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-cases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0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include</a:t>
            </a:r>
            <a:r>
              <a:rPr lang="en-US" sz="2000" dirty="0"/>
              <a:t> relationship could be used: </a:t>
            </a:r>
            <a:r>
              <a:rPr lang="en-US" sz="2000" dirty="0" smtClean="0"/>
              <a:t>to </a:t>
            </a:r>
            <a:r>
              <a:rPr lang="en-US" sz="2000" dirty="0"/>
              <a:t>simplify large use case by splitting it into several use </a:t>
            </a:r>
            <a:r>
              <a:rPr lang="en-US" sz="2000" dirty="0" smtClean="0"/>
              <a:t>cases, to </a:t>
            </a:r>
            <a:r>
              <a:rPr lang="en-US" sz="2000" dirty="0"/>
              <a:t>extract </a:t>
            </a:r>
            <a:r>
              <a:rPr lang="en-US" sz="2000" b="1" dirty="0"/>
              <a:t>common parts</a:t>
            </a:r>
            <a:r>
              <a:rPr lang="en-US" sz="2000" dirty="0"/>
              <a:t> of the behaviors of two or more use cases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lang="en-US" sz="2000" b="1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0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Extending</a:t>
            </a:r>
            <a:r>
              <a:rPr lang="en-US" sz="2000" dirty="0" smtClean="0"/>
              <a:t> </a:t>
            </a:r>
            <a:r>
              <a:rPr lang="en-US" sz="2000" dirty="0"/>
              <a:t>use case typically defines </a:t>
            </a:r>
            <a:r>
              <a:rPr lang="en-US" sz="2000" b="1" dirty="0"/>
              <a:t>optional</a:t>
            </a:r>
            <a:r>
              <a:rPr lang="en-US" sz="2000" dirty="0"/>
              <a:t> </a:t>
            </a:r>
            <a:r>
              <a:rPr lang="en-US" sz="2000" b="1" dirty="0"/>
              <a:t>behavior </a:t>
            </a:r>
            <a:r>
              <a:rPr lang="en-US" sz="2000" dirty="0"/>
              <a:t>that is not necessarily meaningful by </a:t>
            </a:r>
            <a:r>
              <a:rPr lang="en-US" sz="2000" dirty="0" smtClean="0"/>
              <a:t>itself.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AutoShape 2" descr="UML extend relationship example - Registration use case is extended with optional Get Help use case."/>
          <p:cNvSpPr>
            <a:spLocks noChangeAspect="1" noChangeArrowheads="1"/>
          </p:cNvSpPr>
          <p:nvPr/>
        </p:nvSpPr>
        <p:spPr bwMode="auto">
          <a:xfrm>
            <a:off x="155575" y="-304800"/>
            <a:ext cx="30670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6" y="4800600"/>
            <a:ext cx="5296987" cy="111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94" y="2590800"/>
            <a:ext cx="7005993" cy="11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nclude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6324600" cy="4038600"/>
          </a:xfrm>
        </p:spPr>
      </p:pic>
    </p:spTree>
    <p:extLst>
      <p:ext uri="{BB962C8B-B14F-4D97-AF65-F5344CB8AC3E}">
        <p14:creationId xmlns:p14="http://schemas.microsoft.com/office/powerpoint/2010/main" val="339340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7239000" cy="3962400"/>
          </a:xfrm>
        </p:spPr>
      </p:pic>
    </p:spTree>
    <p:extLst>
      <p:ext uri="{BB962C8B-B14F-4D97-AF65-F5344CB8AC3E}">
        <p14:creationId xmlns:p14="http://schemas.microsoft.com/office/powerpoint/2010/main" val="402554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"/>
            <a:ext cx="8153400" cy="6176434"/>
          </a:xfrm>
        </p:spPr>
      </p:pic>
    </p:spTree>
    <p:extLst>
      <p:ext uri="{BB962C8B-B14F-4D97-AF65-F5344CB8AC3E}">
        <p14:creationId xmlns:p14="http://schemas.microsoft.com/office/powerpoint/2010/main" val="13943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305800" cy="6046602"/>
          </a:xfrm>
        </p:spPr>
      </p:pic>
    </p:spTree>
    <p:extLst>
      <p:ext uri="{BB962C8B-B14F-4D97-AF65-F5344CB8AC3E}">
        <p14:creationId xmlns:p14="http://schemas.microsoft.com/office/powerpoint/2010/main" val="21432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0" y="152400"/>
            <a:ext cx="8303079" cy="6477000"/>
          </a:xfrm>
        </p:spPr>
      </p:pic>
    </p:spTree>
    <p:extLst>
      <p:ext uri="{BB962C8B-B14F-4D97-AF65-F5344CB8AC3E}">
        <p14:creationId xmlns:p14="http://schemas.microsoft.com/office/powerpoint/2010/main" val="23479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"/>
            <a:ext cx="7166436" cy="6019800"/>
          </a:xfrm>
        </p:spPr>
      </p:pic>
    </p:spTree>
    <p:extLst>
      <p:ext uri="{BB962C8B-B14F-4D97-AF65-F5344CB8AC3E}">
        <p14:creationId xmlns:p14="http://schemas.microsoft.com/office/powerpoint/2010/main" val="337250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8200"/>
            <a:ext cx="7632717" cy="5486399"/>
          </a:xfrm>
        </p:spPr>
      </p:pic>
    </p:spTree>
    <p:extLst>
      <p:ext uri="{BB962C8B-B14F-4D97-AF65-F5344CB8AC3E}">
        <p14:creationId xmlns:p14="http://schemas.microsoft.com/office/powerpoint/2010/main" val="394893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8077199" cy="5745163"/>
          </a:xfrm>
        </p:spPr>
      </p:pic>
    </p:spTree>
    <p:extLst>
      <p:ext uri="{BB962C8B-B14F-4D97-AF65-F5344CB8AC3E}">
        <p14:creationId xmlns:p14="http://schemas.microsoft.com/office/powerpoint/2010/main" val="416922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A Use Case specifies the behavior of a system or a part of a system and is a description of a set of sequences of </a:t>
            </a:r>
            <a:r>
              <a:rPr lang="en-US" dirty="0" smtClean="0"/>
              <a:t>actions.”</a:t>
            </a:r>
          </a:p>
          <a:p>
            <a:r>
              <a:rPr lang="en-US" dirty="0" smtClean="0"/>
              <a:t>“</a:t>
            </a:r>
            <a:r>
              <a:rPr lang="en-US" b="1" dirty="0"/>
              <a:t>Use case diagrams</a:t>
            </a:r>
            <a:r>
              <a:rPr lang="en-US" dirty="0"/>
              <a:t> are usually referred to as behavior </a:t>
            </a:r>
            <a:r>
              <a:rPr lang="en-US" b="1" dirty="0"/>
              <a:t>diagrams used</a:t>
            </a:r>
            <a:r>
              <a:rPr lang="en-US" dirty="0"/>
              <a:t> to describe a set of actions (</a:t>
            </a:r>
            <a:r>
              <a:rPr lang="en-US" b="1" dirty="0"/>
              <a:t>use cases</a:t>
            </a:r>
            <a:r>
              <a:rPr lang="en-US" dirty="0"/>
              <a:t>) that some system or systems (subject) should or can perform in collaboration with one or more external users of the system (actors</a:t>
            </a:r>
            <a:r>
              <a:rPr lang="en-US" dirty="0" smtClean="0"/>
              <a:t>).”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use case diagram is a graphic depiction of the interactions among the elements of a system Use case diagrams are employed in UML (Unified Modeling Language), a standard notation for the modeling of real-world objects and systems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8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and Concept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 Case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Every Use </a:t>
            </a:r>
            <a:r>
              <a:rPr lang="en-US" dirty="0"/>
              <a:t>C</a:t>
            </a:r>
            <a:r>
              <a:rPr lang="en-US" dirty="0" smtClean="0"/>
              <a:t>ase must have a name that distinguishes it from other use cases.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The name alone is known as a simple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 path name is the Use </a:t>
            </a:r>
            <a:r>
              <a:rPr lang="en-US" dirty="0"/>
              <a:t>C</a:t>
            </a:r>
            <a:r>
              <a:rPr lang="en-US" dirty="0" smtClean="0"/>
              <a:t>ase name prefixed by the name of the package in which that Use </a:t>
            </a:r>
            <a:r>
              <a:rPr lang="en-US" dirty="0"/>
              <a:t>C</a:t>
            </a:r>
            <a:r>
              <a:rPr lang="en-US" dirty="0" smtClean="0"/>
              <a:t>ase lives.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5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and Path Names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An actor has a single well-defined purpose.</a:t>
            </a:r>
          </a:p>
          <a:p>
            <a:pPr algn="just"/>
            <a:r>
              <a:rPr lang="en-US" dirty="0" smtClean="0"/>
              <a:t>An actor represents a coherent set of roles that users of Use </a:t>
            </a:r>
            <a:r>
              <a:rPr lang="en-US" dirty="0"/>
              <a:t>C</a:t>
            </a:r>
            <a:r>
              <a:rPr lang="en-US" dirty="0" smtClean="0"/>
              <a:t>ases play when interacting with these Use </a:t>
            </a:r>
            <a:r>
              <a:rPr lang="en-US" dirty="0"/>
              <a:t>C</a:t>
            </a:r>
            <a:r>
              <a:rPr lang="en-US" dirty="0" smtClean="0"/>
              <a:t>ases.</a:t>
            </a:r>
          </a:p>
          <a:p>
            <a:pPr algn="just"/>
            <a:r>
              <a:rPr lang="en-US" dirty="0" smtClean="0"/>
              <a:t>There can be generalization-specialization relationship among actors as well.</a:t>
            </a:r>
          </a:p>
          <a:p>
            <a:pPr lvl="1" algn="just"/>
            <a:r>
              <a:rPr lang="en-US" dirty="0" smtClean="0"/>
              <a:t>For e.g., there can be general actor like Customer and a specialized actor called </a:t>
            </a:r>
            <a:r>
              <a:rPr lang="en-US" dirty="0" err="1" smtClean="0"/>
              <a:t>CommercialCustomer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Actors may be connected to Use Cases only by association.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4876800" cy="533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52400"/>
            <a:ext cx="3244396" cy="2921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33400"/>
            <a:ext cx="2657475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5" y="3352800"/>
            <a:ext cx="3878173" cy="2447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624137"/>
            <a:ext cx="2662237" cy="25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36852"/>
            <a:ext cx="6477000" cy="4804757"/>
          </a:xfrm>
        </p:spPr>
      </p:pic>
    </p:spTree>
    <p:extLst>
      <p:ext uri="{BB962C8B-B14F-4D97-AF65-F5344CB8AC3E}">
        <p14:creationId xmlns:p14="http://schemas.microsoft.com/office/powerpoint/2010/main" val="8676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308</Words>
  <Application>Microsoft Office PowerPoint</Application>
  <PresentationFormat>On-screen Show (4:3)</PresentationFormat>
  <Paragraphs>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Use -cases</vt:lpstr>
      <vt:lpstr>PowerPoint Presentation</vt:lpstr>
      <vt:lpstr>PowerPoint Presentation</vt:lpstr>
      <vt:lpstr>Term and Concept</vt:lpstr>
      <vt:lpstr>Simple and Path Names</vt:lpstr>
      <vt:lpstr>Actors</vt:lpstr>
      <vt:lpstr>Actors</vt:lpstr>
      <vt:lpstr>PowerPoint Presentation</vt:lpstr>
      <vt:lpstr>Example </vt:lpstr>
      <vt:lpstr>Organizing Use Cases</vt:lpstr>
      <vt:lpstr>Include</vt:lpstr>
      <vt:lpstr>Extend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-cases</dc:title>
  <dc:creator>Amit Verma</dc:creator>
  <cp:lastModifiedBy>Amit Verma</cp:lastModifiedBy>
  <cp:revision>5</cp:revision>
  <dcterms:created xsi:type="dcterms:W3CDTF">2006-08-16T00:00:00Z</dcterms:created>
  <dcterms:modified xsi:type="dcterms:W3CDTF">2016-08-22T10:18:57Z</dcterms:modified>
</cp:coreProperties>
</file>