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6489700" cy="3257550"/>
  <p:notesSz cx="6489700" cy="3257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7203" y="1009840"/>
            <a:ext cx="5521642" cy="68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4407" y="1824228"/>
            <a:ext cx="4547235" cy="814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4802" y="749236"/>
            <a:ext cx="2825781" cy="2149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345465" y="749236"/>
            <a:ext cx="2825781" cy="2149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802" y="130302"/>
            <a:ext cx="5846445" cy="521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802" y="749236"/>
            <a:ext cx="5846445" cy="2149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08657" y="3029521"/>
            <a:ext cx="2078736" cy="162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4802" y="3029521"/>
            <a:ext cx="1494091" cy="162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77156" y="3029521"/>
            <a:ext cx="1494091" cy="162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6050" cy="3257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2023-11-04T05:33:25Z</dcterms:created>
  <dcterms:modified xsi:type="dcterms:W3CDTF">2023-11-04T05:33:25Z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LastSaved">
    <vt:filetime>2023-11-04T00:00:00Z</vt:filetime>
  </property>
</Properties>
</file>