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4"/>
  </p:notesMasterIdLst>
  <p:handoutMasterIdLst>
    <p:handoutMasterId r:id="rId35"/>
  </p:handoutMasterIdLst>
  <p:sldIdLst>
    <p:sldId id="265" r:id="rId5"/>
    <p:sldId id="711" r:id="rId6"/>
    <p:sldId id="712" r:id="rId7"/>
    <p:sldId id="736" r:id="rId8"/>
    <p:sldId id="713" r:id="rId9"/>
    <p:sldId id="714" r:id="rId10"/>
    <p:sldId id="709" r:id="rId11"/>
    <p:sldId id="715" r:id="rId12"/>
    <p:sldId id="739" r:id="rId13"/>
    <p:sldId id="717" r:id="rId14"/>
    <p:sldId id="726" r:id="rId15"/>
    <p:sldId id="725" r:id="rId16"/>
    <p:sldId id="723" r:id="rId17"/>
    <p:sldId id="718" r:id="rId18"/>
    <p:sldId id="719" r:id="rId19"/>
    <p:sldId id="720" r:id="rId20"/>
    <p:sldId id="721" r:id="rId21"/>
    <p:sldId id="737" r:id="rId22"/>
    <p:sldId id="738" r:id="rId23"/>
    <p:sldId id="727" r:id="rId24"/>
    <p:sldId id="728" r:id="rId25"/>
    <p:sldId id="729" r:id="rId26"/>
    <p:sldId id="730" r:id="rId27"/>
    <p:sldId id="731" r:id="rId28"/>
    <p:sldId id="732" r:id="rId29"/>
    <p:sldId id="734" r:id="rId30"/>
    <p:sldId id="735" r:id="rId31"/>
    <p:sldId id="733" r:id="rId32"/>
    <p:sldId id="616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1" autoAdjust="0"/>
    <p:restoredTop sz="84229" autoAdjust="0"/>
  </p:normalViewPr>
  <p:slideViewPr>
    <p:cSldViewPr>
      <p:cViewPr>
        <p:scale>
          <a:sx n="66" d="100"/>
          <a:sy n="66" d="100"/>
        </p:scale>
        <p:origin x="2333" y="20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6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5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6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5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April 16,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10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1-JSGenerators)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9928-06C1-4ED4-9F86-00AD697B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First, A Few Reminders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29A40-246F-4526-812E-E214874DCF07}"/>
              </a:ext>
            </a:extLst>
          </p:cNvPr>
          <p:cNvSpPr txBox="1"/>
          <p:nvPr/>
        </p:nvSpPr>
        <p:spPr>
          <a:xfrm>
            <a:off x="381000" y="1447800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There are no magic secrets here.  jQuery is “just JavaScript”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provides a more convenient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$() is what????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One big “</a:t>
            </a:r>
            <a:r>
              <a:rPr lang="en-US" sz="2800" dirty="0" err="1"/>
              <a:t>gotcha</a:t>
            </a:r>
            <a:r>
              <a:rPr lang="en-US" sz="2800" dirty="0"/>
              <a:t>” with jQuery : It is a function that returns a jQuery object which is similar to, but not the same as the object you’d get from “vanilla JavaScript”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jQuery is “the way it’s done” in most modern web sites, so not learning it and using it is probably not an option.</a:t>
            </a:r>
          </a:p>
        </p:txBody>
      </p:sp>
    </p:spTree>
    <p:extLst>
      <p:ext uri="{BB962C8B-B14F-4D97-AF65-F5344CB8AC3E}">
        <p14:creationId xmlns:p14="http://schemas.microsoft.com/office/powerpoint/2010/main" val="33049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AC17-CA6E-42A8-87E2-B37A4E9F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reiterate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486A0-F8DE-4847-B086-42F3CA7CB4E7}"/>
              </a:ext>
            </a:extLst>
          </p:cNvPr>
          <p:cNvSpPr txBox="1"/>
          <p:nvPr/>
        </p:nvSpPr>
        <p:spPr>
          <a:xfrm>
            <a:off x="304800" y="343126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document.getElementById</a:t>
            </a:r>
            <a:r>
              <a:rPr lang="en-US" sz="2400" dirty="0"/>
              <a:t>(“foo”);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B262F-95BD-491D-B7CA-25E2ED2BA2EE}"/>
              </a:ext>
            </a:extLst>
          </p:cNvPr>
          <p:cNvSpPr txBox="1"/>
          <p:nvPr/>
        </p:nvSpPr>
        <p:spPr>
          <a:xfrm>
            <a:off x="6629400" y="3491144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$(“#foo”)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7BDDC-9957-4E8C-B86C-86C405C9EF56}"/>
              </a:ext>
            </a:extLst>
          </p:cNvPr>
          <p:cNvSpPr/>
          <p:nvPr/>
        </p:nvSpPr>
        <p:spPr>
          <a:xfrm>
            <a:off x="5469793" y="3154263"/>
            <a:ext cx="611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222222"/>
                </a:solidFill>
                <a:latin typeface="Roboto" panose="02000000000000000000" pitchFamily="2" charset="0"/>
              </a:rPr>
              <a:t>≠</a:t>
            </a:r>
            <a:endParaRPr lang="en-US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DE1DD-0667-4F87-8F1D-415A4AC34D78}"/>
              </a:ext>
            </a:extLst>
          </p:cNvPr>
          <p:cNvSpPr txBox="1"/>
          <p:nvPr/>
        </p:nvSpPr>
        <p:spPr>
          <a:xfrm>
            <a:off x="533400" y="4169926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Vanilla JavaScript returns a </a:t>
            </a:r>
            <a:r>
              <a:rPr lang="en-US" dirty="0">
                <a:solidFill>
                  <a:srgbClr val="C00000"/>
                </a:solidFill>
              </a:rPr>
              <a:t>DOM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C01F4-C793-4435-B833-ADDFCD324603}"/>
              </a:ext>
            </a:extLst>
          </p:cNvPr>
          <p:cNvSpPr txBox="1"/>
          <p:nvPr/>
        </p:nvSpPr>
        <p:spPr>
          <a:xfrm>
            <a:off x="5580888" y="4114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jQuery Equivalent returns a </a:t>
            </a:r>
            <a:r>
              <a:rPr lang="en-US" dirty="0">
                <a:solidFill>
                  <a:srgbClr val="7030A0"/>
                </a:solidFill>
              </a:rPr>
              <a:t>jQuery object</a:t>
            </a:r>
          </a:p>
        </p:txBody>
      </p:sp>
    </p:spTree>
    <p:extLst>
      <p:ext uri="{BB962C8B-B14F-4D97-AF65-F5344CB8AC3E}">
        <p14:creationId xmlns:p14="http://schemas.microsoft.com/office/powerpoint/2010/main" val="335844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Instead of using a `for` loop try searching about the use of the jQuery `.each`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an image to the `image-div` on the click event.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the big blue button triggers a random number (between 1 and 1000) to be selected and prominently displayed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None. You got this.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7-TriggerRandom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Lottery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random number generator as a starting point, create a lottery generator.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our case, the lottery number should pick 9 random numbers (and always 9 numbers). As an example 886563264.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Display this number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when a user clicks again, have the code create a new row with the latest number at the top.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8-LotteryGenerator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Extra!</a:t>
            </a:r>
          </a:p>
        </p:txBody>
      </p:sp>
    </p:spTree>
    <p:extLst>
      <p:ext uri="{BB962C8B-B14F-4D97-AF65-F5344CB8AC3E}">
        <p14:creationId xmlns:p14="http://schemas.microsoft.com/office/powerpoint/2010/main" val="3954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Checking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displayed application as an example, create code in which: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computer picks a random number between 1 and 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then “click” buttons numbered 1 – 4.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the user’s number matches the computer’s number display text informing them of this in the Result panel. Otherwise, display text informing them they lost.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try to improve the aesthetics.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9-NumberChecker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0F97D-3FB3-4713-91FC-37AC6F979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92408"/>
            <a:ext cx="8153400" cy="44182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9DD183-AF5B-48D0-84F3-0A9575F24081}"/>
              </a:ext>
            </a:extLst>
          </p:cNvPr>
          <p:cNvSpPr/>
          <p:nvPr/>
        </p:nvSpPr>
        <p:spPr>
          <a:xfrm>
            <a:off x="228600" y="5638800"/>
            <a:ext cx="990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https://www.linkedin.com/pulse/pledge-my-students-2017-never-again-you-see-classes-bruce-van-horn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D63DB-D6DB-4F6B-93D1-C04D7C44AD7E}"/>
              </a:ext>
            </a:extLst>
          </p:cNvPr>
          <p:cNvSpPr/>
          <p:nvPr/>
        </p:nvSpPr>
        <p:spPr>
          <a:xfrm>
            <a:off x="2133600" y="5977354"/>
            <a:ext cx="44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https://www.edwardtufte.com/tufte/courses</a:t>
            </a:r>
          </a:p>
        </p:txBody>
      </p:sp>
    </p:spTree>
    <p:extLst>
      <p:ext uri="{BB962C8B-B14F-4D97-AF65-F5344CB8AC3E}">
        <p14:creationId xmlns:p14="http://schemas.microsoft.com/office/powerpoint/2010/main" val="396931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799" y="1088927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Image result for and there was much rejoicing">
            <a:extLst>
              <a:ext uri="{FF2B5EF4-FFF2-40B4-BE49-F238E27FC236}">
                <a16:creationId xmlns:a16="http://schemas.microsoft.com/office/drawing/2014/main" id="{B562F8D1-6ECC-4AB0-A028-B61F3AACA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6" y="2895600"/>
            <a:ext cx="59912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1EBF-E9F0-48B1-9CD3-5D502E8B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Pr0grammer W0rds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1A174D-47B5-4FAB-AD03-FBFA6DAEFCBA}"/>
              </a:ext>
            </a:extLst>
          </p:cNvPr>
          <p:cNvSpPr txBox="1"/>
          <p:nvPr/>
        </p:nvSpPr>
        <p:spPr>
          <a:xfrm>
            <a:off x="228600" y="762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Document Object Model (DOM) </a:t>
            </a:r>
            <a:r>
              <a:rPr lang="en-US" sz="2400" dirty="0"/>
              <a:t>is the structure of the HTML elements in the page.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Structured content </a:t>
            </a:r>
            <a:r>
              <a:rPr lang="en-US" sz="2400" dirty="0"/>
              <a:t>is content that has a tag structure (like HTML) within it to define it vs. </a:t>
            </a:r>
            <a:r>
              <a:rPr lang="en-US" sz="2400" b="1" dirty="0"/>
              <a:t>unstructured content</a:t>
            </a:r>
            <a:r>
              <a:rPr lang="en-US" sz="2400" dirty="0"/>
              <a:t>, which is raw text with no defined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Append</a:t>
            </a:r>
            <a:r>
              <a:rPr lang="en-US" sz="2400" dirty="0"/>
              <a:t> means “adding to the end”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Prepend</a:t>
            </a:r>
            <a:r>
              <a:rPr lang="en-US" sz="2400" dirty="0"/>
              <a:t> means “adding to the front”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Minified</a:t>
            </a:r>
            <a:r>
              <a:rPr lang="en-US" sz="2400" dirty="0"/>
              <a:t> means all the spaces, comments, empty lines, etc. have been removed from a file to make </a:t>
            </a:r>
            <a:r>
              <a:rPr lang="en-US" sz="2400"/>
              <a:t>it smaller.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07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12866</TotalTime>
  <Words>1034</Words>
  <Application>Microsoft Office PowerPoint</Application>
  <PresentationFormat>On-screen Show (4:3)</PresentationFormat>
  <Paragraphs>168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jQuery $(Begins)</vt:lpstr>
      <vt:lpstr>Admin Items</vt:lpstr>
      <vt:lpstr>Not the Way to Learn Coding</vt:lpstr>
      <vt:lpstr>Not the Way to Learn Coding</vt:lpstr>
      <vt:lpstr>True Way to Learn Coding</vt:lpstr>
      <vt:lpstr>A New Era of Class</vt:lpstr>
      <vt:lpstr>Today’s Class</vt:lpstr>
      <vt:lpstr>Objectives</vt:lpstr>
      <vt:lpstr>Pr0grammer W0rds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But First, A Few Reminders</vt:lpstr>
      <vt:lpstr>To reiterate</vt:lpstr>
      <vt:lpstr>Demo Time</vt:lpstr>
      <vt:lpstr>PowerPoint Presentation</vt:lpstr>
      <vt:lpstr>Demo Time</vt:lpstr>
      <vt:lpstr>PowerPoint Presentation</vt:lpstr>
      <vt:lpstr>PowerPoint Presentation</vt:lpstr>
      <vt:lpstr>PowerPoint Presentation</vt:lpstr>
      <vt:lpstr>Questions?</vt:lpstr>
      <vt:lpstr>Extra!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Bruce Van Horn</cp:lastModifiedBy>
  <cp:revision>1522</cp:revision>
  <cp:lastPrinted>2016-01-30T16:23:56Z</cp:lastPrinted>
  <dcterms:created xsi:type="dcterms:W3CDTF">2015-01-20T17:19:00Z</dcterms:created>
  <dcterms:modified xsi:type="dcterms:W3CDTF">2017-08-08T23:08:42Z</dcterms:modified>
</cp:coreProperties>
</file>