
<file path=[Content_Types].xml><?xml version="1.0" encoding="utf-8"?>
<Types xmlns="http://schemas.openxmlformats.org/package/2006/content-types">
  <Default Extension="jpeg" ContentType="image/jpeg"/>
  <Default Extension="jpg" ContentType="image/unknown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media/image9.jpg" ContentType="image/jpeg"/>
  <Override PartName="/ppt/ink/ink1.xml" ContentType="application/inkml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8.xml" ContentType="application/vnd.openxmlformats-officedocument.presentationml.notesSlide+xml"/>
  <Override PartName="/ppt/media/image26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4" r:id="rId1"/>
  </p:sldMasterIdLst>
  <p:notesMasterIdLst>
    <p:notesMasterId r:id="rId17"/>
  </p:notesMasterIdLst>
  <p:sldIdLst>
    <p:sldId id="256" r:id="rId2"/>
    <p:sldId id="257" r:id="rId3"/>
    <p:sldId id="266" r:id="rId4"/>
    <p:sldId id="258" r:id="rId5"/>
    <p:sldId id="269" r:id="rId6"/>
    <p:sldId id="270" r:id="rId7"/>
    <p:sldId id="265" r:id="rId8"/>
    <p:sldId id="267" r:id="rId9"/>
    <p:sldId id="259" r:id="rId10"/>
    <p:sldId id="260" r:id="rId11"/>
    <p:sldId id="261" r:id="rId12"/>
    <p:sldId id="262" r:id="rId13"/>
    <p:sldId id="264" r:id="rId14"/>
    <p:sldId id="263" r:id="rId15"/>
    <p:sldId id="268" r:id="rId16"/>
  </p:sldIdLst>
  <p:sldSz cx="14630400" cy="8229600"/>
  <p:notesSz cx="8229600" cy="1463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hmed ." initials="A." lastIdx="4" clrIdx="0">
    <p:extLst>
      <p:ext uri="{19B8F6BF-5375-455C-9EA6-DF929625EA0E}">
        <p15:presenceInfo xmlns:p15="http://schemas.microsoft.com/office/powerpoint/2012/main" userId="9d64cf1482150f4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68" d="100"/>
          <a:sy n="68" d="100"/>
        </p:scale>
        <p:origin x="7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04-19T20:42:49.240" idx="1">
    <p:pos x="10" y="1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04-21T18:58:01.793" idx="2">
    <p:pos x="10" y="1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image" Target="../media/image9.jp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image" Target="../media/image9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6564865-250C-4A16-9C69-951536B7E0FD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3266B3ED-A624-4ADC-AF61-8D862B378352}">
      <dgm:prSet phldrT="[Text]"/>
      <dgm:spPr/>
      <dgm:t>
        <a:bodyPr/>
        <a:lstStyle/>
        <a:p>
          <a:r>
            <a:rPr lang="en-IN" dirty="0"/>
            <a:t>Planning</a:t>
          </a:r>
        </a:p>
      </dgm:t>
    </dgm:pt>
    <dgm:pt modelId="{FA8068D7-BA01-4BB9-A6DA-79885FC62B37}" type="parTrans" cxnId="{B2B2DC67-D487-468C-918C-4EE161710120}">
      <dgm:prSet/>
      <dgm:spPr/>
      <dgm:t>
        <a:bodyPr/>
        <a:lstStyle/>
        <a:p>
          <a:endParaRPr lang="en-IN"/>
        </a:p>
      </dgm:t>
    </dgm:pt>
    <dgm:pt modelId="{543DE5B9-8ECB-4E0E-B539-B72D6C56DEF7}" type="sibTrans" cxnId="{B2B2DC67-D487-468C-918C-4EE161710120}">
      <dgm:prSet/>
      <dgm:spPr/>
      <dgm:t>
        <a:bodyPr/>
        <a:lstStyle/>
        <a:p>
          <a:endParaRPr lang="en-IN"/>
        </a:p>
      </dgm:t>
    </dgm:pt>
    <dgm:pt modelId="{26CCB6FC-2D3F-4786-9669-350F2F8FF09C}">
      <dgm:prSet phldrT="[Text]"/>
      <dgm:spPr/>
      <dgm:t>
        <a:bodyPr/>
        <a:lstStyle/>
        <a:p>
          <a:r>
            <a:rPr lang="en-IN" dirty="0"/>
            <a:t>Design</a:t>
          </a:r>
        </a:p>
        <a:p>
          <a:r>
            <a:rPr lang="en-IN" dirty="0"/>
            <a:t>(draw.io)</a:t>
          </a:r>
        </a:p>
      </dgm:t>
    </dgm:pt>
    <dgm:pt modelId="{6B8A2180-2935-4DCA-9797-64394C713C58}" type="parTrans" cxnId="{9419CD3A-08F7-4D2A-A2C1-A2799BCF73BE}">
      <dgm:prSet/>
      <dgm:spPr/>
      <dgm:t>
        <a:bodyPr/>
        <a:lstStyle/>
        <a:p>
          <a:endParaRPr lang="en-IN"/>
        </a:p>
      </dgm:t>
    </dgm:pt>
    <dgm:pt modelId="{A452E31E-2247-486D-9B24-CC391C07B422}" type="sibTrans" cxnId="{9419CD3A-08F7-4D2A-A2C1-A2799BCF73BE}">
      <dgm:prSet/>
      <dgm:spPr/>
      <dgm:t>
        <a:bodyPr/>
        <a:lstStyle/>
        <a:p>
          <a:endParaRPr lang="en-IN"/>
        </a:p>
      </dgm:t>
    </dgm:pt>
    <dgm:pt modelId="{C43C59A7-BB81-4F0C-AB18-F8DE89EBBEDB}">
      <dgm:prSet phldrT="[Text]"/>
      <dgm:spPr/>
      <dgm:t>
        <a:bodyPr/>
        <a:lstStyle/>
        <a:p>
          <a:r>
            <a:rPr lang="en-IN" dirty="0"/>
            <a:t>Coding</a:t>
          </a:r>
        </a:p>
        <a:p>
          <a:r>
            <a:rPr lang="en-IN" dirty="0"/>
            <a:t>(Java)</a:t>
          </a:r>
        </a:p>
      </dgm:t>
    </dgm:pt>
    <dgm:pt modelId="{06B7B17F-4617-40D6-8A30-AF2A29AA06C3}" type="parTrans" cxnId="{6A95A4F6-D856-435C-A7A9-A295EDC03932}">
      <dgm:prSet/>
      <dgm:spPr/>
      <dgm:t>
        <a:bodyPr/>
        <a:lstStyle/>
        <a:p>
          <a:endParaRPr lang="en-IN"/>
        </a:p>
      </dgm:t>
    </dgm:pt>
    <dgm:pt modelId="{85AFCC7A-C01C-4625-AE4A-FDE2862027E7}" type="sibTrans" cxnId="{6A95A4F6-D856-435C-A7A9-A295EDC03932}">
      <dgm:prSet/>
      <dgm:spPr/>
      <dgm:t>
        <a:bodyPr/>
        <a:lstStyle/>
        <a:p>
          <a:endParaRPr lang="en-IN"/>
        </a:p>
      </dgm:t>
    </dgm:pt>
    <dgm:pt modelId="{A68ADD42-3228-4AA5-B847-E4F7F2E7A28A}">
      <dgm:prSet phldrT="[Text]"/>
      <dgm:spPr/>
      <dgm:t>
        <a:bodyPr/>
        <a:lstStyle/>
        <a:p>
          <a:r>
            <a:rPr lang="en-IN" dirty="0"/>
            <a:t>Test</a:t>
          </a:r>
        </a:p>
      </dgm:t>
    </dgm:pt>
    <dgm:pt modelId="{E38DA01A-78AB-4E27-8DC7-3DFD7B3227A5}" type="parTrans" cxnId="{28AAC473-71E9-4E3E-8BAA-611B38FF8417}">
      <dgm:prSet/>
      <dgm:spPr/>
      <dgm:t>
        <a:bodyPr/>
        <a:lstStyle/>
        <a:p>
          <a:endParaRPr lang="en-IN"/>
        </a:p>
      </dgm:t>
    </dgm:pt>
    <dgm:pt modelId="{951489CF-339F-401A-B9D6-78D516CDA83D}" type="sibTrans" cxnId="{28AAC473-71E9-4E3E-8BAA-611B38FF8417}">
      <dgm:prSet/>
      <dgm:spPr/>
      <dgm:t>
        <a:bodyPr/>
        <a:lstStyle/>
        <a:p>
          <a:endParaRPr lang="en-IN"/>
        </a:p>
      </dgm:t>
    </dgm:pt>
    <dgm:pt modelId="{1746CD64-7DCA-4F9E-A1D8-4D96F95EA30C}">
      <dgm:prSet phldrT="[Text]"/>
      <dgm:spPr/>
      <dgm:t>
        <a:bodyPr/>
        <a:lstStyle/>
        <a:p>
          <a:r>
            <a:rPr lang="en-IN" dirty="0"/>
            <a:t>Deploy</a:t>
          </a:r>
        </a:p>
        <a:p>
          <a:r>
            <a:rPr lang="en-IN" dirty="0"/>
            <a:t>(GitHub)</a:t>
          </a:r>
        </a:p>
      </dgm:t>
    </dgm:pt>
    <dgm:pt modelId="{1ED30272-BB3E-43AF-8D31-DEDCA2472EBF}" type="parTrans" cxnId="{84D8E4B1-ED2A-4251-95D0-F42DAA8ECE5F}">
      <dgm:prSet/>
      <dgm:spPr/>
      <dgm:t>
        <a:bodyPr/>
        <a:lstStyle/>
        <a:p>
          <a:endParaRPr lang="en-IN"/>
        </a:p>
      </dgm:t>
    </dgm:pt>
    <dgm:pt modelId="{0D69324D-CC3A-4D65-9881-517AA84B65E6}" type="sibTrans" cxnId="{84D8E4B1-ED2A-4251-95D0-F42DAA8ECE5F}">
      <dgm:prSet/>
      <dgm:spPr/>
      <dgm:t>
        <a:bodyPr/>
        <a:lstStyle/>
        <a:p>
          <a:endParaRPr lang="en-IN"/>
        </a:p>
      </dgm:t>
    </dgm:pt>
    <dgm:pt modelId="{AED4315F-C417-4F12-AD70-AC6DF03DB01F}" type="pres">
      <dgm:prSet presAssocID="{F6564865-250C-4A16-9C69-951536B7E0FD}" presName="cycle" presStyleCnt="0">
        <dgm:presLayoutVars>
          <dgm:dir/>
          <dgm:resizeHandles val="exact"/>
        </dgm:presLayoutVars>
      </dgm:prSet>
      <dgm:spPr/>
    </dgm:pt>
    <dgm:pt modelId="{F0129FF9-DBEE-4BB9-9AEA-18BA725C6990}" type="pres">
      <dgm:prSet presAssocID="{3266B3ED-A624-4ADC-AF61-8D862B378352}" presName="node" presStyleLbl="node1" presStyleIdx="0" presStyleCnt="5">
        <dgm:presLayoutVars>
          <dgm:bulletEnabled val="1"/>
        </dgm:presLayoutVars>
      </dgm:prSet>
      <dgm:spPr/>
    </dgm:pt>
    <dgm:pt modelId="{06020D16-E2D1-49A8-BC66-97A78BBA9B2A}" type="pres">
      <dgm:prSet presAssocID="{543DE5B9-8ECB-4E0E-B539-B72D6C56DEF7}" presName="sibTrans" presStyleLbl="sibTrans2D1" presStyleIdx="0" presStyleCnt="5"/>
      <dgm:spPr/>
    </dgm:pt>
    <dgm:pt modelId="{CD51F78F-6268-496C-8C00-053726B5D4CE}" type="pres">
      <dgm:prSet presAssocID="{543DE5B9-8ECB-4E0E-B539-B72D6C56DEF7}" presName="connectorText" presStyleLbl="sibTrans2D1" presStyleIdx="0" presStyleCnt="5"/>
      <dgm:spPr/>
    </dgm:pt>
    <dgm:pt modelId="{3E69E9AC-DF36-4995-BA32-FFE1B6A2BED2}" type="pres">
      <dgm:prSet presAssocID="{26CCB6FC-2D3F-4786-9669-350F2F8FF09C}" presName="node" presStyleLbl="node1" presStyleIdx="1" presStyleCnt="5">
        <dgm:presLayoutVars>
          <dgm:bulletEnabled val="1"/>
        </dgm:presLayoutVars>
      </dgm:prSet>
      <dgm:spPr/>
    </dgm:pt>
    <dgm:pt modelId="{F9942903-06D9-4D4D-A208-87AD2E64BE93}" type="pres">
      <dgm:prSet presAssocID="{A452E31E-2247-486D-9B24-CC391C07B422}" presName="sibTrans" presStyleLbl="sibTrans2D1" presStyleIdx="1" presStyleCnt="5"/>
      <dgm:spPr/>
    </dgm:pt>
    <dgm:pt modelId="{C9D5A1B1-787F-405C-A520-DF6D027BEEBA}" type="pres">
      <dgm:prSet presAssocID="{A452E31E-2247-486D-9B24-CC391C07B422}" presName="connectorText" presStyleLbl="sibTrans2D1" presStyleIdx="1" presStyleCnt="5"/>
      <dgm:spPr/>
    </dgm:pt>
    <dgm:pt modelId="{B4C3B731-C6B9-45AF-84E7-41E15F7A64C3}" type="pres">
      <dgm:prSet presAssocID="{C43C59A7-BB81-4F0C-AB18-F8DE89EBBEDB}" presName="node" presStyleLbl="node1" presStyleIdx="2" presStyleCnt="5">
        <dgm:presLayoutVars>
          <dgm:bulletEnabled val="1"/>
        </dgm:presLayoutVars>
      </dgm:prSet>
      <dgm:spPr/>
    </dgm:pt>
    <dgm:pt modelId="{68C5070C-BEA4-4390-AEE0-385EA25664A7}" type="pres">
      <dgm:prSet presAssocID="{85AFCC7A-C01C-4625-AE4A-FDE2862027E7}" presName="sibTrans" presStyleLbl="sibTrans2D1" presStyleIdx="2" presStyleCnt="5"/>
      <dgm:spPr/>
    </dgm:pt>
    <dgm:pt modelId="{C66B9647-0F3B-4445-B02E-5A6C65F1E476}" type="pres">
      <dgm:prSet presAssocID="{85AFCC7A-C01C-4625-AE4A-FDE2862027E7}" presName="connectorText" presStyleLbl="sibTrans2D1" presStyleIdx="2" presStyleCnt="5"/>
      <dgm:spPr/>
    </dgm:pt>
    <dgm:pt modelId="{9781E0F2-55E3-4FB2-BB0F-9E2A2EF9824A}" type="pres">
      <dgm:prSet presAssocID="{A68ADD42-3228-4AA5-B847-E4F7F2E7A28A}" presName="node" presStyleLbl="node1" presStyleIdx="3" presStyleCnt="5">
        <dgm:presLayoutVars>
          <dgm:bulletEnabled val="1"/>
        </dgm:presLayoutVars>
      </dgm:prSet>
      <dgm:spPr/>
    </dgm:pt>
    <dgm:pt modelId="{42885BEF-8FD3-467F-832C-3D8A01B66AC9}" type="pres">
      <dgm:prSet presAssocID="{951489CF-339F-401A-B9D6-78D516CDA83D}" presName="sibTrans" presStyleLbl="sibTrans2D1" presStyleIdx="3" presStyleCnt="5"/>
      <dgm:spPr/>
    </dgm:pt>
    <dgm:pt modelId="{327C577F-38AB-4359-B639-86155EE0B874}" type="pres">
      <dgm:prSet presAssocID="{951489CF-339F-401A-B9D6-78D516CDA83D}" presName="connectorText" presStyleLbl="sibTrans2D1" presStyleIdx="3" presStyleCnt="5"/>
      <dgm:spPr/>
    </dgm:pt>
    <dgm:pt modelId="{9C90F918-EF7D-4082-908B-A815BD41487C}" type="pres">
      <dgm:prSet presAssocID="{1746CD64-7DCA-4F9E-A1D8-4D96F95EA30C}" presName="node" presStyleLbl="node1" presStyleIdx="4" presStyleCnt="5">
        <dgm:presLayoutVars>
          <dgm:bulletEnabled val="1"/>
        </dgm:presLayoutVars>
      </dgm:prSet>
      <dgm:spPr/>
    </dgm:pt>
    <dgm:pt modelId="{4F6643F3-5ABA-456F-8459-9880EBFD59FB}" type="pres">
      <dgm:prSet presAssocID="{0D69324D-CC3A-4D65-9881-517AA84B65E6}" presName="sibTrans" presStyleLbl="sibTrans2D1" presStyleIdx="4" presStyleCnt="5"/>
      <dgm:spPr/>
    </dgm:pt>
    <dgm:pt modelId="{5A894152-250E-45CE-A283-16A7304A46DC}" type="pres">
      <dgm:prSet presAssocID="{0D69324D-CC3A-4D65-9881-517AA84B65E6}" presName="connectorText" presStyleLbl="sibTrans2D1" presStyleIdx="4" presStyleCnt="5"/>
      <dgm:spPr/>
    </dgm:pt>
  </dgm:ptLst>
  <dgm:cxnLst>
    <dgm:cxn modelId="{7C1F0805-AB11-4680-B852-6B69179FFD69}" type="presOf" srcId="{3266B3ED-A624-4ADC-AF61-8D862B378352}" destId="{F0129FF9-DBEE-4BB9-9AEA-18BA725C6990}" srcOrd="0" destOrd="0" presId="urn:microsoft.com/office/officeart/2005/8/layout/cycle2"/>
    <dgm:cxn modelId="{2BC75A06-325C-4CE5-93EB-59F734C5BA88}" type="presOf" srcId="{A68ADD42-3228-4AA5-B847-E4F7F2E7A28A}" destId="{9781E0F2-55E3-4FB2-BB0F-9E2A2EF9824A}" srcOrd="0" destOrd="0" presId="urn:microsoft.com/office/officeart/2005/8/layout/cycle2"/>
    <dgm:cxn modelId="{5862D70B-8FEB-4BED-BDFE-C638F66711FC}" type="presOf" srcId="{85AFCC7A-C01C-4625-AE4A-FDE2862027E7}" destId="{68C5070C-BEA4-4390-AEE0-385EA25664A7}" srcOrd="0" destOrd="0" presId="urn:microsoft.com/office/officeart/2005/8/layout/cycle2"/>
    <dgm:cxn modelId="{5EDCC021-7531-49B2-9967-6D54CB06E3E1}" type="presOf" srcId="{543DE5B9-8ECB-4E0E-B539-B72D6C56DEF7}" destId="{06020D16-E2D1-49A8-BC66-97A78BBA9B2A}" srcOrd="0" destOrd="0" presId="urn:microsoft.com/office/officeart/2005/8/layout/cycle2"/>
    <dgm:cxn modelId="{53990638-945C-4DDC-BD91-2EE9DFD67E6C}" type="presOf" srcId="{85AFCC7A-C01C-4625-AE4A-FDE2862027E7}" destId="{C66B9647-0F3B-4445-B02E-5A6C65F1E476}" srcOrd="1" destOrd="0" presId="urn:microsoft.com/office/officeart/2005/8/layout/cycle2"/>
    <dgm:cxn modelId="{9419CD3A-08F7-4D2A-A2C1-A2799BCF73BE}" srcId="{F6564865-250C-4A16-9C69-951536B7E0FD}" destId="{26CCB6FC-2D3F-4786-9669-350F2F8FF09C}" srcOrd="1" destOrd="0" parTransId="{6B8A2180-2935-4DCA-9797-64394C713C58}" sibTransId="{A452E31E-2247-486D-9B24-CC391C07B422}"/>
    <dgm:cxn modelId="{B2B2DC67-D487-468C-918C-4EE161710120}" srcId="{F6564865-250C-4A16-9C69-951536B7E0FD}" destId="{3266B3ED-A624-4ADC-AF61-8D862B378352}" srcOrd="0" destOrd="0" parTransId="{FA8068D7-BA01-4BB9-A6DA-79885FC62B37}" sibTransId="{543DE5B9-8ECB-4E0E-B539-B72D6C56DEF7}"/>
    <dgm:cxn modelId="{D80F9B6C-BDD3-4F25-AEB7-CAB3ED30BD5A}" type="presOf" srcId="{1746CD64-7DCA-4F9E-A1D8-4D96F95EA30C}" destId="{9C90F918-EF7D-4082-908B-A815BD41487C}" srcOrd="0" destOrd="0" presId="urn:microsoft.com/office/officeart/2005/8/layout/cycle2"/>
    <dgm:cxn modelId="{AC036F70-843C-45E5-88BE-4E91AA4470A5}" type="presOf" srcId="{A452E31E-2247-486D-9B24-CC391C07B422}" destId="{C9D5A1B1-787F-405C-A520-DF6D027BEEBA}" srcOrd="1" destOrd="0" presId="urn:microsoft.com/office/officeart/2005/8/layout/cycle2"/>
    <dgm:cxn modelId="{28AAC473-71E9-4E3E-8BAA-611B38FF8417}" srcId="{F6564865-250C-4A16-9C69-951536B7E0FD}" destId="{A68ADD42-3228-4AA5-B847-E4F7F2E7A28A}" srcOrd="3" destOrd="0" parTransId="{E38DA01A-78AB-4E27-8DC7-3DFD7B3227A5}" sibTransId="{951489CF-339F-401A-B9D6-78D516CDA83D}"/>
    <dgm:cxn modelId="{C24DD984-90B0-434D-9127-D2BBAE8C2D83}" type="presOf" srcId="{951489CF-339F-401A-B9D6-78D516CDA83D}" destId="{327C577F-38AB-4359-B639-86155EE0B874}" srcOrd="1" destOrd="0" presId="urn:microsoft.com/office/officeart/2005/8/layout/cycle2"/>
    <dgm:cxn modelId="{A17D7887-524F-441C-991F-35F0CF20CA89}" type="presOf" srcId="{0D69324D-CC3A-4D65-9881-517AA84B65E6}" destId="{5A894152-250E-45CE-A283-16A7304A46DC}" srcOrd="1" destOrd="0" presId="urn:microsoft.com/office/officeart/2005/8/layout/cycle2"/>
    <dgm:cxn modelId="{95324B8F-77DB-4E61-A9A4-B056CC23C909}" type="presOf" srcId="{26CCB6FC-2D3F-4786-9669-350F2F8FF09C}" destId="{3E69E9AC-DF36-4995-BA32-FFE1B6A2BED2}" srcOrd="0" destOrd="0" presId="urn:microsoft.com/office/officeart/2005/8/layout/cycle2"/>
    <dgm:cxn modelId="{34C8F99D-F9F8-4E28-A4ED-7A71AAC3FEEA}" type="presOf" srcId="{F6564865-250C-4A16-9C69-951536B7E0FD}" destId="{AED4315F-C417-4F12-AD70-AC6DF03DB01F}" srcOrd="0" destOrd="0" presId="urn:microsoft.com/office/officeart/2005/8/layout/cycle2"/>
    <dgm:cxn modelId="{AF08A4A3-FB4F-48B9-9F38-3B1CE77D290C}" type="presOf" srcId="{0D69324D-CC3A-4D65-9881-517AA84B65E6}" destId="{4F6643F3-5ABA-456F-8459-9880EBFD59FB}" srcOrd="0" destOrd="0" presId="urn:microsoft.com/office/officeart/2005/8/layout/cycle2"/>
    <dgm:cxn modelId="{84D8E4B1-ED2A-4251-95D0-F42DAA8ECE5F}" srcId="{F6564865-250C-4A16-9C69-951536B7E0FD}" destId="{1746CD64-7DCA-4F9E-A1D8-4D96F95EA30C}" srcOrd="4" destOrd="0" parTransId="{1ED30272-BB3E-43AF-8D31-DEDCA2472EBF}" sibTransId="{0D69324D-CC3A-4D65-9881-517AA84B65E6}"/>
    <dgm:cxn modelId="{62552EBD-2EA7-42C1-A22E-9BEB603362D1}" type="presOf" srcId="{C43C59A7-BB81-4F0C-AB18-F8DE89EBBEDB}" destId="{B4C3B731-C6B9-45AF-84E7-41E15F7A64C3}" srcOrd="0" destOrd="0" presId="urn:microsoft.com/office/officeart/2005/8/layout/cycle2"/>
    <dgm:cxn modelId="{BF9413F2-1F7B-4EE8-A8D4-07D36C80F44C}" type="presOf" srcId="{951489CF-339F-401A-B9D6-78D516CDA83D}" destId="{42885BEF-8FD3-467F-832C-3D8A01B66AC9}" srcOrd="0" destOrd="0" presId="urn:microsoft.com/office/officeart/2005/8/layout/cycle2"/>
    <dgm:cxn modelId="{6A95A4F6-D856-435C-A7A9-A295EDC03932}" srcId="{F6564865-250C-4A16-9C69-951536B7E0FD}" destId="{C43C59A7-BB81-4F0C-AB18-F8DE89EBBEDB}" srcOrd="2" destOrd="0" parTransId="{06B7B17F-4617-40D6-8A30-AF2A29AA06C3}" sibTransId="{85AFCC7A-C01C-4625-AE4A-FDE2862027E7}"/>
    <dgm:cxn modelId="{5026A2FA-1C3B-4B0B-901A-CE14EF74DA0F}" type="presOf" srcId="{A452E31E-2247-486D-9B24-CC391C07B422}" destId="{F9942903-06D9-4D4D-A208-87AD2E64BE93}" srcOrd="0" destOrd="0" presId="urn:microsoft.com/office/officeart/2005/8/layout/cycle2"/>
    <dgm:cxn modelId="{AFCC01FB-50A5-4E2E-A6FE-D051ADC60F9B}" type="presOf" srcId="{543DE5B9-8ECB-4E0E-B539-B72D6C56DEF7}" destId="{CD51F78F-6268-496C-8C00-053726B5D4CE}" srcOrd="1" destOrd="0" presId="urn:microsoft.com/office/officeart/2005/8/layout/cycle2"/>
    <dgm:cxn modelId="{86C9E65E-6023-4294-AC70-45284E5BA481}" type="presParOf" srcId="{AED4315F-C417-4F12-AD70-AC6DF03DB01F}" destId="{F0129FF9-DBEE-4BB9-9AEA-18BA725C6990}" srcOrd="0" destOrd="0" presId="urn:microsoft.com/office/officeart/2005/8/layout/cycle2"/>
    <dgm:cxn modelId="{763A68BA-1445-4A3A-83D7-7BDB589FEC33}" type="presParOf" srcId="{AED4315F-C417-4F12-AD70-AC6DF03DB01F}" destId="{06020D16-E2D1-49A8-BC66-97A78BBA9B2A}" srcOrd="1" destOrd="0" presId="urn:microsoft.com/office/officeart/2005/8/layout/cycle2"/>
    <dgm:cxn modelId="{55A30204-CB6D-4138-BA4E-74C9AC752D7E}" type="presParOf" srcId="{06020D16-E2D1-49A8-BC66-97A78BBA9B2A}" destId="{CD51F78F-6268-496C-8C00-053726B5D4CE}" srcOrd="0" destOrd="0" presId="urn:microsoft.com/office/officeart/2005/8/layout/cycle2"/>
    <dgm:cxn modelId="{DF86EB9E-1BA7-42FE-B0E3-2D487B1409C3}" type="presParOf" srcId="{AED4315F-C417-4F12-AD70-AC6DF03DB01F}" destId="{3E69E9AC-DF36-4995-BA32-FFE1B6A2BED2}" srcOrd="2" destOrd="0" presId="urn:microsoft.com/office/officeart/2005/8/layout/cycle2"/>
    <dgm:cxn modelId="{786B70A2-6C88-4D9F-8F8C-DF751CD1DCB4}" type="presParOf" srcId="{AED4315F-C417-4F12-AD70-AC6DF03DB01F}" destId="{F9942903-06D9-4D4D-A208-87AD2E64BE93}" srcOrd="3" destOrd="0" presId="urn:microsoft.com/office/officeart/2005/8/layout/cycle2"/>
    <dgm:cxn modelId="{4CCB29D3-3188-4335-974F-01B942B9456D}" type="presParOf" srcId="{F9942903-06D9-4D4D-A208-87AD2E64BE93}" destId="{C9D5A1B1-787F-405C-A520-DF6D027BEEBA}" srcOrd="0" destOrd="0" presId="urn:microsoft.com/office/officeart/2005/8/layout/cycle2"/>
    <dgm:cxn modelId="{CCCD2229-A890-4107-8980-38890EACFEDE}" type="presParOf" srcId="{AED4315F-C417-4F12-AD70-AC6DF03DB01F}" destId="{B4C3B731-C6B9-45AF-84E7-41E15F7A64C3}" srcOrd="4" destOrd="0" presId="urn:microsoft.com/office/officeart/2005/8/layout/cycle2"/>
    <dgm:cxn modelId="{DE7B54F6-4F15-466E-B9FF-BEA2150926D2}" type="presParOf" srcId="{AED4315F-C417-4F12-AD70-AC6DF03DB01F}" destId="{68C5070C-BEA4-4390-AEE0-385EA25664A7}" srcOrd="5" destOrd="0" presId="urn:microsoft.com/office/officeart/2005/8/layout/cycle2"/>
    <dgm:cxn modelId="{8B319728-7540-48BF-BC6E-4DE85A630D21}" type="presParOf" srcId="{68C5070C-BEA4-4390-AEE0-385EA25664A7}" destId="{C66B9647-0F3B-4445-B02E-5A6C65F1E476}" srcOrd="0" destOrd="0" presId="urn:microsoft.com/office/officeart/2005/8/layout/cycle2"/>
    <dgm:cxn modelId="{2F3BF621-20D7-4A44-BDE5-762139AC1534}" type="presParOf" srcId="{AED4315F-C417-4F12-AD70-AC6DF03DB01F}" destId="{9781E0F2-55E3-4FB2-BB0F-9E2A2EF9824A}" srcOrd="6" destOrd="0" presId="urn:microsoft.com/office/officeart/2005/8/layout/cycle2"/>
    <dgm:cxn modelId="{95F31636-6D04-4F10-B5E3-0510892CA662}" type="presParOf" srcId="{AED4315F-C417-4F12-AD70-AC6DF03DB01F}" destId="{42885BEF-8FD3-467F-832C-3D8A01B66AC9}" srcOrd="7" destOrd="0" presId="urn:microsoft.com/office/officeart/2005/8/layout/cycle2"/>
    <dgm:cxn modelId="{4054852E-EF76-4325-8BD1-20B9D97F47F7}" type="presParOf" srcId="{42885BEF-8FD3-467F-832C-3D8A01B66AC9}" destId="{327C577F-38AB-4359-B639-86155EE0B874}" srcOrd="0" destOrd="0" presId="urn:microsoft.com/office/officeart/2005/8/layout/cycle2"/>
    <dgm:cxn modelId="{76BD907A-FB06-4A98-A238-28248EC11AC5}" type="presParOf" srcId="{AED4315F-C417-4F12-AD70-AC6DF03DB01F}" destId="{9C90F918-EF7D-4082-908B-A815BD41487C}" srcOrd="8" destOrd="0" presId="urn:microsoft.com/office/officeart/2005/8/layout/cycle2"/>
    <dgm:cxn modelId="{2ED49266-A28F-4D32-8656-A5F82FEAE539}" type="presParOf" srcId="{AED4315F-C417-4F12-AD70-AC6DF03DB01F}" destId="{4F6643F3-5ABA-456F-8459-9880EBFD59FB}" srcOrd="9" destOrd="0" presId="urn:microsoft.com/office/officeart/2005/8/layout/cycle2"/>
    <dgm:cxn modelId="{0F7A35B6-04B1-4F20-8913-E0C484A62200}" type="presParOf" srcId="{4F6643F3-5ABA-456F-8459-9880EBFD59FB}" destId="{5A894152-250E-45CE-A283-16A7304A46DC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0C88E05-3083-435F-B23B-CE33ED60CF47}" type="doc">
      <dgm:prSet loTypeId="urn:microsoft.com/office/officeart/2005/8/layout/vList3" loCatId="picture" qsTypeId="urn:microsoft.com/office/officeart/2005/8/quickstyle/simple1" qsCatId="simple" csTypeId="urn:microsoft.com/office/officeart/2005/8/colors/accent1_2" csCatId="accent1" phldr="1"/>
      <dgm:spPr/>
    </dgm:pt>
    <dgm:pt modelId="{BE844892-00DD-4DE0-8E88-1D6D7B8C01E5}">
      <dgm:prSet phldrT="[Text]" custT="1"/>
      <dgm:spPr/>
      <dgm:t>
        <a:bodyPr/>
        <a:lstStyle/>
        <a:p>
          <a:r>
            <a:rPr lang="en-IN" sz="6500" dirty="0"/>
            <a:t>MVN Repo</a:t>
          </a:r>
        </a:p>
        <a:p>
          <a:r>
            <a:rPr lang="en-IN" sz="2000" dirty="0"/>
            <a:t>Dependency Management</a:t>
          </a:r>
        </a:p>
      </dgm:t>
    </dgm:pt>
    <dgm:pt modelId="{991C7ADE-A1D4-45DE-9FB0-B46C38539B62}" type="parTrans" cxnId="{910B8998-F994-40C6-8B72-605712EC1A8F}">
      <dgm:prSet/>
      <dgm:spPr/>
      <dgm:t>
        <a:bodyPr/>
        <a:lstStyle/>
        <a:p>
          <a:endParaRPr lang="en-IN"/>
        </a:p>
      </dgm:t>
    </dgm:pt>
    <dgm:pt modelId="{A1369337-AE62-4723-9D76-459D0D0DA9A7}" type="sibTrans" cxnId="{910B8998-F994-40C6-8B72-605712EC1A8F}">
      <dgm:prSet/>
      <dgm:spPr/>
      <dgm:t>
        <a:bodyPr/>
        <a:lstStyle/>
        <a:p>
          <a:endParaRPr lang="en-IN"/>
        </a:p>
      </dgm:t>
    </dgm:pt>
    <dgm:pt modelId="{AB4BC679-8C9A-4D15-A214-7089DF3F72B5}">
      <dgm:prSet phldrT="[Text]" custT="1"/>
      <dgm:spPr/>
      <dgm:t>
        <a:bodyPr/>
        <a:lstStyle/>
        <a:p>
          <a:r>
            <a:rPr lang="en-IN" sz="6500" dirty="0"/>
            <a:t>Bootstrap</a:t>
          </a:r>
        </a:p>
        <a:p>
          <a:r>
            <a:rPr lang="en-IN" sz="2400" dirty="0"/>
            <a:t>Ui Elements</a:t>
          </a:r>
        </a:p>
      </dgm:t>
    </dgm:pt>
    <dgm:pt modelId="{9435E2B4-EA25-4DFA-9E52-B6FEC8AD4819}" type="parTrans" cxnId="{52F15A2D-C3C4-4AC8-A22E-3B37FABD4E2B}">
      <dgm:prSet/>
      <dgm:spPr/>
      <dgm:t>
        <a:bodyPr/>
        <a:lstStyle/>
        <a:p>
          <a:endParaRPr lang="en-IN"/>
        </a:p>
      </dgm:t>
    </dgm:pt>
    <dgm:pt modelId="{4FD0ED86-025E-4D6A-B1BE-6998A8ACB48A}" type="sibTrans" cxnId="{52F15A2D-C3C4-4AC8-A22E-3B37FABD4E2B}">
      <dgm:prSet/>
      <dgm:spPr/>
      <dgm:t>
        <a:bodyPr/>
        <a:lstStyle/>
        <a:p>
          <a:endParaRPr lang="en-IN"/>
        </a:p>
      </dgm:t>
    </dgm:pt>
    <dgm:pt modelId="{FFB08FCB-B217-4A39-8E3C-4B5824FBB22A}" type="pres">
      <dgm:prSet presAssocID="{40C88E05-3083-435F-B23B-CE33ED60CF47}" presName="linearFlow" presStyleCnt="0">
        <dgm:presLayoutVars>
          <dgm:dir/>
          <dgm:resizeHandles val="exact"/>
        </dgm:presLayoutVars>
      </dgm:prSet>
      <dgm:spPr/>
    </dgm:pt>
    <dgm:pt modelId="{078C5415-0E1A-41EF-B77D-2BAEE54E9159}" type="pres">
      <dgm:prSet presAssocID="{BE844892-00DD-4DE0-8E88-1D6D7B8C01E5}" presName="composite" presStyleCnt="0"/>
      <dgm:spPr/>
    </dgm:pt>
    <dgm:pt modelId="{26D8F50F-0062-4F2B-8B31-01714AB9220E}" type="pres">
      <dgm:prSet presAssocID="{BE844892-00DD-4DE0-8E88-1D6D7B8C01E5}" presName="imgShp" presStyleLbl="fgImgPlac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</dgm:spPr>
    </dgm:pt>
    <dgm:pt modelId="{99420045-904B-4A86-912D-ECDC664A4B33}" type="pres">
      <dgm:prSet presAssocID="{BE844892-00DD-4DE0-8E88-1D6D7B8C01E5}" presName="txShp" presStyleLbl="node1" presStyleIdx="0" presStyleCnt="2">
        <dgm:presLayoutVars>
          <dgm:bulletEnabled val="1"/>
        </dgm:presLayoutVars>
      </dgm:prSet>
      <dgm:spPr/>
    </dgm:pt>
    <dgm:pt modelId="{528312CB-D368-405B-AF36-DC98CC9DDABF}" type="pres">
      <dgm:prSet presAssocID="{A1369337-AE62-4723-9D76-459D0D0DA9A7}" presName="spacing" presStyleCnt="0"/>
      <dgm:spPr/>
    </dgm:pt>
    <dgm:pt modelId="{CAF5BA4B-F2F2-40F7-8A29-44D060699288}" type="pres">
      <dgm:prSet presAssocID="{AB4BC679-8C9A-4D15-A214-7089DF3F72B5}" presName="composite" presStyleCnt="0"/>
      <dgm:spPr/>
    </dgm:pt>
    <dgm:pt modelId="{9651419C-8C8D-474C-8621-7B70E462EAE7}" type="pres">
      <dgm:prSet presAssocID="{AB4BC679-8C9A-4D15-A214-7089DF3F72B5}" presName="imgShp" presStyleLbl="fgImgPlace1" presStyleIdx="1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0" r="-50000"/>
          </a:stretch>
        </a:blipFill>
      </dgm:spPr>
    </dgm:pt>
    <dgm:pt modelId="{B9F76025-4BF2-4655-904D-08AD6FB33BED}" type="pres">
      <dgm:prSet presAssocID="{AB4BC679-8C9A-4D15-A214-7089DF3F72B5}" presName="txShp" presStyleLbl="node1" presStyleIdx="1" presStyleCnt="2">
        <dgm:presLayoutVars>
          <dgm:bulletEnabled val="1"/>
        </dgm:presLayoutVars>
      </dgm:prSet>
      <dgm:spPr/>
    </dgm:pt>
  </dgm:ptLst>
  <dgm:cxnLst>
    <dgm:cxn modelId="{BC56BB22-DD44-4B09-BF91-FC013D817037}" type="presOf" srcId="{40C88E05-3083-435F-B23B-CE33ED60CF47}" destId="{FFB08FCB-B217-4A39-8E3C-4B5824FBB22A}" srcOrd="0" destOrd="0" presId="urn:microsoft.com/office/officeart/2005/8/layout/vList3"/>
    <dgm:cxn modelId="{52F15A2D-C3C4-4AC8-A22E-3B37FABD4E2B}" srcId="{40C88E05-3083-435F-B23B-CE33ED60CF47}" destId="{AB4BC679-8C9A-4D15-A214-7089DF3F72B5}" srcOrd="1" destOrd="0" parTransId="{9435E2B4-EA25-4DFA-9E52-B6FEC8AD4819}" sibTransId="{4FD0ED86-025E-4D6A-B1BE-6998A8ACB48A}"/>
    <dgm:cxn modelId="{910B8998-F994-40C6-8B72-605712EC1A8F}" srcId="{40C88E05-3083-435F-B23B-CE33ED60CF47}" destId="{BE844892-00DD-4DE0-8E88-1D6D7B8C01E5}" srcOrd="0" destOrd="0" parTransId="{991C7ADE-A1D4-45DE-9FB0-B46C38539B62}" sibTransId="{A1369337-AE62-4723-9D76-459D0D0DA9A7}"/>
    <dgm:cxn modelId="{4535A6B8-764C-47A1-9C96-41952B0FE9CC}" type="presOf" srcId="{AB4BC679-8C9A-4D15-A214-7089DF3F72B5}" destId="{B9F76025-4BF2-4655-904D-08AD6FB33BED}" srcOrd="0" destOrd="0" presId="urn:microsoft.com/office/officeart/2005/8/layout/vList3"/>
    <dgm:cxn modelId="{A2C38CFA-A731-4477-A454-0E9D0863105A}" type="presOf" srcId="{BE844892-00DD-4DE0-8E88-1D6D7B8C01E5}" destId="{99420045-904B-4A86-912D-ECDC664A4B33}" srcOrd="0" destOrd="0" presId="urn:microsoft.com/office/officeart/2005/8/layout/vList3"/>
    <dgm:cxn modelId="{7CD74588-AC86-46BB-8391-9AD1E524E1FA}" type="presParOf" srcId="{FFB08FCB-B217-4A39-8E3C-4B5824FBB22A}" destId="{078C5415-0E1A-41EF-B77D-2BAEE54E9159}" srcOrd="0" destOrd="0" presId="urn:microsoft.com/office/officeart/2005/8/layout/vList3"/>
    <dgm:cxn modelId="{E763C59C-89BA-48B0-942B-CB526B0ED563}" type="presParOf" srcId="{078C5415-0E1A-41EF-B77D-2BAEE54E9159}" destId="{26D8F50F-0062-4F2B-8B31-01714AB9220E}" srcOrd="0" destOrd="0" presId="urn:microsoft.com/office/officeart/2005/8/layout/vList3"/>
    <dgm:cxn modelId="{A04BC76D-AC92-4DBB-884D-1FAF51EC6391}" type="presParOf" srcId="{078C5415-0E1A-41EF-B77D-2BAEE54E9159}" destId="{99420045-904B-4A86-912D-ECDC664A4B33}" srcOrd="1" destOrd="0" presId="urn:microsoft.com/office/officeart/2005/8/layout/vList3"/>
    <dgm:cxn modelId="{ED0A332C-FC4F-498C-8021-B1E3E706559F}" type="presParOf" srcId="{FFB08FCB-B217-4A39-8E3C-4B5824FBB22A}" destId="{528312CB-D368-405B-AF36-DC98CC9DDABF}" srcOrd="1" destOrd="0" presId="urn:microsoft.com/office/officeart/2005/8/layout/vList3"/>
    <dgm:cxn modelId="{6843E509-6FA2-4CDF-BCA7-415E4F169051}" type="presParOf" srcId="{FFB08FCB-B217-4A39-8E3C-4B5824FBB22A}" destId="{CAF5BA4B-F2F2-40F7-8A29-44D060699288}" srcOrd="2" destOrd="0" presId="urn:microsoft.com/office/officeart/2005/8/layout/vList3"/>
    <dgm:cxn modelId="{CCE2D61D-5400-46BE-AADC-F56F5B8C1E34}" type="presParOf" srcId="{CAF5BA4B-F2F2-40F7-8A29-44D060699288}" destId="{9651419C-8C8D-474C-8621-7B70E462EAE7}" srcOrd="0" destOrd="0" presId="urn:microsoft.com/office/officeart/2005/8/layout/vList3"/>
    <dgm:cxn modelId="{ACE94751-1273-493B-9556-3AA01903A2C5}" type="presParOf" srcId="{CAF5BA4B-F2F2-40F7-8A29-44D060699288}" destId="{B9F76025-4BF2-4655-904D-08AD6FB33BED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129FF9-DBEE-4BB9-9AEA-18BA725C6990}">
      <dsp:nvSpPr>
        <dsp:cNvPr id="0" name=""/>
        <dsp:cNvSpPr/>
      </dsp:nvSpPr>
      <dsp:spPr>
        <a:xfrm>
          <a:off x="2570962" y="526"/>
          <a:ext cx="1386693" cy="138669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Planning</a:t>
          </a:r>
        </a:p>
      </dsp:txBody>
      <dsp:txXfrm>
        <a:off x="2774038" y="203602"/>
        <a:ext cx="980541" cy="980541"/>
      </dsp:txXfrm>
    </dsp:sp>
    <dsp:sp modelId="{06020D16-E2D1-49A8-BC66-97A78BBA9B2A}">
      <dsp:nvSpPr>
        <dsp:cNvPr id="0" name=""/>
        <dsp:cNvSpPr/>
      </dsp:nvSpPr>
      <dsp:spPr>
        <a:xfrm rot="2160000">
          <a:off x="3913942" y="1065935"/>
          <a:ext cx="369093" cy="46800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600" kern="1200"/>
        </a:p>
      </dsp:txBody>
      <dsp:txXfrm>
        <a:off x="3924516" y="1126995"/>
        <a:ext cx="258365" cy="280805"/>
      </dsp:txXfrm>
    </dsp:sp>
    <dsp:sp modelId="{3E69E9AC-DF36-4995-BA32-FFE1B6A2BED2}">
      <dsp:nvSpPr>
        <dsp:cNvPr id="0" name=""/>
        <dsp:cNvSpPr/>
      </dsp:nvSpPr>
      <dsp:spPr>
        <a:xfrm>
          <a:off x="4256223" y="1224939"/>
          <a:ext cx="1386693" cy="138669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Design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(draw.io)</a:t>
          </a:r>
        </a:p>
      </dsp:txBody>
      <dsp:txXfrm>
        <a:off x="4459299" y="1428015"/>
        <a:ext cx="980541" cy="980541"/>
      </dsp:txXfrm>
    </dsp:sp>
    <dsp:sp modelId="{F9942903-06D9-4D4D-A208-87AD2E64BE93}">
      <dsp:nvSpPr>
        <dsp:cNvPr id="0" name=""/>
        <dsp:cNvSpPr/>
      </dsp:nvSpPr>
      <dsp:spPr>
        <a:xfrm rot="6480000">
          <a:off x="4446395" y="2664918"/>
          <a:ext cx="369093" cy="46800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600" kern="1200"/>
        </a:p>
      </dsp:txBody>
      <dsp:txXfrm rot="10800000">
        <a:off x="4518867" y="2705866"/>
        <a:ext cx="258365" cy="280805"/>
      </dsp:txXfrm>
    </dsp:sp>
    <dsp:sp modelId="{B4C3B731-C6B9-45AF-84E7-41E15F7A64C3}">
      <dsp:nvSpPr>
        <dsp:cNvPr id="0" name=""/>
        <dsp:cNvSpPr/>
      </dsp:nvSpPr>
      <dsp:spPr>
        <a:xfrm>
          <a:off x="3612511" y="3206082"/>
          <a:ext cx="1386693" cy="138669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Coding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(Java)</a:t>
          </a:r>
        </a:p>
      </dsp:txBody>
      <dsp:txXfrm>
        <a:off x="3815587" y="3409158"/>
        <a:ext cx="980541" cy="980541"/>
      </dsp:txXfrm>
    </dsp:sp>
    <dsp:sp modelId="{68C5070C-BEA4-4390-AEE0-385EA25664A7}">
      <dsp:nvSpPr>
        <dsp:cNvPr id="0" name=""/>
        <dsp:cNvSpPr/>
      </dsp:nvSpPr>
      <dsp:spPr>
        <a:xfrm rot="10800000">
          <a:off x="3090208" y="3665425"/>
          <a:ext cx="369093" cy="46800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600" kern="1200"/>
        </a:p>
      </dsp:txBody>
      <dsp:txXfrm rot="10800000">
        <a:off x="3200936" y="3759027"/>
        <a:ext cx="258365" cy="280805"/>
      </dsp:txXfrm>
    </dsp:sp>
    <dsp:sp modelId="{9781E0F2-55E3-4FB2-BB0F-9E2A2EF9824A}">
      <dsp:nvSpPr>
        <dsp:cNvPr id="0" name=""/>
        <dsp:cNvSpPr/>
      </dsp:nvSpPr>
      <dsp:spPr>
        <a:xfrm>
          <a:off x="1529414" y="3206082"/>
          <a:ext cx="1386693" cy="138669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Test</a:t>
          </a:r>
        </a:p>
      </dsp:txBody>
      <dsp:txXfrm>
        <a:off x="1732490" y="3409158"/>
        <a:ext cx="980541" cy="980541"/>
      </dsp:txXfrm>
    </dsp:sp>
    <dsp:sp modelId="{42885BEF-8FD3-467F-832C-3D8A01B66AC9}">
      <dsp:nvSpPr>
        <dsp:cNvPr id="0" name=""/>
        <dsp:cNvSpPr/>
      </dsp:nvSpPr>
      <dsp:spPr>
        <a:xfrm rot="15120000">
          <a:off x="1719586" y="2684788"/>
          <a:ext cx="369093" cy="46800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600" kern="1200"/>
        </a:p>
      </dsp:txBody>
      <dsp:txXfrm rot="10800000">
        <a:off x="1792058" y="2831044"/>
        <a:ext cx="258365" cy="280805"/>
      </dsp:txXfrm>
    </dsp:sp>
    <dsp:sp modelId="{9C90F918-EF7D-4082-908B-A815BD41487C}">
      <dsp:nvSpPr>
        <dsp:cNvPr id="0" name=""/>
        <dsp:cNvSpPr/>
      </dsp:nvSpPr>
      <dsp:spPr>
        <a:xfrm>
          <a:off x="885701" y="1224939"/>
          <a:ext cx="1386693" cy="138669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Deploy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(GitHub)</a:t>
          </a:r>
        </a:p>
      </dsp:txBody>
      <dsp:txXfrm>
        <a:off x="1088777" y="1428015"/>
        <a:ext cx="980541" cy="980541"/>
      </dsp:txXfrm>
    </dsp:sp>
    <dsp:sp modelId="{4F6643F3-5ABA-456F-8459-9880EBFD59FB}">
      <dsp:nvSpPr>
        <dsp:cNvPr id="0" name=""/>
        <dsp:cNvSpPr/>
      </dsp:nvSpPr>
      <dsp:spPr>
        <a:xfrm rot="19440000">
          <a:off x="2228681" y="1078215"/>
          <a:ext cx="369093" cy="46800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600" kern="1200"/>
        </a:p>
      </dsp:txBody>
      <dsp:txXfrm>
        <a:off x="2239255" y="1204359"/>
        <a:ext cx="258365" cy="28080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420045-904B-4A86-912D-ECDC664A4B33}">
      <dsp:nvSpPr>
        <dsp:cNvPr id="0" name=""/>
        <dsp:cNvSpPr/>
      </dsp:nvSpPr>
      <dsp:spPr>
        <a:xfrm rot="10800000">
          <a:off x="2340506" y="2127"/>
          <a:ext cx="6486144" cy="282711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46679" tIns="247650" rIns="46228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6500" kern="1200" dirty="0"/>
            <a:t>MVN Repo</a:t>
          </a:r>
        </a:p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Dependency Management</a:t>
          </a:r>
        </a:p>
      </dsp:txBody>
      <dsp:txXfrm rot="10800000">
        <a:off x="3047285" y="2127"/>
        <a:ext cx="5779365" cy="2827115"/>
      </dsp:txXfrm>
    </dsp:sp>
    <dsp:sp modelId="{26D8F50F-0062-4F2B-8B31-01714AB9220E}">
      <dsp:nvSpPr>
        <dsp:cNvPr id="0" name=""/>
        <dsp:cNvSpPr/>
      </dsp:nvSpPr>
      <dsp:spPr>
        <a:xfrm>
          <a:off x="926949" y="2127"/>
          <a:ext cx="2827115" cy="2827115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F76025-4BF2-4655-904D-08AD6FB33BED}">
      <dsp:nvSpPr>
        <dsp:cNvPr id="0" name=""/>
        <dsp:cNvSpPr/>
      </dsp:nvSpPr>
      <dsp:spPr>
        <a:xfrm rot="10800000">
          <a:off x="2340506" y="3673157"/>
          <a:ext cx="6486144" cy="2827115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46679" tIns="247650" rIns="46228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6500" kern="1200" dirty="0"/>
            <a:t>Bootstrap</a:t>
          </a:r>
        </a:p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Ui Elements</a:t>
          </a:r>
        </a:p>
      </dsp:txBody>
      <dsp:txXfrm rot="10800000">
        <a:off x="3047285" y="3673157"/>
        <a:ext cx="5779365" cy="2827115"/>
      </dsp:txXfrm>
    </dsp:sp>
    <dsp:sp modelId="{9651419C-8C8D-474C-8621-7B70E462EAE7}">
      <dsp:nvSpPr>
        <dsp:cNvPr id="0" name=""/>
        <dsp:cNvSpPr/>
      </dsp:nvSpPr>
      <dsp:spPr>
        <a:xfrm>
          <a:off x="926949" y="3673157"/>
          <a:ext cx="2827115" cy="2827115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0" r="-50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15:49:16.1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6811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E0FE8-F694-28BC-5861-6B2D69D24A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8800" y="1346836"/>
            <a:ext cx="10972800" cy="2865120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381D49-5A80-0515-82F5-BECDE446EB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8800" y="4322446"/>
            <a:ext cx="10972800" cy="1986914"/>
          </a:xfrm>
        </p:spPr>
        <p:txBody>
          <a:bodyPr/>
          <a:lstStyle>
            <a:lvl1pPr marL="0" indent="0" algn="ctr">
              <a:buNone/>
              <a:defRPr sz="2880"/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0167DA-9164-9EAC-ACD7-19004F9AF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4BFA5-B24B-41E6-9222-087BB8FA7D09}" type="datetimeFigureOut">
              <a:rPr lang="en-IN" smtClean="0"/>
              <a:t>22-04-2025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A73591-BB8F-EDC7-A131-48EBA1147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970E60-A532-4011-DE2C-4D617D820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F0A65-A393-4AA5-A002-DC4E8F8D21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670246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0BD4E-AD2A-9F7C-D5AC-702F70875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866193-516F-18B5-B7FB-42114A0832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4D030C-3E2B-8AE7-B7CB-E76D1A23A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4BFA5-B24B-41E6-9222-087BB8FA7D09}" type="datetimeFigureOut">
              <a:rPr lang="en-IN" smtClean="0"/>
              <a:t>22-04-2025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033AB7-9231-7A15-BABC-4513277DE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2ACB7C-CBF3-656D-28FC-3F3F450C4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F0A65-A393-4AA5-A002-DC4E8F8D21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470124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128981-4FC7-0C5D-3A8F-59E2756BAC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0469880" y="438150"/>
            <a:ext cx="3154680" cy="697420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56409D-66F0-DA6F-4AC1-1022BC84F9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05840" y="438150"/>
            <a:ext cx="9281160" cy="697420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D4786C-E99D-3159-1444-38014B252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4BFA5-B24B-41E6-9222-087BB8FA7D09}" type="datetimeFigureOut">
              <a:rPr lang="en-IN" smtClean="0"/>
              <a:t>22-04-2025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A20681-6FAC-7939-5F54-32EC06996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270D0A-1B67-EEFE-5960-412AB9D3C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F0A65-A393-4AA5-A002-DC4E8F8D21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024852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07981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10603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617132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321062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11096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5891140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003038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28370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21D44-CAC8-26BF-C999-AA7147F4C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6B1FC-82FE-B559-B16E-D5D06A73E0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BACDBB-C9E2-ED55-79F3-C7359E652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4BFA5-B24B-41E6-9222-087BB8FA7D09}" type="datetimeFigureOut">
              <a:rPr lang="en-IN" smtClean="0"/>
              <a:t>22-04-2025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1BDEFC-4EE4-C6CC-B97D-8821C56EE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85013C-3968-2A71-06A4-DE07106D2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F0A65-A393-4AA5-A002-DC4E8F8D21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9118501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9084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9366B-B07C-1446-B65C-11C49B3FF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8220" y="2051686"/>
            <a:ext cx="12618720" cy="3423284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5D8EAC-AF1A-DCB2-8E56-D421D98573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98220" y="5507356"/>
            <a:ext cx="12618720" cy="1800224"/>
          </a:xfrm>
        </p:spPr>
        <p:txBody>
          <a:bodyPr/>
          <a:lstStyle>
            <a:lvl1pPr marL="0" indent="0">
              <a:buNone/>
              <a:defRPr sz="2880">
                <a:solidFill>
                  <a:schemeClr val="tx1">
                    <a:tint val="75000"/>
                  </a:schemeClr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8C11D-F82D-1569-48F1-AED65F184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4BFA5-B24B-41E6-9222-087BB8FA7D09}" type="datetimeFigureOut">
              <a:rPr lang="en-IN" smtClean="0"/>
              <a:t>22-04-2025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0C9AE5-037A-68D9-133D-6D6A58354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120821-3659-AB9B-94C9-DD49AAFC9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F0A65-A393-4AA5-A002-DC4E8F8D21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4805678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127A9-9AAE-B42A-DAB4-A04C77C2C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3ACA5-56F5-86A0-A5CD-46B6AEDCF8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05840" y="2190750"/>
            <a:ext cx="6217920" cy="52216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227C99-2EB1-3797-1233-D1EE4ECC7F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406640" y="2190750"/>
            <a:ext cx="6217920" cy="52216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CF244A-FF06-77DC-DDC2-B45DDB042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4BFA5-B24B-41E6-9222-087BB8FA7D09}" type="datetimeFigureOut">
              <a:rPr lang="en-IN" smtClean="0"/>
              <a:t>22-04-2025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87D76C-E1EC-6A5B-E9AC-6F52F6EBC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07CA42-8189-6458-9125-D606D22BB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F0A65-A393-4AA5-A002-DC4E8F8D21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260794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4EF8B-4D98-0867-646A-C8452B38D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746" y="438150"/>
            <a:ext cx="12618720" cy="15906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A0F50A-52B8-02CE-31F3-95C85E161F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7746" y="2017396"/>
            <a:ext cx="6189344" cy="98869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AC0A52-8D39-E0D7-B929-12309CDE28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07746" y="3006090"/>
            <a:ext cx="6189344" cy="44215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D60E71-01A4-7636-641E-07E3E4B115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06640" y="2017396"/>
            <a:ext cx="6219826" cy="98869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F72C59-7513-DEC5-CD63-285F5DFBD7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06640" y="3006090"/>
            <a:ext cx="6219826" cy="44215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ADB699-0CFD-88F9-4FFF-D27D0EA3A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4BFA5-B24B-41E6-9222-087BB8FA7D09}" type="datetimeFigureOut">
              <a:rPr lang="en-IN" smtClean="0"/>
              <a:t>22-04-2025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D2F920-ACD0-FC97-EE88-05206245D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7EF3FA-7300-6384-B045-C51387327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F0A65-A393-4AA5-A002-DC4E8F8D21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040569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3CA15-678A-A30F-EDBF-28884FD42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64E445-3B87-48FC-2040-66B1974F1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4BFA5-B24B-41E6-9222-087BB8FA7D09}" type="datetimeFigureOut">
              <a:rPr lang="en-IN" smtClean="0"/>
              <a:t>22-04-2025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B89671-FFA1-16ED-B5B6-FA8777CFA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B63486-46BD-1113-B22A-92EA47394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F0A65-A393-4AA5-A002-DC4E8F8D21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3981080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95B9B3-811D-0FD1-51BF-02FA63A26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4BFA5-B24B-41E6-9222-087BB8FA7D09}" type="datetimeFigureOut">
              <a:rPr lang="en-IN" smtClean="0"/>
              <a:t>22-04-2025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9E258C-97AF-EC8B-74F7-03FF02769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F8EBD3-AA40-0370-ADFD-D3AB7F80E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F0A65-A393-4AA5-A002-DC4E8F8D21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6615668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0C790-F594-AB28-F0DC-A751DBB12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746" y="548640"/>
            <a:ext cx="4718684" cy="192024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9991C-AE8A-4BD4-0CDF-9F44E61CFE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9826" y="1184911"/>
            <a:ext cx="7406640" cy="5848350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0B7C62-92F4-E0D6-1807-E62A4ACFF6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07746" y="2468880"/>
            <a:ext cx="4718684" cy="4573906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F27312-52A0-3FE3-10F3-5E484B757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4BFA5-B24B-41E6-9222-087BB8FA7D09}" type="datetimeFigureOut">
              <a:rPr lang="en-IN" smtClean="0"/>
              <a:t>22-04-2025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5E2FC9-285B-25F0-2620-B5B0573E6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801CA5-9E44-2A07-2C73-7D684DB45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F0A65-A393-4AA5-A002-DC4E8F8D21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5490492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A73E8-BA90-9F9D-8107-282C20095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746" y="548640"/>
            <a:ext cx="4718684" cy="192024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FA8EF7-FA6A-6D6D-7FBB-8C4828E06E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19826" y="1184911"/>
            <a:ext cx="7406640" cy="5848350"/>
          </a:xfrm>
        </p:spPr>
        <p:txBody>
          <a:bodyPr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70CDE9-E5F7-EC01-1974-2B0FBC5FBA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07746" y="2468880"/>
            <a:ext cx="4718684" cy="4573906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5407D8-4939-580A-1DFA-A34F6801D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D4BFA5-B24B-41E6-9222-087BB8FA7D09}" type="datetimeFigureOut">
              <a:rPr lang="en-IN" smtClean="0"/>
              <a:t>22-04-2025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6F4C5C-6FBE-6FD6-31F0-2DEC91B7A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B6F009-07DD-C66A-DDE0-B7327B7B1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5F0A65-A393-4AA5-A002-DC4E8F8D21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634309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827739-1BD0-414D-5CDA-CC8F0311B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840" y="438150"/>
            <a:ext cx="12618720" cy="1590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F140D7-3CAD-3244-DDC1-4FFE9ADFA5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5840" y="2190750"/>
            <a:ext cx="12618720" cy="5221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DABC21-FB5E-F704-3F33-D634FF3046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5840" y="7627621"/>
            <a:ext cx="329184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D4BFA5-B24B-41E6-9222-087BB8FA7D09}" type="datetimeFigureOut">
              <a:rPr lang="en-IN" smtClean="0"/>
              <a:t>22-04-2025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9B0751-1ECA-9808-5FEF-001A170919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0" y="7627621"/>
            <a:ext cx="493776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8AC957-FB5A-D882-FDDB-C61DB350DE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32720" y="7627621"/>
            <a:ext cx="329184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5F0A65-A393-4AA5-A002-DC4E8F8D218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4707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5" r:id="rId1"/>
    <p:sldLayoutId id="2147483786" r:id="rId2"/>
    <p:sldLayoutId id="2147483787" r:id="rId3"/>
    <p:sldLayoutId id="2147483788" r:id="rId4"/>
    <p:sldLayoutId id="2147483789" r:id="rId5"/>
    <p:sldLayoutId id="2147483790" r:id="rId6"/>
    <p:sldLayoutId id="2147483791" r:id="rId7"/>
    <p:sldLayoutId id="2147483792" r:id="rId8"/>
    <p:sldLayoutId id="2147483793" r:id="rId9"/>
    <p:sldLayoutId id="2147483794" r:id="rId10"/>
    <p:sldLayoutId id="2147483795" r:id="rId11"/>
    <p:sldLayoutId id="2147483796" r:id="rId12"/>
    <p:sldLayoutId id="2147483797" r:id="rId13"/>
    <p:sldLayoutId id="2147483798" r:id="rId14"/>
    <p:sldLayoutId id="2147483799" r:id="rId15"/>
    <p:sldLayoutId id="2147483800" r:id="rId16"/>
    <p:sldLayoutId id="2147483801" r:id="rId17"/>
    <p:sldLayoutId id="2147483802" r:id="rId18"/>
    <p:sldLayoutId id="2147483803" r:id="rId19"/>
    <p:sldLayoutId id="2147483804" r:id="rId20"/>
  </p:sldLayoutIdLst>
  <p:hf sldNum="0" hdr="0" ftr="0" dt="0"/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comments" Target="../comments/commen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4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mailto:doctor@example.com" TargetMode="External"/><Relationship Id="rId2" Type="http://schemas.openxmlformats.org/officeDocument/2006/relationships/hyperlink" Target="mailto:john@example.com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mailto:unknown@example.com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14.png"/><Relationship Id="rId11" Type="http://schemas.openxmlformats.org/officeDocument/2006/relationships/image" Target="../media/image3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837724" y="2473166"/>
            <a:ext cx="7252454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500"/>
              </a:lnSpc>
              <a:buNone/>
            </a:pPr>
            <a:r>
              <a:rPr lang="en-US" sz="4400" kern="0" spc="-89" dirty="0">
                <a:solidFill>
                  <a:srgbClr val="000000"/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Hospital Management System</a:t>
            </a:r>
            <a:endParaRPr lang="en-US" sz="4400" dirty="0"/>
          </a:p>
        </p:txBody>
      </p:sp>
      <p:sp>
        <p:nvSpPr>
          <p:cNvPr id="4" name="Text 1"/>
          <p:cNvSpPr/>
          <p:nvPr/>
        </p:nvSpPr>
        <p:spPr>
          <a:xfrm>
            <a:off x="433634" y="3536155"/>
            <a:ext cx="6853288" cy="1582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3000"/>
              </a:lnSpc>
              <a:buNone/>
            </a:pPr>
            <a:r>
              <a:rPr lang="en-US" sz="2400" i="1" kern="0" spc="-38" dirty="0">
                <a:solidFill>
                  <a:srgbClr val="272525"/>
                </a:solidFill>
                <a:latin typeface="Sitka Banner" pitchFamily="2" charset="0"/>
                <a:ea typeface="Source Sans Pro" pitchFamily="34" charset="-122"/>
                <a:cs typeface="Source Sans Pro" pitchFamily="34" charset="-120"/>
              </a:rPr>
              <a:t>This presentation will introduce a comprehensive Hospital Management System developed using  Advanced Java Technology.</a:t>
            </a:r>
            <a:endParaRPr lang="en-US" sz="2400" i="1" dirty="0">
              <a:latin typeface="Sitka Banner" pitchFamily="2" charset="0"/>
            </a:endParaRPr>
          </a:p>
        </p:txBody>
      </p:sp>
      <p:sp>
        <p:nvSpPr>
          <p:cNvPr id="5" name="Shape 2"/>
          <p:cNvSpPr/>
          <p:nvPr/>
        </p:nvSpPr>
        <p:spPr>
          <a:xfrm>
            <a:off x="837724" y="5355312"/>
            <a:ext cx="382905" cy="382905"/>
          </a:xfrm>
          <a:prstGeom prst="roundRect">
            <a:avLst>
              <a:gd name="adj" fmla="val 23878209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344" y="5362932"/>
            <a:ext cx="367665" cy="367665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1340287" y="5337453"/>
            <a:ext cx="1271111" cy="4188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250"/>
              </a:lnSpc>
              <a:buNone/>
            </a:pPr>
            <a:r>
              <a:rPr lang="en-US" sz="2350" b="1" kern="0" spc="-38" dirty="0">
                <a:solidFill>
                  <a:srgbClr val="272525"/>
                </a:solidFill>
                <a:latin typeface="Source Sans Pro Bold" pitchFamily="34" charset="0"/>
                <a:ea typeface="Source Sans Pro Bold" pitchFamily="34" charset="-122"/>
                <a:cs typeface="Source Sans Pro Bold" pitchFamily="34" charset="-120"/>
              </a:rPr>
              <a:t>by Ahmed Shaikh</a:t>
            </a:r>
            <a:endParaRPr lang="en-US" sz="235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E453991-9574-DCF1-16D5-06448FBE0D9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1333" b="2516"/>
          <a:stretch/>
        </p:blipFill>
        <p:spPr>
          <a:xfrm>
            <a:off x="7861954" y="2106377"/>
            <a:ext cx="6768446" cy="612322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64368" y="4221015"/>
            <a:ext cx="14115204" cy="3912362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37724" y="1012165"/>
            <a:ext cx="5632490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kern="0" spc="-89" dirty="0">
                <a:solidFill>
                  <a:srgbClr val="000000"/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Admin Module</a:t>
            </a:r>
            <a:endParaRPr lang="en-US" sz="4400" dirty="0"/>
          </a:p>
        </p:txBody>
      </p:sp>
      <p:sp>
        <p:nvSpPr>
          <p:cNvPr id="4" name="Shape 1"/>
          <p:cNvSpPr/>
          <p:nvPr/>
        </p:nvSpPr>
        <p:spPr>
          <a:xfrm>
            <a:off x="837724" y="2268943"/>
            <a:ext cx="538520" cy="538520"/>
          </a:xfrm>
          <a:prstGeom prst="roundRect">
            <a:avLst>
              <a:gd name="adj" fmla="val 18670"/>
            </a:avLst>
          </a:prstGeom>
          <a:solidFill>
            <a:srgbClr val="F0D4F7"/>
          </a:solidFill>
          <a:ln w="7620">
            <a:solidFill>
              <a:srgbClr val="D6BADD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937974" y="2326926"/>
            <a:ext cx="337899" cy="4224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kern="0" spc="-53" dirty="0">
                <a:solidFill>
                  <a:srgbClr val="272525"/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1</a:t>
            </a:r>
            <a:endParaRPr lang="en-US" sz="2650" dirty="0"/>
          </a:p>
        </p:txBody>
      </p:sp>
      <p:sp>
        <p:nvSpPr>
          <p:cNvPr id="6" name="Text 3"/>
          <p:cNvSpPr/>
          <p:nvPr/>
        </p:nvSpPr>
        <p:spPr>
          <a:xfrm>
            <a:off x="1615559" y="2287797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kern="0" spc="-44" dirty="0">
                <a:solidFill>
                  <a:srgbClr val="272525"/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Doctor Management</a:t>
            </a:r>
            <a:endParaRPr lang="en-US" sz="2200" dirty="0"/>
          </a:p>
        </p:txBody>
      </p:sp>
      <p:sp>
        <p:nvSpPr>
          <p:cNvPr id="7" name="Text 4"/>
          <p:cNvSpPr/>
          <p:nvPr/>
        </p:nvSpPr>
        <p:spPr>
          <a:xfrm>
            <a:off x="1615559" y="2821038"/>
            <a:ext cx="2836783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kern="0" spc="-3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Manage DOCTOR accounts and Payments</a:t>
            </a:r>
            <a:endParaRPr lang="en-US" sz="1850" dirty="0"/>
          </a:p>
        </p:txBody>
      </p:sp>
      <p:sp>
        <p:nvSpPr>
          <p:cNvPr id="8" name="Shape 5"/>
          <p:cNvSpPr/>
          <p:nvPr/>
        </p:nvSpPr>
        <p:spPr>
          <a:xfrm>
            <a:off x="4691658" y="2221806"/>
            <a:ext cx="538520" cy="538520"/>
          </a:xfrm>
          <a:prstGeom prst="roundRect">
            <a:avLst>
              <a:gd name="adj" fmla="val 18670"/>
            </a:avLst>
          </a:prstGeom>
          <a:solidFill>
            <a:srgbClr val="F0D4F7"/>
          </a:solidFill>
          <a:ln w="7620">
            <a:solidFill>
              <a:srgbClr val="D6BADD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4791908" y="2355205"/>
            <a:ext cx="337899" cy="4224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kern="0" spc="-53" dirty="0">
                <a:solidFill>
                  <a:srgbClr val="272525"/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2</a:t>
            </a:r>
            <a:endParaRPr lang="en-US" sz="2650" dirty="0"/>
          </a:p>
        </p:txBody>
      </p:sp>
      <p:sp>
        <p:nvSpPr>
          <p:cNvPr id="10" name="Text 7"/>
          <p:cNvSpPr/>
          <p:nvPr/>
        </p:nvSpPr>
        <p:spPr>
          <a:xfrm>
            <a:off x="5469493" y="2316082"/>
            <a:ext cx="2836783" cy="5385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kern="0" spc="-44" dirty="0">
                <a:solidFill>
                  <a:srgbClr val="272525"/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Patient Management</a:t>
            </a:r>
            <a:endParaRPr lang="en-US" sz="2200" dirty="0"/>
          </a:p>
        </p:txBody>
      </p:sp>
      <p:sp>
        <p:nvSpPr>
          <p:cNvPr id="11" name="Text 8"/>
          <p:cNvSpPr/>
          <p:nvPr/>
        </p:nvSpPr>
        <p:spPr>
          <a:xfrm>
            <a:off x="5469493" y="2854603"/>
            <a:ext cx="3009721" cy="115398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kern="0" spc="-3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View Patient Appointments and Payment Handling</a:t>
            </a:r>
            <a:endParaRPr lang="en-US" sz="1850" dirty="0"/>
          </a:p>
        </p:txBody>
      </p:sp>
      <p:sp>
        <p:nvSpPr>
          <p:cNvPr id="12" name="Shape 9"/>
          <p:cNvSpPr/>
          <p:nvPr/>
        </p:nvSpPr>
        <p:spPr>
          <a:xfrm>
            <a:off x="8539421" y="2209929"/>
            <a:ext cx="538520" cy="538520"/>
          </a:xfrm>
          <a:prstGeom prst="roundRect">
            <a:avLst>
              <a:gd name="adj" fmla="val 18670"/>
            </a:avLst>
          </a:prstGeom>
          <a:solidFill>
            <a:srgbClr val="F0D4F7"/>
          </a:solidFill>
          <a:ln w="7620">
            <a:solidFill>
              <a:srgbClr val="D6BADD"/>
            </a:solidFill>
            <a:prstDash val="solid"/>
          </a:ln>
        </p:spPr>
      </p:sp>
      <p:sp>
        <p:nvSpPr>
          <p:cNvPr id="13" name="Text 10"/>
          <p:cNvSpPr/>
          <p:nvPr/>
        </p:nvSpPr>
        <p:spPr>
          <a:xfrm>
            <a:off x="8658521" y="2362173"/>
            <a:ext cx="337899" cy="4224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kern="0" spc="-53" dirty="0">
                <a:solidFill>
                  <a:srgbClr val="272525"/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3</a:t>
            </a:r>
            <a:endParaRPr lang="en-US" sz="2650" dirty="0"/>
          </a:p>
        </p:txBody>
      </p:sp>
      <p:sp>
        <p:nvSpPr>
          <p:cNvPr id="14" name="Text 11"/>
          <p:cNvSpPr/>
          <p:nvPr/>
        </p:nvSpPr>
        <p:spPr>
          <a:xfrm>
            <a:off x="9138148" y="2294766"/>
            <a:ext cx="3182779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kern="0" spc="-44" dirty="0">
                <a:solidFill>
                  <a:srgbClr val="272525"/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Specialist Management</a:t>
            </a:r>
            <a:endParaRPr lang="en-US" sz="2200" dirty="0"/>
          </a:p>
        </p:txBody>
      </p:sp>
      <p:sp>
        <p:nvSpPr>
          <p:cNvPr id="15" name="Text 12"/>
          <p:cNvSpPr/>
          <p:nvPr/>
        </p:nvSpPr>
        <p:spPr>
          <a:xfrm>
            <a:off x="9157001" y="2837439"/>
            <a:ext cx="5109032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kern="0" spc="-3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Manage Specialties</a:t>
            </a:r>
            <a:endParaRPr lang="en-US" sz="185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545592" y="320511"/>
            <a:ext cx="5962260" cy="7909089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37724" y="1708190"/>
            <a:ext cx="5632490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kern="0" spc="-89" dirty="0">
                <a:solidFill>
                  <a:srgbClr val="000000"/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Patient Module</a:t>
            </a:r>
            <a:endParaRPr lang="en-US" sz="4400" dirty="0"/>
          </a:p>
        </p:txBody>
      </p:sp>
      <p:sp>
        <p:nvSpPr>
          <p:cNvPr id="4" name="Shape 1"/>
          <p:cNvSpPr/>
          <p:nvPr/>
        </p:nvSpPr>
        <p:spPr>
          <a:xfrm>
            <a:off x="837724" y="2771180"/>
            <a:ext cx="3614618" cy="2138482"/>
          </a:xfrm>
          <a:prstGeom prst="roundRect">
            <a:avLst>
              <a:gd name="adj" fmla="val 4701"/>
            </a:avLst>
          </a:prstGeom>
          <a:solidFill>
            <a:srgbClr val="F0D4F7"/>
          </a:solidFill>
          <a:ln w="7620">
            <a:solidFill>
              <a:srgbClr val="D6BADD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1084659" y="3018115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kern="0" spc="-44" dirty="0">
                <a:solidFill>
                  <a:srgbClr val="272525"/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Appointment Booking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084659" y="3513653"/>
            <a:ext cx="3120747" cy="114907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kern="0" spc="-3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Patients can easily book appointments with doctors based on availability.</a:t>
            </a:r>
            <a:endParaRPr lang="en-US" sz="1850" dirty="0"/>
          </a:p>
        </p:txBody>
      </p:sp>
      <p:sp>
        <p:nvSpPr>
          <p:cNvPr id="7" name="Shape 4"/>
          <p:cNvSpPr/>
          <p:nvPr/>
        </p:nvSpPr>
        <p:spPr>
          <a:xfrm>
            <a:off x="4691658" y="2771180"/>
            <a:ext cx="3614618" cy="2138482"/>
          </a:xfrm>
          <a:prstGeom prst="roundRect">
            <a:avLst>
              <a:gd name="adj" fmla="val 4701"/>
            </a:avLst>
          </a:prstGeom>
          <a:solidFill>
            <a:srgbClr val="F0D4F7"/>
          </a:solidFill>
          <a:ln w="7620">
            <a:solidFill>
              <a:srgbClr val="D6BADD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4938593" y="3018115"/>
            <a:ext cx="2906911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kern="0" spc="-44" dirty="0">
                <a:solidFill>
                  <a:srgbClr val="272525"/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Medical Records Access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4938593" y="3513653"/>
            <a:ext cx="3120747" cy="114907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kern="0" spc="-3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Patients can view and download their medical records and test results via email.</a:t>
            </a:r>
            <a:endParaRPr lang="en-US" sz="1850" dirty="0"/>
          </a:p>
        </p:txBody>
      </p:sp>
      <p:sp>
        <p:nvSpPr>
          <p:cNvPr id="10" name="Shape 7"/>
          <p:cNvSpPr/>
          <p:nvPr/>
        </p:nvSpPr>
        <p:spPr>
          <a:xfrm>
            <a:off x="837724" y="5148977"/>
            <a:ext cx="7468553" cy="1372433"/>
          </a:xfrm>
          <a:prstGeom prst="roundRect">
            <a:avLst>
              <a:gd name="adj" fmla="val 7326"/>
            </a:avLst>
          </a:prstGeom>
          <a:solidFill>
            <a:srgbClr val="F0D4F7"/>
          </a:solidFill>
          <a:ln w="7620">
            <a:solidFill>
              <a:srgbClr val="D6BADD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1084659" y="5395913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kern="0" spc="-44" dirty="0">
                <a:solidFill>
                  <a:srgbClr val="272525"/>
                </a:solidFill>
                <a:latin typeface="Source Serif Pro Semi Bold" pitchFamily="34" charset="0"/>
                <a:ea typeface="Source Serif Pro Semi Bold" pitchFamily="34" charset="-122"/>
              </a:rPr>
              <a:t>Search Doctors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1084659" y="5891451"/>
            <a:ext cx="6974681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kern="0" spc="-3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Patients can search the doctors.</a:t>
            </a:r>
            <a:endParaRPr lang="en-US" sz="185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29937" y="1583703"/>
            <a:ext cx="5703217" cy="5712643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324124" y="1992511"/>
            <a:ext cx="5632490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kern="0" spc="-89" dirty="0">
                <a:solidFill>
                  <a:srgbClr val="000000"/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Doctor Module</a:t>
            </a:r>
            <a:endParaRPr lang="en-US" sz="440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4124" y="3055501"/>
            <a:ext cx="562451" cy="562451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324124" y="3857268"/>
            <a:ext cx="2250162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kern="0" spc="-44" dirty="0">
                <a:solidFill>
                  <a:srgbClr val="272525"/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Patient Records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6324124" y="4352806"/>
            <a:ext cx="2250162" cy="153209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kern="0" spc="-3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Doctors can access and update patient patients status</a:t>
            </a:r>
            <a:endParaRPr lang="en-US" sz="185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33259" y="3055501"/>
            <a:ext cx="562451" cy="562451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8933259" y="3857268"/>
            <a:ext cx="2250162" cy="7038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kern="0" spc="-44" dirty="0">
                <a:solidFill>
                  <a:srgbClr val="272525"/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Appointment Management</a:t>
            </a:r>
            <a:endParaRPr lang="en-US" sz="2200" dirty="0"/>
          </a:p>
        </p:txBody>
      </p:sp>
      <p:sp>
        <p:nvSpPr>
          <p:cNvPr id="9" name="Text 4"/>
          <p:cNvSpPr/>
          <p:nvPr/>
        </p:nvSpPr>
        <p:spPr>
          <a:xfrm>
            <a:off x="8933259" y="4704755"/>
            <a:ext cx="2250162" cy="114907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kern="0" spc="-3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Doctors can view, schedule, and manage patient appointments.</a:t>
            </a:r>
            <a:endParaRPr lang="en-US" sz="185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42395" y="3055501"/>
            <a:ext cx="562570" cy="562570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11542395" y="3857387"/>
            <a:ext cx="2250281" cy="7038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kern="0" spc="-44" dirty="0">
                <a:solidFill>
                  <a:srgbClr val="272525"/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Prescription Writing</a:t>
            </a:r>
            <a:endParaRPr lang="en-US" sz="2200" dirty="0"/>
          </a:p>
        </p:txBody>
      </p:sp>
      <p:sp>
        <p:nvSpPr>
          <p:cNvPr id="12" name="Text 6"/>
          <p:cNvSpPr/>
          <p:nvPr/>
        </p:nvSpPr>
        <p:spPr>
          <a:xfrm>
            <a:off x="11542395" y="4704874"/>
            <a:ext cx="2250281" cy="153209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kern="0" spc="-3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Doctors can write and send prescriptions to patients and pharmacies via email.</a:t>
            </a:r>
            <a:endParaRPr lang="en-US" sz="185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CC85F47-CC11-C7BA-3C03-83DBBC9BEBA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515741" y="7666434"/>
            <a:ext cx="2114659" cy="438173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6367789-2586-346D-BFAC-866E0C23EB8F}"/>
              </a:ext>
            </a:extLst>
          </p:cNvPr>
          <p:cNvSpPr txBox="1"/>
          <p:nvPr/>
        </p:nvSpPr>
        <p:spPr>
          <a:xfrm>
            <a:off x="1867825" y="614095"/>
            <a:ext cx="90214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latin typeface="Aptos" panose="020B0004020202020204" pitchFamily="34" charset="0"/>
              </a:rPr>
              <a:t>PAYMENT</a:t>
            </a:r>
            <a:endParaRPr lang="en-IN" sz="2800" b="1" dirty="0">
              <a:latin typeface="Aptos" panose="020B00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47586B2-863A-0498-C51D-AB7E08688C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4800" y="1417313"/>
            <a:ext cx="6202105" cy="590580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1BC91BD-CBE7-03C5-6B39-911BA03C7DA3}"/>
              </a:ext>
            </a:extLst>
          </p:cNvPr>
          <p:cNvSpPr txBox="1"/>
          <p:nvPr/>
        </p:nvSpPr>
        <p:spPr>
          <a:xfrm>
            <a:off x="1229036" y="1720645"/>
            <a:ext cx="6587610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Functionality: </a:t>
            </a:r>
            <a:endParaRPr lang="en-IN" sz="2000" b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endParaRPr lang="en-US" sz="2000" b="1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US" sz="2000" b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Appointment Approved</a:t>
            </a:r>
            <a:r>
              <a:rPr lang="en-US" sz="2000" b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: After the doctor approves the appointment, the user sees a "Pay Now" button. </a:t>
            </a:r>
          </a:p>
          <a:p>
            <a:endParaRPr lang="en-IN" sz="2000" b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US" sz="2000" b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Proceed to Payment</a:t>
            </a:r>
            <a:r>
              <a:rPr lang="en-US" sz="2000" b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: Clicking "Pay Now" opens the </a:t>
            </a:r>
            <a:r>
              <a:rPr lang="en-US" sz="2000" b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Razorpay</a:t>
            </a:r>
            <a:r>
              <a:rPr lang="en-US" sz="2000" b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payment window. </a:t>
            </a:r>
          </a:p>
          <a:p>
            <a:endParaRPr lang="en-IN" sz="2000" b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US" sz="2000" b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Static Payment</a:t>
            </a:r>
            <a:r>
              <a:rPr lang="en-US" sz="2000" b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: The amount is fixed (static), and </a:t>
            </a:r>
            <a:r>
              <a:rPr lang="en-US" sz="2000" b="0" u="none" strike="noStrike" baseline="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Razorpay</a:t>
            </a:r>
            <a:r>
              <a:rPr lang="en-US" sz="2000" b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handles the payment process. </a:t>
            </a:r>
          </a:p>
          <a:p>
            <a:endParaRPr lang="en-IN" sz="2000" b="0" u="none" strike="noStrike" baseline="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r>
              <a:rPr lang="en-US" sz="2000" b="1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Payment Confirmation: </a:t>
            </a:r>
            <a:r>
              <a:rPr lang="en-US" sz="2000" b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Once paid, Only the admin can view the full payment details.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453892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37724" y="1531858"/>
            <a:ext cx="9343430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kern="0" spc="-89" dirty="0">
                <a:solidFill>
                  <a:srgbClr val="000000"/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Conclusion and Future Enhancements</a:t>
            </a:r>
            <a:endParaRPr lang="en-US" sz="4400" dirty="0"/>
          </a:p>
        </p:txBody>
      </p:sp>
      <p:sp>
        <p:nvSpPr>
          <p:cNvPr id="3" name="Shape 1"/>
          <p:cNvSpPr/>
          <p:nvPr/>
        </p:nvSpPr>
        <p:spPr>
          <a:xfrm>
            <a:off x="837724" y="2714625"/>
            <a:ext cx="3238738" cy="1740218"/>
          </a:xfrm>
          <a:prstGeom prst="roundRect">
            <a:avLst>
              <a:gd name="adj" fmla="val 5777"/>
            </a:avLst>
          </a:prstGeom>
          <a:solidFill>
            <a:srgbClr val="F0D4F7"/>
          </a:solidFill>
          <a:ln w="7620">
            <a:solidFill>
              <a:srgbClr val="D6BADD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288738" y="3374350"/>
            <a:ext cx="336590" cy="4207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4200"/>
              </a:lnSpc>
              <a:buNone/>
            </a:pPr>
            <a:r>
              <a:rPr lang="en-US" sz="2650" kern="0" spc="-47" dirty="0">
                <a:solidFill>
                  <a:srgbClr val="272525"/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1</a:t>
            </a:r>
            <a:endParaRPr lang="en-US" sz="2650" dirty="0"/>
          </a:p>
        </p:txBody>
      </p:sp>
      <p:sp>
        <p:nvSpPr>
          <p:cNvPr id="5" name="Text 3"/>
          <p:cNvSpPr/>
          <p:nvPr/>
        </p:nvSpPr>
        <p:spPr>
          <a:xfrm>
            <a:off x="4315778" y="2953941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kern="0" spc="-44" dirty="0">
                <a:solidFill>
                  <a:srgbClr val="272525"/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Conclusion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4315778" y="3449479"/>
            <a:ext cx="9237583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kern="0" spc="-3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The Hospital Management System streamlines hospital operations, improves patient care, and enhances communication between staff, patients, and administrators.</a:t>
            </a:r>
            <a:endParaRPr lang="en-US" sz="1850" dirty="0"/>
          </a:p>
        </p:txBody>
      </p:sp>
      <p:sp>
        <p:nvSpPr>
          <p:cNvPr id="7" name="Shape 5"/>
          <p:cNvSpPr/>
          <p:nvPr/>
        </p:nvSpPr>
        <p:spPr>
          <a:xfrm>
            <a:off x="4196120" y="4439603"/>
            <a:ext cx="9476899" cy="15240"/>
          </a:xfrm>
          <a:prstGeom prst="roundRect">
            <a:avLst>
              <a:gd name="adj" fmla="val 659712"/>
            </a:avLst>
          </a:prstGeom>
          <a:solidFill>
            <a:srgbClr val="D6BADD"/>
          </a:solidFill>
          <a:ln/>
        </p:spPr>
      </p:sp>
      <p:sp>
        <p:nvSpPr>
          <p:cNvPr id="8" name="Shape 6"/>
          <p:cNvSpPr/>
          <p:nvPr/>
        </p:nvSpPr>
        <p:spPr>
          <a:xfrm>
            <a:off x="837724" y="4574500"/>
            <a:ext cx="6477476" cy="2123242"/>
          </a:xfrm>
          <a:prstGeom prst="roundRect">
            <a:avLst>
              <a:gd name="adj" fmla="val 4735"/>
            </a:avLst>
          </a:prstGeom>
          <a:solidFill>
            <a:srgbClr val="F0D4F7"/>
          </a:solidFill>
          <a:ln w="7620">
            <a:solidFill>
              <a:srgbClr val="D6BADD"/>
            </a:solidFill>
            <a:prstDash val="solid"/>
          </a:ln>
        </p:spPr>
      </p:sp>
      <p:sp>
        <p:nvSpPr>
          <p:cNvPr id="9" name="Text 7"/>
          <p:cNvSpPr/>
          <p:nvPr/>
        </p:nvSpPr>
        <p:spPr>
          <a:xfrm>
            <a:off x="3908107" y="5425678"/>
            <a:ext cx="336590" cy="4207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4200"/>
              </a:lnSpc>
              <a:buNone/>
            </a:pPr>
            <a:r>
              <a:rPr lang="en-US" sz="2650" kern="0" spc="-47" dirty="0">
                <a:solidFill>
                  <a:srgbClr val="272525"/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2</a:t>
            </a:r>
            <a:endParaRPr lang="en-US" sz="2650" dirty="0"/>
          </a:p>
        </p:txBody>
      </p:sp>
      <p:sp>
        <p:nvSpPr>
          <p:cNvPr id="10" name="Text 8"/>
          <p:cNvSpPr/>
          <p:nvPr/>
        </p:nvSpPr>
        <p:spPr>
          <a:xfrm>
            <a:off x="7554516" y="4813816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kern="0" spc="-44" dirty="0">
                <a:solidFill>
                  <a:srgbClr val="272525"/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Future Enhancements</a:t>
            </a:r>
            <a:endParaRPr lang="en-US" sz="2200" dirty="0"/>
          </a:p>
        </p:txBody>
      </p:sp>
      <p:sp>
        <p:nvSpPr>
          <p:cNvPr id="11" name="Text 9"/>
          <p:cNvSpPr/>
          <p:nvPr/>
        </p:nvSpPr>
        <p:spPr>
          <a:xfrm>
            <a:off x="7554516" y="5309354"/>
            <a:ext cx="5998845" cy="114907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kern="0" spc="-3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Add Dynamic Payment System , Integrate advanced analytics, </a:t>
            </a:r>
          </a:p>
          <a:p>
            <a:pPr marL="0" indent="0" algn="l">
              <a:lnSpc>
                <a:spcPts val="3000"/>
              </a:lnSpc>
              <a:buNone/>
            </a:pPr>
            <a:r>
              <a:rPr lang="en-US" sz="1850" kern="0" spc="-3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And AI-powered chatbots to further improve the system's capabilities.</a:t>
            </a:r>
            <a:endParaRPr lang="en-US" sz="185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87CF997-3812-C964-8AD0-DA8CFE0936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96031" y="7767860"/>
            <a:ext cx="2114659" cy="438173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0328461-889E-4268-190D-B7DC7B2FFF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22548"/>
            <a:ext cx="12344400" cy="7946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374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37724" y="2485787"/>
            <a:ext cx="5632490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kern="0" spc="-89" dirty="0">
                <a:solidFill>
                  <a:srgbClr val="000000"/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Project Overview</a:t>
            </a:r>
            <a:endParaRPr lang="en-US" sz="4400" dirty="0"/>
          </a:p>
        </p:txBody>
      </p:sp>
      <p:sp>
        <p:nvSpPr>
          <p:cNvPr id="3" name="Text 1"/>
          <p:cNvSpPr/>
          <p:nvPr/>
        </p:nvSpPr>
        <p:spPr>
          <a:xfrm>
            <a:off x="837724" y="3788093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kern="0" spc="-44" dirty="0">
                <a:solidFill>
                  <a:srgbClr val="000000"/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Objectives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837724" y="4379357"/>
            <a:ext cx="6185535" cy="114907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kern="0" spc="-3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Streamline hospital operations, improve patient care, and enhance communication between staff, patients, and administrators.</a:t>
            </a:r>
            <a:endParaRPr lang="en-US" sz="1850" dirty="0"/>
          </a:p>
        </p:txBody>
      </p:sp>
      <p:sp>
        <p:nvSpPr>
          <p:cNvPr id="5" name="Text 3"/>
          <p:cNvSpPr/>
          <p:nvPr/>
        </p:nvSpPr>
        <p:spPr>
          <a:xfrm>
            <a:off x="7614761" y="3788093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kern="0" spc="-44" dirty="0">
                <a:solidFill>
                  <a:srgbClr val="000000"/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Modules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7614761" y="4379357"/>
            <a:ext cx="6185535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kern="0" spc="-3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Admin, Patient, Doctor, and Appointment management functionalities.</a:t>
            </a:r>
            <a:endParaRPr lang="en-US" sz="185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494F841-82FC-4ADC-D263-85EE364283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15741" y="7764822"/>
            <a:ext cx="2114659" cy="43817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F1C5C0AC-99EF-FF5C-3020-F8500D7C3AE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30288918"/>
              </p:ext>
            </p:extLst>
          </p:nvPr>
        </p:nvGraphicFramePr>
        <p:xfrm>
          <a:off x="589928" y="2515423"/>
          <a:ext cx="6528619" cy="45933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27546A05-721C-DB85-5A12-66827F01017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18546" y="457200"/>
            <a:ext cx="6823596" cy="73152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5320202-318C-D4FD-B320-8FE72A3C87C8}"/>
              </a:ext>
            </a:extLst>
          </p:cNvPr>
          <p:cNvSpPr txBox="1"/>
          <p:nvPr/>
        </p:nvSpPr>
        <p:spPr>
          <a:xfrm>
            <a:off x="1494503" y="1809135"/>
            <a:ext cx="44343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/>
              <a:t>SDLC Methodology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DB75E2-EA06-3303-6251-6E4E19ED6F78}"/>
              </a:ext>
            </a:extLst>
          </p:cNvPr>
          <p:cNvSpPr txBox="1"/>
          <p:nvPr/>
        </p:nvSpPr>
        <p:spPr>
          <a:xfrm>
            <a:off x="6858000" y="3657600"/>
            <a:ext cx="9144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50F36E-6391-68AC-95BA-70A2E53C428F}"/>
              </a:ext>
            </a:extLst>
          </p:cNvPr>
          <p:cNvSpPr txBox="1"/>
          <p:nvPr/>
        </p:nvSpPr>
        <p:spPr>
          <a:xfrm>
            <a:off x="589927" y="6558116"/>
            <a:ext cx="1238873" cy="658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8660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324124" y="1932861"/>
            <a:ext cx="5632490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kern="0" spc="-89" dirty="0">
                <a:solidFill>
                  <a:srgbClr val="000000"/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Technologies Used</a:t>
            </a:r>
            <a:endParaRPr lang="en-US" sz="4400" dirty="0"/>
          </a:p>
        </p:txBody>
      </p:sp>
      <p:sp>
        <p:nvSpPr>
          <p:cNvPr id="4" name="Shape 1"/>
          <p:cNvSpPr/>
          <p:nvPr/>
        </p:nvSpPr>
        <p:spPr>
          <a:xfrm>
            <a:off x="6324124" y="3265051"/>
            <a:ext cx="538520" cy="538520"/>
          </a:xfrm>
          <a:prstGeom prst="roundRect">
            <a:avLst>
              <a:gd name="adj" fmla="val 18670"/>
            </a:avLst>
          </a:prstGeom>
          <a:solidFill>
            <a:srgbClr val="F0D4F7"/>
          </a:solidFill>
          <a:ln w="7620">
            <a:solidFill>
              <a:srgbClr val="D6BADD"/>
            </a:solidFill>
            <a:prstDash val="solid"/>
          </a:ln>
        </p:spPr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4374" y="3323034"/>
            <a:ext cx="337899" cy="422434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7101959" y="3265051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kern="0" spc="-44" dirty="0">
                <a:solidFill>
                  <a:srgbClr val="272525"/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Java Servlet</a:t>
            </a:r>
            <a:endParaRPr lang="en-US" sz="2200" dirty="0"/>
          </a:p>
        </p:txBody>
      </p:sp>
      <p:sp>
        <p:nvSpPr>
          <p:cNvPr id="7" name="Text 3"/>
          <p:cNvSpPr/>
          <p:nvPr/>
        </p:nvSpPr>
        <p:spPr>
          <a:xfrm>
            <a:off x="7101959" y="3760589"/>
            <a:ext cx="2836783" cy="114907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kern="0" spc="-3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Powering the server-side logic and handling user requests.</a:t>
            </a:r>
            <a:endParaRPr lang="en-US" sz="1850" dirty="0"/>
          </a:p>
        </p:txBody>
      </p:sp>
      <p:sp>
        <p:nvSpPr>
          <p:cNvPr id="8" name="Shape 4"/>
          <p:cNvSpPr/>
          <p:nvPr/>
        </p:nvSpPr>
        <p:spPr>
          <a:xfrm>
            <a:off x="10178058" y="3265051"/>
            <a:ext cx="538520" cy="538520"/>
          </a:xfrm>
          <a:prstGeom prst="roundRect">
            <a:avLst>
              <a:gd name="adj" fmla="val 18670"/>
            </a:avLst>
          </a:prstGeom>
          <a:solidFill>
            <a:srgbClr val="F0D4F7"/>
          </a:solidFill>
          <a:ln w="7620">
            <a:solidFill>
              <a:srgbClr val="D6BADD"/>
            </a:solidFill>
            <a:prstDash val="solid"/>
          </a:ln>
        </p:spPr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78308" y="3323034"/>
            <a:ext cx="337899" cy="422434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10955893" y="3265051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kern="0" spc="-44" dirty="0">
                <a:solidFill>
                  <a:srgbClr val="272525"/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JDBC, MySQL</a:t>
            </a:r>
            <a:endParaRPr lang="en-US" sz="2200" dirty="0"/>
          </a:p>
        </p:txBody>
      </p:sp>
      <p:sp>
        <p:nvSpPr>
          <p:cNvPr id="11" name="Text 6"/>
          <p:cNvSpPr/>
          <p:nvPr/>
        </p:nvSpPr>
        <p:spPr>
          <a:xfrm>
            <a:off x="10955893" y="3760589"/>
            <a:ext cx="2836783" cy="114907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kern="0" spc="-3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Efficient data storage and retrieval for the hospital's information.</a:t>
            </a:r>
            <a:endParaRPr lang="en-US" sz="1850" dirty="0"/>
          </a:p>
        </p:txBody>
      </p:sp>
      <p:sp>
        <p:nvSpPr>
          <p:cNvPr id="12" name="Shape 7"/>
          <p:cNvSpPr/>
          <p:nvPr/>
        </p:nvSpPr>
        <p:spPr>
          <a:xfrm>
            <a:off x="6324124" y="5418177"/>
            <a:ext cx="538520" cy="538520"/>
          </a:xfrm>
          <a:prstGeom prst="roundRect">
            <a:avLst>
              <a:gd name="adj" fmla="val 18670"/>
            </a:avLst>
          </a:prstGeom>
          <a:solidFill>
            <a:srgbClr val="F0D4F7"/>
          </a:solidFill>
          <a:ln w="7620">
            <a:solidFill>
              <a:srgbClr val="D6BADD"/>
            </a:solidFill>
            <a:prstDash val="solid"/>
          </a:ln>
        </p:spPr>
      </p:sp>
      <p:pic>
        <p:nvPicPr>
          <p:cNvPr id="13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24374" y="5476161"/>
            <a:ext cx="337899" cy="422434"/>
          </a:xfrm>
          <a:prstGeom prst="rect">
            <a:avLst/>
          </a:prstGeom>
        </p:spPr>
      </p:pic>
      <p:sp>
        <p:nvSpPr>
          <p:cNvPr id="14" name="Text 8"/>
          <p:cNvSpPr/>
          <p:nvPr/>
        </p:nvSpPr>
        <p:spPr>
          <a:xfrm>
            <a:off x="7101959" y="5418177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kern="0" spc="-44" dirty="0">
                <a:solidFill>
                  <a:srgbClr val="272525"/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HTML, CSS, Bootstrap</a:t>
            </a:r>
            <a:endParaRPr lang="en-US" sz="2200" dirty="0"/>
          </a:p>
        </p:txBody>
      </p:sp>
      <p:sp>
        <p:nvSpPr>
          <p:cNvPr id="15" name="Text 9"/>
          <p:cNvSpPr/>
          <p:nvPr/>
        </p:nvSpPr>
        <p:spPr>
          <a:xfrm>
            <a:off x="7101959" y="5913715"/>
            <a:ext cx="6690717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kern="0" spc="-3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Responsive and intuitive user interface design.</a:t>
            </a:r>
            <a:endParaRPr lang="en-US" sz="1850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64363513-047F-19B6-8966-ABFA54119A9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515741" y="7748325"/>
            <a:ext cx="2114659" cy="43817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C25032F-219F-1770-3980-491E96264E00}"/>
              </a:ext>
            </a:extLst>
          </p:cNvPr>
          <p:cNvSpPr txBox="1"/>
          <p:nvPr/>
        </p:nvSpPr>
        <p:spPr>
          <a:xfrm>
            <a:off x="4336330" y="386495"/>
            <a:ext cx="80504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/>
              <a:t>Tools and Framework</a:t>
            </a: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C9CE4FB9-DF61-5EA4-DCE1-DFC168D4203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00189137"/>
              </p:ext>
            </p:extLst>
          </p:nvPr>
        </p:nvGraphicFramePr>
        <p:xfrm>
          <a:off x="2438400" y="1485769"/>
          <a:ext cx="9753600" cy="6502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05930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B9DB347-70B1-FCD5-54B9-CCA3607B8B9E}"/>
              </a:ext>
            </a:extLst>
          </p:cNvPr>
          <p:cNvSpPr txBox="1"/>
          <p:nvPr/>
        </p:nvSpPr>
        <p:spPr>
          <a:xfrm>
            <a:off x="4949072" y="584462"/>
            <a:ext cx="63065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/>
              <a:t>FLOW OF A CODE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AC394B9-D9B0-C757-F5CA-CB7B9D689353}"/>
              </a:ext>
            </a:extLst>
          </p:cNvPr>
          <p:cNvSpPr/>
          <p:nvPr/>
        </p:nvSpPr>
        <p:spPr>
          <a:xfrm>
            <a:off x="886120" y="2564090"/>
            <a:ext cx="1941921" cy="222943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Entity</a:t>
            </a:r>
          </a:p>
        </p:txBody>
      </p:sp>
      <p:sp>
        <p:nvSpPr>
          <p:cNvPr id="4" name="Flowchart: Decision 3">
            <a:extLst>
              <a:ext uri="{FF2B5EF4-FFF2-40B4-BE49-F238E27FC236}">
                <a16:creationId xmlns:a16="http://schemas.microsoft.com/office/drawing/2014/main" id="{D8F697EE-86C8-41DB-390B-F6A5426ADB72}"/>
              </a:ext>
            </a:extLst>
          </p:cNvPr>
          <p:cNvSpPr/>
          <p:nvPr/>
        </p:nvSpPr>
        <p:spPr>
          <a:xfrm>
            <a:off x="4242061" y="2116317"/>
            <a:ext cx="3242821" cy="2677213"/>
          </a:xfrm>
          <a:prstGeom prst="flowChartDecisio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Servlet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FADFFA6-D33B-DCA9-152D-3011CF424A13}"/>
              </a:ext>
            </a:extLst>
          </p:cNvPr>
          <p:cNvSpPr/>
          <p:nvPr/>
        </p:nvSpPr>
        <p:spPr>
          <a:xfrm>
            <a:off x="8606672" y="1998483"/>
            <a:ext cx="1706251" cy="316740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DAO</a:t>
            </a:r>
          </a:p>
        </p:txBody>
      </p:sp>
      <p:sp>
        <p:nvSpPr>
          <p:cNvPr id="6" name="Flowchart: Magnetic Disk 5">
            <a:extLst>
              <a:ext uri="{FF2B5EF4-FFF2-40B4-BE49-F238E27FC236}">
                <a16:creationId xmlns:a16="http://schemas.microsoft.com/office/drawing/2014/main" id="{8EBADEEA-918D-F449-9726-7A4FA49CCEC9}"/>
              </a:ext>
            </a:extLst>
          </p:cNvPr>
          <p:cNvSpPr/>
          <p:nvPr/>
        </p:nvSpPr>
        <p:spPr>
          <a:xfrm>
            <a:off x="11783505" y="1998483"/>
            <a:ext cx="2413262" cy="3327662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 b="1" dirty="0"/>
              <a:t>DB</a:t>
            </a:r>
          </a:p>
        </p:txBody>
      </p:sp>
      <p:sp>
        <p:nvSpPr>
          <p:cNvPr id="7" name="Arrow: Notched Right 6">
            <a:extLst>
              <a:ext uri="{FF2B5EF4-FFF2-40B4-BE49-F238E27FC236}">
                <a16:creationId xmlns:a16="http://schemas.microsoft.com/office/drawing/2014/main" id="{3ACA49A8-E7BE-891D-BA80-069367D5ABA9}"/>
              </a:ext>
            </a:extLst>
          </p:cNvPr>
          <p:cNvSpPr/>
          <p:nvPr/>
        </p:nvSpPr>
        <p:spPr>
          <a:xfrm>
            <a:off x="2875174" y="3275815"/>
            <a:ext cx="1338607" cy="386499"/>
          </a:xfrm>
          <a:prstGeom prst="notch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D096FC7F-4E38-8CA1-F26C-D9741F26DB10}"/>
              </a:ext>
            </a:extLst>
          </p:cNvPr>
          <p:cNvSpPr/>
          <p:nvPr/>
        </p:nvSpPr>
        <p:spPr>
          <a:xfrm>
            <a:off x="7616857" y="3280529"/>
            <a:ext cx="970961" cy="40064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FC64A0CF-0561-39B0-7B2D-89FDFEBA20F9}"/>
              </a:ext>
            </a:extLst>
          </p:cNvPr>
          <p:cNvSpPr/>
          <p:nvPr/>
        </p:nvSpPr>
        <p:spPr>
          <a:xfrm>
            <a:off x="10454325" y="3181547"/>
            <a:ext cx="1206631" cy="48076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Arrow: Left 11">
            <a:extLst>
              <a:ext uri="{FF2B5EF4-FFF2-40B4-BE49-F238E27FC236}">
                <a16:creationId xmlns:a16="http://schemas.microsoft.com/office/drawing/2014/main" id="{87F1D737-513D-3527-AC24-A89F2CFB6E24}"/>
              </a:ext>
            </a:extLst>
          </p:cNvPr>
          <p:cNvSpPr/>
          <p:nvPr/>
        </p:nvSpPr>
        <p:spPr>
          <a:xfrm>
            <a:off x="10435472" y="4114800"/>
            <a:ext cx="1225484" cy="452487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Arrow: Left 12">
            <a:extLst>
              <a:ext uri="{FF2B5EF4-FFF2-40B4-BE49-F238E27FC236}">
                <a16:creationId xmlns:a16="http://schemas.microsoft.com/office/drawing/2014/main" id="{874483B8-F20F-EB97-F310-C8FD7D082F94}"/>
              </a:ext>
            </a:extLst>
          </p:cNvPr>
          <p:cNvSpPr/>
          <p:nvPr/>
        </p:nvSpPr>
        <p:spPr>
          <a:xfrm>
            <a:off x="6801439" y="4171358"/>
            <a:ext cx="1706251" cy="400640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Arrow: Left 13">
            <a:extLst>
              <a:ext uri="{FF2B5EF4-FFF2-40B4-BE49-F238E27FC236}">
                <a16:creationId xmlns:a16="http://schemas.microsoft.com/office/drawing/2014/main" id="{7C9C93A3-43C1-AA5E-6776-B57D4F10C430}"/>
              </a:ext>
            </a:extLst>
          </p:cNvPr>
          <p:cNvSpPr/>
          <p:nvPr/>
        </p:nvSpPr>
        <p:spPr>
          <a:xfrm>
            <a:off x="2917597" y="3961614"/>
            <a:ext cx="1706251" cy="306371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0643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3FB7244-00A7-F6CC-2C87-434DBE1435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1938680"/>
              </p:ext>
            </p:extLst>
          </p:nvPr>
        </p:nvGraphicFramePr>
        <p:xfrm>
          <a:off x="403126" y="863600"/>
          <a:ext cx="3264304" cy="56524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6076">
                  <a:extLst>
                    <a:ext uri="{9D8B030D-6E8A-4147-A177-3AD203B41FA5}">
                      <a16:colId xmlns:a16="http://schemas.microsoft.com/office/drawing/2014/main" val="898630875"/>
                    </a:ext>
                  </a:extLst>
                </a:gridCol>
                <a:gridCol w="816076">
                  <a:extLst>
                    <a:ext uri="{9D8B030D-6E8A-4147-A177-3AD203B41FA5}">
                      <a16:colId xmlns:a16="http://schemas.microsoft.com/office/drawing/2014/main" val="3169811537"/>
                    </a:ext>
                  </a:extLst>
                </a:gridCol>
                <a:gridCol w="816076">
                  <a:extLst>
                    <a:ext uri="{9D8B030D-6E8A-4147-A177-3AD203B41FA5}">
                      <a16:colId xmlns:a16="http://schemas.microsoft.com/office/drawing/2014/main" val="2957881358"/>
                    </a:ext>
                  </a:extLst>
                </a:gridCol>
                <a:gridCol w="816076">
                  <a:extLst>
                    <a:ext uri="{9D8B030D-6E8A-4147-A177-3AD203B41FA5}">
                      <a16:colId xmlns:a16="http://schemas.microsoft.com/office/drawing/2014/main" val="2120076876"/>
                    </a:ext>
                  </a:extLst>
                </a:gridCol>
              </a:tblGrid>
              <a:tr h="1413114">
                <a:tc>
                  <a:txBody>
                    <a:bodyPr/>
                    <a:lstStyle/>
                    <a:p>
                      <a:r>
                        <a:rPr lang="en-IN" dirty="0"/>
                        <a:t>ID</a:t>
                      </a:r>
                    </a:p>
                    <a:p>
                      <a:r>
                        <a:rPr lang="en-IN" dirty="0"/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1191829"/>
                  </a:ext>
                </a:extLst>
              </a:tr>
              <a:tr h="1413114">
                <a:tc>
                  <a:txBody>
                    <a:bodyPr/>
                    <a:lstStyle/>
                    <a:p>
                      <a:r>
                        <a:rPr lang="en-IN" dirty="0"/>
                        <a:t>U101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Jon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j@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7940308"/>
                  </a:ext>
                </a:extLst>
              </a:tr>
              <a:tr h="1413114">
                <a:tc>
                  <a:txBody>
                    <a:bodyPr/>
                    <a:lstStyle/>
                    <a:p>
                      <a:r>
                        <a:rPr lang="en-IN" dirty="0"/>
                        <a:t>U102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Raj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r@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4488112"/>
                  </a:ext>
                </a:extLst>
              </a:tr>
              <a:tr h="1413114">
                <a:tc>
                  <a:txBody>
                    <a:bodyPr/>
                    <a:lstStyle/>
                    <a:p>
                      <a:r>
                        <a:rPr lang="en-IN" dirty="0"/>
                        <a:t>U103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n@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3867853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F6DC9902-586B-D027-C999-4CB4CDDA59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1607264"/>
              </p:ext>
            </p:extLst>
          </p:nvPr>
        </p:nvGraphicFramePr>
        <p:xfrm>
          <a:off x="10402518" y="776749"/>
          <a:ext cx="3569108" cy="33298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2277">
                  <a:extLst>
                    <a:ext uri="{9D8B030D-6E8A-4147-A177-3AD203B41FA5}">
                      <a16:colId xmlns:a16="http://schemas.microsoft.com/office/drawing/2014/main" val="69723372"/>
                    </a:ext>
                  </a:extLst>
                </a:gridCol>
                <a:gridCol w="892277">
                  <a:extLst>
                    <a:ext uri="{9D8B030D-6E8A-4147-A177-3AD203B41FA5}">
                      <a16:colId xmlns:a16="http://schemas.microsoft.com/office/drawing/2014/main" val="596653034"/>
                    </a:ext>
                  </a:extLst>
                </a:gridCol>
                <a:gridCol w="892277">
                  <a:extLst>
                    <a:ext uri="{9D8B030D-6E8A-4147-A177-3AD203B41FA5}">
                      <a16:colId xmlns:a16="http://schemas.microsoft.com/office/drawing/2014/main" val="1002258136"/>
                    </a:ext>
                  </a:extLst>
                </a:gridCol>
                <a:gridCol w="892277">
                  <a:extLst>
                    <a:ext uri="{9D8B030D-6E8A-4147-A177-3AD203B41FA5}">
                      <a16:colId xmlns:a16="http://schemas.microsoft.com/office/drawing/2014/main" val="3758138170"/>
                    </a:ext>
                  </a:extLst>
                </a:gridCol>
              </a:tblGrid>
              <a:tr h="1109953">
                <a:tc>
                  <a:txBody>
                    <a:bodyPr/>
                    <a:lstStyle/>
                    <a:p>
                      <a:r>
                        <a:rPr lang="en-IN" dirty="0"/>
                        <a:t>ID</a:t>
                      </a:r>
                    </a:p>
                    <a:p>
                      <a:r>
                        <a:rPr lang="en-IN" dirty="0"/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SPEC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684396"/>
                  </a:ext>
                </a:extLst>
              </a:tr>
              <a:tr h="1109953">
                <a:tc>
                  <a:txBody>
                    <a:bodyPr/>
                    <a:lstStyle/>
                    <a:p>
                      <a:r>
                        <a:rPr lang="en-IN" dirty="0"/>
                        <a:t>D101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Harry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h@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MBBS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2570957"/>
                  </a:ext>
                </a:extLst>
              </a:tr>
              <a:tr h="1109953">
                <a:tc>
                  <a:txBody>
                    <a:bodyPr/>
                    <a:lstStyle/>
                    <a:p>
                      <a:r>
                        <a:rPr lang="en-IN" dirty="0"/>
                        <a:t>D102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Priya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p@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9714038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31CB93DA-151D-0586-4313-745EF3F355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3399265"/>
              </p:ext>
            </p:extLst>
          </p:nvPr>
        </p:nvGraphicFramePr>
        <p:xfrm>
          <a:off x="4227869" y="3341338"/>
          <a:ext cx="5939472" cy="44942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9912">
                  <a:extLst>
                    <a:ext uri="{9D8B030D-6E8A-4147-A177-3AD203B41FA5}">
                      <a16:colId xmlns:a16="http://schemas.microsoft.com/office/drawing/2014/main" val="3282688565"/>
                    </a:ext>
                  </a:extLst>
                </a:gridCol>
                <a:gridCol w="989912">
                  <a:extLst>
                    <a:ext uri="{9D8B030D-6E8A-4147-A177-3AD203B41FA5}">
                      <a16:colId xmlns:a16="http://schemas.microsoft.com/office/drawing/2014/main" val="543098205"/>
                    </a:ext>
                  </a:extLst>
                </a:gridCol>
                <a:gridCol w="989912">
                  <a:extLst>
                    <a:ext uri="{9D8B030D-6E8A-4147-A177-3AD203B41FA5}">
                      <a16:colId xmlns:a16="http://schemas.microsoft.com/office/drawing/2014/main" val="19199543"/>
                    </a:ext>
                  </a:extLst>
                </a:gridCol>
                <a:gridCol w="989912">
                  <a:extLst>
                    <a:ext uri="{9D8B030D-6E8A-4147-A177-3AD203B41FA5}">
                      <a16:colId xmlns:a16="http://schemas.microsoft.com/office/drawing/2014/main" val="1365607885"/>
                    </a:ext>
                  </a:extLst>
                </a:gridCol>
                <a:gridCol w="989912">
                  <a:extLst>
                    <a:ext uri="{9D8B030D-6E8A-4147-A177-3AD203B41FA5}">
                      <a16:colId xmlns:a16="http://schemas.microsoft.com/office/drawing/2014/main" val="1118374904"/>
                    </a:ext>
                  </a:extLst>
                </a:gridCol>
                <a:gridCol w="989912">
                  <a:extLst>
                    <a:ext uri="{9D8B030D-6E8A-4147-A177-3AD203B41FA5}">
                      <a16:colId xmlns:a16="http://schemas.microsoft.com/office/drawing/2014/main" val="2132993643"/>
                    </a:ext>
                  </a:extLst>
                </a:gridCol>
              </a:tblGrid>
              <a:tr h="1123563">
                <a:tc>
                  <a:txBody>
                    <a:bodyPr/>
                    <a:lstStyle/>
                    <a:p>
                      <a:r>
                        <a:rPr lang="en-IN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USER_</a:t>
                      </a:r>
                    </a:p>
                    <a:p>
                      <a:r>
                        <a:rPr lang="en-IN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DOC_</a:t>
                      </a:r>
                    </a:p>
                    <a:p>
                      <a:r>
                        <a:rPr lang="en-IN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PATIENT_NAME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9150412"/>
                  </a:ext>
                </a:extLst>
              </a:tr>
              <a:tr h="1123563">
                <a:tc>
                  <a:txBody>
                    <a:bodyPr/>
                    <a:lstStyle/>
                    <a:p>
                      <a:r>
                        <a:rPr lang="en-IN" dirty="0"/>
                        <a:t>A101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U101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1/1/2025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dirty="0"/>
                        <a:t>Pending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Jon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119220"/>
                  </a:ext>
                </a:extLst>
              </a:tr>
              <a:tr h="1123563">
                <a:tc>
                  <a:txBody>
                    <a:bodyPr/>
                    <a:lstStyle/>
                    <a:p>
                      <a:r>
                        <a:rPr lang="en-IN" dirty="0"/>
                        <a:t>A102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U102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5/3/2025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ACCEPT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Raj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4497167"/>
                  </a:ext>
                </a:extLst>
              </a:tr>
              <a:tr h="1123563">
                <a:tc>
                  <a:txBody>
                    <a:bodyPr/>
                    <a:lstStyle/>
                    <a:p>
                      <a:r>
                        <a:rPr lang="en-IN" dirty="0"/>
                        <a:t>A103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U103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D102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5/2/2025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REJECT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297846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AE7C369F-E673-6D9C-CF41-2C1595BAE5AB}"/>
              </a:ext>
            </a:extLst>
          </p:cNvPr>
          <p:cNvSpPr txBox="1"/>
          <p:nvPr/>
        </p:nvSpPr>
        <p:spPr>
          <a:xfrm>
            <a:off x="3893574" y="393290"/>
            <a:ext cx="69120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/>
              <a:t>DATABASE SCHEMA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B6D2666-3FDC-EB48-2013-3C3FB6F6BA3C}"/>
              </a:ext>
            </a:extLst>
          </p:cNvPr>
          <p:cNvSpPr txBox="1"/>
          <p:nvPr/>
        </p:nvSpPr>
        <p:spPr>
          <a:xfrm>
            <a:off x="6626944" y="7816648"/>
            <a:ext cx="456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Appointment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A0BADE4-7068-8148-2C5E-8427EE37C305}"/>
              </a:ext>
            </a:extLst>
          </p:cNvPr>
          <p:cNvSpPr txBox="1"/>
          <p:nvPr/>
        </p:nvSpPr>
        <p:spPr>
          <a:xfrm>
            <a:off x="11749547" y="4208209"/>
            <a:ext cx="2526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Doctor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1F797AAF-6801-3FCE-C6EE-D797B6418913}"/>
                  </a:ext>
                </a:extLst>
              </p14:cNvPr>
              <p14:cNvContentPartPr/>
              <p14:nvPr/>
            </p14:nvContentPartPr>
            <p14:xfrm>
              <a:off x="6528275" y="2831458"/>
              <a:ext cx="360" cy="36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1F797AAF-6801-3FCE-C6EE-D797B641891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19275" y="2822818"/>
                <a:ext cx="18000" cy="18000"/>
              </a:xfrm>
              <a:prstGeom prst="rect">
                <a:avLst/>
              </a:prstGeom>
            </p:spPr>
          </p:pic>
        </mc:Fallback>
      </mc:AlternateContent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10E570B-A674-8E40-76D6-0381E9D72913}"/>
              </a:ext>
            </a:extLst>
          </p:cNvPr>
          <p:cNvCxnSpPr>
            <a:cxnSpLocks/>
          </p:cNvCxnSpPr>
          <p:nvPr/>
        </p:nvCxnSpPr>
        <p:spPr>
          <a:xfrm>
            <a:off x="756740" y="1465006"/>
            <a:ext cx="4916473" cy="23901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23EF9D0-F627-F582-4EDF-75F509CF3391}"/>
              </a:ext>
            </a:extLst>
          </p:cNvPr>
          <p:cNvCxnSpPr/>
          <p:nvPr/>
        </p:nvCxnSpPr>
        <p:spPr>
          <a:xfrm flipH="1">
            <a:off x="6626944" y="1465006"/>
            <a:ext cx="4178708" cy="22614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E076F748-6107-5051-30DE-56DA583890EB}"/>
              </a:ext>
            </a:extLst>
          </p:cNvPr>
          <p:cNvSpPr txBox="1"/>
          <p:nvPr/>
        </p:nvSpPr>
        <p:spPr>
          <a:xfrm rot="2521066">
            <a:off x="3962400" y="3047998"/>
            <a:ext cx="1553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FK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DFD33CE-7037-9D60-8AED-842C75462BCC}"/>
              </a:ext>
            </a:extLst>
          </p:cNvPr>
          <p:cNvSpPr txBox="1"/>
          <p:nvPr/>
        </p:nvSpPr>
        <p:spPr>
          <a:xfrm rot="19974445">
            <a:off x="8111613" y="2094269"/>
            <a:ext cx="12781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FK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724B76B-EEF6-6F15-8C81-1B11E61CB6C7}"/>
              </a:ext>
            </a:extLst>
          </p:cNvPr>
          <p:cNvSpPr txBox="1"/>
          <p:nvPr/>
        </p:nvSpPr>
        <p:spPr>
          <a:xfrm>
            <a:off x="1444999" y="6656438"/>
            <a:ext cx="2084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User</a:t>
            </a:r>
          </a:p>
        </p:txBody>
      </p:sp>
    </p:spTree>
    <p:extLst>
      <p:ext uri="{BB962C8B-B14F-4D97-AF65-F5344CB8AC3E}">
        <p14:creationId xmlns:p14="http://schemas.microsoft.com/office/powerpoint/2010/main" val="592408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4CB2160-9DE8-543D-8741-5A8880583E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2843771"/>
              </p:ext>
            </p:extLst>
          </p:nvPr>
        </p:nvGraphicFramePr>
        <p:xfrm>
          <a:off x="565609" y="1389080"/>
          <a:ext cx="12264271" cy="6422324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635332">
                  <a:extLst>
                    <a:ext uri="{9D8B030D-6E8A-4147-A177-3AD203B41FA5}">
                      <a16:colId xmlns:a16="http://schemas.microsoft.com/office/drawing/2014/main" val="3344728021"/>
                    </a:ext>
                  </a:extLst>
                </a:gridCol>
                <a:gridCol w="1316016">
                  <a:extLst>
                    <a:ext uri="{9D8B030D-6E8A-4147-A177-3AD203B41FA5}">
                      <a16:colId xmlns:a16="http://schemas.microsoft.com/office/drawing/2014/main" val="4183247227"/>
                    </a:ext>
                  </a:extLst>
                </a:gridCol>
                <a:gridCol w="1150070">
                  <a:extLst>
                    <a:ext uri="{9D8B030D-6E8A-4147-A177-3AD203B41FA5}">
                      <a16:colId xmlns:a16="http://schemas.microsoft.com/office/drawing/2014/main" val="2385597010"/>
                    </a:ext>
                  </a:extLst>
                </a:gridCol>
                <a:gridCol w="3091992">
                  <a:extLst>
                    <a:ext uri="{9D8B030D-6E8A-4147-A177-3AD203B41FA5}">
                      <a16:colId xmlns:a16="http://schemas.microsoft.com/office/drawing/2014/main" val="982562007"/>
                    </a:ext>
                  </a:extLst>
                </a:gridCol>
                <a:gridCol w="2403835">
                  <a:extLst>
                    <a:ext uri="{9D8B030D-6E8A-4147-A177-3AD203B41FA5}">
                      <a16:colId xmlns:a16="http://schemas.microsoft.com/office/drawing/2014/main" val="790055032"/>
                    </a:ext>
                  </a:extLst>
                </a:gridCol>
                <a:gridCol w="2199409">
                  <a:extLst>
                    <a:ext uri="{9D8B030D-6E8A-4147-A177-3AD203B41FA5}">
                      <a16:colId xmlns:a16="http://schemas.microsoft.com/office/drawing/2014/main" val="2967270038"/>
                    </a:ext>
                  </a:extLst>
                </a:gridCol>
                <a:gridCol w="1467617">
                  <a:extLst>
                    <a:ext uri="{9D8B030D-6E8A-4147-A177-3AD203B41FA5}">
                      <a16:colId xmlns:a16="http://schemas.microsoft.com/office/drawing/2014/main" val="3234817670"/>
                    </a:ext>
                  </a:extLst>
                </a:gridCol>
              </a:tblGrid>
              <a:tr h="682913">
                <a:tc>
                  <a:txBody>
                    <a:bodyPr/>
                    <a:lstStyle/>
                    <a:p>
                      <a:pPr marL="55245" marR="57785" indent="16510" algn="ctr">
                        <a:lnSpc>
                          <a:spcPct val="107000"/>
                        </a:lnSpc>
                        <a:spcBef>
                          <a:spcPts val="140"/>
                        </a:spcBef>
                        <a:buNone/>
                      </a:pPr>
                      <a:r>
                        <a:rPr lang="en-US" sz="1800" spc="-20">
                          <a:effectLst/>
                        </a:rPr>
                        <a:t>Test Case </a:t>
                      </a:r>
                      <a:r>
                        <a:rPr lang="en-US" sz="1800" spc="-30">
                          <a:effectLst/>
                        </a:rPr>
                        <a:t>ID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25"/>
                        </a:spcBef>
                        <a:buNone/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IN" sz="1800">
                        <a:effectLst/>
                      </a:endParaRPr>
                    </a:p>
                    <a:p>
                      <a:pPr marL="6985" algn="ctr">
                        <a:buNone/>
                      </a:pPr>
                      <a:r>
                        <a:rPr lang="en-US" sz="1800" spc="-10">
                          <a:effectLst/>
                        </a:rPr>
                        <a:t>Description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15" marR="635" algn="ctr">
                        <a:spcBef>
                          <a:spcPts val="800"/>
                        </a:spcBef>
                        <a:buNone/>
                      </a:pPr>
                      <a:r>
                        <a:rPr lang="en-US" sz="1800" spc="-20">
                          <a:effectLst/>
                        </a:rPr>
                        <a:t>Test</a:t>
                      </a:r>
                      <a:endParaRPr lang="en-IN" sz="1800">
                        <a:effectLst/>
                      </a:endParaRPr>
                    </a:p>
                    <a:p>
                      <a:pPr marL="5715" algn="ctr">
                        <a:spcBef>
                          <a:spcPts val="85"/>
                        </a:spcBef>
                        <a:buNone/>
                      </a:pPr>
                      <a:r>
                        <a:rPr lang="en-US" sz="1800" spc="-10">
                          <a:effectLst/>
                        </a:rPr>
                        <a:t>Condition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25"/>
                        </a:spcBef>
                        <a:buNone/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IN" sz="1800">
                        <a:effectLst/>
                      </a:endParaRPr>
                    </a:p>
                    <a:p>
                      <a:pPr marL="27940" marR="21590" algn="ctr">
                        <a:buNone/>
                      </a:pPr>
                      <a:r>
                        <a:rPr lang="en-US" sz="1800">
                          <a:effectLst/>
                        </a:rPr>
                        <a:t>Input</a:t>
                      </a:r>
                      <a:r>
                        <a:rPr lang="en-US" sz="1800" spc="-25">
                          <a:effectLst/>
                        </a:rPr>
                        <a:t> </a:t>
                      </a:r>
                      <a:r>
                        <a:rPr lang="en-US" sz="1800" spc="-10">
                          <a:effectLst/>
                        </a:rPr>
                        <a:t>Values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1930" marR="141605" indent="-50800" algn="ctr">
                        <a:lnSpc>
                          <a:spcPct val="106000"/>
                        </a:lnSpc>
                        <a:spcBef>
                          <a:spcPts val="800"/>
                        </a:spcBef>
                        <a:buNone/>
                      </a:pPr>
                      <a:r>
                        <a:rPr lang="en-US" sz="1800" spc="-10">
                          <a:effectLst/>
                        </a:rPr>
                        <a:t>Expected Output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25"/>
                        </a:spcBef>
                        <a:buNone/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IN" sz="1800">
                        <a:effectLst/>
                      </a:endParaRPr>
                    </a:p>
                    <a:p>
                      <a:pPr marL="36195" algn="ctr">
                        <a:buNone/>
                      </a:pPr>
                      <a:r>
                        <a:rPr lang="en-US" sz="1800">
                          <a:effectLst/>
                        </a:rPr>
                        <a:t>Actual</a:t>
                      </a:r>
                      <a:r>
                        <a:rPr lang="en-US" sz="1800" spc="-40">
                          <a:effectLst/>
                        </a:rPr>
                        <a:t> </a:t>
                      </a:r>
                      <a:r>
                        <a:rPr lang="en-US" sz="1800" spc="-10">
                          <a:effectLst/>
                        </a:rPr>
                        <a:t>Result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25"/>
                        </a:spcBef>
                        <a:buNone/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IN" sz="1800">
                        <a:effectLst/>
                      </a:endParaRPr>
                    </a:p>
                    <a:p>
                      <a:pPr marL="6985" algn="ctr">
                        <a:buNone/>
                      </a:pPr>
                      <a:r>
                        <a:rPr lang="en-US" sz="1800" spc="-10">
                          <a:effectLst/>
                        </a:rPr>
                        <a:t>Remark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201734154"/>
                  </a:ext>
                </a:extLst>
              </a:tr>
              <a:tr h="683591">
                <a:tc>
                  <a:txBody>
                    <a:bodyPr/>
                    <a:lstStyle/>
                    <a:p>
                      <a:pPr algn="ctr">
                        <a:spcBef>
                          <a:spcPts val="230"/>
                        </a:spcBef>
                        <a:buNone/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IN" sz="1800">
                        <a:effectLst/>
                      </a:endParaRPr>
                    </a:p>
                    <a:p>
                      <a:pPr marR="4445" algn="ctr">
                        <a:spcBef>
                          <a:spcPts val="5"/>
                        </a:spcBef>
                        <a:buNone/>
                      </a:pPr>
                      <a:r>
                        <a:rPr lang="en-US" sz="1800" spc="-10">
                          <a:effectLst/>
                        </a:rPr>
                        <a:t>TC_01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0485" marR="55245" indent="126365" algn="ctr">
                        <a:lnSpc>
                          <a:spcPct val="105000"/>
                        </a:lnSpc>
                        <a:spcBef>
                          <a:spcPts val="805"/>
                        </a:spcBef>
                        <a:buNone/>
                      </a:pPr>
                      <a:r>
                        <a:rPr lang="en-US" sz="1800" spc="-10">
                          <a:effectLst/>
                        </a:rPr>
                        <a:t>Patient Registration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30"/>
                        </a:spcBef>
                        <a:buNone/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IN" sz="1800">
                        <a:effectLst/>
                      </a:endParaRPr>
                    </a:p>
                    <a:p>
                      <a:pPr marL="5715" algn="ctr">
                        <a:spcBef>
                          <a:spcPts val="5"/>
                        </a:spcBef>
                        <a:buNone/>
                      </a:pPr>
                      <a:r>
                        <a:rPr lang="en-US" sz="1800" spc="-20">
                          <a:effectLst/>
                        </a:rPr>
                        <a:t>Valid</a:t>
                      </a:r>
                      <a:r>
                        <a:rPr lang="en-US" sz="1800" spc="-5">
                          <a:effectLst/>
                        </a:rPr>
                        <a:t> </a:t>
                      </a:r>
                      <a:r>
                        <a:rPr lang="en-US" sz="1800" spc="-10">
                          <a:effectLst/>
                        </a:rPr>
                        <a:t>Input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940" marR="22860" algn="ctr">
                        <a:spcBef>
                          <a:spcPts val="145"/>
                        </a:spcBef>
                        <a:buNone/>
                      </a:pPr>
                      <a:r>
                        <a:rPr lang="en-US" sz="1800">
                          <a:effectLst/>
                        </a:rPr>
                        <a:t>Name:</a:t>
                      </a:r>
                      <a:r>
                        <a:rPr lang="en-US" sz="1800" spc="-40">
                          <a:effectLst/>
                        </a:rPr>
                        <a:t> </a:t>
                      </a:r>
                      <a:r>
                        <a:rPr lang="en-US" sz="1800" spc="-10">
                          <a:effectLst/>
                        </a:rPr>
                        <a:t>John,</a:t>
                      </a:r>
                      <a:endParaRPr lang="en-IN" sz="1800">
                        <a:effectLst/>
                      </a:endParaRPr>
                    </a:p>
                    <a:p>
                      <a:pPr marL="27940" marR="19050" algn="ctr">
                        <a:lnSpc>
                          <a:spcPct val="105000"/>
                        </a:lnSpc>
                        <a:spcBef>
                          <a:spcPts val="100"/>
                        </a:spcBef>
                        <a:buNone/>
                      </a:pPr>
                      <a:r>
                        <a:rPr lang="en-US" sz="1800" spc="-10">
                          <a:effectLst/>
                        </a:rPr>
                        <a:t>Email:</a:t>
                      </a:r>
                      <a:r>
                        <a:rPr lang="en-US" sz="1800" spc="-15">
                          <a:effectLst/>
                        </a:rPr>
                        <a:t> </a:t>
                      </a:r>
                      <a:r>
                        <a:rPr lang="en-US" sz="1800" spc="-10">
                          <a:effectLst/>
                          <a:hlinkClick r:id="rId2"/>
                        </a:rPr>
                        <a:t>john@example.com</a:t>
                      </a:r>
                      <a:r>
                        <a:rPr lang="en-US" sz="1800" u="none" strike="noStrike" spc="-10">
                          <a:effectLst/>
                          <a:hlinkClick r:id="rId2"/>
                        </a:rPr>
                        <a:t>,</a:t>
                      </a:r>
                      <a:r>
                        <a:rPr lang="en-US" sz="1800" spc="-10">
                          <a:effectLst/>
                        </a:rPr>
                        <a:t> </a:t>
                      </a:r>
                      <a:r>
                        <a:rPr lang="en-US" sz="1800">
                          <a:effectLst/>
                        </a:rPr>
                        <a:t>Phone: 1234567890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5250" marR="91440" indent="1905" algn="ctr">
                        <a:lnSpc>
                          <a:spcPct val="106000"/>
                        </a:lnSpc>
                        <a:spcBef>
                          <a:spcPts val="145"/>
                        </a:spcBef>
                        <a:buNone/>
                      </a:pPr>
                      <a:r>
                        <a:rPr lang="en-US" sz="1800" spc="-10">
                          <a:effectLst/>
                        </a:rPr>
                        <a:t>Successful patient registration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8740" marR="68580" indent="2540" algn="ctr">
                        <a:lnSpc>
                          <a:spcPct val="106000"/>
                        </a:lnSpc>
                        <a:spcBef>
                          <a:spcPts val="145"/>
                        </a:spcBef>
                        <a:buNone/>
                      </a:pPr>
                      <a:r>
                        <a:rPr lang="en-US" sz="1800" spc="-10">
                          <a:effectLst/>
                        </a:rPr>
                        <a:t>Patient registered successfully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30"/>
                        </a:spcBef>
                        <a:buNone/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IN" sz="1800">
                        <a:effectLst/>
                      </a:endParaRPr>
                    </a:p>
                    <a:p>
                      <a:pPr marL="6985" marR="1270" algn="ctr">
                        <a:spcBef>
                          <a:spcPts val="5"/>
                        </a:spcBef>
                        <a:buNone/>
                      </a:pPr>
                      <a:r>
                        <a:rPr lang="en-US" sz="1800" spc="-20">
                          <a:effectLst/>
                        </a:rPr>
                        <a:t>Pass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362826240"/>
                  </a:ext>
                </a:extLst>
              </a:tr>
              <a:tr h="682233">
                <a:tc>
                  <a:txBody>
                    <a:bodyPr/>
                    <a:lstStyle/>
                    <a:p>
                      <a:pPr algn="ctr">
                        <a:spcBef>
                          <a:spcPts val="220"/>
                        </a:spcBef>
                        <a:buNone/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IN" sz="1800">
                        <a:effectLst/>
                      </a:endParaRPr>
                    </a:p>
                    <a:p>
                      <a:pPr marR="4445" algn="ctr">
                        <a:buNone/>
                      </a:pPr>
                      <a:r>
                        <a:rPr lang="en-US" sz="1800" spc="-10">
                          <a:effectLst/>
                        </a:rPr>
                        <a:t>TC_02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0485" marR="55245" indent="126365" algn="ctr">
                        <a:lnSpc>
                          <a:spcPct val="106000"/>
                        </a:lnSpc>
                        <a:spcBef>
                          <a:spcPts val="795"/>
                        </a:spcBef>
                        <a:buNone/>
                      </a:pPr>
                      <a:r>
                        <a:rPr lang="en-US" sz="1800" spc="-10">
                          <a:effectLst/>
                        </a:rPr>
                        <a:t>Patient Registration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2880" indent="-32385" algn="ctr">
                        <a:lnSpc>
                          <a:spcPct val="106000"/>
                        </a:lnSpc>
                        <a:spcBef>
                          <a:spcPts val="795"/>
                        </a:spcBef>
                        <a:buNone/>
                      </a:pPr>
                      <a:r>
                        <a:rPr lang="en-US" sz="1800" spc="-20">
                          <a:effectLst/>
                        </a:rPr>
                        <a:t>Invalid </a:t>
                      </a:r>
                      <a:r>
                        <a:rPr lang="en-US" sz="1800" spc="-10">
                          <a:effectLst/>
                        </a:rPr>
                        <a:t>Input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90575" indent="-670560" algn="ctr">
                        <a:lnSpc>
                          <a:spcPct val="106000"/>
                        </a:lnSpc>
                        <a:spcBef>
                          <a:spcPts val="795"/>
                        </a:spcBef>
                        <a:buNone/>
                      </a:pPr>
                      <a:r>
                        <a:rPr lang="en-US" sz="1800">
                          <a:effectLst/>
                        </a:rPr>
                        <a:t>Name:</a:t>
                      </a:r>
                      <a:r>
                        <a:rPr lang="en-US" sz="1800" spc="-60">
                          <a:effectLst/>
                        </a:rPr>
                        <a:t> </a:t>
                      </a:r>
                      <a:r>
                        <a:rPr lang="en-US" sz="1800">
                          <a:effectLst/>
                        </a:rPr>
                        <a:t>null, Email:</a:t>
                      </a:r>
                      <a:r>
                        <a:rPr lang="en-US" sz="1800" spc="-55">
                          <a:effectLst/>
                        </a:rPr>
                        <a:t> </a:t>
                      </a:r>
                      <a:r>
                        <a:rPr lang="en-US" sz="1800">
                          <a:effectLst/>
                        </a:rPr>
                        <a:t>invalid,</a:t>
                      </a:r>
                      <a:r>
                        <a:rPr lang="en-US" sz="1800" spc="-60">
                          <a:effectLst/>
                        </a:rPr>
                        <a:t> </a:t>
                      </a:r>
                      <a:r>
                        <a:rPr lang="en-US" sz="1800">
                          <a:effectLst/>
                        </a:rPr>
                        <a:t>Phone: </a:t>
                      </a:r>
                      <a:r>
                        <a:rPr lang="en-US" sz="1800" spc="-20">
                          <a:effectLst/>
                        </a:rPr>
                        <a:t>123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8590" marR="15875" indent="-123825" algn="ctr">
                        <a:lnSpc>
                          <a:spcPct val="106000"/>
                        </a:lnSpc>
                        <a:spcBef>
                          <a:spcPts val="795"/>
                        </a:spcBef>
                        <a:buNone/>
                      </a:pPr>
                      <a:r>
                        <a:rPr lang="en-US" sz="1800" spc="-10" dirty="0">
                          <a:effectLst/>
                        </a:rPr>
                        <a:t>Error</a:t>
                      </a:r>
                      <a:r>
                        <a:rPr lang="en-US" sz="1800" spc="-50" dirty="0">
                          <a:effectLst/>
                        </a:rPr>
                        <a:t> </a:t>
                      </a:r>
                      <a:r>
                        <a:rPr lang="en-US" sz="1800" spc="-10" dirty="0">
                          <a:effectLst/>
                        </a:rPr>
                        <a:t>message displayed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7795" marR="130175" indent="2540" algn="ctr">
                        <a:lnSpc>
                          <a:spcPct val="107000"/>
                        </a:lnSpc>
                        <a:spcBef>
                          <a:spcPts val="135"/>
                        </a:spcBef>
                        <a:buNone/>
                      </a:pPr>
                      <a:r>
                        <a:rPr lang="en-US" sz="1800" spc="-20">
                          <a:effectLst/>
                        </a:rPr>
                        <a:t>Error </a:t>
                      </a:r>
                      <a:r>
                        <a:rPr lang="en-US" sz="1800" spc="-10">
                          <a:effectLst/>
                        </a:rPr>
                        <a:t>message displayed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20"/>
                        </a:spcBef>
                        <a:buNone/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IN" sz="1800">
                        <a:effectLst/>
                      </a:endParaRPr>
                    </a:p>
                    <a:p>
                      <a:pPr marL="6985" marR="1270" algn="ctr">
                        <a:buNone/>
                      </a:pPr>
                      <a:r>
                        <a:rPr lang="en-US" sz="1800" spc="-20">
                          <a:effectLst/>
                        </a:rPr>
                        <a:t>Pass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636434670"/>
                  </a:ext>
                </a:extLst>
              </a:tr>
              <a:tr h="605970">
                <a:tc>
                  <a:txBody>
                    <a:bodyPr/>
                    <a:lstStyle/>
                    <a:p>
                      <a:pPr marR="4445" algn="ctr">
                        <a:spcBef>
                          <a:spcPts val="795"/>
                        </a:spcBef>
                        <a:buNone/>
                      </a:pPr>
                      <a:r>
                        <a:rPr lang="en-US" sz="1800" spc="-10">
                          <a:effectLst/>
                        </a:rPr>
                        <a:t>TC_03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85" marR="1270" algn="ctr">
                        <a:spcBef>
                          <a:spcPts val="795"/>
                        </a:spcBef>
                        <a:buNone/>
                      </a:pPr>
                      <a:r>
                        <a:rPr lang="en-US" sz="1800">
                          <a:effectLst/>
                        </a:rPr>
                        <a:t>Doctor</a:t>
                      </a:r>
                      <a:r>
                        <a:rPr lang="en-US" sz="1800" spc="-40">
                          <a:effectLst/>
                        </a:rPr>
                        <a:t> </a:t>
                      </a:r>
                      <a:r>
                        <a:rPr lang="en-US" sz="1800" spc="-10">
                          <a:effectLst/>
                        </a:rPr>
                        <a:t>Login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15" algn="ctr">
                        <a:spcBef>
                          <a:spcPts val="145"/>
                        </a:spcBef>
                        <a:buNone/>
                      </a:pPr>
                      <a:r>
                        <a:rPr lang="en-US" sz="1800" spc="-10">
                          <a:effectLst/>
                        </a:rPr>
                        <a:t>Valid</a:t>
                      </a:r>
                      <a:endParaRPr lang="en-IN" sz="1800">
                        <a:effectLst/>
                      </a:endParaRPr>
                    </a:p>
                    <a:p>
                      <a:pPr marL="5715" algn="ctr">
                        <a:spcBef>
                          <a:spcPts val="90"/>
                        </a:spcBef>
                        <a:buNone/>
                      </a:pPr>
                      <a:r>
                        <a:rPr lang="en-US" sz="1800" spc="-10">
                          <a:effectLst/>
                        </a:rPr>
                        <a:t>Credentials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7345" indent="-218440" algn="ctr">
                        <a:lnSpc>
                          <a:spcPct val="106000"/>
                        </a:lnSpc>
                        <a:spcBef>
                          <a:spcPts val="145"/>
                        </a:spcBef>
                        <a:buNone/>
                      </a:pPr>
                      <a:r>
                        <a:rPr lang="en-US" sz="1800" spc="-10">
                          <a:effectLst/>
                        </a:rPr>
                        <a:t>Email: </a:t>
                      </a:r>
                      <a:r>
                        <a:rPr lang="en-US" sz="1800" spc="-10">
                          <a:effectLst/>
                          <a:hlinkClick r:id="rId3"/>
                        </a:rPr>
                        <a:t>doctor@example.com</a:t>
                      </a:r>
                      <a:r>
                        <a:rPr lang="en-US" sz="1800" u="none" strike="noStrike" spc="-10">
                          <a:effectLst/>
                          <a:hlinkClick r:id="rId3"/>
                        </a:rPr>
                        <a:t>,</a:t>
                      </a:r>
                      <a:r>
                        <a:rPr lang="en-US" sz="1800" spc="-10">
                          <a:effectLst/>
                        </a:rPr>
                        <a:t> </a:t>
                      </a:r>
                      <a:r>
                        <a:rPr lang="en-US" sz="1800">
                          <a:effectLst/>
                        </a:rPr>
                        <a:t>Password: Pass@123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4765" marR="15875" indent="4445" algn="ctr">
                        <a:lnSpc>
                          <a:spcPct val="106000"/>
                        </a:lnSpc>
                        <a:spcBef>
                          <a:spcPts val="145"/>
                        </a:spcBef>
                        <a:buNone/>
                      </a:pPr>
                      <a:r>
                        <a:rPr lang="en-US" sz="1800">
                          <a:effectLst/>
                        </a:rPr>
                        <a:t>Doctor</a:t>
                      </a:r>
                      <a:r>
                        <a:rPr lang="en-US" sz="1800" spc="-60">
                          <a:effectLst/>
                        </a:rPr>
                        <a:t> </a:t>
                      </a:r>
                      <a:r>
                        <a:rPr lang="en-US" sz="1800">
                          <a:effectLst/>
                        </a:rPr>
                        <a:t>logged in</a:t>
                      </a:r>
                      <a:r>
                        <a:rPr lang="en-US" sz="1800" spc="-15">
                          <a:effectLst/>
                        </a:rPr>
                        <a:t> </a:t>
                      </a:r>
                      <a:r>
                        <a:rPr lang="en-US" sz="1800" spc="-10">
                          <a:effectLst/>
                        </a:rPr>
                        <a:t>successfully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1285" marR="111125" indent="121920" algn="ctr">
                        <a:lnSpc>
                          <a:spcPct val="106000"/>
                        </a:lnSpc>
                        <a:spcBef>
                          <a:spcPts val="145"/>
                        </a:spcBef>
                        <a:buNone/>
                      </a:pPr>
                      <a:r>
                        <a:rPr lang="en-US" sz="1800" spc="-10" dirty="0">
                          <a:effectLst/>
                        </a:rPr>
                        <a:t>Login successful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85" marR="1270" algn="ctr">
                        <a:spcBef>
                          <a:spcPts val="795"/>
                        </a:spcBef>
                        <a:buNone/>
                      </a:pPr>
                      <a:r>
                        <a:rPr lang="en-US" sz="1800" spc="-20">
                          <a:effectLst/>
                        </a:rPr>
                        <a:t>Pass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966295298"/>
                  </a:ext>
                </a:extLst>
              </a:tr>
              <a:tr h="683591">
                <a:tc>
                  <a:txBody>
                    <a:bodyPr/>
                    <a:lstStyle/>
                    <a:p>
                      <a:pPr algn="ctr">
                        <a:spcBef>
                          <a:spcPts val="230"/>
                        </a:spcBef>
                        <a:buNone/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IN" sz="1800">
                        <a:effectLst/>
                      </a:endParaRPr>
                    </a:p>
                    <a:p>
                      <a:pPr marR="4445" algn="ctr">
                        <a:spcBef>
                          <a:spcPts val="5"/>
                        </a:spcBef>
                        <a:buNone/>
                      </a:pPr>
                      <a:r>
                        <a:rPr lang="en-US" sz="1800" spc="-10">
                          <a:effectLst/>
                        </a:rPr>
                        <a:t>TC_04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30"/>
                        </a:spcBef>
                        <a:buNone/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IN" sz="1800">
                        <a:effectLst/>
                      </a:endParaRPr>
                    </a:p>
                    <a:p>
                      <a:pPr marL="6985" marR="1270" algn="ctr">
                        <a:spcBef>
                          <a:spcPts val="5"/>
                        </a:spcBef>
                        <a:buNone/>
                      </a:pPr>
                      <a:r>
                        <a:rPr lang="en-US" sz="1800">
                          <a:effectLst/>
                        </a:rPr>
                        <a:t>Doctor</a:t>
                      </a:r>
                      <a:r>
                        <a:rPr lang="en-US" sz="1800" spc="-40">
                          <a:effectLst/>
                        </a:rPr>
                        <a:t> </a:t>
                      </a:r>
                      <a:r>
                        <a:rPr lang="en-US" sz="1800" spc="-10">
                          <a:effectLst/>
                        </a:rPr>
                        <a:t>Login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715" marR="1270" algn="ctr">
                        <a:spcBef>
                          <a:spcPts val="805"/>
                        </a:spcBef>
                        <a:buNone/>
                      </a:pPr>
                      <a:r>
                        <a:rPr lang="en-US" sz="1800" spc="-10">
                          <a:effectLst/>
                        </a:rPr>
                        <a:t>Invalid</a:t>
                      </a:r>
                      <a:endParaRPr lang="en-IN" sz="1800">
                        <a:effectLst/>
                      </a:endParaRPr>
                    </a:p>
                    <a:p>
                      <a:pPr marL="5715" algn="ctr">
                        <a:spcBef>
                          <a:spcPts val="90"/>
                        </a:spcBef>
                        <a:buNone/>
                      </a:pPr>
                      <a:r>
                        <a:rPr lang="en-US" sz="1800" spc="-10">
                          <a:effectLst/>
                        </a:rPr>
                        <a:t>Credentials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37820" indent="-280670" algn="ctr">
                        <a:lnSpc>
                          <a:spcPct val="106000"/>
                        </a:lnSpc>
                        <a:spcBef>
                          <a:spcPts val="805"/>
                        </a:spcBef>
                        <a:buNone/>
                      </a:pPr>
                      <a:r>
                        <a:rPr lang="en-US" sz="1800" spc="-10" dirty="0">
                          <a:effectLst/>
                        </a:rPr>
                        <a:t>Email: </a:t>
                      </a:r>
                      <a:r>
                        <a:rPr lang="en-US" sz="1800" spc="-10" dirty="0">
                          <a:effectLst/>
                          <a:hlinkClick r:id="rId4"/>
                        </a:rPr>
                        <a:t>unknown@example.com</a:t>
                      </a:r>
                      <a:r>
                        <a:rPr lang="en-US" sz="1800" u="none" strike="noStrike" spc="-10" dirty="0">
                          <a:effectLst/>
                          <a:hlinkClick r:id="rId4"/>
                        </a:rPr>
                        <a:t>,</a:t>
                      </a:r>
                      <a:r>
                        <a:rPr lang="en-US" sz="1800" spc="-10" dirty="0">
                          <a:effectLst/>
                        </a:rPr>
                        <a:t> </a:t>
                      </a:r>
                      <a:r>
                        <a:rPr lang="en-US" sz="1800" dirty="0">
                          <a:effectLst/>
                        </a:rPr>
                        <a:t>Password: </a:t>
                      </a:r>
                      <a:r>
                        <a:rPr lang="en-US" sz="1800" dirty="0" err="1">
                          <a:effectLst/>
                        </a:rPr>
                        <a:t>wrongPass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8590" marR="15875" indent="-123825" algn="ctr">
                        <a:lnSpc>
                          <a:spcPct val="106000"/>
                        </a:lnSpc>
                        <a:spcBef>
                          <a:spcPts val="805"/>
                        </a:spcBef>
                        <a:buNone/>
                      </a:pPr>
                      <a:r>
                        <a:rPr lang="en-US" sz="1800" spc="-10">
                          <a:effectLst/>
                        </a:rPr>
                        <a:t>Error</a:t>
                      </a:r>
                      <a:r>
                        <a:rPr lang="en-US" sz="1800" spc="-50">
                          <a:effectLst/>
                        </a:rPr>
                        <a:t> </a:t>
                      </a:r>
                      <a:r>
                        <a:rPr lang="en-US" sz="1800" spc="-10">
                          <a:effectLst/>
                        </a:rPr>
                        <a:t>message displayed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7795" marR="130175" indent="2540" algn="ctr">
                        <a:lnSpc>
                          <a:spcPct val="107000"/>
                        </a:lnSpc>
                        <a:spcBef>
                          <a:spcPts val="145"/>
                        </a:spcBef>
                        <a:buNone/>
                      </a:pPr>
                      <a:r>
                        <a:rPr lang="en-US" sz="1800" spc="-20">
                          <a:effectLst/>
                        </a:rPr>
                        <a:t>Error </a:t>
                      </a:r>
                      <a:r>
                        <a:rPr lang="en-US" sz="1800" spc="-10">
                          <a:effectLst/>
                        </a:rPr>
                        <a:t>message displayed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30"/>
                        </a:spcBef>
                        <a:buNone/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IN" sz="1800" dirty="0">
                        <a:effectLst/>
                      </a:endParaRPr>
                    </a:p>
                    <a:p>
                      <a:pPr marL="6985" marR="1270" algn="ctr">
                        <a:spcBef>
                          <a:spcPts val="5"/>
                        </a:spcBef>
                        <a:buNone/>
                      </a:pPr>
                      <a:r>
                        <a:rPr lang="en-US" sz="1800" spc="-20" dirty="0">
                          <a:effectLst/>
                        </a:rPr>
                        <a:t>Pass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272337551"/>
                  </a:ext>
                </a:extLst>
              </a:tr>
              <a:tr h="683591">
                <a:tc>
                  <a:txBody>
                    <a:bodyPr/>
                    <a:lstStyle/>
                    <a:p>
                      <a:pPr algn="ctr">
                        <a:spcBef>
                          <a:spcPts val="220"/>
                        </a:spcBef>
                        <a:buNone/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IN" sz="1800">
                        <a:effectLst/>
                      </a:endParaRPr>
                    </a:p>
                    <a:p>
                      <a:pPr marR="4445" algn="ctr">
                        <a:buNone/>
                      </a:pPr>
                      <a:r>
                        <a:rPr lang="en-US" sz="1800" spc="-10">
                          <a:effectLst/>
                        </a:rPr>
                        <a:t>TC_05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7790" marR="25400" indent="-60960" algn="ctr">
                        <a:lnSpc>
                          <a:spcPct val="105000"/>
                        </a:lnSpc>
                        <a:spcBef>
                          <a:spcPts val="805"/>
                        </a:spcBef>
                        <a:buNone/>
                      </a:pPr>
                      <a:r>
                        <a:rPr lang="en-US" sz="1800" spc="-10">
                          <a:effectLst/>
                        </a:rPr>
                        <a:t>Appointment Scheduling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20"/>
                        </a:spcBef>
                        <a:buNone/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IN" sz="1800">
                        <a:effectLst/>
                      </a:endParaRPr>
                    </a:p>
                    <a:p>
                      <a:pPr marL="5715" algn="ctr">
                        <a:buNone/>
                      </a:pPr>
                      <a:r>
                        <a:rPr lang="en-US" sz="1800" spc="-20">
                          <a:effectLst/>
                        </a:rPr>
                        <a:t>Valid</a:t>
                      </a:r>
                      <a:r>
                        <a:rPr lang="en-US" sz="1800" spc="-5">
                          <a:effectLst/>
                        </a:rPr>
                        <a:t> </a:t>
                      </a:r>
                      <a:r>
                        <a:rPr lang="en-US" sz="1800" spc="-10">
                          <a:effectLst/>
                        </a:rPr>
                        <a:t>Input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940" marR="21590" algn="ctr">
                        <a:spcBef>
                          <a:spcPts val="805"/>
                        </a:spcBef>
                        <a:buNone/>
                      </a:pPr>
                      <a:r>
                        <a:rPr lang="en-US" sz="1800">
                          <a:effectLst/>
                        </a:rPr>
                        <a:t>Patient</a:t>
                      </a:r>
                      <a:r>
                        <a:rPr lang="en-US" sz="1800" spc="-35">
                          <a:effectLst/>
                        </a:rPr>
                        <a:t> </a:t>
                      </a:r>
                      <a:r>
                        <a:rPr lang="en-US" sz="1800">
                          <a:effectLst/>
                        </a:rPr>
                        <a:t>ID:</a:t>
                      </a:r>
                      <a:r>
                        <a:rPr lang="en-US" sz="1800" spc="-40">
                          <a:effectLst/>
                        </a:rPr>
                        <a:t> </a:t>
                      </a:r>
                      <a:r>
                        <a:rPr lang="en-US" sz="1800">
                          <a:effectLst/>
                        </a:rPr>
                        <a:t>101,</a:t>
                      </a:r>
                      <a:r>
                        <a:rPr lang="en-US" sz="1800" spc="-40">
                          <a:effectLst/>
                        </a:rPr>
                        <a:t> </a:t>
                      </a:r>
                      <a:r>
                        <a:rPr lang="en-US" sz="1800">
                          <a:effectLst/>
                        </a:rPr>
                        <a:t>Doctor</a:t>
                      </a:r>
                      <a:r>
                        <a:rPr lang="en-US" sz="1800" spc="-30">
                          <a:effectLst/>
                        </a:rPr>
                        <a:t> </a:t>
                      </a:r>
                      <a:r>
                        <a:rPr lang="en-US" sz="1800">
                          <a:effectLst/>
                        </a:rPr>
                        <a:t>ID:</a:t>
                      </a:r>
                      <a:r>
                        <a:rPr lang="en-US" sz="1800" spc="-40">
                          <a:effectLst/>
                        </a:rPr>
                        <a:t> </a:t>
                      </a:r>
                      <a:r>
                        <a:rPr lang="en-US" sz="1800" spc="-20">
                          <a:effectLst/>
                        </a:rPr>
                        <a:t>201,</a:t>
                      </a:r>
                      <a:endParaRPr lang="en-IN" sz="1800">
                        <a:effectLst/>
                      </a:endParaRPr>
                    </a:p>
                    <a:p>
                      <a:pPr marL="27940" marR="23495" algn="ctr">
                        <a:spcBef>
                          <a:spcPts val="75"/>
                        </a:spcBef>
                        <a:buNone/>
                      </a:pPr>
                      <a:r>
                        <a:rPr lang="en-US" sz="1800" spc="-10">
                          <a:effectLst/>
                        </a:rPr>
                        <a:t>Date:</a:t>
                      </a:r>
                      <a:r>
                        <a:rPr lang="en-US" sz="1800" spc="55">
                          <a:effectLst/>
                        </a:rPr>
                        <a:t> </a:t>
                      </a:r>
                      <a:r>
                        <a:rPr lang="en-US" sz="1800" spc="-10">
                          <a:effectLst/>
                        </a:rPr>
                        <a:t>2023-12-</a:t>
                      </a:r>
                      <a:r>
                        <a:rPr lang="en-US" sz="1800" spc="-25">
                          <a:effectLst/>
                        </a:rPr>
                        <a:t>01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6000"/>
                        </a:lnSpc>
                        <a:spcBef>
                          <a:spcPts val="145"/>
                        </a:spcBef>
                        <a:buNone/>
                      </a:pPr>
                      <a:r>
                        <a:rPr lang="en-US" sz="1800" spc="-10">
                          <a:effectLst/>
                        </a:rPr>
                        <a:t>Appointment scheduled successfully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8110" marR="28575" indent="-78105" algn="ctr">
                        <a:lnSpc>
                          <a:spcPct val="105000"/>
                        </a:lnSpc>
                        <a:spcBef>
                          <a:spcPts val="805"/>
                        </a:spcBef>
                        <a:buNone/>
                      </a:pPr>
                      <a:r>
                        <a:rPr lang="en-US" sz="1800" spc="-10" dirty="0">
                          <a:effectLst/>
                        </a:rPr>
                        <a:t>Appointment scheduled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20"/>
                        </a:spcBef>
                        <a:buNone/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IN" sz="1800">
                        <a:effectLst/>
                      </a:endParaRPr>
                    </a:p>
                    <a:p>
                      <a:pPr marL="6985" marR="1270" algn="ctr">
                        <a:buNone/>
                      </a:pPr>
                      <a:r>
                        <a:rPr lang="en-US" sz="1800" spc="-20">
                          <a:effectLst/>
                        </a:rPr>
                        <a:t>Pass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785192033"/>
                  </a:ext>
                </a:extLst>
              </a:tr>
              <a:tr h="682233">
                <a:tc>
                  <a:txBody>
                    <a:bodyPr/>
                    <a:lstStyle/>
                    <a:p>
                      <a:pPr algn="ctr">
                        <a:spcBef>
                          <a:spcPts val="220"/>
                        </a:spcBef>
                        <a:buNone/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IN" sz="1800">
                        <a:effectLst/>
                      </a:endParaRPr>
                    </a:p>
                    <a:p>
                      <a:pPr marR="4445" algn="ctr">
                        <a:spcBef>
                          <a:spcPts val="5"/>
                        </a:spcBef>
                        <a:buNone/>
                      </a:pPr>
                      <a:r>
                        <a:rPr lang="en-US" sz="1800" spc="-10">
                          <a:effectLst/>
                        </a:rPr>
                        <a:t>TC_06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7790" marR="25400" indent="-60960" algn="ctr">
                        <a:lnSpc>
                          <a:spcPct val="106000"/>
                        </a:lnSpc>
                        <a:spcBef>
                          <a:spcPts val="795"/>
                        </a:spcBef>
                        <a:buNone/>
                      </a:pPr>
                      <a:r>
                        <a:rPr lang="en-US" sz="1800" spc="-10">
                          <a:effectLst/>
                        </a:rPr>
                        <a:t>Appointment Scheduling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2880" indent="-32385" algn="ctr">
                        <a:lnSpc>
                          <a:spcPct val="106000"/>
                        </a:lnSpc>
                        <a:spcBef>
                          <a:spcPts val="795"/>
                        </a:spcBef>
                        <a:buNone/>
                      </a:pPr>
                      <a:r>
                        <a:rPr lang="en-US" sz="1800" spc="-20">
                          <a:effectLst/>
                        </a:rPr>
                        <a:t>Invalid </a:t>
                      </a:r>
                      <a:r>
                        <a:rPr lang="en-US" sz="1800" spc="-10">
                          <a:effectLst/>
                        </a:rPr>
                        <a:t>Input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940" marR="21590" algn="ctr">
                        <a:spcBef>
                          <a:spcPts val="795"/>
                        </a:spcBef>
                        <a:buNone/>
                      </a:pPr>
                      <a:r>
                        <a:rPr lang="en-US" sz="1800">
                          <a:effectLst/>
                        </a:rPr>
                        <a:t>Patient</a:t>
                      </a:r>
                      <a:r>
                        <a:rPr lang="en-US" sz="1800" spc="-35">
                          <a:effectLst/>
                        </a:rPr>
                        <a:t> </a:t>
                      </a:r>
                      <a:r>
                        <a:rPr lang="en-US" sz="1800">
                          <a:effectLst/>
                        </a:rPr>
                        <a:t>ID:</a:t>
                      </a:r>
                      <a:r>
                        <a:rPr lang="en-US" sz="1800" spc="-40">
                          <a:effectLst/>
                        </a:rPr>
                        <a:t> </a:t>
                      </a:r>
                      <a:r>
                        <a:rPr lang="en-US" sz="1800">
                          <a:effectLst/>
                        </a:rPr>
                        <a:t>0,</a:t>
                      </a:r>
                      <a:r>
                        <a:rPr lang="en-US" sz="1800" spc="-40">
                          <a:effectLst/>
                        </a:rPr>
                        <a:t> </a:t>
                      </a:r>
                      <a:r>
                        <a:rPr lang="en-US" sz="1800">
                          <a:effectLst/>
                        </a:rPr>
                        <a:t>Doctor</a:t>
                      </a:r>
                      <a:r>
                        <a:rPr lang="en-US" sz="1800" spc="-30">
                          <a:effectLst/>
                        </a:rPr>
                        <a:t> </a:t>
                      </a:r>
                      <a:r>
                        <a:rPr lang="en-US" sz="1800">
                          <a:effectLst/>
                        </a:rPr>
                        <a:t>ID:0</a:t>
                      </a:r>
                      <a:r>
                        <a:rPr lang="en-US" sz="1800" spc="-40">
                          <a:effectLst/>
                        </a:rPr>
                        <a:t> </a:t>
                      </a:r>
                      <a:r>
                        <a:rPr lang="en-US" sz="1800" spc="-20">
                          <a:effectLst/>
                        </a:rPr>
                        <a:t>,</a:t>
                      </a:r>
                      <a:endParaRPr lang="en-IN" sz="1800">
                        <a:effectLst/>
                      </a:endParaRPr>
                    </a:p>
                    <a:p>
                      <a:pPr marL="27940" marR="23495" algn="ctr">
                        <a:spcBef>
                          <a:spcPts val="90"/>
                        </a:spcBef>
                        <a:buNone/>
                      </a:pPr>
                      <a:r>
                        <a:rPr lang="en-US" sz="1800" spc="-10">
                          <a:effectLst/>
                        </a:rPr>
                        <a:t>Date:</a:t>
                      </a:r>
                      <a:r>
                        <a:rPr lang="en-US" sz="1800" spc="55">
                          <a:effectLst/>
                        </a:rPr>
                        <a:t> </a:t>
                      </a:r>
                      <a:r>
                        <a:rPr lang="en-US" sz="1800" spc="-10">
                          <a:effectLst/>
                        </a:rPr>
                        <a:t>2023-12-</a:t>
                      </a:r>
                      <a:r>
                        <a:rPr lang="en-US" sz="1800" spc="-25">
                          <a:effectLst/>
                        </a:rPr>
                        <a:t>01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8590" marR="15875" indent="-123825" algn="ctr">
                        <a:lnSpc>
                          <a:spcPct val="106000"/>
                        </a:lnSpc>
                        <a:spcBef>
                          <a:spcPts val="795"/>
                        </a:spcBef>
                        <a:buNone/>
                      </a:pPr>
                      <a:r>
                        <a:rPr lang="en-US" sz="1800" spc="-10">
                          <a:effectLst/>
                        </a:rPr>
                        <a:t>Error</a:t>
                      </a:r>
                      <a:r>
                        <a:rPr lang="en-US" sz="1800" spc="-50">
                          <a:effectLst/>
                        </a:rPr>
                        <a:t> </a:t>
                      </a:r>
                      <a:r>
                        <a:rPr lang="en-US" sz="1800" spc="-10">
                          <a:effectLst/>
                        </a:rPr>
                        <a:t>message displayed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7795" marR="130175" indent="2540" algn="ctr">
                        <a:lnSpc>
                          <a:spcPct val="107000"/>
                        </a:lnSpc>
                        <a:spcBef>
                          <a:spcPts val="135"/>
                        </a:spcBef>
                        <a:buNone/>
                      </a:pPr>
                      <a:r>
                        <a:rPr lang="en-US" sz="1800" spc="-20">
                          <a:effectLst/>
                        </a:rPr>
                        <a:t>Error </a:t>
                      </a:r>
                      <a:r>
                        <a:rPr lang="en-US" sz="1800" spc="-10">
                          <a:effectLst/>
                        </a:rPr>
                        <a:t>message displayed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20"/>
                        </a:spcBef>
                        <a:buNone/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IN" sz="1800">
                        <a:effectLst/>
                      </a:endParaRPr>
                    </a:p>
                    <a:p>
                      <a:pPr marL="6985" marR="1270" algn="ctr">
                        <a:spcBef>
                          <a:spcPts val="5"/>
                        </a:spcBef>
                        <a:buNone/>
                      </a:pPr>
                      <a:r>
                        <a:rPr lang="en-US" sz="1800" spc="-20">
                          <a:effectLst/>
                        </a:rPr>
                        <a:t>Pass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537922499"/>
                  </a:ext>
                </a:extLst>
              </a:tr>
              <a:tr h="683591">
                <a:tc>
                  <a:txBody>
                    <a:bodyPr/>
                    <a:lstStyle/>
                    <a:p>
                      <a:pPr algn="ctr">
                        <a:spcBef>
                          <a:spcPts val="230"/>
                        </a:spcBef>
                        <a:buNone/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IN" sz="1800">
                        <a:effectLst/>
                      </a:endParaRPr>
                    </a:p>
                    <a:p>
                      <a:pPr marR="4445" algn="ctr">
                        <a:spcBef>
                          <a:spcPts val="5"/>
                        </a:spcBef>
                        <a:buNone/>
                      </a:pPr>
                      <a:r>
                        <a:rPr lang="en-US" sz="1800" spc="-10">
                          <a:effectLst/>
                        </a:rPr>
                        <a:t>TC_07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4470" marR="184785" indent="-7620" algn="ctr">
                        <a:lnSpc>
                          <a:spcPct val="106000"/>
                        </a:lnSpc>
                        <a:spcBef>
                          <a:spcPts val="805"/>
                        </a:spcBef>
                        <a:buNone/>
                      </a:pPr>
                      <a:r>
                        <a:rPr lang="en-US" sz="1800" spc="-20">
                          <a:effectLst/>
                        </a:rPr>
                        <a:t>Doctor </a:t>
                      </a:r>
                      <a:r>
                        <a:rPr lang="en-US" sz="1800" spc="-10">
                          <a:effectLst/>
                        </a:rPr>
                        <a:t>Search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30"/>
                        </a:spcBef>
                        <a:buNone/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IN" sz="1800" dirty="0">
                        <a:effectLst/>
                      </a:endParaRPr>
                    </a:p>
                    <a:p>
                      <a:pPr marL="5715" algn="ctr">
                        <a:spcBef>
                          <a:spcPts val="5"/>
                        </a:spcBef>
                        <a:buNone/>
                      </a:pPr>
                      <a:r>
                        <a:rPr lang="en-US" sz="1800" spc="-20" dirty="0">
                          <a:effectLst/>
                        </a:rPr>
                        <a:t>Valid</a:t>
                      </a:r>
                      <a:r>
                        <a:rPr lang="en-US" sz="1800" spc="-5" dirty="0">
                          <a:effectLst/>
                        </a:rPr>
                        <a:t> </a:t>
                      </a:r>
                      <a:r>
                        <a:rPr lang="en-US" sz="1800" spc="-10" dirty="0">
                          <a:effectLst/>
                        </a:rPr>
                        <a:t>Input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30"/>
                        </a:spcBef>
                        <a:buNone/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IN" sz="1800">
                        <a:effectLst/>
                      </a:endParaRPr>
                    </a:p>
                    <a:p>
                      <a:pPr marL="27940" marR="22225" algn="ctr">
                        <a:spcBef>
                          <a:spcPts val="5"/>
                        </a:spcBef>
                        <a:buNone/>
                      </a:pPr>
                      <a:r>
                        <a:rPr lang="en-US" sz="1800">
                          <a:effectLst/>
                        </a:rPr>
                        <a:t>Name:</a:t>
                      </a:r>
                      <a:r>
                        <a:rPr lang="en-US" sz="1800" spc="-40">
                          <a:effectLst/>
                        </a:rPr>
                        <a:t> </a:t>
                      </a:r>
                      <a:r>
                        <a:rPr lang="en-US" sz="1800" spc="-10">
                          <a:effectLst/>
                        </a:rPr>
                        <a:t>"Henry"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3495" marR="15875" indent="177800" algn="ctr">
                        <a:lnSpc>
                          <a:spcPct val="107000"/>
                        </a:lnSpc>
                        <a:spcBef>
                          <a:spcPts val="145"/>
                        </a:spcBef>
                        <a:buNone/>
                      </a:pPr>
                      <a:r>
                        <a:rPr lang="en-US" sz="1800" spc="-10">
                          <a:effectLst/>
                        </a:rPr>
                        <a:t>Correct doctor</a:t>
                      </a:r>
                      <a:r>
                        <a:rPr lang="en-US" sz="1800" spc="-50">
                          <a:effectLst/>
                        </a:rPr>
                        <a:t> </a:t>
                      </a:r>
                      <a:r>
                        <a:rPr lang="en-US" sz="1800" spc="-10">
                          <a:effectLst/>
                        </a:rPr>
                        <a:t>details</a:t>
                      </a:r>
                      <a:endParaRPr lang="en-IN" sz="1800">
                        <a:effectLst/>
                      </a:endParaRPr>
                    </a:p>
                    <a:p>
                      <a:pPr marL="148590" algn="ctr">
                        <a:lnSpc>
                          <a:spcPts val="1210"/>
                        </a:lnSpc>
                        <a:buNone/>
                      </a:pPr>
                      <a:r>
                        <a:rPr lang="en-US" sz="1800" spc="-10">
                          <a:effectLst/>
                        </a:rPr>
                        <a:t>displayed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7795" marR="130175" indent="62865" algn="ctr">
                        <a:lnSpc>
                          <a:spcPct val="107000"/>
                        </a:lnSpc>
                        <a:spcBef>
                          <a:spcPts val="145"/>
                        </a:spcBef>
                        <a:buNone/>
                      </a:pPr>
                      <a:r>
                        <a:rPr lang="en-US" sz="1800" spc="-10">
                          <a:effectLst/>
                        </a:rPr>
                        <a:t>doctor details displayed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30"/>
                        </a:spcBef>
                        <a:buNone/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IN" sz="1800">
                        <a:effectLst/>
                      </a:endParaRPr>
                    </a:p>
                    <a:p>
                      <a:pPr marL="6985" marR="1270" algn="ctr">
                        <a:spcBef>
                          <a:spcPts val="5"/>
                        </a:spcBef>
                        <a:buNone/>
                      </a:pPr>
                      <a:r>
                        <a:rPr lang="en-US" sz="1800" spc="-20">
                          <a:effectLst/>
                        </a:rPr>
                        <a:t>Pass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489301163"/>
                  </a:ext>
                </a:extLst>
              </a:tr>
              <a:tr h="682233">
                <a:tc>
                  <a:txBody>
                    <a:bodyPr/>
                    <a:lstStyle/>
                    <a:p>
                      <a:pPr algn="ctr">
                        <a:spcBef>
                          <a:spcPts val="220"/>
                        </a:spcBef>
                        <a:buNone/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IN" sz="1800">
                        <a:effectLst/>
                      </a:endParaRPr>
                    </a:p>
                    <a:p>
                      <a:pPr marR="4445" algn="ctr">
                        <a:buNone/>
                      </a:pPr>
                      <a:r>
                        <a:rPr lang="en-US" sz="1800" spc="-10">
                          <a:effectLst/>
                        </a:rPr>
                        <a:t>TC_08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04470" marR="184785" indent="-7620" algn="ctr">
                        <a:lnSpc>
                          <a:spcPct val="105000"/>
                        </a:lnSpc>
                        <a:spcBef>
                          <a:spcPts val="805"/>
                        </a:spcBef>
                        <a:buNone/>
                      </a:pPr>
                      <a:r>
                        <a:rPr lang="en-US" sz="1800" spc="-20">
                          <a:effectLst/>
                        </a:rPr>
                        <a:t>Doctor </a:t>
                      </a:r>
                      <a:r>
                        <a:rPr lang="en-US" sz="1800" spc="-10">
                          <a:effectLst/>
                        </a:rPr>
                        <a:t>Search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2880" indent="-32385" algn="ctr">
                        <a:lnSpc>
                          <a:spcPct val="105000"/>
                        </a:lnSpc>
                        <a:spcBef>
                          <a:spcPts val="805"/>
                        </a:spcBef>
                        <a:buNone/>
                      </a:pPr>
                      <a:r>
                        <a:rPr lang="en-US" sz="1800" spc="-20">
                          <a:effectLst/>
                        </a:rPr>
                        <a:t>Invalid </a:t>
                      </a:r>
                      <a:r>
                        <a:rPr lang="en-US" sz="1800" spc="-10">
                          <a:effectLst/>
                        </a:rPr>
                        <a:t>Input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20"/>
                        </a:spcBef>
                        <a:buNone/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IN" sz="1800">
                        <a:effectLst/>
                      </a:endParaRPr>
                    </a:p>
                    <a:p>
                      <a:pPr marL="27940" marR="22225" algn="ctr">
                        <a:buNone/>
                      </a:pPr>
                      <a:r>
                        <a:rPr lang="en-US" sz="1800">
                          <a:effectLst/>
                        </a:rPr>
                        <a:t>Name:</a:t>
                      </a:r>
                      <a:r>
                        <a:rPr lang="en-US" sz="1800" spc="-40">
                          <a:effectLst/>
                        </a:rPr>
                        <a:t> </a:t>
                      </a:r>
                      <a:r>
                        <a:rPr lang="en-US" sz="1800" spc="-10">
                          <a:effectLst/>
                        </a:rPr>
                        <a:t>"Unknown"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8110" marR="112395" algn="ctr">
                        <a:lnSpc>
                          <a:spcPct val="106000"/>
                        </a:lnSpc>
                        <a:spcBef>
                          <a:spcPts val="145"/>
                        </a:spcBef>
                        <a:buNone/>
                      </a:pPr>
                      <a:r>
                        <a:rPr lang="en-US" sz="1800" spc="-10">
                          <a:effectLst/>
                        </a:rPr>
                        <a:t>No</a:t>
                      </a:r>
                      <a:r>
                        <a:rPr lang="en-US" sz="1800" spc="-50">
                          <a:effectLst/>
                        </a:rPr>
                        <a:t> </a:t>
                      </a:r>
                      <a:r>
                        <a:rPr lang="en-US" sz="1800" spc="-10">
                          <a:effectLst/>
                        </a:rPr>
                        <a:t>doctor found 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6035" marR="14605" algn="ctr">
                        <a:lnSpc>
                          <a:spcPct val="106000"/>
                        </a:lnSpc>
                        <a:spcBef>
                          <a:spcPts val="145"/>
                        </a:spcBef>
                        <a:buNone/>
                      </a:pPr>
                      <a:r>
                        <a:rPr lang="en-US" sz="1800" spc="-10">
                          <a:effectLst/>
                        </a:rPr>
                        <a:t>No</a:t>
                      </a:r>
                      <a:r>
                        <a:rPr lang="en-US" sz="1800" spc="-50">
                          <a:effectLst/>
                        </a:rPr>
                        <a:t> </a:t>
                      </a:r>
                      <a:r>
                        <a:rPr lang="en-US" sz="1800" spc="-10">
                          <a:effectLst/>
                        </a:rPr>
                        <a:t>doctor found 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220"/>
                        </a:spcBef>
                        <a:buNone/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IN" sz="1800" dirty="0">
                        <a:effectLst/>
                      </a:endParaRPr>
                    </a:p>
                    <a:p>
                      <a:pPr marL="6985" marR="1270" algn="ctr">
                        <a:buNone/>
                      </a:pPr>
                      <a:r>
                        <a:rPr lang="en-US" sz="1800" spc="-20" dirty="0">
                          <a:effectLst/>
                        </a:rPr>
                        <a:t>Pass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517743149"/>
                  </a:ext>
                </a:extLst>
              </a:tr>
            </a:tbl>
          </a:graphicData>
        </a:graphic>
      </p:graphicFrame>
      <p:sp>
        <p:nvSpPr>
          <p:cNvPr id="3" name="Rectangle 5">
            <a:hlinkClick r:id="rId3"/>
            <a:extLst>
              <a:ext uri="{FF2B5EF4-FFF2-40B4-BE49-F238E27FC236}">
                <a16:creationId xmlns:a16="http://schemas.microsoft.com/office/drawing/2014/main" id="{C1B5BE0F-FE49-29FA-E06E-E303FADE0C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1850" y="2190750"/>
            <a:ext cx="14630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899829" tIns="888720" rIns="899829" bIns="177744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31C47C1-67DF-EC47-0480-8CF30A89697E}"/>
              </a:ext>
            </a:extLst>
          </p:cNvPr>
          <p:cNvGrpSpPr>
            <a:grpSpLocks/>
          </p:cNvGrpSpPr>
          <p:nvPr/>
        </p:nvGrpSpPr>
        <p:grpSpPr>
          <a:xfrm>
            <a:off x="10829925" y="5778500"/>
            <a:ext cx="450850" cy="471488"/>
            <a:chOff x="0" y="0"/>
            <a:chExt cx="451484" cy="472440"/>
          </a:xfrm>
        </p:grpSpPr>
        <p:sp>
          <p:nvSpPr>
            <p:cNvPr id="5" name="Graphic 2">
              <a:extLst>
                <a:ext uri="{FF2B5EF4-FFF2-40B4-BE49-F238E27FC236}">
                  <a16:creationId xmlns:a16="http://schemas.microsoft.com/office/drawing/2014/main" id="{00C8F047-88F8-EBDB-20F1-2126945EC38E}"/>
                </a:ext>
              </a:extLst>
            </p:cNvPr>
            <p:cNvSpPr/>
            <p:nvPr/>
          </p:nvSpPr>
          <p:spPr>
            <a:xfrm>
              <a:off x="0" y="11"/>
              <a:ext cx="451484" cy="472440"/>
            </a:xfrm>
            <a:custGeom>
              <a:avLst/>
              <a:gdLst/>
              <a:ahLst/>
              <a:cxnLst/>
              <a:rect l="l" t="t" r="r" b="b"/>
              <a:pathLst>
                <a:path w="451484" h="472440">
                  <a:moveTo>
                    <a:pt x="451091" y="463283"/>
                  </a:moveTo>
                  <a:lnTo>
                    <a:pt x="441960" y="463283"/>
                  </a:lnTo>
                  <a:lnTo>
                    <a:pt x="9144" y="463283"/>
                  </a:lnTo>
                  <a:lnTo>
                    <a:pt x="0" y="463283"/>
                  </a:lnTo>
                  <a:lnTo>
                    <a:pt x="0" y="472427"/>
                  </a:lnTo>
                  <a:lnTo>
                    <a:pt x="9144" y="472427"/>
                  </a:lnTo>
                  <a:lnTo>
                    <a:pt x="441947" y="472427"/>
                  </a:lnTo>
                  <a:lnTo>
                    <a:pt x="451091" y="472427"/>
                  </a:lnTo>
                  <a:lnTo>
                    <a:pt x="451091" y="463283"/>
                  </a:lnTo>
                  <a:close/>
                </a:path>
                <a:path w="451484" h="472440">
                  <a:moveTo>
                    <a:pt x="451091" y="0"/>
                  </a:moveTo>
                  <a:lnTo>
                    <a:pt x="441947" y="0"/>
                  </a:lnTo>
                  <a:lnTo>
                    <a:pt x="441947" y="9131"/>
                  </a:lnTo>
                  <a:lnTo>
                    <a:pt x="451091" y="9131"/>
                  </a:lnTo>
                  <a:lnTo>
                    <a:pt x="451091" y="0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sp>
          <p:nvSpPr>
            <p:cNvPr id="6" name="Graphic 3">
              <a:extLst>
                <a:ext uri="{FF2B5EF4-FFF2-40B4-BE49-F238E27FC236}">
                  <a16:creationId xmlns:a16="http://schemas.microsoft.com/office/drawing/2014/main" id="{9CBDCFAA-432F-3C8E-016D-61E2A9C43A24}"/>
                </a:ext>
              </a:extLst>
            </p:cNvPr>
            <p:cNvSpPr/>
            <p:nvPr/>
          </p:nvSpPr>
          <p:spPr>
            <a:xfrm>
              <a:off x="0" y="9143"/>
              <a:ext cx="9525" cy="454659"/>
            </a:xfrm>
            <a:custGeom>
              <a:avLst/>
              <a:gdLst/>
              <a:ahLst/>
              <a:cxnLst/>
              <a:rect l="l" t="t" r="r" b="b"/>
              <a:pathLst>
                <a:path w="9525" h="454659">
                  <a:moveTo>
                    <a:pt x="9144" y="0"/>
                  </a:moveTo>
                  <a:lnTo>
                    <a:pt x="0" y="0"/>
                  </a:lnTo>
                  <a:lnTo>
                    <a:pt x="0" y="454151"/>
                  </a:lnTo>
                  <a:lnTo>
                    <a:pt x="9144" y="454151"/>
                  </a:lnTo>
                  <a:lnTo>
                    <a:pt x="9144" y="0"/>
                  </a:lnTo>
                  <a:close/>
                </a:path>
              </a:pathLst>
            </a:custGeom>
            <a:solidFill>
              <a:srgbClr val="9F9F9F"/>
            </a:solidFill>
          </p:spPr>
          <p:txBody>
            <a:bodyPr wrap="square" lIns="0" tIns="0" rIns="0" bIns="0" rtlCol="0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  <p:sp>
          <p:nvSpPr>
            <p:cNvPr id="7" name="Graphic 4">
              <a:extLst>
                <a:ext uri="{FF2B5EF4-FFF2-40B4-BE49-F238E27FC236}">
                  <a16:creationId xmlns:a16="http://schemas.microsoft.com/office/drawing/2014/main" id="{B763D20B-B78C-0248-95AA-7A28AD99758B}"/>
                </a:ext>
              </a:extLst>
            </p:cNvPr>
            <p:cNvSpPr/>
            <p:nvPr/>
          </p:nvSpPr>
          <p:spPr>
            <a:xfrm>
              <a:off x="441959" y="9143"/>
              <a:ext cx="9525" cy="454659"/>
            </a:xfrm>
            <a:custGeom>
              <a:avLst/>
              <a:gdLst/>
              <a:ahLst/>
              <a:cxnLst/>
              <a:rect l="l" t="t" r="r" b="b"/>
              <a:pathLst>
                <a:path w="9525" h="454659">
                  <a:moveTo>
                    <a:pt x="9143" y="0"/>
                  </a:moveTo>
                  <a:lnTo>
                    <a:pt x="0" y="0"/>
                  </a:lnTo>
                  <a:lnTo>
                    <a:pt x="0" y="454151"/>
                  </a:lnTo>
                  <a:lnTo>
                    <a:pt x="9143" y="454151"/>
                  </a:lnTo>
                  <a:lnTo>
                    <a:pt x="9143" y="0"/>
                  </a:lnTo>
                  <a:close/>
                </a:path>
              </a:pathLst>
            </a:custGeom>
            <a:solidFill>
              <a:srgbClr val="EFEFEF"/>
            </a:solidFill>
          </p:spPr>
          <p:txBody>
            <a:bodyPr wrap="square" lIns="0" tIns="0" rIns="0" bIns="0" rtlCol="0">
              <a:prstTxWarp prst="textNoShape">
                <a:avLst/>
              </a:prstTxWarp>
              <a:noAutofit/>
            </a:bodyPr>
            <a:lstStyle/>
            <a:p>
              <a:endParaRPr lang="en-IN"/>
            </a:p>
          </p:txBody>
        </p:sp>
      </p:grpSp>
      <p:sp>
        <p:nvSpPr>
          <p:cNvPr id="8" name="Rectangle 6">
            <a:extLst>
              <a:ext uri="{FF2B5EF4-FFF2-40B4-BE49-F238E27FC236}">
                <a16:creationId xmlns:a16="http://schemas.microsoft.com/office/drawing/2014/main" id="{3D1D92BC-4CE4-699A-D47C-79C1656D15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1850" y="2647950"/>
            <a:ext cx="146304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66A5E2-558F-8315-0BD7-BC80F6AF2DB3}"/>
              </a:ext>
            </a:extLst>
          </p:cNvPr>
          <p:cNvSpPr txBox="1"/>
          <p:nvPr/>
        </p:nvSpPr>
        <p:spPr>
          <a:xfrm>
            <a:off x="2894029" y="593889"/>
            <a:ext cx="74283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/>
              <a:t>TEST CASES (Unit Testing)</a:t>
            </a:r>
          </a:p>
        </p:txBody>
      </p:sp>
    </p:spTree>
    <p:extLst>
      <p:ext uri="{BB962C8B-B14F-4D97-AF65-F5344CB8AC3E}">
        <p14:creationId xmlns:p14="http://schemas.microsoft.com/office/powerpoint/2010/main" val="33519460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37724" y="1256348"/>
            <a:ext cx="5632490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kern="0" spc="-89" dirty="0">
                <a:solidFill>
                  <a:srgbClr val="000000"/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Key Functionalities</a:t>
            </a:r>
            <a:endParaRPr lang="en-US" sz="4400" dirty="0"/>
          </a:p>
        </p:txBody>
      </p:sp>
      <p:sp>
        <p:nvSpPr>
          <p:cNvPr id="3" name="Text 1"/>
          <p:cNvSpPr/>
          <p:nvPr/>
        </p:nvSpPr>
        <p:spPr>
          <a:xfrm>
            <a:off x="1872972" y="2756297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750"/>
              </a:lnSpc>
              <a:buNone/>
            </a:pPr>
            <a:r>
              <a:rPr lang="en-US" sz="2200" kern="0" spc="-44" dirty="0">
                <a:solidFill>
                  <a:srgbClr val="272525"/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Admin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837724" y="3251835"/>
            <a:ext cx="3851434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3000"/>
              </a:lnSpc>
              <a:buNone/>
            </a:pPr>
            <a:r>
              <a:rPr lang="en-US" sz="1850" kern="0" spc="-3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Doctor  management, Payment verify.</a:t>
            </a:r>
            <a:endParaRPr lang="en-US" sz="1850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8131" y="2439114"/>
            <a:ext cx="4534138" cy="4534138"/>
          </a:xfrm>
          <a:prstGeom prst="rect">
            <a:avLst/>
          </a:prstGeom>
        </p:spPr>
      </p:pic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3966" y="3360182"/>
            <a:ext cx="358140" cy="447675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9941243" y="2756297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kern="0" spc="-44" dirty="0">
                <a:solidFill>
                  <a:srgbClr val="272525"/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Patient</a:t>
            </a:r>
            <a:endParaRPr lang="en-US" sz="2200" dirty="0"/>
          </a:p>
        </p:txBody>
      </p:sp>
      <p:sp>
        <p:nvSpPr>
          <p:cNvPr id="8" name="Text 4"/>
          <p:cNvSpPr/>
          <p:nvPr/>
        </p:nvSpPr>
        <p:spPr>
          <a:xfrm>
            <a:off x="9941243" y="3251835"/>
            <a:ext cx="3851434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kern="0" spc="-3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Appointment booking, medical status.</a:t>
            </a:r>
            <a:endParaRPr lang="en-US" sz="185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48131" y="2439114"/>
            <a:ext cx="4534138" cy="4534138"/>
          </a:xfrm>
          <a:prstGeom prst="rect">
            <a:avLst/>
          </a:prstGeom>
        </p:spPr>
      </p:pic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58175" y="3360182"/>
            <a:ext cx="358140" cy="447675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9941243" y="5202912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kern="0" spc="-44" dirty="0">
                <a:solidFill>
                  <a:srgbClr val="272525"/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Doctor</a:t>
            </a:r>
            <a:endParaRPr lang="en-US" sz="2200" dirty="0"/>
          </a:p>
        </p:txBody>
      </p:sp>
      <p:sp>
        <p:nvSpPr>
          <p:cNvPr id="12" name="Text 6"/>
          <p:cNvSpPr/>
          <p:nvPr/>
        </p:nvSpPr>
        <p:spPr>
          <a:xfrm>
            <a:off x="9941243" y="5698450"/>
            <a:ext cx="3851434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50" kern="0" spc="-3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Patient records, appointment management.</a:t>
            </a:r>
            <a:endParaRPr lang="en-US" sz="1850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48131" y="2439114"/>
            <a:ext cx="4534138" cy="4534138"/>
          </a:xfrm>
          <a:prstGeom prst="rect">
            <a:avLst/>
          </a:prstGeom>
        </p:spPr>
      </p:pic>
      <p:pic>
        <p:nvPicPr>
          <p:cNvPr id="14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58175" y="5604391"/>
            <a:ext cx="358140" cy="447675"/>
          </a:xfrm>
          <a:prstGeom prst="rect">
            <a:avLst/>
          </a:prstGeom>
        </p:spPr>
      </p:pic>
      <p:sp>
        <p:nvSpPr>
          <p:cNvPr id="15" name="Text 7"/>
          <p:cNvSpPr/>
          <p:nvPr/>
        </p:nvSpPr>
        <p:spPr>
          <a:xfrm>
            <a:off x="1872972" y="5011341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750"/>
              </a:lnSpc>
              <a:buNone/>
            </a:pPr>
            <a:r>
              <a:rPr lang="en-US" sz="2200" kern="0" spc="-44" dirty="0">
                <a:solidFill>
                  <a:srgbClr val="272525"/>
                </a:solidFill>
                <a:latin typeface="Source Serif Pro Semi Bold" pitchFamily="34" charset="0"/>
                <a:ea typeface="Source Serif Pro Semi Bold" pitchFamily="34" charset="-122"/>
                <a:cs typeface="Source Serif Pro Semi Bold" pitchFamily="34" charset="-120"/>
              </a:rPr>
              <a:t>Appointment</a:t>
            </a:r>
            <a:endParaRPr lang="en-US" sz="2200" dirty="0"/>
          </a:p>
        </p:txBody>
      </p:sp>
      <p:sp>
        <p:nvSpPr>
          <p:cNvPr id="16" name="Text 8"/>
          <p:cNvSpPr/>
          <p:nvPr/>
        </p:nvSpPr>
        <p:spPr>
          <a:xfrm>
            <a:off x="837724" y="5506879"/>
            <a:ext cx="3851434" cy="114907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3000"/>
              </a:lnSpc>
              <a:buNone/>
            </a:pPr>
            <a:r>
              <a:rPr lang="en-US" sz="1850" kern="0" spc="-38" dirty="0">
                <a:solidFill>
                  <a:srgbClr val="272525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Scheduling, notifications, and coordination between patients and doctors.</a:t>
            </a:r>
            <a:endParaRPr lang="en-US" sz="1850" dirty="0"/>
          </a:p>
        </p:txBody>
      </p:sp>
      <p:pic>
        <p:nvPicPr>
          <p:cNvPr id="17" name="Image 6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48131" y="2439114"/>
            <a:ext cx="4534138" cy="4534138"/>
          </a:xfrm>
          <a:prstGeom prst="rect">
            <a:avLst/>
          </a:prstGeom>
        </p:spPr>
      </p:pic>
      <p:pic>
        <p:nvPicPr>
          <p:cNvPr id="18" name="Image 7" descr="preencod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13966" y="5604391"/>
            <a:ext cx="358140" cy="44767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89D5C61-DA88-15C1-838F-6239A54C3F5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515741" y="7706892"/>
            <a:ext cx="2114659" cy="43817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254</TotalTime>
  <Words>712</Words>
  <Application>Microsoft Office PowerPoint</Application>
  <PresentationFormat>Custom</PresentationFormat>
  <Paragraphs>251</Paragraphs>
  <Slides>15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Aptos</vt:lpstr>
      <vt:lpstr>Arial</vt:lpstr>
      <vt:lpstr>Calibri</vt:lpstr>
      <vt:lpstr>Calibri Light</vt:lpstr>
      <vt:lpstr>Sitka Banner</vt:lpstr>
      <vt:lpstr>Source Sans Pro</vt:lpstr>
      <vt:lpstr>Source Sans Pro Bold</vt:lpstr>
      <vt:lpstr>Source Serif Pro Semi Bold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Ahmed .</cp:lastModifiedBy>
  <cp:revision>8</cp:revision>
  <dcterms:created xsi:type="dcterms:W3CDTF">2025-04-19T13:18:17Z</dcterms:created>
  <dcterms:modified xsi:type="dcterms:W3CDTF">2025-04-22T09:03:04Z</dcterms:modified>
</cp:coreProperties>
</file>