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B055-F87C-4EEF-B3EB-300E4E750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A38D0-561A-40C3-BDEE-9F6400A1D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5F23-9572-4C60-83E1-8CE55B60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FFB2-A4E5-4BE6-BEC4-1EA2EB7D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B3A6-0B32-45E6-B69F-8110CE36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FCB1-76A4-49FF-B086-63E2865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3FB76-9305-4803-B534-C1CABB58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C2C1-7C5F-4125-B08D-2C85FE19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9B49-329F-4DDF-AC29-91BC61AF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9D9B-C995-48CB-B04C-834E72C4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1898F-51A7-42F9-9418-D3E866F26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AED53-E847-42F4-9A0B-F7672957C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6B6D-3896-425B-AD47-EDDCA813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7EC7-9F40-463D-840E-03B5278C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185C-BB7D-4243-9E99-343D232C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0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D3CE-30C4-4659-BE7D-F2A8F178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9668-5B72-4961-9D7C-434DEE77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8FD5-DD3F-4F24-B098-EBD37A31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151E-3645-4C64-9036-4F2203DF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3A27-E377-4342-9A32-24FCE1A4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6A82-5561-4F3F-8738-F1391B48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2FC7C-A963-4179-A09C-9DE04A40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165F-8C94-4195-94D3-A778A291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0D51-96E8-4712-BBE8-8AA47E29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E900-0DDC-445A-BFF3-CEC8605B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7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9AC-81C5-4884-B4D1-5B956567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99F1-85DF-4116-86D5-B195F4B8A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973-FBE9-4075-88C8-C05F190C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DC33E-D6EF-48CD-A5A9-C9302CF7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8189-FE44-4B34-A6A3-BAA9FFC5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08A7-928A-4EB2-AB7B-BB178FC2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52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4CF4-3351-4A5F-A601-A2D07F2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2140-135B-4C77-925E-ED7EEA7A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C9DD8-A34B-456F-8768-553A0C061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B8F4-6419-4FD1-AC08-FD3ED0A5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CE7DA-75F5-4C17-80FB-17A702366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D66F9-704E-41F9-A5A7-2DBB3489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70254-76AB-492A-9C30-9A4E4D78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3FBED-FC71-42C0-9AA4-F5779DC0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1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FE73-3765-4FC1-8C06-4ED483E1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A78CA-B300-443A-B776-B1C4C82C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8B356-E2C3-4461-AA33-E6FF3162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72BD-3B9E-4412-940E-1C0B71C6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7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D8B52-CD4C-4272-A12C-AC9A3F6C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01618-661C-4439-A5C9-F99C360F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E9756-95F6-43F3-8C0D-5F458E17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467F-5F3D-4383-9316-E0F24ECF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AA47-68BE-40EA-A98A-38F248DF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ABBE-59C3-40F2-A63E-F0E9CEAE0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A2955-3D1F-4474-899F-C28F8C86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BAD1-3E5B-4A62-93C0-EA326C22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BEDCA-0DEB-4764-8D45-58C8C4B2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7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0C5E-D8BF-4D80-8194-9C158ECD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E68BE-C2DA-40B5-B740-BF62A9F5A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4F8C1-D1BB-4A4F-B5F9-C7F06BC8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2005-7463-4584-B1E0-BFA7717B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204F-5A8F-4C1D-A4A8-530D12F2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39CF-93B0-4933-8E44-DEE66468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5D57B-899D-4369-85F7-75045904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329E-BD7B-4058-8596-7965C890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B44C-B5C5-4C8D-AC1F-3FA00626C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B047-7655-4997-8EDF-DC96D3D20909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EF10-CD2C-4849-A671-55F6765D4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76F8-4601-4E2C-850B-B10C83E2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404F-4954-44F8-AA69-7904172A4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Saturation and Noise&#10;34&#10;Dr.Basant Kumar&#10;Motilal Nehru National Institute of Technology, Allahabad&#10;The upper limit intensit...">
            <a:extLst>
              <a:ext uri="{FF2B5EF4-FFF2-40B4-BE49-F238E27FC236}">
                <a16:creationId xmlns:a16="http://schemas.microsoft.com/office/drawing/2014/main" id="{11192426-C655-44CD-B261-A4F502B5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87519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7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Image Subtraction&#10;45&#10;Enhancement of difference between images using image subtraction&#10;Dr.Basant Kumar&#10;Motilal Nehru Nation...">
            <a:extLst>
              <a:ext uri="{FF2B5EF4-FFF2-40B4-BE49-F238E27FC236}">
                <a16:creationId xmlns:a16="http://schemas.microsoft.com/office/drawing/2014/main" id="{38552627-F738-4B50-BAF0-BD532841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Image Subtraction Application&#10;46&#10;Mask mode radiography&#10;Dr.Basant Kumar&#10;Motilal Nehru National Institute of Technology, All...">
            <a:extLst>
              <a:ext uri="{FF2B5EF4-FFF2-40B4-BE49-F238E27FC236}">
                <a16:creationId xmlns:a16="http://schemas.microsoft.com/office/drawing/2014/main" id="{9AF82550-0FD2-4969-AF45-6DC37E1B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15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Digital Image Processing, 3rd ed.&#10;Gonzalez &amp; Woods&#10;Chapter 2&#10;Digital Image Fundamentals&#10;51&#10;Dr.Basant Kumar&#10;Motilal Nehru N...">
            <a:extLst>
              <a:ext uri="{FF2B5EF4-FFF2-40B4-BE49-F238E27FC236}">
                <a16:creationId xmlns:a16="http://schemas.microsoft.com/office/drawing/2014/main" id="{08E14B67-5059-4CFB-9169-7C211A070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Set operations involving gray-scale images&#10;52&#10;Dr.Basant Kumar&#10;Motilal Nehru National Institute of Technology, Allahabad&#10;, ...">
            <a:extLst>
              <a:ext uri="{FF2B5EF4-FFF2-40B4-BE49-F238E27FC236}">
                <a16:creationId xmlns:a16="http://schemas.microsoft.com/office/drawing/2014/main" id="{DEDD52CF-40D3-4557-8D77-1095FE0E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14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Spatial and Intensity Resolution&#10;• Resolution: dots (pixels) per unit distance&#10;• dpi: dots per inch&#10;36&#10;Dr.Basant Kumar&#10;Mot...">
            <a:extLst>
              <a:ext uri="{FF2B5EF4-FFF2-40B4-BE49-F238E27FC236}">
                <a16:creationId xmlns:a16="http://schemas.microsoft.com/office/drawing/2014/main" id="{A9BCAB61-402E-4915-92D3-F68A31E7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236" y="115905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4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Spatial Resolution Example&#10;37&#10;Dr.Basant Kumar&#10;Motilal Nehru National Institute of Technology, Allahabad&#10; ">
            <a:extLst>
              <a:ext uri="{FF2B5EF4-FFF2-40B4-BE49-F238E27FC236}">
                <a16:creationId xmlns:a16="http://schemas.microsoft.com/office/drawing/2014/main" id="{0C277C94-C701-4279-9521-90A7DE83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86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Variation of Number of Intensity Levels&#10;• Reducing the number of bits from k=7 to k=1&#10;while keeping the image size constan...">
            <a:extLst>
              <a:ext uri="{FF2B5EF4-FFF2-40B4-BE49-F238E27FC236}">
                <a16:creationId xmlns:a16="http://schemas.microsoft.com/office/drawing/2014/main" id="{6E138409-DFBD-4CCC-BD2B-01A018D6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5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Effects of Varying the Number of Intensity&#10;Levels&#10;39&#10;Dr.Basant Kumar&#10;Motilal Nehru National Institute of Technology, Allah...">
            <a:extLst>
              <a:ext uri="{FF2B5EF4-FFF2-40B4-BE49-F238E27FC236}">
                <a16:creationId xmlns:a16="http://schemas.microsoft.com/office/drawing/2014/main" id="{FFEEFC76-7B0B-4A0F-B4C1-32D2AC90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1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Effects of Varying the Number of Intensity&#10;Levels&#10;40&#10;Dr.Basant Kumar&#10;Motilal Nehru National Institute of Technology, Allah...">
            <a:extLst>
              <a:ext uri="{FF2B5EF4-FFF2-40B4-BE49-F238E27FC236}">
                <a16:creationId xmlns:a16="http://schemas.microsoft.com/office/drawing/2014/main" id="{B5F8B581-EF60-4615-99BF-647486B2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7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Image Interpolation&#10;• Using known data to estimate values at unknown locations&#10;• Used for zooming, shrinking, rotating, an...">
            <a:extLst>
              <a:ext uri="{FF2B5EF4-FFF2-40B4-BE49-F238E27FC236}">
                <a16:creationId xmlns:a16="http://schemas.microsoft.com/office/drawing/2014/main" id="{B774C4F5-4A6C-4EE1-9BED-79CBF0F8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7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42&#10;Dr.Basant Kumar&#10;Motilal Nehru National Institute of Technology, Allahabad&#10;Zooming using Various Interpolation Techniques&#10; ">
            <a:extLst>
              <a:ext uri="{FF2B5EF4-FFF2-40B4-BE49-F238E27FC236}">
                <a16:creationId xmlns:a16="http://schemas.microsoft.com/office/drawing/2014/main" id="{E662D53E-6BB9-410E-9DA8-054EC35F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9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Averaging of Images&#10;44&#10;Averaging K different noisy&#10;images can decrease noise.&#10;Used in astronomy&#10;Dr.Basant Kumar&#10;Motilal Ne...">
            <a:extLst>
              <a:ext uri="{FF2B5EF4-FFF2-40B4-BE49-F238E27FC236}">
                <a16:creationId xmlns:a16="http://schemas.microsoft.com/office/drawing/2014/main" id="{F3E889DF-700C-4388-A138-CF79245E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56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R. Maurya</dc:creator>
  <cp:lastModifiedBy>Ankita R. Maurya</cp:lastModifiedBy>
  <cp:revision>3</cp:revision>
  <dcterms:created xsi:type="dcterms:W3CDTF">2020-02-29T17:46:33Z</dcterms:created>
  <dcterms:modified xsi:type="dcterms:W3CDTF">2020-04-06T11:36:44Z</dcterms:modified>
</cp:coreProperties>
</file>