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1" r:id="rId5"/>
    <p:sldId id="272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7654-C469-4410-ADE9-590BEB063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F43AD-270C-4D62-87D4-5F0307B09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B71B-C81A-4ABB-A2BF-B57A44CF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90CE-72DE-4B95-809D-53D2D07D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B79F8-25B3-427D-997F-83EC120D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75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035D-0E73-4C51-90F2-2A100F54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2F5E9-5025-41EF-9137-BD1FADE8A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76E4-FF2F-4674-A60F-FC7D923F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4D31-1F29-4EC8-9C22-D6B5010E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DF3E-7E9F-4671-97B6-31CBBDB8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1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1F558-1856-4F84-B57B-2A903FEC9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CBA7C-BABE-4D3F-9501-19D726F7F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74F26-79FF-448B-A31B-BF4D1332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B3892-387A-49F5-A2BD-F87FDA9B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4ADB3-11E3-44B5-9103-3572614B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9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1FCC-EE19-4C4C-A770-5C3D9C97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5180-57E6-449C-AC19-567F1A2ED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DB72-68BC-4C03-A7D4-4777048A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CD1DF-56D1-441C-8699-C6E63458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0A86-E4FA-4850-8D2E-3914F72C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35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844F-6BDE-4228-AF3C-CE4A02624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C7EB2-8E5E-417D-9300-807C76B4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087C-6A68-4362-99E8-4B807591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5EB1-DABC-4D11-8C21-806DCF53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6B23-9C9C-4DD4-9FAF-DAF4A8A2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B1B5-7DA7-43CA-B00E-E85550B0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4356-9F95-416E-BCE1-52E3E6A71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2ED4-1EC9-491C-A115-5C4A4265B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E9958-1B1D-4C63-84A8-97F3D920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E359A-950F-46BD-8CF5-AC973606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E2973-AAE2-493B-BAF7-360E9A37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5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E9CE-B64B-47B6-A2DB-C871D496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74749-DAC2-41B6-89C8-A6FAD694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E4212-7DCF-4FF5-B60B-E2540A9B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A33AB-8345-4C12-BAA8-4DD0E9494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7BC1B-92BC-41DA-BCFB-BF4773F02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9829B-A22A-4779-ADC7-AEB0ECEC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8E4E7-90D0-4BDD-A6D0-00124519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F4729-1048-4851-9C3E-30D75EF0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8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6D4F-91FC-463A-AEA6-B3698D4B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395EB-92DA-4EC2-865D-2845989F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9C278-D3AE-42DF-B44B-C3DEC872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CDED-19FB-4F07-862E-FE288B49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8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EE2DC-B030-4418-AABF-B8F4D71B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BE003-C8D1-4ED3-BA1D-76FF350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E5AB7-4517-489D-8CF4-F056474D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1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9BBA-63EF-4DB2-AEBD-FDA60ED6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80DC-588D-4C45-8A64-00A56C64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F3AD7-814B-4AC3-94B5-A219B85AD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8A2A8-B1E1-46C9-9C70-402EA037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9A64F-4129-4B30-8BE6-574F6A86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E3A6F-AA95-41BB-B075-5D16417F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2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A3C0-7F14-4B09-B640-E66C18CE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55305-B236-4E4F-8E85-F3CCD5E26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AAB6B-BF95-436D-ABEC-611E9B6B0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D546E-AAC1-4792-8E9E-068A67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9A15A-2BBA-48CB-92BD-8A243E0D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6B340-1951-4585-A483-EF330F0A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22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D7381-753C-47B5-B040-1D5C290F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F1D9-D12C-4AD0-A3FC-7BF063EB4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6E3AC-ADB3-41B3-9E33-D9B76FBC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587F-3888-4BE2-844A-D32485BB5AC7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2BF3-B212-40BD-B13D-38E10CE78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6595-38D5-4A51-95D3-2B9EF007B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6104-C0E9-4EF8-A3CD-7FB1749C9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42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3757DB-758A-49B9-ACFA-D892ECECE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8" r="3507" b="22492"/>
          <a:stretch/>
        </p:blipFill>
        <p:spPr bwMode="auto">
          <a:xfrm>
            <a:off x="1179444" y="2623930"/>
            <a:ext cx="9886122" cy="323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226D74-F660-4278-BA04-5B3D26C6DEC2}"/>
              </a:ext>
            </a:extLst>
          </p:cNvPr>
          <p:cNvSpPr/>
          <p:nvPr/>
        </p:nvSpPr>
        <p:spPr>
          <a:xfrm>
            <a:off x="1417983" y="1601065"/>
            <a:ext cx="96475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26282A"/>
                </a:solidFill>
                <a:latin typeface="Poppins"/>
              </a:rPr>
              <a:t>Image Restoration In Digital Image Processing </a:t>
            </a:r>
            <a:endParaRPr lang="en-IN" sz="2400" b="1" i="0" dirty="0">
              <a:solidFill>
                <a:srgbClr val="26282A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9851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F895951-B615-4DF4-80C2-1B24BDCA1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0" b="2404"/>
          <a:stretch/>
        </p:blipFill>
        <p:spPr bwMode="auto">
          <a:xfrm>
            <a:off x="2080591" y="2451651"/>
            <a:ext cx="7474226" cy="302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80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Noise Models and Their PDF &#10;10/22/2014 &#10;15 &#10;•Different models for the image noise term η(x, y) &#10;Gaussian &#10;Most common mo...">
            <a:extLst>
              <a:ext uri="{FF2B5EF4-FFF2-40B4-BE49-F238E27FC236}">
                <a16:creationId xmlns:a16="http://schemas.microsoft.com/office/drawing/2014/main" id="{615E7742-DA6E-4047-B562-35A62BAE39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48" name="Picture 8" descr="Degradation Model? &#10;10/22/2014 &#10;13 &#10;Objective:Torestoreadegraded/distortedimagetoitsoriginalcontentandquality. &#10;Spatial ...">
            <a:extLst>
              <a:ext uri="{FF2B5EF4-FFF2-40B4-BE49-F238E27FC236}">
                <a16:creationId xmlns:a16="http://schemas.microsoft.com/office/drawing/2014/main" id="{593C9B6B-152E-436A-9D7C-D9A2714686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2" t="3889" r="4267" b="11296"/>
          <a:stretch/>
        </p:blipFill>
        <p:spPr bwMode="auto">
          <a:xfrm>
            <a:off x="1510748" y="1325217"/>
            <a:ext cx="8998226" cy="458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18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Noise Models and Their PDF &#10;10/22/2014 &#10;15 &#10;•Different models for the image noise term η(x, y) &#10;Gaussian &#10;Most common mo...">
            <a:extLst>
              <a:ext uri="{FF2B5EF4-FFF2-40B4-BE49-F238E27FC236}">
                <a16:creationId xmlns:a16="http://schemas.microsoft.com/office/drawing/2014/main" id="{3F39CAF3-67B2-406F-9FE6-53C5A8DD7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5632" r="2242" b="7520"/>
          <a:stretch/>
        </p:blipFill>
        <p:spPr bwMode="auto">
          <a:xfrm>
            <a:off x="1537251" y="1262233"/>
            <a:ext cx="8892210" cy="478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66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Noise Models Effects &#10;10/22/2014 &#10;16 &#10;Histogram to go here &#10;Fig: Original Image &#10;Fig: Original Image histogram  ">
            <a:extLst>
              <a:ext uri="{FF2B5EF4-FFF2-40B4-BE49-F238E27FC236}">
                <a16:creationId xmlns:a16="http://schemas.microsoft.com/office/drawing/2014/main" id="{65C92402-97FE-4243-BA02-7B589DA4C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t="4474" r="5255" b="9826"/>
          <a:stretch/>
        </p:blipFill>
        <p:spPr bwMode="auto">
          <a:xfrm>
            <a:off x="1470990" y="1364974"/>
            <a:ext cx="9024731" cy="461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481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Noise Models Effects contd1… &#10;10/22/2014 &#10;17  ">
            <a:extLst>
              <a:ext uri="{FF2B5EF4-FFF2-40B4-BE49-F238E27FC236}">
                <a16:creationId xmlns:a16="http://schemas.microsoft.com/office/drawing/2014/main" id="{F27B32D9-6AE3-41F0-8CF9-1D74CFE0B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0" t="5632" r="3333" b="7230"/>
          <a:stretch/>
        </p:blipFill>
        <p:spPr bwMode="auto">
          <a:xfrm>
            <a:off x="1504121" y="1139687"/>
            <a:ext cx="9183757" cy="495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79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Noise Models Effects contd2… &#10;10/22/2014 &#10;18  ">
            <a:extLst>
              <a:ext uri="{FF2B5EF4-FFF2-40B4-BE49-F238E27FC236}">
                <a16:creationId xmlns:a16="http://schemas.microsoft.com/office/drawing/2014/main" id="{2BDE60C3-733E-468D-B630-73E2C7ECA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4471" r="2024" b="7811"/>
          <a:stretch/>
        </p:blipFill>
        <p:spPr bwMode="auto">
          <a:xfrm>
            <a:off x="1802295" y="1139687"/>
            <a:ext cx="8534401" cy="483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68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Estimation of Degradation Model. &#10;10/22/2014 &#10;20 &#10;Weather the spatial or frequency domain or Matrix, in all cases knowled...">
            <a:extLst>
              <a:ext uri="{FF2B5EF4-FFF2-40B4-BE49-F238E27FC236}">
                <a16:creationId xmlns:a16="http://schemas.microsoft.com/office/drawing/2014/main" id="{ADBF2BF2-5FDA-4B5E-B29C-162E14581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4179" r="2896" b="11587"/>
          <a:stretch/>
        </p:blipFill>
        <p:spPr bwMode="auto">
          <a:xfrm>
            <a:off x="1815549" y="1338470"/>
            <a:ext cx="8653668" cy="462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9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46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95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97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F46A6A-2A7B-4412-B57C-E5E479C17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" t="23075" r="2679" b="8972"/>
          <a:stretch/>
        </p:blipFill>
        <p:spPr bwMode="auto">
          <a:xfrm>
            <a:off x="1881809" y="2358887"/>
            <a:ext cx="8150087" cy="369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6EFF71-EB1F-4015-A944-3E6481B211E1}"/>
              </a:ext>
            </a:extLst>
          </p:cNvPr>
          <p:cNvSpPr/>
          <p:nvPr/>
        </p:nvSpPr>
        <p:spPr>
          <a:xfrm>
            <a:off x="3631097" y="1375778"/>
            <a:ext cx="4452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rial Black" panose="020B0A04020102020204" pitchFamily="34" charset="0"/>
              </a:rPr>
              <a:t>DEGRADATION MODEL</a:t>
            </a:r>
          </a:p>
        </p:txBody>
      </p:sp>
    </p:spTree>
    <p:extLst>
      <p:ext uri="{BB962C8B-B14F-4D97-AF65-F5344CB8AC3E}">
        <p14:creationId xmlns:p14="http://schemas.microsoft.com/office/powerpoint/2010/main" val="246019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58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8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E97517-35BF-430C-ABE4-C9AFCC321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" t="3889" r="2678" b="8682"/>
          <a:stretch/>
        </p:blipFill>
        <p:spPr bwMode="auto">
          <a:xfrm>
            <a:off x="2120348" y="1325217"/>
            <a:ext cx="7752521" cy="455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5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10/22/2014 &#10;8 &#10;What is Image Restoration.  ">
            <a:extLst>
              <a:ext uri="{FF2B5EF4-FFF2-40B4-BE49-F238E27FC236}">
                <a16:creationId xmlns:a16="http://schemas.microsoft.com/office/drawing/2014/main" id="{86589900-F175-4633-9D00-AEF79598F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" t="3599" r="5461" b="8972"/>
          <a:stretch/>
        </p:blipFill>
        <p:spPr bwMode="auto">
          <a:xfrm>
            <a:off x="1815548" y="1311965"/>
            <a:ext cx="8229600" cy="442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41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hat is Image Restoration? &#10;10/22/2014 &#10;9 &#10;Image restoration attempts to restore images that have been degraded &#10;Identif...">
            <a:extLst>
              <a:ext uri="{FF2B5EF4-FFF2-40B4-BE49-F238E27FC236}">
                <a16:creationId xmlns:a16="http://schemas.microsoft.com/office/drawing/2014/main" id="{584D06F4-03D5-4856-9075-0CC85C0BCC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" t="5342" r="5302" b="10490"/>
          <a:stretch/>
        </p:blipFill>
        <p:spPr bwMode="auto">
          <a:xfrm>
            <a:off x="1219200" y="1232452"/>
            <a:ext cx="9276522" cy="496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37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7B7E24-0AE6-46D2-A8D7-308AB64F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452" y="2632006"/>
            <a:ext cx="6944139" cy="325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DE459B-EF90-414E-8CE7-87450FC3F4CC}"/>
              </a:ext>
            </a:extLst>
          </p:cNvPr>
          <p:cNvSpPr/>
          <p:nvPr/>
        </p:nvSpPr>
        <p:spPr>
          <a:xfrm>
            <a:off x="2491409" y="1587812"/>
            <a:ext cx="7209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3F3F3F"/>
                </a:solidFill>
                <a:latin typeface="Poppins"/>
              </a:rPr>
              <a:t>Image </a:t>
            </a:r>
            <a:r>
              <a:rPr lang="fr-FR" sz="2800" b="1" dirty="0" err="1">
                <a:solidFill>
                  <a:srgbClr val="3F3F3F"/>
                </a:solidFill>
                <a:latin typeface="Poppins"/>
              </a:rPr>
              <a:t>Restoration</a:t>
            </a:r>
            <a:r>
              <a:rPr lang="fr-FR" sz="2800" b="1" dirty="0">
                <a:solidFill>
                  <a:srgbClr val="3F3F3F"/>
                </a:solidFill>
                <a:latin typeface="Poppins"/>
              </a:rPr>
              <a:t> Digital Image </a:t>
            </a:r>
            <a:r>
              <a:rPr lang="fr-FR" sz="2800" b="1" dirty="0" err="1">
                <a:solidFill>
                  <a:srgbClr val="3F3F3F"/>
                </a:solidFill>
                <a:latin typeface="Poppins"/>
              </a:rPr>
              <a:t>Processing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72863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58F06E2-E492-4E1A-AF64-266575E78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3287" y="3276599"/>
            <a:ext cx="5711687" cy="297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613186D-6F9C-4742-9ECA-F9B573943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3309" r="2460" b="8972"/>
          <a:stretch/>
        </p:blipFill>
        <p:spPr bwMode="auto">
          <a:xfrm>
            <a:off x="1590261" y="1192696"/>
            <a:ext cx="8971722" cy="4784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95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DABFB0F-083F-4F4A-A5F1-6F1D4BF3DD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4762" r="2896" b="8972"/>
          <a:stretch/>
        </p:blipFill>
        <p:spPr bwMode="auto">
          <a:xfrm>
            <a:off x="1974574" y="1444487"/>
            <a:ext cx="8587408" cy="430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67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egradation Model? &#10;10/22/2014 &#10;13 &#10;Objective:Torestoreadegraded/distortedimagetoitsoriginalcontentandquality. &#10;Spatial ...">
            <a:extLst>
              <a:ext uri="{FF2B5EF4-FFF2-40B4-BE49-F238E27FC236}">
                <a16:creationId xmlns:a16="http://schemas.microsoft.com/office/drawing/2014/main" id="{7297B7A4-429C-49AD-A198-2E8692A24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" t="3939" r="3110" b="9853"/>
          <a:stretch/>
        </p:blipFill>
        <p:spPr bwMode="auto">
          <a:xfrm>
            <a:off x="1643269" y="1338469"/>
            <a:ext cx="8799443" cy="44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51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</Words>
  <Application>Microsoft Office PowerPoint</Application>
  <PresentationFormat>Widescreen</PresentationFormat>
  <Paragraphs>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 R. Maurya</dc:creator>
  <cp:lastModifiedBy>Ankita R. Maurya</cp:lastModifiedBy>
  <cp:revision>8</cp:revision>
  <dcterms:created xsi:type="dcterms:W3CDTF">2020-03-23T16:47:04Z</dcterms:created>
  <dcterms:modified xsi:type="dcterms:W3CDTF">2020-03-26T17:25:29Z</dcterms:modified>
</cp:coreProperties>
</file>