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71" r:id="rId5"/>
    <p:sldId id="272" r:id="rId6"/>
    <p:sldId id="261" r:id="rId7"/>
    <p:sldId id="262" r:id="rId8"/>
    <p:sldId id="265" r:id="rId9"/>
    <p:sldId id="264" r:id="rId10"/>
    <p:sldId id="269" r:id="rId11"/>
    <p:sldId id="270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69" d="100"/>
          <a:sy n="69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B25CC-97BB-4149-98D8-2B18F8796D2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AB25-B58F-454E-AFD3-D263F54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AB25-B58F-454E-AFD3-D263F54CC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F4E420-1B8F-4A81-A7FB-66EC9FFAA7D5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5C148A-5246-4708-9DD0-942FC4D70D0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64" y="380999"/>
            <a:ext cx="1676400" cy="16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276600"/>
            <a:ext cx="9171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FF00"/>
                </a:solidFill>
                <a:latin typeface="Monotype Corsiva" pitchFamily="66" charset="0"/>
                <a:cs typeface="Times New Roman" pitchFamily="18" charset="0"/>
              </a:rPr>
              <a:t>CTT Polytechnic Institute</a:t>
            </a:r>
            <a:endParaRPr lang="en-US" sz="6600" b="1" dirty="0">
              <a:solidFill>
                <a:srgbClr val="FFFF00"/>
              </a:solidFill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2332396"/>
            <a:ext cx="906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Demand for Website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3628"/>
            <a:ext cx="917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00937"/>
            <a:ext cx="906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BIDC Road, DUET,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Gazipur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9" y="5763491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NOTICE &amp; EVENT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17526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Notice (</a:t>
            </a:r>
            <a:r>
              <a:rPr lang="en-US" sz="32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 Format: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9" y="5763491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FACILITIES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1752600"/>
            <a:ext cx="693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Our Lab Facilities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Hostel Facilities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Scholarship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Job Placement Centre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9" y="5763491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GALLERY</a:t>
            </a:r>
            <a:endParaRPr lang="en-US" sz="3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143000"/>
            <a:ext cx="6934200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Video Gallery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Photo gallery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5053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9" y="5763491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76200"/>
            <a:ext cx="914400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endParaRPr lang="en-US" sz="4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7709" y="2556163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Students Web Portal </a:t>
            </a:r>
          </a:p>
        </p:txBody>
      </p:sp>
    </p:spTree>
    <p:extLst>
      <p:ext uri="{BB962C8B-B14F-4D97-AF65-F5344CB8AC3E}">
        <p14:creationId xmlns:p14="http://schemas.microsoft.com/office/powerpoint/2010/main" val="38965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9" y="5763491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76200"/>
            <a:ext cx="914400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endParaRPr lang="en-US" sz="4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10625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Students Web Portal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985890"/>
            <a:ext cx="9144000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Students User Id and password</a:t>
            </a:r>
          </a:p>
        </p:txBody>
      </p:sp>
    </p:spTree>
    <p:extLst>
      <p:ext uri="{BB962C8B-B14F-4D97-AF65-F5344CB8AC3E}">
        <p14:creationId xmlns:p14="http://schemas.microsoft.com/office/powerpoint/2010/main" val="39268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13460" y="114925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65909" y="895290"/>
            <a:ext cx="7520940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Institute Code: 53091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1" y="121023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1" y="1676400"/>
            <a:ext cx="34289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Home	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ABOUT US	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ACADEMIC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ADMISSION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NOTICE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&amp; EVENT 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FACILITIES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GALLERY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CONTRACT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2284" y="1367135"/>
            <a:ext cx="1715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Menu bar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51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ABOUT 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1295400"/>
            <a:ext cx="487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A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Glance	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History of CTT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Mission and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7438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HOME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295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Slide Image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Scroll Notice In Bangla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Dept. Top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you Should Choose CTT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Chairman Massage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4/5 Line then … Read More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HOME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685800"/>
            <a:ext cx="7239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Achievement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Innovation of our Students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word and Image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Success story of our students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word and Image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 video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</a:rPr>
              <a:t>ADMINISTRATION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1295400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Chairman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Principal Message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Employs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Faculty Member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Staffs Information </a:t>
            </a:r>
          </a:p>
        </p:txBody>
      </p:sp>
    </p:spTree>
    <p:extLst>
      <p:ext uri="{BB962C8B-B14F-4D97-AF65-F5344CB8AC3E}">
        <p14:creationId xmlns:p14="http://schemas.microsoft.com/office/powerpoint/2010/main" val="40798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ACEADEMIC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143000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Academic Calendar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Routine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 Routine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Public Exam Result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Institutional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Course Structure and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33230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9" y="5763491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914400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Civil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Electrical Technology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Computer Technology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Mechanical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Textile Technology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Electronics 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72284" y="5901797"/>
            <a:ext cx="7520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CTT Polytechnic Institute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spia\Downloads\received_1297978713627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9" y="5763491"/>
            <a:ext cx="941520" cy="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9144000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ADMISSION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114300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Admission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Admission Form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Admission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Requirement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Prospectus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</a:p>
        </p:txBody>
      </p:sp>
    </p:spTree>
    <p:extLst>
      <p:ext uri="{BB962C8B-B14F-4D97-AF65-F5344CB8AC3E}">
        <p14:creationId xmlns:p14="http://schemas.microsoft.com/office/powerpoint/2010/main" val="4853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198</Words>
  <Application>Microsoft Office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PowerPoint Presentation</vt:lpstr>
      <vt:lpstr>CTT Polytechnic Institute</vt:lpstr>
      <vt:lpstr>CTT Polytechnic Institute</vt:lpstr>
      <vt:lpstr>CTT Polytechnic Institute</vt:lpstr>
      <vt:lpstr>CTT Polytechnic Institute</vt:lpstr>
      <vt:lpstr>CTT Polytechnic Institute</vt:lpstr>
      <vt:lpstr>CTT Polytechnic Institute</vt:lpstr>
      <vt:lpstr>CTT Polytechnic Institute</vt:lpstr>
      <vt:lpstr>CTT Polytechnic Institute</vt:lpstr>
      <vt:lpstr>CTT Polytechnic Institute</vt:lpstr>
      <vt:lpstr>CTT Polytechnic Institute</vt:lpstr>
      <vt:lpstr>CTT Polytechnic Institute</vt:lpstr>
      <vt:lpstr>CTT Polytechnic Institute</vt:lpstr>
      <vt:lpstr>CTT Polytechnic Institute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Aspia</dc:creator>
  <cp:lastModifiedBy>Aspia</cp:lastModifiedBy>
  <cp:revision>30</cp:revision>
  <dcterms:created xsi:type="dcterms:W3CDTF">2021-11-04T05:51:57Z</dcterms:created>
  <dcterms:modified xsi:type="dcterms:W3CDTF">2022-01-25T16:05:07Z</dcterms:modified>
</cp:coreProperties>
</file>