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54D-341D-4BEC-BA05-A5AB171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39EF0-BCA4-4286-8A47-3053B614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1109-191D-4D54-B777-6BAAC705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9B10-5C02-4183-A666-E0618A72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09E1-E5C7-4FF4-85A0-D5E9D1D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3F9-710E-4972-8740-B6DF459E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76A9A-6139-46DB-A293-DCE2E889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902E-E3CD-4CF7-A852-FDEA2449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EF0B-DC00-4733-8128-2DBB935E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86AD-2807-42C7-AF05-6BC3B200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6AE20-2C6D-405B-9A48-68810BEA7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03328-5940-4105-98DA-393516DD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44BC-569D-40E2-8531-C8A865EA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0151-1C02-4A7A-9B30-7E9B55ED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03E-A606-4CFB-B9D8-31519EFA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9760-6B8E-418E-BEAC-1953942E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308E-8243-44C9-B76D-A50ED89A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22D2-D7E4-4E51-9D22-86CFC7A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CB4F-6237-411A-9BA2-B7FCC1B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64F4-3F94-4BC8-B54F-0010A0D7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1AE-B498-4048-97D9-68EB18B7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AFCE-941A-4E32-9172-4425E1EF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169E-BB64-479B-B4D8-C789342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1938-7D5A-4FC2-9FDA-19658527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B51A-F7DF-489F-844F-B9556836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9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C3C9-D24F-4849-9179-A272C5F2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00F9-DBF5-4F36-9ED9-4E49976B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9A344-BBF7-4B34-96B0-E562B762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7704-DF5D-4CDA-A6B4-FE441F3E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998C-20D9-4048-98BC-5D71CC67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B2E7-7088-4F84-97E2-DB24B0E3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B729-E8A8-4AC7-9ED8-4B0A350C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C03F-FE6E-4A72-8E0E-7AA44DDF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7435-EF1D-42D2-A0A0-5B4D1EE4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DDCB5-DEAF-4844-98C6-A51F3D1E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31C5E-00A7-49CF-9360-EBC94F01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40EA7-1C42-4FBE-8CEF-95C2F05C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EE98B-AED6-44EA-B0D6-D77A6BE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FB84D-49AD-4D80-A431-FB896AD3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946-9B09-4F12-AA58-6376C5A1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A104-B9F1-43E6-B8BA-7623D93B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50747-8AA6-4ED5-980B-3404B532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8A62-1F94-4D0B-9535-E3A66A9C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51E06-7D6A-4834-B75D-2603558B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CF527-1445-4CFF-93E0-692CE5CC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5AB-319C-4666-8264-6B02755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EC5F-9395-4D70-9C36-897FBA4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CC5F-D24A-4551-90AB-9F9D0FD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1F683-7B70-4837-9BD9-912B604E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FF81-9FDC-4115-912A-640EC13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393D-C491-469A-AF2A-9F07BA9D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6E10-2DA3-44DC-8E97-A650FBB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97F6-927F-4509-A879-0257E5E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2DFD8-061E-41BD-B009-A32372E23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2E72-27CA-448A-A357-A093340C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DDCD-DAEE-4FF8-8CE1-6507590E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0274D-C456-4DEF-97FA-8D26801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E10F-E676-48B9-8194-8656664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BA483-C4A0-486F-96E9-B0242D8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68E4-479B-4D33-910E-C008284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4892-0826-49B4-A190-2ED09505D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8470-8F9C-4740-B7CF-688AC896F9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BA54-AC8F-44F1-9887-E55F6F0FD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618B-7117-4341-9EEB-EE333F56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0994-B11A-4E2A-BFF8-17515236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Text Editor Tricks for Blue Teamers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7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C:\TimeForOtherTools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9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C:\TextEditor\Goodies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kthxbye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0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TOC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6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2F6FFF-6B13-48C7-B35D-95597941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9" y="914400"/>
            <a:ext cx="1202307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C:\TextEditor\Tools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C:\TextEditor\Data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C:\TextEditor\Analysis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C:\TextEditor\Turbo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CF564-1A54-4D2C-8493-7B671AD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766218"/>
            <a:ext cx="11455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C:\TextEditor\Examples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1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Text Editor Tricks for Blue Teamers</vt:lpstr>
      <vt:lpstr>whoami</vt:lpstr>
      <vt:lpstr>TOC</vt:lpstr>
      <vt:lpstr>PowerPoint Presentation</vt:lpstr>
      <vt:lpstr>C:\TextEditor\Tools</vt:lpstr>
      <vt:lpstr>C:\TextEditor\Data</vt:lpstr>
      <vt:lpstr>C:\TextEditor\Analysis</vt:lpstr>
      <vt:lpstr>C:\TextEditor\Turbo</vt:lpstr>
      <vt:lpstr>C:\TextEditor\Examples</vt:lpstr>
      <vt:lpstr>C:\TimeForOtherTools</vt:lpstr>
      <vt:lpstr>C:\TextEditor\Goodies</vt:lpstr>
      <vt:lpstr>kthxbye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 Tricks for Blue Teamers</dc:title>
  <dc:creator>AJ Van Beest</dc:creator>
  <cp:lastModifiedBy>AJ Van Beest</cp:lastModifiedBy>
  <cp:revision>6</cp:revision>
  <dcterms:created xsi:type="dcterms:W3CDTF">2022-07-23T12:51:09Z</dcterms:created>
  <dcterms:modified xsi:type="dcterms:W3CDTF">2022-07-23T13:47:19Z</dcterms:modified>
</cp:coreProperties>
</file>