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1B1B5-37ED-6D41-A1E1-4028B424FE16}"/>
              </a:ext>
            </a:extLst>
          </p:cNvPr>
          <p:cNvSpPr/>
          <p:nvPr/>
        </p:nvSpPr>
        <p:spPr>
          <a:xfrm>
            <a:off x="537746" y="2463438"/>
            <a:ext cx="2499361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B5BA50-86E9-9D4D-8665-EF5D0359811F}"/>
              </a:ext>
            </a:extLst>
          </p:cNvPr>
          <p:cNvSpPr/>
          <p:nvPr/>
        </p:nvSpPr>
        <p:spPr>
          <a:xfrm>
            <a:off x="1304102" y="1168038"/>
            <a:ext cx="2499361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CBAE6A-A3ED-A34A-9751-AFC60160FD78}"/>
              </a:ext>
            </a:extLst>
          </p:cNvPr>
          <p:cNvSpPr txBox="1"/>
          <p:nvPr/>
        </p:nvSpPr>
        <p:spPr>
          <a:xfrm>
            <a:off x="618309" y="46155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碰撞</a:t>
            </a:r>
            <a:endParaRPr kumimoji="1"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8D93D0-923E-D542-B562-1936E54E42F8}"/>
              </a:ext>
            </a:extLst>
          </p:cNvPr>
          <p:cNvSpPr/>
          <p:nvPr/>
        </p:nvSpPr>
        <p:spPr>
          <a:xfrm>
            <a:off x="2070454" y="2389415"/>
            <a:ext cx="139336" cy="1480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B10EDE-8BAF-E044-9F5E-8E7278C0E638}"/>
              </a:ext>
            </a:extLst>
          </p:cNvPr>
          <p:cNvSpPr/>
          <p:nvPr/>
        </p:nvSpPr>
        <p:spPr>
          <a:xfrm>
            <a:off x="2484114" y="1741715"/>
            <a:ext cx="139336" cy="1480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4754F5-E71C-914A-A14F-5B7A76B2A34F}"/>
              </a:ext>
            </a:extLst>
          </p:cNvPr>
          <p:cNvSpPr/>
          <p:nvPr/>
        </p:nvSpPr>
        <p:spPr>
          <a:xfrm>
            <a:off x="1717758" y="3037115"/>
            <a:ext cx="139336" cy="1480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16578C2-E4C7-5A46-A838-CEBA87D9E0E1}"/>
              </a:ext>
            </a:extLst>
          </p:cNvPr>
          <p:cNvCxnSpPr>
            <a:stCxn id="8" idx="0"/>
          </p:cNvCxnSpPr>
          <p:nvPr/>
        </p:nvCxnSpPr>
        <p:spPr>
          <a:xfrm flipV="1">
            <a:off x="2140122" y="1522912"/>
            <a:ext cx="0" cy="86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4513230-1BB1-6B48-8F55-B8B7348C53CF}"/>
              </a:ext>
            </a:extLst>
          </p:cNvPr>
          <p:cNvSpPr/>
          <p:nvPr/>
        </p:nvSpPr>
        <p:spPr>
          <a:xfrm>
            <a:off x="4846315" y="2420439"/>
            <a:ext cx="2499361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D8CF5E-D2E8-254B-B6B0-DE21A8B5400C}"/>
              </a:ext>
            </a:extLst>
          </p:cNvPr>
          <p:cNvGrpSpPr/>
          <p:nvPr/>
        </p:nvGrpSpPr>
        <p:grpSpPr>
          <a:xfrm rot="406128">
            <a:off x="5754198" y="1073704"/>
            <a:ext cx="2499361" cy="1295400"/>
            <a:chOff x="5612671" y="1125039"/>
            <a:chExt cx="2499361" cy="12954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DFA52-1A37-074C-A061-0EEBE52C6B88}"/>
                </a:ext>
              </a:extLst>
            </p:cNvPr>
            <p:cNvSpPr/>
            <p:nvPr/>
          </p:nvSpPr>
          <p:spPr>
            <a:xfrm>
              <a:off x="5612671" y="1125039"/>
              <a:ext cx="2499361" cy="1295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8896E2F-0347-4E41-B008-FD7B9E5B142F}"/>
                </a:ext>
              </a:extLst>
            </p:cNvPr>
            <p:cNvSpPr/>
            <p:nvPr/>
          </p:nvSpPr>
          <p:spPr>
            <a:xfrm>
              <a:off x="6792683" y="1698716"/>
              <a:ext cx="139336" cy="1480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472FFF00-DEA4-A543-8D62-4982AD3C9B62}"/>
              </a:ext>
            </a:extLst>
          </p:cNvPr>
          <p:cNvSpPr/>
          <p:nvPr/>
        </p:nvSpPr>
        <p:spPr>
          <a:xfrm>
            <a:off x="6026327" y="2994116"/>
            <a:ext cx="139336" cy="1480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392BD12-F4F9-814D-9C19-3D0773A237C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45676" y="1522912"/>
            <a:ext cx="143695" cy="792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08278D0-DD87-3849-BAE0-F57FF7BE63E8}"/>
              </a:ext>
            </a:extLst>
          </p:cNvPr>
          <p:cNvSpPr/>
          <p:nvPr/>
        </p:nvSpPr>
        <p:spPr>
          <a:xfrm>
            <a:off x="7276008" y="2315392"/>
            <a:ext cx="139336" cy="1480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Microsoft Office User</cp:lastModifiedBy>
  <cp:revision>3</cp:revision>
  <dcterms:created xsi:type="dcterms:W3CDTF">2014-01-14T12:05:24Z</dcterms:created>
  <dcterms:modified xsi:type="dcterms:W3CDTF">2022-02-19T12:59:00Z</dcterms:modified>
</cp:coreProperties>
</file>