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B8EBE-FFE1-FAF8-7844-7DC0E17F0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10" y="-169312"/>
            <a:ext cx="7490690" cy="26670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Name Pronunciation Tool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5DA7-612B-2A7E-BCA8-97613DBB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91" y="296063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Team: </a:t>
            </a:r>
            <a:r>
              <a:rPr lang="en-US" sz="2200" dirty="0">
                <a:solidFill>
                  <a:schemeClr val="tx2"/>
                </a:solidFill>
              </a:rPr>
              <a:t>Deep Cadence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Members: </a:t>
            </a:r>
            <a:r>
              <a:rPr lang="en-US" sz="2200" dirty="0">
                <a:solidFill>
                  <a:schemeClr val="tx2"/>
                </a:solidFill>
              </a:rPr>
              <a:t>Karthik Peddi, Akshaya Das, Chaitanya Rai, Shreyas V, Vijay Lather</a:t>
            </a:r>
            <a:endParaRPr lang="en-IN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Northern lights over a lake and hills">
            <a:extLst>
              <a:ext uri="{FF2B5EF4-FFF2-40B4-BE49-F238E27FC236}">
                <a16:creationId xmlns:a16="http://schemas.microsoft.com/office/drawing/2014/main" id="{9BF58B99-69DC-50F8-4C30-4B36BE7C5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0" r="20692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14BEE-1AF0-F347-FB2C-F0E9B524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9" y="559813"/>
            <a:ext cx="946917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6382-87FB-9104-FEB3-CF6D885F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3" y="251099"/>
            <a:ext cx="8985788" cy="63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A4E25-6CF2-709D-18D9-CFB25039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5" y="212276"/>
            <a:ext cx="9182937" cy="6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795F-2BD7-47E1-B5AB-BDE2EABCB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34"/>
          <a:stretch/>
        </p:blipFill>
        <p:spPr>
          <a:xfrm>
            <a:off x="502978" y="628073"/>
            <a:ext cx="9098223" cy="52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2CBD-8BE1-F789-1B89-FE576017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" y="460555"/>
            <a:ext cx="939296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A9569-4996-C1D8-D9A5-F4524363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5" y="449315"/>
            <a:ext cx="925006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2AF6-DE53-C842-950F-5D42BBAC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5" y="0"/>
            <a:ext cx="876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Core Ideas Implemented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07B2-A547-7F13-20C1-9F44C8D1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29" y="1451601"/>
            <a:ext cx="8762436" cy="478294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Any Wells Fargo employee can get the proper pronunciation of name of any other employee of Wells Fargo in the Home page of the Tool.</a:t>
            </a:r>
          </a:p>
          <a:p>
            <a:r>
              <a:rPr lang="en-IN" sz="1800" dirty="0">
                <a:solidFill>
                  <a:schemeClr val="tx2"/>
                </a:solidFill>
              </a:rPr>
              <a:t>A Wells Fargo employee can get the standard pronunciation of his/her name and if not happy with it can upload a custom pronunciation to the tool.</a:t>
            </a:r>
          </a:p>
          <a:p>
            <a:r>
              <a:rPr lang="en-IN" sz="1800" dirty="0">
                <a:solidFill>
                  <a:schemeClr val="tx2"/>
                </a:solidFill>
              </a:rPr>
              <a:t>If the user wants to hear the standard pronunciation in a different voice / accent  or with different speed and pitch he can do so by exploring various options. If he likes some options specifically, he can choose to save those preferences.</a:t>
            </a:r>
          </a:p>
          <a:p>
            <a:r>
              <a:rPr lang="en-IN" sz="1800" dirty="0">
                <a:solidFill>
                  <a:schemeClr val="tx2"/>
                </a:solidFill>
              </a:rPr>
              <a:t>The user when entering a name can hear the non-standard custom preferences/recording of employee if present or choose to hear the standard pronunciation.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An admin can maintain pronunciations in the system by deleting recordings/ adding new users and deleting users.</a:t>
            </a:r>
          </a:p>
          <a:p>
            <a:r>
              <a:rPr lang="en-IN" sz="1800" dirty="0">
                <a:solidFill>
                  <a:schemeClr val="tx2"/>
                </a:solidFill>
              </a:rPr>
              <a:t>The user if he chooses to do so can delete his custom recording and revert to the standard recording in the future. </a:t>
            </a:r>
          </a:p>
          <a:p>
            <a:r>
              <a:rPr lang="en-IN" sz="1800" dirty="0">
                <a:solidFill>
                  <a:schemeClr val="tx2"/>
                </a:solidFill>
              </a:rPr>
              <a:t>Any user can opt-out of the name pronunciation service can will be deleted from the database.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5DC-9EE5-E56A-6F4E-5E09B28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153413"/>
            <a:ext cx="8763000" cy="16645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Additional / Out-of-box Ideas Implemented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DC7E-EC01-4773-B907-0704EAE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9" y="1682511"/>
            <a:ext cx="8762436" cy="475523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system uses intelligent locale detection models to automatically detect the locale (country) of the name entered and even if the user doesn’t select any country the system will return a natural sounding pronunciation using its model.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multiple employees in Wells Fargo have same name, each of them can store a different custom recording/preferences and can also enter their preferred name.</a:t>
            </a:r>
            <a:r>
              <a:rPr lang="en-IN" sz="1800" dirty="0">
                <a:solidFill>
                  <a:schemeClr val="tx2"/>
                </a:solidFill>
              </a:rPr>
              <a:t> For example, two employees Ganesan </a:t>
            </a:r>
            <a:r>
              <a:rPr lang="en-IN" sz="1800" dirty="0" err="1">
                <a:solidFill>
                  <a:schemeClr val="tx2"/>
                </a:solidFill>
              </a:rPr>
              <a:t>Rajamani</a:t>
            </a:r>
            <a:r>
              <a:rPr lang="en-IN" sz="1800" dirty="0">
                <a:solidFill>
                  <a:schemeClr val="tx2"/>
                </a:solidFill>
              </a:rPr>
              <a:t> are present one of them prefers to be called as Ganesh and the other to be called as Ganesan.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Don’t feel left out if you are not officially a Wells Fargo employee yet! You can always search the pronunciation of your upcoming contact in Wells Fargo as our system allows users to search without logging in.</a:t>
            </a:r>
          </a:p>
          <a:p>
            <a:r>
              <a:rPr lang="en-IN" sz="1800" dirty="0">
                <a:solidFill>
                  <a:schemeClr val="tx2"/>
                </a:solidFill>
              </a:rPr>
              <a:t>Same is the case for searching pronunciations of non-Wells Fargo employees you can always get the pronunciation of your interviewee right! Our system allows you to get the pronunciation of non-employees as well. Although they won’t be able to save a custom recording you get to experience the power of our locale detection.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E5DC-9EE5-E56A-6F4E-5E09B28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153413"/>
            <a:ext cx="8763000" cy="16645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Additional / Out-of-box Ideas Implemented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DC7E-EC01-4773-B907-0704EAE4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3" y="2256179"/>
            <a:ext cx="8762436" cy="475523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Are you the product owner of a different product in Wells Fargo, and want to use this API to embed recordings into portals like </a:t>
            </a:r>
            <a:r>
              <a:rPr lang="en-US" sz="1800" dirty="0" err="1">
                <a:solidFill>
                  <a:schemeClr val="tx2"/>
                </a:solidFill>
              </a:rPr>
              <a:t>Teamworks</a:t>
            </a:r>
            <a:r>
              <a:rPr lang="en-US" sz="1800" dirty="0">
                <a:solidFill>
                  <a:schemeClr val="tx2"/>
                </a:solidFill>
              </a:rPr>
              <a:t>? Don’t worry! Our tool allows users to get an embed code (audio tag) given a name that can simply be plugged in beside the name field in any static or dynamic HTML webpage.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Our system generates </a:t>
            </a:r>
            <a:r>
              <a:rPr lang="en-US" sz="1800">
                <a:solidFill>
                  <a:schemeClr val="tx2"/>
                </a:solidFill>
              </a:rPr>
              <a:t>High Fidelity </a:t>
            </a:r>
            <a:r>
              <a:rPr lang="en-US" sz="1800" dirty="0">
                <a:solidFill>
                  <a:schemeClr val="tx2"/>
                </a:solidFill>
              </a:rPr>
              <a:t>audio files with little distortion and life-like sounding voices which are close to actual pronunciations.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CFB1B-748E-0871-0D6B-41381210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7" y="1235934"/>
            <a:ext cx="9564435" cy="43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2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FEB5-285D-E0E2-B4FB-8B73DBD4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9" y="711676"/>
            <a:ext cx="946917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68F2-8D2C-5F2D-AA6D-EA68A982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" y="452583"/>
            <a:ext cx="9392961" cy="58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E2463-67B8-9919-153C-B816BD67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D27-297A-333D-D2CD-D48B53BF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B74F9-D4E1-4D1A-B8A8-3BB26C3B1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3" y="428206"/>
            <a:ext cx="915480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24A89-E8AC-9E8A-30E8-B9A71AD1B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65"/>
          <a:stretch/>
        </p:blipFill>
        <p:spPr>
          <a:xfrm>
            <a:off x="526595" y="707564"/>
            <a:ext cx="8998339" cy="54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7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44DC3"/>
      </a:accent1>
      <a:accent2>
        <a:srgbClr val="5742B4"/>
      </a:accent2>
      <a:accent3>
        <a:srgbClr val="4D68C3"/>
      </a:accent3>
      <a:accent4>
        <a:srgbClr val="3B87B1"/>
      </a:accent4>
      <a:accent5>
        <a:srgbClr val="4BBEB7"/>
      </a:accent5>
      <a:accent6>
        <a:srgbClr val="3BB179"/>
      </a:accent6>
      <a:hlink>
        <a:srgbClr val="3698A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497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AvenirNext LT Pro Medium</vt:lpstr>
      <vt:lpstr>BlockprintVTI</vt:lpstr>
      <vt:lpstr>Name Pronunciation Tool</vt:lpstr>
      <vt:lpstr>Core Ideas Implemented</vt:lpstr>
      <vt:lpstr>Additional / Out-of-box Ideas Implemented</vt:lpstr>
      <vt:lpstr>Additional / Out-of-box Ideas Implemented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Pronunciation Tool</dc:title>
  <dc:creator>Karthik Peddi</dc:creator>
  <cp:lastModifiedBy>Karthik Peddi</cp:lastModifiedBy>
  <cp:revision>1</cp:revision>
  <dcterms:created xsi:type="dcterms:W3CDTF">2022-05-16T20:08:06Z</dcterms:created>
  <dcterms:modified xsi:type="dcterms:W3CDTF">2022-05-17T00:42:15Z</dcterms:modified>
</cp:coreProperties>
</file>