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71" r:id="rId6"/>
    <p:sldId id="261" r:id="rId7"/>
    <p:sldId id="262" r:id="rId8"/>
    <p:sldId id="260" r:id="rId9"/>
    <p:sldId id="264" r:id="rId10"/>
    <p:sldId id="265" r:id="rId11"/>
    <p:sldId id="263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k Peddi" userId="7bcc2043b1450190" providerId="LiveId" clId="{468BBE0A-FEE4-4DA9-B52B-437103CA0D27}"/>
    <pc:docChg chg="custSel addSld modSld">
      <pc:chgData name="Karthik Peddi" userId="7bcc2043b1450190" providerId="LiveId" clId="{468BBE0A-FEE4-4DA9-B52B-437103CA0D27}" dt="2022-06-08T14:43:52.696" v="23" actId="1076"/>
      <pc:docMkLst>
        <pc:docMk/>
      </pc:docMkLst>
      <pc:sldChg chg="modSp mod">
        <pc:chgData name="Karthik Peddi" userId="7bcc2043b1450190" providerId="LiveId" clId="{468BBE0A-FEE4-4DA9-B52B-437103CA0D27}" dt="2022-05-30T09:23:03.526" v="0" actId="33524"/>
        <pc:sldMkLst>
          <pc:docMk/>
          <pc:sldMk cId="2317267083" sldId="257"/>
        </pc:sldMkLst>
        <pc:spChg chg="mod">
          <ac:chgData name="Karthik Peddi" userId="7bcc2043b1450190" providerId="LiveId" clId="{468BBE0A-FEE4-4DA9-B52B-437103CA0D27}" dt="2022-05-30T09:23:03.526" v="0" actId="33524"/>
          <ac:spMkLst>
            <pc:docMk/>
            <pc:sldMk cId="2317267083" sldId="257"/>
            <ac:spMk id="3" creationId="{F67507B2-A547-7F13-20C1-9F44C8D110AB}"/>
          </ac:spMkLst>
        </pc:spChg>
      </pc:sldChg>
      <pc:sldChg chg="modSp mod">
        <pc:chgData name="Karthik Peddi" userId="7bcc2043b1450190" providerId="LiveId" clId="{468BBE0A-FEE4-4DA9-B52B-437103CA0D27}" dt="2022-06-08T14:40:54.076" v="3" actId="20577"/>
        <pc:sldMkLst>
          <pc:docMk/>
          <pc:sldMk cId="10072079" sldId="258"/>
        </pc:sldMkLst>
        <pc:spChg chg="mod">
          <ac:chgData name="Karthik Peddi" userId="7bcc2043b1450190" providerId="LiveId" clId="{468BBE0A-FEE4-4DA9-B52B-437103CA0D27}" dt="2022-06-08T14:40:54.076" v="3" actId="20577"/>
          <ac:spMkLst>
            <pc:docMk/>
            <pc:sldMk cId="10072079" sldId="258"/>
            <ac:spMk id="3" creationId="{6B07DC7E-EC01-4773-B907-0704EAE4153E}"/>
          </ac:spMkLst>
        </pc:spChg>
      </pc:sldChg>
      <pc:sldChg chg="addSp delSp modSp add mod">
        <pc:chgData name="Karthik Peddi" userId="7bcc2043b1450190" providerId="LiveId" clId="{468BBE0A-FEE4-4DA9-B52B-437103CA0D27}" dt="2022-06-08T14:43:52.696" v="23" actId="1076"/>
        <pc:sldMkLst>
          <pc:docMk/>
          <pc:sldMk cId="311600208" sldId="271"/>
        </pc:sldMkLst>
        <pc:spChg chg="mod">
          <ac:chgData name="Karthik Peddi" userId="7bcc2043b1450190" providerId="LiveId" clId="{468BBE0A-FEE4-4DA9-B52B-437103CA0D27}" dt="2022-06-08T14:42:56.637" v="15" actId="20577"/>
          <ac:spMkLst>
            <pc:docMk/>
            <pc:sldMk cId="311600208" sldId="271"/>
            <ac:spMk id="2" creationId="{5153E5DC-9EE5-E56A-6F4E-5E09B2803BC8}"/>
          </ac:spMkLst>
        </pc:spChg>
        <pc:spChg chg="del mod">
          <ac:chgData name="Karthik Peddi" userId="7bcc2043b1450190" providerId="LiveId" clId="{468BBE0A-FEE4-4DA9-B52B-437103CA0D27}" dt="2022-06-08T14:43:00.586" v="17" actId="478"/>
          <ac:spMkLst>
            <pc:docMk/>
            <pc:sldMk cId="311600208" sldId="271"/>
            <ac:spMk id="3" creationId="{6B07DC7E-EC01-4773-B907-0704EAE4153E}"/>
          </ac:spMkLst>
        </pc:spChg>
        <pc:spChg chg="add del mod">
          <ac:chgData name="Karthik Peddi" userId="7bcc2043b1450190" providerId="LiveId" clId="{468BBE0A-FEE4-4DA9-B52B-437103CA0D27}" dt="2022-06-08T14:43:46.343" v="21" actId="478"/>
          <ac:spMkLst>
            <pc:docMk/>
            <pc:sldMk cId="311600208" sldId="271"/>
            <ac:spMk id="5" creationId="{7CBF6F36-5C89-4014-5CBA-1494EC7710E2}"/>
          </ac:spMkLst>
        </pc:spChg>
        <pc:picChg chg="add mod">
          <ac:chgData name="Karthik Peddi" userId="7bcc2043b1450190" providerId="LiveId" clId="{468BBE0A-FEE4-4DA9-B52B-437103CA0D27}" dt="2022-06-08T14:43:52.696" v="23" actId="1076"/>
          <ac:picMkLst>
            <pc:docMk/>
            <pc:sldMk cId="311600208" sldId="271"/>
            <ac:picMk id="7" creationId="{AD5390FA-A950-B356-A88B-D06DF0D90D9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7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8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6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5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4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1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3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6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1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7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11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9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B8EBE-FFE1-FAF8-7844-7DC0E17F0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910" y="-169312"/>
            <a:ext cx="7490690" cy="266700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Name Pronunciation Tool</a:t>
            </a:r>
            <a:endParaRPr lang="en-IN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A5DA7-612B-2A7E-BCA8-97613DBB2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291" y="296063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en-US" sz="2200" b="1" dirty="0">
                <a:solidFill>
                  <a:schemeClr val="tx2"/>
                </a:solidFill>
              </a:rPr>
              <a:t>Team: </a:t>
            </a:r>
            <a:r>
              <a:rPr lang="en-US" sz="2200" dirty="0">
                <a:solidFill>
                  <a:schemeClr val="tx2"/>
                </a:solidFill>
              </a:rPr>
              <a:t>Deep Cadence</a:t>
            </a:r>
          </a:p>
          <a:p>
            <a:pPr algn="l"/>
            <a:r>
              <a:rPr lang="en-US" sz="2200" b="1" dirty="0">
                <a:solidFill>
                  <a:schemeClr val="tx2"/>
                </a:solidFill>
              </a:rPr>
              <a:t>Members: </a:t>
            </a:r>
            <a:r>
              <a:rPr lang="en-US" sz="2200" dirty="0">
                <a:solidFill>
                  <a:schemeClr val="tx2"/>
                </a:solidFill>
              </a:rPr>
              <a:t>Karthik Peddi, Akshaya Das, Chaitanya Rai, Shreyas V, Vijay Lather</a:t>
            </a:r>
            <a:endParaRPr lang="en-IN" sz="2200" dirty="0">
              <a:solidFill>
                <a:schemeClr val="tx2"/>
              </a:solidFill>
            </a:endParaRPr>
          </a:p>
        </p:txBody>
      </p:sp>
      <p:pic>
        <p:nvPicPr>
          <p:cNvPr id="4" name="Picture 3" descr="Northern lights over a lake and hills">
            <a:extLst>
              <a:ext uri="{FF2B5EF4-FFF2-40B4-BE49-F238E27FC236}">
                <a16:creationId xmlns:a16="http://schemas.microsoft.com/office/drawing/2014/main" id="{9BF58B99-69DC-50F8-4C30-4B36BE7C5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40" r="20692" b="-1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03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24A89-E8AC-9E8A-30E8-B9A71AD1B4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765"/>
          <a:stretch/>
        </p:blipFill>
        <p:spPr>
          <a:xfrm>
            <a:off x="526595" y="707564"/>
            <a:ext cx="8998339" cy="544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E2463-67B8-9919-153C-B816BD674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AD27-297A-333D-D2CD-D48B53BFF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2384474"/>
            <a:ext cx="8762436" cy="3728613"/>
          </a:xfrm>
        </p:spPr>
        <p:txBody>
          <a:bodyPr>
            <a:normAutofit/>
          </a:bodyPr>
          <a:lstStyle/>
          <a:p>
            <a:endParaRPr lang="en-IN" sz="180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914BEE-1AF0-F347-FB2C-F0E9B524F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79" y="559813"/>
            <a:ext cx="9469171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79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E2463-67B8-9919-153C-B816BD674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AD27-297A-333D-D2CD-D48B53BFF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2384474"/>
            <a:ext cx="8762436" cy="3728613"/>
          </a:xfrm>
        </p:spPr>
        <p:txBody>
          <a:bodyPr>
            <a:normAutofit/>
          </a:bodyPr>
          <a:lstStyle/>
          <a:p>
            <a:endParaRPr lang="en-IN" sz="180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56382-87FB-9104-FEB3-CF6D885FA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13" y="251099"/>
            <a:ext cx="8985788" cy="635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89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E2463-67B8-9919-153C-B816BD674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AD27-297A-333D-D2CD-D48B53BFF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2384474"/>
            <a:ext cx="8762436" cy="3728613"/>
          </a:xfrm>
        </p:spPr>
        <p:txBody>
          <a:bodyPr>
            <a:normAutofit/>
          </a:bodyPr>
          <a:lstStyle/>
          <a:p>
            <a:endParaRPr lang="en-IN" sz="180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3A4E25-6CF2-709D-18D9-CFB25039B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45" y="212276"/>
            <a:ext cx="9182937" cy="643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92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F795F-2BD7-47E1-B5AB-BDE2EABCBB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734"/>
          <a:stretch/>
        </p:blipFill>
        <p:spPr>
          <a:xfrm>
            <a:off x="502978" y="628073"/>
            <a:ext cx="9098223" cy="525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7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E2463-67B8-9919-153C-B816BD674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792CBD-8BE1-F789-1B89-FE5760179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80" y="460555"/>
            <a:ext cx="9392961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93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E2463-67B8-9919-153C-B816BD674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A9569-4996-C1D8-D9A5-F45243636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75" y="449315"/>
            <a:ext cx="9250066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3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92AF6-DE53-C842-950F-5D42BBACF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65" y="0"/>
            <a:ext cx="8763000" cy="16645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Core Ideas Implemented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507B2-A547-7F13-20C1-9F44C8D11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29" y="1451601"/>
            <a:ext cx="8762436" cy="4782945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Any Wells Fargo employee can get the proper pronunciation of name of any other employee of Wells Fargo in the Home page of the Tool.</a:t>
            </a:r>
          </a:p>
          <a:p>
            <a:r>
              <a:rPr lang="en-IN" sz="1800" dirty="0">
                <a:solidFill>
                  <a:schemeClr val="tx2"/>
                </a:solidFill>
              </a:rPr>
              <a:t>A Wells Fargo employee can get the standard pronunciation of his/her name and if not happy with it can upload a custom pronunciation to the tool.</a:t>
            </a:r>
          </a:p>
          <a:p>
            <a:r>
              <a:rPr lang="en-IN" sz="1800" dirty="0">
                <a:solidFill>
                  <a:schemeClr val="tx2"/>
                </a:solidFill>
              </a:rPr>
              <a:t>If the user wants to hear the standard pronunciation in a different voice / accent  or with different speed and pitch, he can do so by exploring various options. If he likes some options specifically, he can choose to save those preferences.</a:t>
            </a:r>
          </a:p>
          <a:p>
            <a:r>
              <a:rPr lang="en-IN" sz="1800" dirty="0">
                <a:solidFill>
                  <a:schemeClr val="tx2"/>
                </a:solidFill>
              </a:rPr>
              <a:t>The user when entering a name can hear the non-standard custom preferences/recording of employee if present or choose to hear the standard pronunciation.</a:t>
            </a:r>
          </a:p>
          <a:p>
            <a:r>
              <a:rPr lang="en-IN" sz="1800" dirty="0">
                <a:solidFill>
                  <a:schemeClr val="tx2"/>
                </a:solidFill>
              </a:rPr>
              <a:t>An admin can maintain pronunciations in the system by deleting recordings/ adding new users and deleting users.</a:t>
            </a:r>
          </a:p>
          <a:p>
            <a:r>
              <a:rPr lang="en-IN" sz="1800" dirty="0">
                <a:solidFill>
                  <a:schemeClr val="tx2"/>
                </a:solidFill>
              </a:rPr>
              <a:t>The user if he chooses to do so can delete his custom recording and revert to the standard recording in the future. </a:t>
            </a:r>
          </a:p>
          <a:p>
            <a:r>
              <a:rPr lang="en-IN" sz="1800" dirty="0">
                <a:solidFill>
                  <a:schemeClr val="tx2"/>
                </a:solidFill>
              </a:rPr>
              <a:t>Any user can opt-out of the name pronunciation service can will be deleted from the database.</a:t>
            </a:r>
          </a:p>
          <a:p>
            <a:endParaRPr lang="en-IN" sz="1800" dirty="0">
              <a:solidFill>
                <a:schemeClr val="tx2"/>
              </a:solidFill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6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3E5DC-9EE5-E56A-6F4E-5E09B280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19" y="153413"/>
            <a:ext cx="8763000" cy="16645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Additional / Out-of-box Ideas Implemented</a:t>
            </a:r>
            <a:endParaRPr lang="en-IN" sz="32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7DC7E-EC01-4773-B907-0704EAE41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579" y="1682511"/>
            <a:ext cx="8762436" cy="4755234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The system uses intelligent locale detection models to automatically detect the locale (country) of the name entered and even if the user doesn’t select any country the system will return a natural sounding pronunciation.</a:t>
            </a:r>
          </a:p>
          <a:p>
            <a:r>
              <a:rPr lang="en-US" sz="1800" dirty="0">
                <a:solidFill>
                  <a:schemeClr val="tx2"/>
                </a:solidFill>
              </a:rPr>
              <a:t>If multiple employees in Wells Fargo have same name, each of them can store a different custom recording/preferences and can also enter their preferred name.</a:t>
            </a:r>
            <a:r>
              <a:rPr lang="en-IN" sz="1800" dirty="0">
                <a:solidFill>
                  <a:schemeClr val="tx2"/>
                </a:solidFill>
              </a:rPr>
              <a:t> For example, two employees Ganesan </a:t>
            </a:r>
            <a:r>
              <a:rPr lang="en-IN" sz="1800" dirty="0" err="1">
                <a:solidFill>
                  <a:schemeClr val="tx2"/>
                </a:solidFill>
              </a:rPr>
              <a:t>Rajamani</a:t>
            </a:r>
            <a:r>
              <a:rPr lang="en-IN" sz="1800" dirty="0">
                <a:solidFill>
                  <a:schemeClr val="tx2"/>
                </a:solidFill>
              </a:rPr>
              <a:t> are present one of them prefers to be called as Ganesh and the other to be called as Ganesan.</a:t>
            </a:r>
          </a:p>
          <a:p>
            <a:r>
              <a:rPr lang="en-IN" sz="1800" dirty="0">
                <a:solidFill>
                  <a:schemeClr val="tx2"/>
                </a:solidFill>
              </a:rPr>
              <a:t>Don’t feel left out if you are not officially a Wells Fargo employee yet! You can always search the pronunciation of your upcoming contact in Wells Fargo as our system allows users to search without logging in.</a:t>
            </a:r>
          </a:p>
          <a:p>
            <a:r>
              <a:rPr lang="en-IN" sz="1800" dirty="0">
                <a:solidFill>
                  <a:schemeClr val="tx2"/>
                </a:solidFill>
              </a:rPr>
              <a:t>Same is the case for searching pronunciations of non-Wells Fargo employees you can always get the pronunciation of your interviewee right! Our system allows you to get the pronunciation of non-employees as well. Although they won’t be able to save a custom recording you get to experience the power of our locale detection.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3E5DC-9EE5-E56A-6F4E-5E09B280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19" y="153413"/>
            <a:ext cx="8763000" cy="16645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Additional / Out-of-box Ideas Implemented</a:t>
            </a:r>
            <a:endParaRPr lang="en-IN" sz="32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7DC7E-EC01-4773-B907-0704EAE41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583" y="2256179"/>
            <a:ext cx="8762436" cy="475523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Are you the product owner of a different product in Wells Fargo, and want to use this API to embed recordings into portals like </a:t>
            </a:r>
            <a:r>
              <a:rPr lang="en-US" sz="1800" dirty="0" err="1">
                <a:solidFill>
                  <a:schemeClr val="tx2"/>
                </a:solidFill>
              </a:rPr>
              <a:t>Teamworks</a:t>
            </a:r>
            <a:r>
              <a:rPr lang="en-US" sz="1800" dirty="0">
                <a:solidFill>
                  <a:schemeClr val="tx2"/>
                </a:solidFill>
              </a:rPr>
              <a:t>? Don’t worry! Our tool allows users to get an embed code (audio tag) given a name that can simply be plugged in beside the name field in any static or dynamic HTML webpage.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Our system generates </a:t>
            </a:r>
            <a:r>
              <a:rPr lang="en-US" sz="1800">
                <a:solidFill>
                  <a:schemeClr val="tx2"/>
                </a:solidFill>
              </a:rPr>
              <a:t>High Fidelity </a:t>
            </a:r>
            <a:r>
              <a:rPr lang="en-US" sz="1800" dirty="0">
                <a:solidFill>
                  <a:schemeClr val="tx2"/>
                </a:solidFill>
              </a:rPr>
              <a:t>audio files with little distortion and life-like sounding voices which are close to actual pronunciations.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4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3E5DC-9EE5-E56A-6F4E-5E09B280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19" y="153413"/>
            <a:ext cx="8763000" cy="16645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Design Flow</a:t>
            </a:r>
            <a:endParaRPr lang="en-IN" sz="32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5390FA-A950-B356-A88B-D06DF0D90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57" y="76622"/>
            <a:ext cx="9188893" cy="670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0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CFB1B-748E-0871-0D6B-413812101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47" y="1235934"/>
            <a:ext cx="9564435" cy="438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2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35FEB5-285D-E0E2-B4FB-8B73DBD4B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79" y="711676"/>
            <a:ext cx="9469171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85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E2463-67B8-9919-153C-B816BD674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AD27-297A-333D-D2CD-D48B53BFF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2384474"/>
            <a:ext cx="8762436" cy="3728613"/>
          </a:xfrm>
        </p:spPr>
        <p:txBody>
          <a:bodyPr>
            <a:normAutofit/>
          </a:bodyPr>
          <a:lstStyle/>
          <a:p>
            <a:endParaRPr lang="en-IN" sz="180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7568F2-8D2C-5F2D-AA6D-EA68A982E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84" y="452583"/>
            <a:ext cx="9392961" cy="58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46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E2463-67B8-9919-153C-B816BD674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AD27-297A-333D-D2CD-D48B53BFF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2384474"/>
            <a:ext cx="8762436" cy="3728613"/>
          </a:xfrm>
        </p:spPr>
        <p:txBody>
          <a:bodyPr>
            <a:normAutofit/>
          </a:bodyPr>
          <a:lstStyle/>
          <a:p>
            <a:endParaRPr lang="en-IN" sz="180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7B74F9-D4E1-4D1A-B8A8-3BB26C3B1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43" y="428206"/>
            <a:ext cx="9154803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9418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B282F"/>
      </a:dk2>
      <a:lt2>
        <a:srgbClr val="F1F3F0"/>
      </a:lt2>
      <a:accent1>
        <a:srgbClr val="944DC3"/>
      </a:accent1>
      <a:accent2>
        <a:srgbClr val="5742B4"/>
      </a:accent2>
      <a:accent3>
        <a:srgbClr val="4D68C3"/>
      </a:accent3>
      <a:accent4>
        <a:srgbClr val="3B87B1"/>
      </a:accent4>
      <a:accent5>
        <a:srgbClr val="4BBEB7"/>
      </a:accent5>
      <a:accent6>
        <a:srgbClr val="3BB179"/>
      </a:accent6>
      <a:hlink>
        <a:srgbClr val="3698A4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497</Words>
  <Application>Microsoft Office PowerPoint</Application>
  <PresentationFormat>Widescreen</PresentationFormat>
  <Paragraphs>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AvenirNext LT Pro Medium</vt:lpstr>
      <vt:lpstr>BlockprintVTI</vt:lpstr>
      <vt:lpstr>Name Pronunciation Tool</vt:lpstr>
      <vt:lpstr>Core Ideas Implemented</vt:lpstr>
      <vt:lpstr>Additional / Out-of-box Ideas Implemented</vt:lpstr>
      <vt:lpstr>Additional / Out-of-box Ideas Implemented</vt:lpstr>
      <vt:lpstr>Design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Pronunciation Tool</dc:title>
  <dc:creator>Karthik Peddi</dc:creator>
  <cp:lastModifiedBy>Karthik Peddi</cp:lastModifiedBy>
  <cp:revision>1</cp:revision>
  <dcterms:created xsi:type="dcterms:W3CDTF">2022-05-16T20:08:06Z</dcterms:created>
  <dcterms:modified xsi:type="dcterms:W3CDTF">2022-06-08T14:43:52Z</dcterms:modified>
</cp:coreProperties>
</file>