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774835b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774835b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774835b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774835b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774835b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774835b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f774835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f774835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f774835b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f774835b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f774835b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f774835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f774835b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f774835b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wildfires due to Climate Change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30900" y="3124280"/>
            <a:ext cx="8485200" cy="17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By: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Alish Samuel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Hritik Mohan Dobriyal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Ankit Kumar (SKS)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Neha Jamatia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26225" y="3629900"/>
            <a:ext cx="7510200" cy="15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T</a:t>
            </a:r>
            <a:r>
              <a:rPr lang="en-GB" sz="1700">
                <a:solidFill>
                  <a:srgbClr val="000000"/>
                </a:solidFill>
              </a:rPr>
              <a:t>o understand the relationship between Climate change and Wildfires.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To understand the  origin, nature and insights into the effects caused by Climate Change.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To predict the damaged / burned area by wildfires in a floral region.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35025" y="2685900"/>
            <a:ext cx="76887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GB" sz="1700">
                <a:solidFill>
                  <a:srgbClr val="FFFFFF"/>
                </a:solidFill>
              </a:rPr>
              <a:t>Why are we witnessing a lot of wildfires recently?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GB" sz="1700">
                <a:solidFill>
                  <a:srgbClr val="FFFFFF"/>
                </a:solidFill>
              </a:rPr>
              <a:t>Why are there many warnings related to breach of Paris Accord?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GB" sz="1700">
                <a:solidFill>
                  <a:srgbClr val="FFFFFF"/>
                </a:solidFill>
              </a:rPr>
              <a:t>Why are we witnessing hottest years tags every year?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GB" sz="1700">
                <a:solidFill>
                  <a:srgbClr val="FFFFFF"/>
                </a:solidFill>
              </a:rPr>
              <a:t>Are the wildfires man-made? 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GB" sz="1700">
                <a:solidFill>
                  <a:srgbClr val="FFFFFF"/>
                </a:solidFill>
              </a:rPr>
              <a:t>Can the damaged areas be predicted? 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025550" y="1318650"/>
            <a:ext cx="739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on Motivation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283025"/>
            <a:ext cx="7688700" cy="20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More wildfires </a:t>
            </a:r>
            <a:r>
              <a:rPr lang="en-GB" sz="1600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∝</a:t>
            </a:r>
            <a:r>
              <a:rPr lang="en-GB" sz="1050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solidFill>
                  <a:srgbClr val="FFFFFF"/>
                </a:solidFill>
              </a:rPr>
              <a:t>hot years on the way.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More global mean temperature, more hot climate, more imbalance in weather and climatic patterns.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More loss of trees if wildfires continue to occur, resulting in decline in forest covers.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Wastage of money if we don’t use Machine Learning on it to access the situation.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550" y="1318650"/>
            <a:ext cx="79608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632175"/>
            <a:ext cx="7688700" cy="18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highlight>
                  <a:srgbClr val="FFFFFF"/>
                </a:highlight>
              </a:rPr>
              <a:t>Prime one, Forest fire dataset from UCI Machine Learning Repository.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highlight>
                  <a:srgbClr val="FFFFFF"/>
                </a:highlight>
              </a:rPr>
              <a:t>Global Land-Ocean temperature Index dataset by </a:t>
            </a:r>
            <a:r>
              <a:rPr lang="en-GB" sz="1600">
                <a:solidFill>
                  <a:srgbClr val="5F6368"/>
                </a:solidFill>
                <a:highlight>
                  <a:srgbClr val="FFFFFF"/>
                </a:highlight>
              </a:rPr>
              <a:t>NASA's Goddard Institute for Space Studies (GISS).</a:t>
            </a:r>
            <a:endParaRPr sz="16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</a:pPr>
            <a:r>
              <a:rPr lang="en-GB" sz="1600">
                <a:solidFill>
                  <a:srgbClr val="5F6368"/>
                </a:solidFill>
                <a:highlight>
                  <a:srgbClr val="FFFFFF"/>
                </a:highlight>
              </a:rPr>
              <a:t>Total Greenhouse Gas Emissions (kt of CO2 emissions) by World Bank.</a:t>
            </a:r>
            <a:endParaRPr sz="1600">
              <a:solidFill>
                <a:srgbClr val="5F636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73325" y="1318650"/>
            <a:ext cx="794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Used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68225" y="2078875"/>
            <a:ext cx="814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Python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Pandas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Matplotlib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Seaborn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Tableau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Scikit-learn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Jupyter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Anaconda Software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632175"/>
            <a:ext cx="76887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To understand the relationship between climate change and </a:t>
            </a:r>
            <a:r>
              <a:rPr lang="en-GB" sz="1600">
                <a:solidFill>
                  <a:srgbClr val="FFFFFF"/>
                </a:solidFill>
              </a:rPr>
              <a:t>wildfires</a:t>
            </a:r>
            <a:r>
              <a:rPr lang="en-GB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Predicting the burned area of the forest after wildfire.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To use different Machine Learning algorithms for combatting this serious problem.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Prime one, to help the authorities deploy the forces accordingly to understand the situation the nature of wildfire and the scale of damage.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5550" y="1318650"/>
            <a:ext cx="810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End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3300"/>
              <a:t>                                                    Thank You!!!</a:t>
            </a:r>
            <a:endParaRPr b="1"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