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3" autoAdjust="0"/>
    <p:restoredTop sz="88855" autoAdjust="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1A8E4-59A9-3F47-9644-99B59C1A7585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C5FE2-666C-3443-8BAC-57E4EA97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457F4-69CB-7749-ACF6-9E20C8C2D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87482-47BF-9C42-9066-1D2C78947B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9" name="Picture 2" descr="Image result for instagram png">
            <a:extLst>
              <a:ext uri="{FF2B5EF4-FFF2-40B4-BE49-F238E27FC236}">
                <a16:creationId xmlns:a16="http://schemas.microsoft.com/office/drawing/2014/main" id="{E798D679-38F3-464C-B17C-48ED23421C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4FB567-C1E7-FF4C-AF1E-C02173FFAD73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788-C2B0-F148-B5C0-6D3E80F29FD0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9900" dirty="0">
                <a:latin typeface="Bernard MT Condensed" panose="02050806060905020404" pitchFamily="18" charset="0"/>
              </a:rPr>
              <a:t>Trivia</a:t>
            </a:r>
            <a:endParaRPr lang="en-CA" sz="38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3173-176C-7E4C-ACAC-9484132D3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7A38E-7368-A34D-BAC3-0AB78B5E6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ACE8C-5FD0-1444-B142-24955449F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9D06-E9A5-E648-AAC3-D26FC30FE2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1185B-711E-CF40-BA81-AAB3B054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>
                <a:latin typeface="Bernard MT Condensed" panose="02050806060905020404" pitchFamily="18" charset="0"/>
              </a:rPr>
              <a:t>ROUND 1</a:t>
            </a:r>
            <a:endParaRPr lang="en-CA" sz="149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 dirty="0">
                <a:latin typeface="Bernard MT Condensed" panose="02050806060905020404" pitchFamily="18" charset="0"/>
              </a:rPr>
              <a:t>ROUND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3B0-152B-8845-B2A6-C4E4F04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97D9-32DF-E24B-A380-2F9CCC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B413-8D40-6846-98E3-F53CCA2F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ABE0-105E-404C-AD39-6F7DA139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C0A61A-FB3A-CB42-ACD9-A032445290ED}"/>
              </a:ext>
            </a:extLst>
          </p:cNvPr>
          <p:cNvSpPr txBox="1">
            <a:spLocks/>
          </p:cNvSpPr>
          <p:nvPr userDrawn="1"/>
        </p:nvSpPr>
        <p:spPr>
          <a:xfrm>
            <a:off x="5037740" y="2329462"/>
            <a:ext cx="552884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4900">
                <a:latin typeface="Bernard MT Condensed" panose="02050806060905020404" pitchFamily="18" charset="0"/>
              </a:rPr>
              <a:t>ROUND 3</a:t>
            </a:r>
            <a:endParaRPr lang="en-CA" sz="14900" dirty="0">
              <a:latin typeface="Bernard MT Condensed" panose="02050806060905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50C1-BD4F-824A-B08C-E15894A302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" y="337474"/>
            <a:ext cx="4757195" cy="6529127"/>
          </a:xfrm>
          <a:prstGeom prst="rect">
            <a:avLst/>
          </a:prstGeom>
        </p:spPr>
      </p:pic>
      <p:pic>
        <p:nvPicPr>
          <p:cNvPr id="8" name="Picture 2" descr="Image result for instagram png">
            <a:extLst>
              <a:ext uri="{FF2B5EF4-FFF2-40B4-BE49-F238E27FC236}">
                <a16:creationId xmlns:a16="http://schemas.microsoft.com/office/drawing/2014/main" id="{0C1686D8-E479-4E44-A561-097D793E23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61" y="5229512"/>
            <a:ext cx="1364165" cy="13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937D3-F68E-CF47-B03D-BDCB4CA831CB}"/>
              </a:ext>
            </a:extLst>
          </p:cNvPr>
          <p:cNvSpPr txBox="1"/>
          <p:nvPr userDrawn="1"/>
        </p:nvSpPr>
        <p:spPr>
          <a:xfrm>
            <a:off x="7115509" y="5587955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Georgia" panose="02040502050405020303" pitchFamily="18" charset="0"/>
              </a:rPr>
              <a:t>@</a:t>
            </a:r>
            <a:r>
              <a:rPr lang="en-CA" sz="3600" dirty="0" err="1">
                <a:latin typeface="Georgia" panose="02040502050405020303" pitchFamily="18" charset="0"/>
              </a:rPr>
              <a:t>uwogradclub</a:t>
            </a:r>
            <a:endParaRPr lang="en-CA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0CB32-9938-5543-B6DC-299A94D39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F66CD-D82D-9E40-867B-EB847392B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957E0-33A4-2E47-894C-ABE47C6A09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75DA2-99BF-FB4A-B974-E407643D37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C27E8-9BAC-EF4F-8BDF-18AAB6824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15D1-C986-4401-8DA2-ABC404C317C2}" type="datetimeFigureOut">
              <a:rPr lang="en-CA" smtClean="0"/>
              <a:t>2019-03-25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F5A9-3463-4955-81A5-3FE06BA06AA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E2282-8AD5-9346-8EEF-FD4D7F18D6D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66" y="4687091"/>
            <a:ext cx="1478380" cy="20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5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CTrivi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Georgia</vt:lpstr>
      <vt:lpstr>GCTrivia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 any announcements here from the website</dc:title>
  <dc:creator>Matea</dc:creator>
  <cp:lastModifiedBy>Thea Lucille Knowles</cp:lastModifiedBy>
  <cp:revision>42</cp:revision>
  <dcterms:created xsi:type="dcterms:W3CDTF">2017-06-07T12:48:46Z</dcterms:created>
  <dcterms:modified xsi:type="dcterms:W3CDTF">2019-03-26T03:23:43Z</dcterms:modified>
</cp:coreProperties>
</file>