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3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7"/>
    <p:restoredTop sz="86420"/>
  </p:normalViewPr>
  <p:slideViewPr>
    <p:cSldViewPr snapToGrid="0" snapToObjects="1">
      <p:cViewPr varScale="1">
        <p:scale>
          <a:sx n="78" d="100"/>
          <a:sy n="78" d="100"/>
        </p:scale>
        <p:origin x="200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84606-AA79-1145-8FAF-B29655BEFA6B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4D45-A424-3B4A-ABEE-6B0392E2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4343-2AAC-494A-9ED8-2EB25FEBC7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LOUD Crowd® Readings &amp; Cognitive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143A7-B3D3-C945-BC71-19DD12037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EC36-606C-E649-A0F4-46700187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526-1CD7-F345-AAB6-F60AF5796C5C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64AD-B5D3-7F4D-A2DC-8874135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CDF1-E45B-EC4C-80E1-8AE0830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DCC8-6A5D-224A-AC04-E2EC2638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7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FA2E-CCBA-C04C-BBA8-3FCA1A5B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AB4B-398A-0440-A023-D7F90F087D32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A796-D8C3-254B-8871-DB67060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6EFD-8A93-434D-9B79-865C4285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CE51-280A-004B-8819-684AB921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015B-7476-6E4C-809F-D1D7521B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2C79-0C43-5B48-A792-1F85B55D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CA6-19E7-2F45-93EF-5C4983B36C2A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88C5-A8D4-0D46-B79A-AEA19461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F048-3D2B-6D4C-BD03-0C5D7C2A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F15E-71B8-204F-A050-8CCDF4C6A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1883-08E3-214A-B6A2-2CBFA523C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86D2-0569-9941-BCAF-387ABC2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Sign me up!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Yoga or Pilates?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Class begins at nine.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Grab a towel.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How many repetitions?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Ride the spin bike.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Two flights of stairs.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Walk on the treadmill.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You can do it!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My massage is at eleven.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9D584-A0C0-C744-ACCC-EA99987B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Testing, testing!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C65B26-DF22-A543-A57F-360DE937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Jump higher!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Five more minutes.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Walk with INTENT!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What time does the gym open on Sunday?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How much is the annual membership fee?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Do your therapists have special training in Parkinson’s?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Tai Chi and dancing are beneficial forms of exercise.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 want to sign up for the beginner’s water aerobics class.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 have been walking on this treadmill for fifteen minutes.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Let’s go to the store to buy a new pair of tennis shoes.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5943600" y="2743200"/>
            <a:ext cx="3657600" cy="2743200"/>
          </a:xfrm>
        </p:spPr>
        <p:txBody>
          <a:bodyPr/>
          <a:lstStyle/>
          <a:p>
            <a:r>
              <a:rPr/>
              <a:t>With The LOUD Crowd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If you want to get your heart rate up, try the boxing class!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At the end of our workout, let’s stretch with INTENT!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It is a shame for a man to grow old without seeing the beauty and strength of which his body is capable.  - Socrates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COGNITIVE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Benefits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Exercise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Winter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Ways exercise helps Parkinson’s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Places to buy sporting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Let’s go exercise.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Sports that require a ball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exercise you enjoy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Water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Exercises that don’t require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Items to bring to the gym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Motivational tips for exercising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Summer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Team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Expensive forms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Popular sporting events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Stay hydrated!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floor exercises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Dangerous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Movies about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Famous athletes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Stretch your arms.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Dancing is fun!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The pool is heated.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Wear your boxing gloves.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C_Readings_Template" id="{F732A577-3236-F44D-A502-315C3EA89C53}" vid="{150205FC-BA06-A44B-A39B-D1714248C3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  SPEAK OUT at the gym</dc:title>
  <dc:creator>Thea Knowles</dc:creator>
  <cp:lastModifiedBy>theaknowles</cp:lastModifiedBy>
  <cp:revision>12</cp:revision>
  <dcterms:created xsi:type="dcterms:W3CDTF">2020-08-02T15:43:51Z</dcterms:created>
  <dcterms:modified xsi:type="dcterms:W3CDTF">2020-08-02T14:07:55Z</dcterms:modified>
</cp:coreProperties>
</file>