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53"/>
    <p:restoredTop sz="86420"/>
  </p:normalViewPr>
  <p:slideViewPr>
    <p:cSldViewPr snapToGrid="0" snapToObjects="1">
      <p:cViewPr varScale="1">
        <p:scale>
          <a:sx n="120" d="100"/>
          <a:sy n="120" d="100"/>
        </p:scale>
        <p:origin x="200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84606-AA79-1145-8FAF-B29655BEFA6B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4D45-A424-3B4A-ABEE-6B0392E2D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4343-2AAC-494A-9ED8-2EB25FEBC7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LOUD Crowd® Readings &amp; Cognitive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43A7-B3D3-C945-BC71-19DD12037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36-606C-E649-A0F4-46700187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C526-1CD7-F345-AAB6-F60AF5796C5C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64AD-B5D3-7F4D-A2DC-8874135A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CDF1-E45B-EC4C-80E1-8AE08301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DCC8-6A5D-224A-AC04-E2EC263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2E-CCBA-C04C-BBA8-3FCA1A5B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AB4B-398A-0440-A023-D7F90F087D32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A796-D8C3-254B-8871-DB67060C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6EFD-8A93-434D-9B79-865C4285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CE51-280A-004B-8819-684AB92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015B-7476-6E4C-809F-D1D7521B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2C79-0C43-5B48-A792-1F85B55D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CA6-19E7-2F45-93EF-5C4983B36C2A}" type="datetime1">
              <a:rPr lang="en-CA" smtClean="0"/>
              <a:t>2020-08-02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88C5-A8D4-0D46-B79A-AEA1946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048-3D2B-6D4C-BD03-0C5D7C2A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C88-B251-CB4B-90F7-A5A20331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C_Readings_Template" id="{F732A577-3236-F44D-A502-315C3EA89C53}" vid="{150205FC-BA06-A44B-A39B-D1714248C3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SPEAK OUT at the gym</dc:title>
  <dc:creator>Thea Knowles</dc:creator>
  <cp:lastModifiedBy>Thea Knowles</cp:lastModifiedBy>
  <cp:revision>13</cp:revision>
  <dcterms:created xsi:type="dcterms:W3CDTF">2020-08-02T15:43:51Z</dcterms:created>
  <dcterms:modified xsi:type="dcterms:W3CDTF">2020-08-02T19:23:30Z</dcterms:modified>
</cp:coreProperties>
</file>