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18-03-05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5 at 1.1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" y="1358899"/>
            <a:ext cx="6146796" cy="4591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234043" y="1358898"/>
            <a:ext cx="6146796" cy="1072245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80838" y="1358900"/>
            <a:ext cx="2763161" cy="1072244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4042" y="2576287"/>
            <a:ext cx="6146796" cy="598714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0838" y="2576286"/>
            <a:ext cx="2763162" cy="598715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4042" y="3327400"/>
            <a:ext cx="6146796" cy="1788885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80837" y="3327400"/>
            <a:ext cx="2763161" cy="1788885"/>
          </a:xfrm>
          <a:prstGeom prst="round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4041" y="5116285"/>
            <a:ext cx="6146796" cy="787399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80838" y="5163457"/>
            <a:ext cx="2763161" cy="787399"/>
          </a:xfrm>
          <a:prstGeom prst="round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76571" y="164776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YAML Metadata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76571" y="260654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Chunk options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76571" y="40382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Text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76571" y="538965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 code chunks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870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uscript_ya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9"/>
            <a:ext cx="5816600" cy="523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16429"/>
            <a:ext cx="5816600" cy="1578428"/>
          </a:xfrm>
          <a:prstGeom prst="rect">
            <a:avLst/>
          </a:prstGeom>
          <a:solidFill>
            <a:schemeClr val="bg1">
              <a:lumMod val="65000"/>
              <a:alpha val="6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780971"/>
            <a:ext cx="5816600" cy="2267858"/>
          </a:xfrm>
          <a:prstGeom prst="rect">
            <a:avLst/>
          </a:prstGeom>
          <a:solidFill>
            <a:schemeClr val="bg1">
              <a:lumMod val="65000"/>
              <a:alpha val="6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uscript_ya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9"/>
            <a:ext cx="5816600" cy="523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16428"/>
            <a:ext cx="5816600" cy="4553857"/>
          </a:xfrm>
          <a:prstGeom prst="rect">
            <a:avLst/>
          </a:prstGeom>
          <a:solidFill>
            <a:schemeClr val="bg1">
              <a:lumMod val="65000"/>
              <a:alpha val="6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8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Thea Knowles</dc:creator>
  <cp:lastModifiedBy>Thea Knowles</cp:lastModifiedBy>
  <cp:revision>5</cp:revision>
  <dcterms:created xsi:type="dcterms:W3CDTF">2018-03-05T18:19:47Z</dcterms:created>
  <dcterms:modified xsi:type="dcterms:W3CDTF">2018-03-06T16:29:06Z</dcterms:modified>
</cp:coreProperties>
</file>