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1" d="100"/>
          <a:sy n="41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0162" y="2005584"/>
            <a:ext cx="11089018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r"/>
            <a:endParaRPr lang="en-IN" sz="2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4041ED-501E-1450-81DD-11B728B7135C}"/>
              </a:ext>
            </a:extLst>
          </p:cNvPr>
          <p:cNvSpPr txBox="1"/>
          <p:nvPr/>
        </p:nvSpPr>
        <p:spPr>
          <a:xfrm>
            <a:off x="9232649" y="3481507"/>
            <a:ext cx="64539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Social Buzz is a fast growing technology unicorn that need to adapt quickly to it’s global scale. Accenture has begun a 3 month POC focusing on these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Analysis to find Social Buzz’s top 5 most popular categories of content.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F6C72-FEC3-4494-425B-DAEFF9CA5953}"/>
              </a:ext>
            </a:extLst>
          </p:cNvPr>
          <p:cNvSpPr txBox="1"/>
          <p:nvPr/>
        </p:nvSpPr>
        <p:spPr>
          <a:xfrm>
            <a:off x="2362200" y="5197398"/>
            <a:ext cx="7264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Over 100,000 posts per day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36,500,000 pieces of content per year!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But how to capitalize on it when there is so much?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A53E2E-59FF-E7ED-B503-0833C0E782B4}"/>
              </a:ext>
            </a:extLst>
          </p:cNvPr>
          <p:cNvSpPr txBox="1"/>
          <p:nvPr/>
        </p:nvSpPr>
        <p:spPr>
          <a:xfrm>
            <a:off x="3965347" y="1284816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D251A9-E244-30B1-B97F-B25953B7DB46}"/>
              </a:ext>
            </a:extLst>
          </p:cNvPr>
          <p:cNvSpPr txBox="1"/>
          <p:nvPr/>
        </p:nvSpPr>
        <p:spPr>
          <a:xfrm>
            <a:off x="5820710" y="2984043"/>
            <a:ext cx="551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D681D5-DDC1-6518-5406-86E8911A99AB}"/>
              </a:ext>
            </a:extLst>
          </p:cNvPr>
          <p:cNvSpPr txBox="1"/>
          <p:nvPr/>
        </p:nvSpPr>
        <p:spPr>
          <a:xfrm>
            <a:off x="7626237" y="4683270"/>
            <a:ext cx="44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9A06A0-2718-0E0E-724A-00E76A1554DE}"/>
              </a:ext>
            </a:extLst>
          </p:cNvPr>
          <p:cNvSpPr txBox="1"/>
          <p:nvPr/>
        </p:nvSpPr>
        <p:spPr>
          <a:xfrm>
            <a:off x="9649427" y="6185300"/>
            <a:ext cx="513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6BD24D-DC67-C80E-2D5A-EA204E4BDF2D}"/>
              </a:ext>
            </a:extLst>
          </p:cNvPr>
          <p:cNvSpPr txBox="1"/>
          <p:nvPr/>
        </p:nvSpPr>
        <p:spPr>
          <a:xfrm>
            <a:off x="11337710" y="7828620"/>
            <a:ext cx="35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D46931-F264-DCAE-E596-37A8ABCC3AAC}"/>
              </a:ext>
            </a:extLst>
          </p:cNvPr>
          <p:cNvSpPr txBox="1"/>
          <p:nvPr/>
        </p:nvSpPr>
        <p:spPr>
          <a:xfrm>
            <a:off x="2434031" y="7297530"/>
            <a:ext cx="3206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Top 5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0AE81-3245-8C3A-A152-DD4E54963E46}"/>
              </a:ext>
            </a:extLst>
          </p:cNvPr>
          <p:cNvSpPr txBox="1"/>
          <p:nvPr/>
        </p:nvSpPr>
        <p:spPr>
          <a:xfrm>
            <a:off x="2684460" y="3786101"/>
            <a:ext cx="3497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Travel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Science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Healthy Eating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Animals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Cooking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30FD5-E80E-D03E-6DEC-55858BDE3749}"/>
              </a:ext>
            </a:extLst>
          </p:cNvPr>
          <p:cNvSpPr txBox="1"/>
          <p:nvPr/>
        </p:nvSpPr>
        <p:spPr>
          <a:xfrm>
            <a:off x="7272183" y="7297530"/>
            <a:ext cx="297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Top Reaction Types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9C990-844E-2485-68EA-26B71ACAC19B}"/>
              </a:ext>
            </a:extLst>
          </p:cNvPr>
          <p:cNvSpPr txBox="1"/>
          <p:nvPr/>
        </p:nvSpPr>
        <p:spPr>
          <a:xfrm>
            <a:off x="7714306" y="3786101"/>
            <a:ext cx="2115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Super Love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Adore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Heart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Want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Cherish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209BB-C14B-2FF6-B763-23EDCBC3EA9B}"/>
              </a:ext>
            </a:extLst>
          </p:cNvPr>
          <p:cNvSpPr txBox="1"/>
          <p:nvPr/>
        </p:nvSpPr>
        <p:spPr>
          <a:xfrm>
            <a:off x="13087839" y="3810991"/>
            <a:ext cx="27001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Audio	   4276</a:t>
            </a:r>
          </a:p>
          <a:p>
            <a:r>
              <a:rPr lang="pt-BR" sz="2800" dirty="0"/>
              <a:t>GIF	   4465</a:t>
            </a:r>
          </a:p>
          <a:p>
            <a:r>
              <a:rPr lang="pt-BR" sz="2800" dirty="0"/>
              <a:t>photo	   5006</a:t>
            </a:r>
          </a:p>
          <a:p>
            <a:r>
              <a:rPr lang="pt-BR" sz="2800" dirty="0"/>
              <a:t>video	   4637</a:t>
            </a:r>
          </a:p>
          <a:p>
            <a:r>
              <a:rPr lang="pt-BR" sz="2800" dirty="0"/>
              <a:t>#N/A	   4150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E4A61-64FC-00FE-FDFA-7D1150BC9D23}"/>
              </a:ext>
            </a:extLst>
          </p:cNvPr>
          <p:cNvSpPr txBox="1"/>
          <p:nvPr/>
        </p:nvSpPr>
        <p:spPr>
          <a:xfrm>
            <a:off x="13260877" y="7362067"/>
            <a:ext cx="289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Content 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5B4B83F-036A-C554-070B-06FDA70BC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0859" y="3113364"/>
            <a:ext cx="15403851" cy="49381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FE8FAF-C549-056F-FF91-7EFC6764E22A}"/>
              </a:ext>
            </a:extLst>
          </p:cNvPr>
          <p:cNvSpPr txBox="1"/>
          <p:nvPr/>
        </p:nvSpPr>
        <p:spPr>
          <a:xfrm>
            <a:off x="7446243" y="1672639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Distribution of Posts by Months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FA51A9-F7D2-37CB-3CAB-0395F05A135E}"/>
              </a:ext>
            </a:extLst>
          </p:cNvPr>
          <p:cNvSpPr txBox="1"/>
          <p:nvPr/>
        </p:nvSpPr>
        <p:spPr>
          <a:xfrm>
            <a:off x="11317786" y="1749819"/>
            <a:ext cx="5257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From the insights gained though this analysis of the vast data we were able to conclude that: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Users like topics that are interesting and knowledgeable like travel, science and animals.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Users prefer video and photo formats more than other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There is a steady growth in the user engagement, hence, post creation during summers and holidays.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254</Words>
  <Application>Microsoft Office PowerPoint</Application>
  <PresentationFormat>Custom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Graphik Regular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Tapash K</cp:lastModifiedBy>
  <cp:revision>9</cp:revision>
  <dcterms:created xsi:type="dcterms:W3CDTF">2006-08-16T00:00:00Z</dcterms:created>
  <dcterms:modified xsi:type="dcterms:W3CDTF">2024-02-13T08:39:59Z</dcterms:modified>
  <dc:identifier>DAEhDyfaYKE</dc:identifier>
</cp:coreProperties>
</file>