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7" r:id="rId2"/>
    <p:sldId id="263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0340A-F386-4A56-BDE4-880E313AB85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56F4D923-AFA4-4CEB-A157-B4D0FB8A3C6A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Prata" pitchFamily="34" charset="0"/>
              <a:ea typeface="Prata" pitchFamily="34" charset="-122"/>
              <a:cs typeface="Prata" pitchFamily="34" charset="-120"/>
            </a:rPr>
            <a:t>User-Friendly Interface</a:t>
          </a:r>
          <a:endParaRPr lang="en-US" dirty="0">
            <a:solidFill>
              <a:srgbClr val="FFFF00"/>
            </a:solidFill>
          </a:endParaRPr>
        </a:p>
      </dgm:t>
    </dgm:pt>
    <dgm:pt modelId="{A75B9A3D-C3A2-4D9B-B9A8-AF22C4CB97E2}" type="parTrans" cxnId="{DB1C9C6E-E417-402A-AE89-34588B8E34A0}">
      <dgm:prSet/>
      <dgm:spPr/>
      <dgm:t>
        <a:bodyPr/>
        <a:lstStyle/>
        <a:p>
          <a:endParaRPr lang="en-US"/>
        </a:p>
      </dgm:t>
    </dgm:pt>
    <dgm:pt modelId="{8AE37369-5E6A-414E-ACA4-42718802BCA4}" type="sibTrans" cxnId="{DB1C9C6E-E417-402A-AE89-34588B8E34A0}">
      <dgm:prSet/>
      <dgm:spPr/>
      <dgm:t>
        <a:bodyPr/>
        <a:lstStyle/>
        <a:p>
          <a:endParaRPr lang="en-US"/>
        </a:p>
      </dgm:t>
    </dgm:pt>
    <dgm:pt modelId="{F06050AC-AAB8-40BD-B0F1-5AE5AB92C875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50000"/>
                </a:schemeClr>
              </a:solidFill>
              <a:latin typeface="Prata" pitchFamily="34" charset="0"/>
            </a:rPr>
            <a:t>Variety of Algorithms to compare between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59F43734-FC55-4588-B810-A3BA83749353}" type="parTrans" cxnId="{01109AAD-5863-4240-9AFD-83FCC60A4C55}">
      <dgm:prSet/>
      <dgm:spPr/>
      <dgm:t>
        <a:bodyPr/>
        <a:lstStyle/>
        <a:p>
          <a:endParaRPr lang="en-US"/>
        </a:p>
      </dgm:t>
    </dgm:pt>
    <dgm:pt modelId="{9EED30C0-3770-44B5-9FEF-D37C8D47391B}" type="sibTrans" cxnId="{01109AAD-5863-4240-9AFD-83FCC60A4C55}">
      <dgm:prSet/>
      <dgm:spPr/>
      <dgm:t>
        <a:bodyPr/>
        <a:lstStyle/>
        <a:p>
          <a:endParaRPr lang="en-US"/>
        </a:p>
      </dgm:t>
    </dgm:pt>
    <dgm:pt modelId="{0114D62C-7360-4E4E-9A91-8DEEB6464594}">
      <dgm:prSet phldrT="[Text]"/>
      <dgm:spPr/>
      <dgm:t>
        <a:bodyPr/>
        <a:lstStyle/>
        <a:p>
          <a:r>
            <a:rPr lang="en-US" dirty="0" smtClean="0">
              <a:solidFill>
                <a:schemeClr val="accent5">
                  <a:lumMod val="50000"/>
                </a:schemeClr>
              </a:solidFill>
              <a:latin typeface="Prata" pitchFamily="34" charset="0"/>
            </a:rPr>
            <a:t>Graphical representation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80EF85CD-1D1D-44B0-B4F3-778C6A263242}" type="parTrans" cxnId="{7221AB10-5DB9-43A9-956A-2A06B6CECB23}">
      <dgm:prSet/>
      <dgm:spPr/>
      <dgm:t>
        <a:bodyPr/>
        <a:lstStyle/>
        <a:p>
          <a:endParaRPr lang="en-US"/>
        </a:p>
      </dgm:t>
    </dgm:pt>
    <dgm:pt modelId="{6A49F22F-B805-418E-9136-1D04203F1A26}" type="sibTrans" cxnId="{7221AB10-5DB9-43A9-956A-2A06B6CECB23}">
      <dgm:prSet/>
      <dgm:spPr/>
      <dgm:t>
        <a:bodyPr/>
        <a:lstStyle/>
        <a:p>
          <a:endParaRPr lang="en-US"/>
        </a:p>
      </dgm:t>
    </dgm:pt>
    <dgm:pt modelId="{B06A4700-3C03-4B44-A4FB-90ADDB303259}" type="pres">
      <dgm:prSet presAssocID="{7DD0340A-F386-4A56-BDE4-880E313AB851}" presName="Name0" presStyleCnt="0">
        <dgm:presLayoutVars>
          <dgm:dir/>
          <dgm:resizeHandles val="exact"/>
        </dgm:presLayoutVars>
      </dgm:prSet>
      <dgm:spPr/>
    </dgm:pt>
    <dgm:pt modelId="{7AE73DF1-E6B4-4D3F-BADB-171AD4ACE33D}" type="pres">
      <dgm:prSet presAssocID="{56F4D923-AFA4-4CEB-A157-B4D0FB8A3C6A}" presName="composite" presStyleCnt="0"/>
      <dgm:spPr/>
    </dgm:pt>
    <dgm:pt modelId="{D8370C51-8330-4CA2-9C93-29BB2F4D03D2}" type="pres">
      <dgm:prSet presAssocID="{56F4D923-AFA4-4CEB-A157-B4D0FB8A3C6A}" presName="rect1" presStyleLbl="bgShp" presStyleIdx="0" presStyleCnt="3" custLinFactNeighborX="-883" custLinFactNeighborY="4379"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  <dgm:pt modelId="{9899044C-197B-4834-B878-D3112A41C33D}" type="pres">
      <dgm:prSet presAssocID="{56F4D923-AFA4-4CEB-A157-B4D0FB8A3C6A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F9F3B-9700-4AD2-9A46-5A5AA67F1E2C}" type="pres">
      <dgm:prSet presAssocID="{8AE37369-5E6A-414E-ACA4-42718802BCA4}" presName="sibTrans" presStyleCnt="0"/>
      <dgm:spPr/>
    </dgm:pt>
    <dgm:pt modelId="{7480CB12-91E7-41E7-ACBF-54997CB5A223}" type="pres">
      <dgm:prSet presAssocID="{F06050AC-AAB8-40BD-B0F1-5AE5AB92C875}" presName="composite" presStyleCnt="0"/>
      <dgm:spPr/>
    </dgm:pt>
    <dgm:pt modelId="{0681D2E1-C625-4470-8910-058180EBE90A}" type="pres">
      <dgm:prSet presAssocID="{F06050AC-AAB8-40BD-B0F1-5AE5AB92C875}" presName="rect1" presStyleLbl="bgShp" presStyleIdx="1" presStyleCnt="3"/>
      <dgm:spPr>
        <a:blipFill>
          <a:blip xmlns:r="http://schemas.openxmlformats.org/officeDocument/2006/relationships" r:embed="rId2"/>
          <a:srcRect/>
          <a:stretch>
            <a:fillRect l="-28000" r="-28000"/>
          </a:stretch>
        </a:blipFill>
      </dgm:spPr>
    </dgm:pt>
    <dgm:pt modelId="{95D33E45-4903-4382-B580-104E2C750294}" type="pres">
      <dgm:prSet presAssocID="{F06050AC-AAB8-40BD-B0F1-5AE5AB92C875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75D3-C3BE-43AC-B543-9A606D60D759}" type="pres">
      <dgm:prSet presAssocID="{9EED30C0-3770-44B5-9FEF-D37C8D47391B}" presName="sibTrans" presStyleCnt="0"/>
      <dgm:spPr/>
    </dgm:pt>
    <dgm:pt modelId="{336C2101-2BD8-4FF0-8660-799E0593B8CC}" type="pres">
      <dgm:prSet presAssocID="{0114D62C-7360-4E4E-9A91-8DEEB6464594}" presName="composite" presStyleCnt="0"/>
      <dgm:spPr/>
    </dgm:pt>
    <dgm:pt modelId="{57EE6502-E1EF-4E54-B068-77E16F9A22AF}" type="pres">
      <dgm:prSet presAssocID="{0114D62C-7360-4E4E-9A91-8DEEB6464594}" presName="rect1" presStyleLbl="bgShp" presStyleIdx="2" presStyleCnt="3"/>
      <dgm:spPr>
        <a:blipFill>
          <a:blip xmlns:r="http://schemas.openxmlformats.org/officeDocument/2006/relationships" r:embed="rId3"/>
          <a:srcRect/>
          <a:stretch>
            <a:fillRect l="-28000" r="-28000"/>
          </a:stretch>
        </a:blipFill>
      </dgm:spPr>
    </dgm:pt>
    <dgm:pt modelId="{1E0E58D8-8518-4F7A-9CF3-1D95173A6DAC}" type="pres">
      <dgm:prSet presAssocID="{0114D62C-7360-4E4E-9A91-8DEEB6464594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1C9C6E-E417-402A-AE89-34588B8E34A0}" srcId="{7DD0340A-F386-4A56-BDE4-880E313AB851}" destId="{56F4D923-AFA4-4CEB-A157-B4D0FB8A3C6A}" srcOrd="0" destOrd="0" parTransId="{A75B9A3D-C3A2-4D9B-B9A8-AF22C4CB97E2}" sibTransId="{8AE37369-5E6A-414E-ACA4-42718802BCA4}"/>
    <dgm:cxn modelId="{01109AAD-5863-4240-9AFD-83FCC60A4C55}" srcId="{7DD0340A-F386-4A56-BDE4-880E313AB851}" destId="{F06050AC-AAB8-40BD-B0F1-5AE5AB92C875}" srcOrd="1" destOrd="0" parTransId="{59F43734-FC55-4588-B810-A3BA83749353}" sibTransId="{9EED30C0-3770-44B5-9FEF-D37C8D47391B}"/>
    <dgm:cxn modelId="{72CE2806-675F-4C29-A9C2-5874262F8706}" type="presOf" srcId="{0114D62C-7360-4E4E-9A91-8DEEB6464594}" destId="{1E0E58D8-8518-4F7A-9CF3-1D95173A6DAC}" srcOrd="0" destOrd="0" presId="urn:microsoft.com/office/officeart/2008/layout/BendingPictureSemiTransparentText"/>
    <dgm:cxn modelId="{7221AB10-5DB9-43A9-956A-2A06B6CECB23}" srcId="{7DD0340A-F386-4A56-BDE4-880E313AB851}" destId="{0114D62C-7360-4E4E-9A91-8DEEB6464594}" srcOrd="2" destOrd="0" parTransId="{80EF85CD-1D1D-44B0-B4F3-778C6A263242}" sibTransId="{6A49F22F-B805-418E-9136-1D04203F1A26}"/>
    <dgm:cxn modelId="{197847B8-3A2C-4D80-B2F7-4AF9F59AF0B9}" type="presOf" srcId="{56F4D923-AFA4-4CEB-A157-B4D0FB8A3C6A}" destId="{9899044C-197B-4834-B878-D3112A41C33D}" srcOrd="0" destOrd="0" presId="urn:microsoft.com/office/officeart/2008/layout/BendingPictureSemiTransparentText"/>
    <dgm:cxn modelId="{57261793-6910-40C7-B55C-13BC4FFB5EAC}" type="presOf" srcId="{7DD0340A-F386-4A56-BDE4-880E313AB851}" destId="{B06A4700-3C03-4B44-A4FB-90ADDB303259}" srcOrd="0" destOrd="0" presId="urn:microsoft.com/office/officeart/2008/layout/BendingPictureSemiTransparentText"/>
    <dgm:cxn modelId="{95669FC4-2A96-4D4E-B306-013C65F6ABC1}" type="presOf" srcId="{F06050AC-AAB8-40BD-B0F1-5AE5AB92C875}" destId="{95D33E45-4903-4382-B580-104E2C750294}" srcOrd="0" destOrd="0" presId="urn:microsoft.com/office/officeart/2008/layout/BendingPictureSemiTransparentText"/>
    <dgm:cxn modelId="{03FF2079-CD89-4A0C-8996-D8ABB09E8E57}" type="presParOf" srcId="{B06A4700-3C03-4B44-A4FB-90ADDB303259}" destId="{7AE73DF1-E6B4-4D3F-BADB-171AD4ACE33D}" srcOrd="0" destOrd="0" presId="urn:microsoft.com/office/officeart/2008/layout/BendingPictureSemiTransparentText"/>
    <dgm:cxn modelId="{88846FF7-1D9C-4CE5-9F69-C4158AACCBEF}" type="presParOf" srcId="{7AE73DF1-E6B4-4D3F-BADB-171AD4ACE33D}" destId="{D8370C51-8330-4CA2-9C93-29BB2F4D03D2}" srcOrd="0" destOrd="0" presId="urn:microsoft.com/office/officeart/2008/layout/BendingPictureSemiTransparentText"/>
    <dgm:cxn modelId="{A743B207-EF50-44DD-87E6-316407FCB4C2}" type="presParOf" srcId="{7AE73DF1-E6B4-4D3F-BADB-171AD4ACE33D}" destId="{9899044C-197B-4834-B878-D3112A41C33D}" srcOrd="1" destOrd="0" presId="urn:microsoft.com/office/officeart/2008/layout/BendingPictureSemiTransparentText"/>
    <dgm:cxn modelId="{D67A5F87-EE01-4A57-9B06-9F6DD372A5EF}" type="presParOf" srcId="{B06A4700-3C03-4B44-A4FB-90ADDB303259}" destId="{F98F9F3B-9700-4AD2-9A46-5A5AA67F1E2C}" srcOrd="1" destOrd="0" presId="urn:microsoft.com/office/officeart/2008/layout/BendingPictureSemiTransparentText"/>
    <dgm:cxn modelId="{9E794CFC-053B-48C5-9F0A-53F585697219}" type="presParOf" srcId="{B06A4700-3C03-4B44-A4FB-90ADDB303259}" destId="{7480CB12-91E7-41E7-ACBF-54997CB5A223}" srcOrd="2" destOrd="0" presId="urn:microsoft.com/office/officeart/2008/layout/BendingPictureSemiTransparentText"/>
    <dgm:cxn modelId="{68C0FC8F-5F74-4329-9696-FC9CB37BD57B}" type="presParOf" srcId="{7480CB12-91E7-41E7-ACBF-54997CB5A223}" destId="{0681D2E1-C625-4470-8910-058180EBE90A}" srcOrd="0" destOrd="0" presId="urn:microsoft.com/office/officeart/2008/layout/BendingPictureSemiTransparentText"/>
    <dgm:cxn modelId="{4BA0C4BC-90ED-45EA-9F73-83C6C1083CFC}" type="presParOf" srcId="{7480CB12-91E7-41E7-ACBF-54997CB5A223}" destId="{95D33E45-4903-4382-B580-104E2C750294}" srcOrd="1" destOrd="0" presId="urn:microsoft.com/office/officeart/2008/layout/BendingPictureSemiTransparentText"/>
    <dgm:cxn modelId="{92A85899-948C-4D21-9FC4-09824D7DD812}" type="presParOf" srcId="{B06A4700-3C03-4B44-A4FB-90ADDB303259}" destId="{850775D3-C3BE-43AC-B543-9A606D60D759}" srcOrd="3" destOrd="0" presId="urn:microsoft.com/office/officeart/2008/layout/BendingPictureSemiTransparentText"/>
    <dgm:cxn modelId="{77C0E9BC-322C-4E0B-B940-C3DFFF1C0F3D}" type="presParOf" srcId="{B06A4700-3C03-4B44-A4FB-90ADDB303259}" destId="{336C2101-2BD8-4FF0-8660-799E0593B8CC}" srcOrd="4" destOrd="0" presId="urn:microsoft.com/office/officeart/2008/layout/BendingPictureSemiTransparentText"/>
    <dgm:cxn modelId="{46523C0D-BED6-473E-AECC-240D17B533B4}" type="presParOf" srcId="{336C2101-2BD8-4FF0-8660-799E0593B8CC}" destId="{57EE6502-E1EF-4E54-B068-77E16F9A22AF}" srcOrd="0" destOrd="0" presId="urn:microsoft.com/office/officeart/2008/layout/BendingPictureSemiTransparentText"/>
    <dgm:cxn modelId="{BB65BC0B-4A32-43F5-84E2-DFD14926A574}" type="presParOf" srcId="{336C2101-2BD8-4FF0-8660-799E0593B8CC}" destId="{1E0E58D8-8518-4F7A-9CF3-1D95173A6DAC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0C51-8330-4CA2-9C93-29BB2F4D03D2}">
      <dsp:nvSpPr>
        <dsp:cNvPr id="0" name=""/>
        <dsp:cNvSpPr/>
      </dsp:nvSpPr>
      <dsp:spPr>
        <a:xfrm>
          <a:off x="0" y="1298011"/>
          <a:ext cx="3588549" cy="307581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9044C-197B-4834-B878-D3112A41C33D}">
      <dsp:nvSpPr>
        <dsp:cNvPr id="0" name=""/>
        <dsp:cNvSpPr/>
      </dsp:nvSpPr>
      <dsp:spPr>
        <a:xfrm>
          <a:off x="1570" y="3316389"/>
          <a:ext cx="3588549" cy="7381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FF00"/>
              </a:solidFill>
              <a:latin typeface="Prata" pitchFamily="34" charset="0"/>
              <a:ea typeface="Prata" pitchFamily="34" charset="-122"/>
              <a:cs typeface="Prata" pitchFamily="34" charset="-120"/>
            </a:rPr>
            <a:t>User-Friendly Interface</a:t>
          </a:r>
          <a:endParaRPr lang="en-US" sz="2200" kern="1200" dirty="0">
            <a:solidFill>
              <a:srgbClr val="FFFF00"/>
            </a:solidFill>
          </a:endParaRPr>
        </a:p>
      </dsp:txBody>
      <dsp:txXfrm>
        <a:off x="1570" y="3316389"/>
        <a:ext cx="3588549" cy="738194"/>
      </dsp:txXfrm>
    </dsp:sp>
    <dsp:sp modelId="{0681D2E1-C625-4470-8910-058180EBE90A}">
      <dsp:nvSpPr>
        <dsp:cNvPr id="0" name=""/>
        <dsp:cNvSpPr/>
      </dsp:nvSpPr>
      <dsp:spPr>
        <a:xfrm>
          <a:off x="3956141" y="1163321"/>
          <a:ext cx="3588549" cy="307581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8000" r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33E45-4903-4382-B580-104E2C750294}">
      <dsp:nvSpPr>
        <dsp:cNvPr id="0" name=""/>
        <dsp:cNvSpPr/>
      </dsp:nvSpPr>
      <dsp:spPr>
        <a:xfrm>
          <a:off x="3956141" y="3316389"/>
          <a:ext cx="3588549" cy="7381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5">
                  <a:lumMod val="50000"/>
                </a:schemeClr>
              </a:solidFill>
              <a:latin typeface="Prata" pitchFamily="34" charset="0"/>
            </a:rPr>
            <a:t>Variety of Algorithms to compare between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3956141" y="3316389"/>
        <a:ext cx="3588549" cy="738194"/>
      </dsp:txXfrm>
    </dsp:sp>
    <dsp:sp modelId="{57EE6502-E1EF-4E54-B068-77E16F9A22AF}">
      <dsp:nvSpPr>
        <dsp:cNvPr id="0" name=""/>
        <dsp:cNvSpPr/>
      </dsp:nvSpPr>
      <dsp:spPr>
        <a:xfrm>
          <a:off x="7910712" y="1163321"/>
          <a:ext cx="3588549" cy="3075811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8000" r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E58D8-8518-4F7A-9CF3-1D95173A6DAC}">
      <dsp:nvSpPr>
        <dsp:cNvPr id="0" name=""/>
        <dsp:cNvSpPr/>
      </dsp:nvSpPr>
      <dsp:spPr>
        <a:xfrm>
          <a:off x="7910712" y="3316389"/>
          <a:ext cx="3588549" cy="73819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5">
                  <a:lumMod val="50000"/>
                </a:schemeClr>
              </a:solidFill>
              <a:latin typeface="Prata" pitchFamily="34" charset="0"/>
            </a:rPr>
            <a:t>Graphical representation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910712" y="3316389"/>
        <a:ext cx="3588549" cy="73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DC3C3-6516-475E-B4CA-D5D5D46B9B4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6234-FDBF-4CFA-9339-B35A5DE4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9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6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A74B01-EFBB-491D-AF9B-6F65285575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924859A-9097-4684-B929-EC2D766082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5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9613" y="4969270"/>
            <a:ext cx="5052811" cy="180948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By:</a:t>
            </a: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Name: Alok Pandey</a:t>
            </a: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Course: B.Voc Software Development</a:t>
            </a: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University Roll No.: 22020107030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562" y="1685227"/>
            <a:ext cx="4007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Algorithm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4801" y="2937155"/>
            <a:ext cx="457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Comparison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90" y="5441011"/>
            <a:ext cx="705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GitHub Link: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https://github.com/thealokpandey/Algo-comparision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62" y="721217"/>
            <a:ext cx="5024162" cy="3139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54809" cy="3636511"/>
          </a:xfrm>
        </p:spPr>
        <p:txBody>
          <a:bodyPr/>
          <a:lstStyle/>
          <a:p>
            <a:r>
              <a:rPr lang="en-US" dirty="0"/>
              <a:t>This project will showcase the real execution time vs the </a:t>
            </a:r>
            <a:r>
              <a:rPr lang="en-US" dirty="0" smtClean="0"/>
              <a:t>theoretical </a:t>
            </a:r>
            <a:r>
              <a:rPr lang="en-US" dirty="0"/>
              <a:t>time complexity of different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Answer to the question “why do we choose any particular algorithm for a task?”.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8" y="1202065"/>
            <a:ext cx="6181859" cy="40833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875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04" y="418430"/>
            <a:ext cx="5242713" cy="16171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How does the system </a:t>
            </a:r>
            <a:r>
              <a:rPr lang="en-US" sz="4000" dirty="0" smtClean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works?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15459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There are in total 9 files, out of which the main.py is the head file which helps in calling all the rest file as per the choice of user</a:t>
            </a:r>
            <a:r>
              <a:rPr lang="en-US" sz="16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 smtClean="0"/>
              <a:t>The </a:t>
            </a:r>
            <a:r>
              <a:rPr lang="en-US" sz="1600" dirty="0"/>
              <a:t>rest 8 files contains 8 algorithms that work on different set of dataset to get an approximate graph on the real execution time, which in later phase is compared to the graph of </a:t>
            </a:r>
            <a:r>
              <a:rPr lang="en-US" sz="1600" dirty="0" smtClean="0"/>
              <a:t>theoretical </a:t>
            </a:r>
            <a:r>
              <a:rPr lang="en-US" sz="1600" dirty="0"/>
              <a:t>time complexity found by the formula</a:t>
            </a:r>
            <a:r>
              <a:rPr lang="en-US" sz="16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 smtClean="0"/>
              <a:t>On top of that the </a:t>
            </a:r>
            <a:r>
              <a:rPr lang="en-US" sz="1600" dirty="0"/>
              <a:t>8 files are capable on working on their own too.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17" y="1822165"/>
            <a:ext cx="5563376" cy="17147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22" y="575977"/>
            <a:ext cx="2512749" cy="970450"/>
          </a:xfrm>
        </p:spPr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Algorithms:</a:t>
            </a:r>
          </a:p>
          <a:p>
            <a:r>
              <a:rPr lang="en-US" dirty="0" smtClean="0"/>
              <a:t>O(1</a:t>
            </a:r>
            <a:r>
              <a:rPr lang="en-US" dirty="0"/>
              <a:t>) Linear Search</a:t>
            </a:r>
          </a:p>
          <a:p>
            <a:r>
              <a:rPr lang="en-US" dirty="0" smtClean="0"/>
              <a:t>O(n</a:t>
            </a:r>
            <a:r>
              <a:rPr lang="en-US" dirty="0"/>
              <a:t>) Factorial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/>
              <a:t>) Binary Search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/>
              <a:t>) Heap Sort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/>
              <a:t>) Quick Sort</a:t>
            </a:r>
          </a:p>
          <a:p>
            <a:r>
              <a:rPr lang="en-US" dirty="0" smtClean="0"/>
              <a:t>O(n^2</a:t>
            </a:r>
            <a:r>
              <a:rPr lang="en-US" dirty="0"/>
              <a:t>) Selection Sort</a:t>
            </a:r>
          </a:p>
          <a:p>
            <a:r>
              <a:rPr lang="en-US" dirty="0" smtClean="0"/>
              <a:t>O(2^n</a:t>
            </a:r>
            <a:r>
              <a:rPr lang="en-US" dirty="0"/>
              <a:t>) Fibonacci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/>
              <a:t>) Merge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689" y="1984709"/>
            <a:ext cx="5194583" cy="19375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Comparison:</a:t>
            </a:r>
          </a:p>
          <a:p>
            <a:r>
              <a:rPr lang="en-US" dirty="0" smtClean="0"/>
              <a:t>Comparison </a:t>
            </a:r>
            <a:r>
              <a:rPr lang="en-US" dirty="0"/>
              <a:t>between Sorting </a:t>
            </a:r>
            <a:r>
              <a:rPr lang="en-US" dirty="0" smtClean="0"/>
              <a:t>Algorithms.   </a:t>
            </a:r>
            <a:endParaRPr lang="en-US" dirty="0"/>
          </a:p>
          <a:p>
            <a:r>
              <a:rPr lang="en-US" dirty="0" smtClean="0"/>
              <a:t>Comparison between all </a:t>
            </a:r>
            <a:r>
              <a:rPr lang="en-US" dirty="0"/>
              <a:t>time </a:t>
            </a:r>
            <a:r>
              <a:rPr lang="en-US" dirty="0" smtClean="0"/>
              <a:t>complexities.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64688" y="3922298"/>
            <a:ext cx="5194583" cy="19375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Points to be noted: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can choose from various options.  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Easy understanding of project.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/>
          <p:cNvSpPr/>
          <p:nvPr/>
        </p:nvSpPr>
        <p:spPr>
          <a:xfrm>
            <a:off x="685981" y="587466"/>
            <a:ext cx="6848159" cy="681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083"/>
              </a:lnSpc>
            </a:pPr>
            <a:r>
              <a:rPr lang="en-US" sz="3250" dirty="0" smtClean="0">
                <a:solidFill>
                  <a:schemeClr val="accent5">
                    <a:lumMod val="75000"/>
                  </a:schemeClr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How does the project </a:t>
            </a:r>
            <a:r>
              <a:rPr lang="en-US" sz="3250" dirty="0">
                <a:solidFill>
                  <a:schemeClr val="accent5">
                    <a:lumMod val="75000"/>
                  </a:schemeClr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</a:t>
            </a:r>
            <a:r>
              <a:rPr lang="en-US" sz="3250" dirty="0" smtClean="0">
                <a:solidFill>
                  <a:schemeClr val="accent5">
                    <a:lumMod val="75000"/>
                  </a:schemeClr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tand out?</a:t>
            </a:r>
            <a:endParaRPr lang="en-US" sz="325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39450551"/>
              </p:ext>
            </p:extLst>
          </p:nvPr>
        </p:nvGraphicFramePr>
        <p:xfrm>
          <a:off x="489397" y="1268800"/>
          <a:ext cx="11500833" cy="540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1060" y="2222288"/>
            <a:ext cx="5185873" cy="4437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ython</a:t>
            </a:r>
            <a:r>
              <a:rPr lang="en-US" sz="2400" dirty="0"/>
              <a:t>: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Subplot</a:t>
            </a:r>
            <a:endParaRPr lang="en-US" dirty="0"/>
          </a:p>
          <a:p>
            <a:r>
              <a:rPr lang="en-US" dirty="0" smtClean="0"/>
              <a:t>Time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 err="1"/>
              <a:t>t</a:t>
            </a:r>
            <a:r>
              <a:rPr lang="en-US" dirty="0" err="1" smtClean="0"/>
              <a:t>ime.ns</a:t>
            </a:r>
            <a:endParaRPr lang="en-US" dirty="0"/>
          </a:p>
          <a:p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smtClean="0"/>
              <a:t>Random</a:t>
            </a:r>
          </a:p>
          <a:p>
            <a:pPr marL="0" indent="0">
              <a:buNone/>
            </a:pPr>
            <a:r>
              <a:rPr lang="en-US" dirty="0" smtClean="0"/>
              <a:t>The code is written in python for easy understanding and updating.</a:t>
            </a:r>
          </a:p>
          <a:p>
            <a:pPr marL="0" indent="0">
              <a:buNone/>
            </a:pPr>
            <a:r>
              <a:rPr lang="en-US" dirty="0" smtClean="0"/>
              <a:t>Different libraries are used to get the desired output.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Idea: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find the </a:t>
            </a:r>
            <a:r>
              <a:rPr lang="en-US" dirty="0" smtClean="0"/>
              <a:t>accuracy </a:t>
            </a:r>
            <a:r>
              <a:rPr lang="en-US" dirty="0"/>
              <a:t>of the time complexity formula and understand the trend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choose between several algorithms based on speed.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0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484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Technologies and </a:t>
            </a:r>
            <a:r>
              <a:rPr lang="en-US" sz="4450" dirty="0" smtClean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Idea behind the project: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6165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1" y="2099256"/>
            <a:ext cx="10554574" cy="2884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Looking </a:t>
            </a:r>
            <a:r>
              <a:rPr lang="en-US" dirty="0"/>
              <a:t>forward to increase the number of algorithms and show minor differences too.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Also </a:t>
            </a:r>
            <a:r>
              <a:rPr lang="en-US" dirty="0"/>
              <a:t>plan on making a website which will help user easy </a:t>
            </a:r>
            <a:r>
              <a:rPr lang="en-US" dirty="0" smtClean="0"/>
              <a:t>access </a:t>
            </a:r>
            <a:r>
              <a:rPr lang="en-US" dirty="0"/>
              <a:t>to the stuff.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Still </a:t>
            </a:r>
            <a:r>
              <a:rPr lang="en-US" dirty="0"/>
              <a:t>working on some features like different types of graph and dynamic features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range of dataset can be increased to have a better outcome.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Call for a </a:t>
            </a:r>
            <a:r>
              <a:rPr lang="en-US" dirty="0" err="1" smtClean="0"/>
              <a:t>diffencing</a:t>
            </a:r>
            <a:r>
              <a:rPr lang="en-US" dirty="0" smtClean="0"/>
              <a:t> table and point out the best possible spot for and particular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5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</TotalTime>
  <Words>352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Prata</vt:lpstr>
      <vt:lpstr>Wingdings</vt:lpstr>
      <vt:lpstr>Wingdings 2</vt:lpstr>
      <vt:lpstr>Quotable</vt:lpstr>
      <vt:lpstr>PowerPoint Presentation</vt:lpstr>
      <vt:lpstr>Objective:</vt:lpstr>
      <vt:lpstr>How does the system works?</vt:lpstr>
      <vt:lpstr>Content:</vt:lpstr>
      <vt:lpstr>PowerPoint Presentation</vt:lpstr>
      <vt:lpstr>Technologies and Idea behind the project:</vt:lpstr>
      <vt:lpstr>Future Plans: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Microsoft account</dc:creator>
  <cp:lastModifiedBy>Microsoft account</cp:lastModifiedBy>
  <cp:revision>15</cp:revision>
  <dcterms:created xsi:type="dcterms:W3CDTF">2024-12-08T02:35:10Z</dcterms:created>
  <dcterms:modified xsi:type="dcterms:W3CDTF">2024-12-09T04:29:29Z</dcterms:modified>
</cp:coreProperties>
</file>