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4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5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6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7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8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5"/>
  </p:notesMasterIdLst>
  <p:sldIdLst>
    <p:sldId id="256" r:id="rId2"/>
    <p:sldId id="268" r:id="rId3"/>
    <p:sldId id="269" r:id="rId4"/>
    <p:sldId id="257" r:id="rId5"/>
    <p:sldId id="270" r:id="rId6"/>
    <p:sldId id="287" r:id="rId7"/>
    <p:sldId id="271" r:id="rId8"/>
    <p:sldId id="272" r:id="rId9"/>
    <p:sldId id="274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 El-Sherif" initials="AE" lastIdx="2" clrIdx="0">
    <p:extLst>
      <p:ext uri="{19B8F6BF-5375-455C-9EA6-DF929625EA0E}">
        <p15:presenceInfo xmlns:p15="http://schemas.microsoft.com/office/powerpoint/2012/main" userId="92e4e904e91efe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9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CCEF58-E5C7-42C6-9DFF-D50DED3FAF5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BB340F-61FC-4842-B968-8521006CF0B5}">
      <dgm:prSet phldrT="[Text]" custT="1"/>
      <dgm:spPr/>
      <dgm:t>
        <a:bodyPr/>
        <a:lstStyle/>
        <a:p>
          <a:pPr algn="just"/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Motivation</a:t>
          </a:r>
        </a:p>
      </dgm:t>
    </dgm:pt>
    <dgm:pt modelId="{C37433C5-1F4F-4440-AE92-705D9B1EA86D}" type="parTrans" cxnId="{11EC1A04-0425-4B4B-8D18-84F166A64777}">
      <dgm:prSet/>
      <dgm:spPr/>
      <dgm:t>
        <a:bodyPr/>
        <a:lstStyle/>
        <a:p>
          <a:endParaRPr lang="en-US"/>
        </a:p>
      </dgm:t>
    </dgm:pt>
    <dgm:pt modelId="{5B199267-73F7-4F27-A2DC-622F4C58B634}" type="sibTrans" cxnId="{11EC1A04-0425-4B4B-8D18-84F166A64777}">
      <dgm:prSet/>
      <dgm:spPr/>
      <dgm:t>
        <a:bodyPr/>
        <a:lstStyle/>
        <a:p>
          <a:endParaRPr lang="en-US"/>
        </a:p>
      </dgm:t>
    </dgm:pt>
    <dgm:pt modelId="{51844E52-A7D7-4CAC-8638-669A10615310}">
      <dgm:prSet phldrT="[Text]" custT="1"/>
      <dgm:spPr/>
      <dgm:t>
        <a:bodyPr/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Introduction</a:t>
          </a:r>
        </a:p>
      </dgm:t>
    </dgm:pt>
    <dgm:pt modelId="{01506E1D-3273-4304-B2D4-49216F3172D2}" type="parTrans" cxnId="{3BC2CD49-3D49-4CF2-8616-4CD9911004B7}">
      <dgm:prSet/>
      <dgm:spPr/>
      <dgm:t>
        <a:bodyPr/>
        <a:lstStyle/>
        <a:p>
          <a:endParaRPr lang="en-US"/>
        </a:p>
      </dgm:t>
    </dgm:pt>
    <dgm:pt modelId="{908CAFD1-721E-4120-B677-33A0DF4C4F57}" type="sibTrans" cxnId="{3BC2CD49-3D49-4CF2-8616-4CD9911004B7}">
      <dgm:prSet/>
      <dgm:spPr/>
      <dgm:t>
        <a:bodyPr/>
        <a:lstStyle/>
        <a:p>
          <a:endParaRPr lang="en-US"/>
        </a:p>
      </dgm:t>
    </dgm:pt>
    <dgm:pt modelId="{0839AD88-4894-4124-A7E9-1A4A58A4B745}">
      <dgm:prSet phldrT="[Text]" custT="1"/>
      <dgm:spPr/>
      <dgm:t>
        <a:bodyPr/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Difficulties of Arabic Language</a:t>
          </a:r>
        </a:p>
      </dgm:t>
    </dgm:pt>
    <dgm:pt modelId="{F059F137-462A-4BEF-B424-6CDDD802E345}" type="parTrans" cxnId="{DA66CD02-1DFC-4857-992B-DC78793792AB}">
      <dgm:prSet/>
      <dgm:spPr/>
      <dgm:t>
        <a:bodyPr/>
        <a:lstStyle/>
        <a:p>
          <a:endParaRPr lang="en-US"/>
        </a:p>
      </dgm:t>
    </dgm:pt>
    <dgm:pt modelId="{B4492944-B240-4C2A-865A-1F5FD89E1AC5}" type="sibTrans" cxnId="{DA66CD02-1DFC-4857-992B-DC78793792AB}">
      <dgm:prSet/>
      <dgm:spPr/>
      <dgm:t>
        <a:bodyPr/>
        <a:lstStyle/>
        <a:p>
          <a:endParaRPr lang="en-US"/>
        </a:p>
      </dgm:t>
    </dgm:pt>
    <dgm:pt modelId="{ADC76D54-E9AB-46D9-850C-DEC818B120AC}">
      <dgm:prSet phldrT="[Text]" custT="1"/>
      <dgm:spPr/>
      <dgm:t>
        <a:bodyPr/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Methodology</a:t>
          </a:r>
        </a:p>
      </dgm:t>
    </dgm:pt>
    <dgm:pt modelId="{DD2EFE34-E3A3-4B3E-A61D-976E5200B2A5}" type="parTrans" cxnId="{5C227839-170C-4B08-842A-229FE109970F}">
      <dgm:prSet/>
      <dgm:spPr/>
      <dgm:t>
        <a:bodyPr/>
        <a:lstStyle/>
        <a:p>
          <a:endParaRPr lang="en-US"/>
        </a:p>
      </dgm:t>
    </dgm:pt>
    <dgm:pt modelId="{73198BFD-0CBE-4F93-8E3B-F6CC0932BCDE}" type="sibTrans" cxnId="{5C227839-170C-4B08-842A-229FE109970F}">
      <dgm:prSet/>
      <dgm:spPr/>
      <dgm:t>
        <a:bodyPr/>
        <a:lstStyle/>
        <a:p>
          <a:endParaRPr lang="en-US"/>
        </a:p>
      </dgm:t>
    </dgm:pt>
    <dgm:pt modelId="{CB3FCF55-791D-4294-B273-79D012FF261D}">
      <dgm:prSet phldrT="[Text]" custT="1"/>
      <dgm:spPr/>
      <dgm:t>
        <a:bodyPr/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Experimental Evaluation</a:t>
          </a:r>
        </a:p>
      </dgm:t>
    </dgm:pt>
    <dgm:pt modelId="{B6AB1328-4F6A-4448-BCE4-15C5855958C4}" type="parTrans" cxnId="{74E7B0BF-4D11-4FAD-BD9B-4ED2114A4CB3}">
      <dgm:prSet/>
      <dgm:spPr/>
      <dgm:t>
        <a:bodyPr/>
        <a:lstStyle/>
        <a:p>
          <a:endParaRPr lang="en-US"/>
        </a:p>
      </dgm:t>
    </dgm:pt>
    <dgm:pt modelId="{EB31CE66-F348-4352-8441-85E0038C8DC0}" type="sibTrans" cxnId="{74E7B0BF-4D11-4FAD-BD9B-4ED2114A4CB3}">
      <dgm:prSet/>
      <dgm:spPr/>
      <dgm:t>
        <a:bodyPr/>
        <a:lstStyle/>
        <a:p>
          <a:endParaRPr lang="en-US"/>
        </a:p>
      </dgm:t>
    </dgm:pt>
    <dgm:pt modelId="{EE259C8E-198D-4814-914F-7B5D236434DD}">
      <dgm:prSet phldrT="[Text]" custT="1"/>
      <dgm:spPr/>
      <dgm:t>
        <a:bodyPr/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Conclusion</a:t>
          </a:r>
        </a:p>
      </dgm:t>
    </dgm:pt>
    <dgm:pt modelId="{FA04934B-7F00-4572-A4F9-C076FC98CB6C}" type="parTrans" cxnId="{E68D5551-91A7-452D-84B5-5CEB03C750EA}">
      <dgm:prSet/>
      <dgm:spPr/>
      <dgm:t>
        <a:bodyPr/>
        <a:lstStyle/>
        <a:p>
          <a:endParaRPr lang="en-US"/>
        </a:p>
      </dgm:t>
    </dgm:pt>
    <dgm:pt modelId="{C22C3B2F-F4BD-4485-96BB-62A272846489}" type="sibTrans" cxnId="{E68D5551-91A7-452D-84B5-5CEB03C750EA}">
      <dgm:prSet/>
      <dgm:spPr/>
      <dgm:t>
        <a:bodyPr/>
        <a:lstStyle/>
        <a:p>
          <a:endParaRPr lang="en-US"/>
        </a:p>
      </dgm:t>
    </dgm:pt>
    <dgm:pt modelId="{DD3B35A9-DD75-4B99-ADDD-5F87CC960A20}">
      <dgm:prSet phldrT="[Text]" custT="1"/>
      <dgm:spPr/>
      <dgm:t>
        <a:bodyPr/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References</a:t>
          </a:r>
        </a:p>
      </dgm:t>
    </dgm:pt>
    <dgm:pt modelId="{83B5E7FE-2858-43C8-A11E-8C5A5DB9C57C}" type="parTrans" cxnId="{9DC33569-C61F-4670-A6C6-DE949D0954D6}">
      <dgm:prSet/>
      <dgm:spPr/>
      <dgm:t>
        <a:bodyPr/>
        <a:lstStyle/>
        <a:p>
          <a:endParaRPr lang="en-US"/>
        </a:p>
      </dgm:t>
    </dgm:pt>
    <dgm:pt modelId="{577D1A67-BA38-46A0-B00C-B8CB74EBC4FE}" type="sibTrans" cxnId="{9DC33569-C61F-4670-A6C6-DE949D0954D6}">
      <dgm:prSet/>
      <dgm:spPr/>
      <dgm:t>
        <a:bodyPr/>
        <a:lstStyle/>
        <a:p>
          <a:endParaRPr lang="en-US"/>
        </a:p>
      </dgm:t>
    </dgm:pt>
    <dgm:pt modelId="{E1EF0B65-2FDB-435F-B1FB-F3CD08248BEA}" type="pres">
      <dgm:prSet presAssocID="{F4CCEF58-E5C7-42C6-9DFF-D50DED3FAF5E}" presName="vert0" presStyleCnt="0">
        <dgm:presLayoutVars>
          <dgm:dir/>
          <dgm:animOne val="branch"/>
          <dgm:animLvl val="lvl"/>
        </dgm:presLayoutVars>
      </dgm:prSet>
      <dgm:spPr/>
    </dgm:pt>
    <dgm:pt modelId="{38EBB327-89FC-4AB1-A9F9-176D09A6A922}" type="pres">
      <dgm:prSet presAssocID="{44BB340F-61FC-4842-B968-8521006CF0B5}" presName="thickLine" presStyleLbl="alignNode1" presStyleIdx="0" presStyleCnt="7"/>
      <dgm:spPr/>
    </dgm:pt>
    <dgm:pt modelId="{EFDFEB49-DB3F-4B6A-A15D-BAB8073E3CB4}" type="pres">
      <dgm:prSet presAssocID="{44BB340F-61FC-4842-B968-8521006CF0B5}" presName="horz1" presStyleCnt="0"/>
      <dgm:spPr/>
    </dgm:pt>
    <dgm:pt modelId="{0AE14CA3-8D6D-45B6-865C-E4AB5CA6B2FB}" type="pres">
      <dgm:prSet presAssocID="{44BB340F-61FC-4842-B968-8521006CF0B5}" presName="tx1" presStyleLbl="revTx" presStyleIdx="0" presStyleCnt="7" custLinFactNeighborX="-2387"/>
      <dgm:spPr/>
    </dgm:pt>
    <dgm:pt modelId="{83C64643-5F1B-48F0-9D7F-E13D4C68964E}" type="pres">
      <dgm:prSet presAssocID="{44BB340F-61FC-4842-B968-8521006CF0B5}" presName="vert1" presStyleCnt="0"/>
      <dgm:spPr/>
    </dgm:pt>
    <dgm:pt modelId="{B061ED0F-090F-47EB-BD53-D867F3670421}" type="pres">
      <dgm:prSet presAssocID="{51844E52-A7D7-4CAC-8638-669A10615310}" presName="thickLine" presStyleLbl="alignNode1" presStyleIdx="1" presStyleCnt="7"/>
      <dgm:spPr/>
    </dgm:pt>
    <dgm:pt modelId="{B42B5CD6-D3DF-45BB-B650-D9156DEF4DD5}" type="pres">
      <dgm:prSet presAssocID="{51844E52-A7D7-4CAC-8638-669A10615310}" presName="horz1" presStyleCnt="0"/>
      <dgm:spPr/>
    </dgm:pt>
    <dgm:pt modelId="{C182AB17-8FBC-49CD-92F6-6D58DF5B5DD2}" type="pres">
      <dgm:prSet presAssocID="{51844E52-A7D7-4CAC-8638-669A10615310}" presName="tx1" presStyleLbl="revTx" presStyleIdx="1" presStyleCnt="7"/>
      <dgm:spPr/>
    </dgm:pt>
    <dgm:pt modelId="{99EE4AEA-D8D9-4620-A910-C5BC2AC9658B}" type="pres">
      <dgm:prSet presAssocID="{51844E52-A7D7-4CAC-8638-669A10615310}" presName="vert1" presStyleCnt="0"/>
      <dgm:spPr/>
    </dgm:pt>
    <dgm:pt modelId="{BECFEFB0-3B29-47D0-8920-C6911A05FB5D}" type="pres">
      <dgm:prSet presAssocID="{0839AD88-4894-4124-A7E9-1A4A58A4B745}" presName="thickLine" presStyleLbl="alignNode1" presStyleIdx="2" presStyleCnt="7"/>
      <dgm:spPr/>
    </dgm:pt>
    <dgm:pt modelId="{A5490967-31F1-423B-9949-3AF4EE6C8D0F}" type="pres">
      <dgm:prSet presAssocID="{0839AD88-4894-4124-A7E9-1A4A58A4B745}" presName="horz1" presStyleCnt="0"/>
      <dgm:spPr/>
    </dgm:pt>
    <dgm:pt modelId="{B42FEE76-1A1B-4BAB-93EF-3F8D459C658E}" type="pres">
      <dgm:prSet presAssocID="{0839AD88-4894-4124-A7E9-1A4A58A4B745}" presName="tx1" presStyleLbl="revTx" presStyleIdx="2" presStyleCnt="7"/>
      <dgm:spPr/>
    </dgm:pt>
    <dgm:pt modelId="{FA77BBCB-7BC6-4CE3-9E07-59BB74239F2F}" type="pres">
      <dgm:prSet presAssocID="{0839AD88-4894-4124-A7E9-1A4A58A4B745}" presName="vert1" presStyleCnt="0"/>
      <dgm:spPr/>
    </dgm:pt>
    <dgm:pt modelId="{BEDF8C5F-5EB8-43C3-B2A6-300338F14113}" type="pres">
      <dgm:prSet presAssocID="{ADC76D54-E9AB-46D9-850C-DEC818B120AC}" presName="thickLine" presStyleLbl="alignNode1" presStyleIdx="3" presStyleCnt="7"/>
      <dgm:spPr/>
    </dgm:pt>
    <dgm:pt modelId="{55498958-1555-48FF-B3C6-9BAAE3A4EE58}" type="pres">
      <dgm:prSet presAssocID="{ADC76D54-E9AB-46D9-850C-DEC818B120AC}" presName="horz1" presStyleCnt="0"/>
      <dgm:spPr/>
    </dgm:pt>
    <dgm:pt modelId="{36992D5D-2460-4DAE-AE77-3F1BC9AE9F08}" type="pres">
      <dgm:prSet presAssocID="{ADC76D54-E9AB-46D9-850C-DEC818B120AC}" presName="tx1" presStyleLbl="revTx" presStyleIdx="3" presStyleCnt="7"/>
      <dgm:spPr/>
    </dgm:pt>
    <dgm:pt modelId="{9F1E3CB2-126B-4B0C-BDCB-02AA0A2992A0}" type="pres">
      <dgm:prSet presAssocID="{ADC76D54-E9AB-46D9-850C-DEC818B120AC}" presName="vert1" presStyleCnt="0"/>
      <dgm:spPr/>
    </dgm:pt>
    <dgm:pt modelId="{0C349D49-638C-4E43-B9AC-3E2B38103999}" type="pres">
      <dgm:prSet presAssocID="{CB3FCF55-791D-4294-B273-79D012FF261D}" presName="thickLine" presStyleLbl="alignNode1" presStyleIdx="4" presStyleCnt="7"/>
      <dgm:spPr/>
    </dgm:pt>
    <dgm:pt modelId="{E152456A-CFC9-490F-B234-A4070001EBB2}" type="pres">
      <dgm:prSet presAssocID="{CB3FCF55-791D-4294-B273-79D012FF261D}" presName="horz1" presStyleCnt="0"/>
      <dgm:spPr/>
    </dgm:pt>
    <dgm:pt modelId="{EDFEB719-0DB0-4187-9C0A-78344C5A06F7}" type="pres">
      <dgm:prSet presAssocID="{CB3FCF55-791D-4294-B273-79D012FF261D}" presName="tx1" presStyleLbl="revTx" presStyleIdx="4" presStyleCnt="7"/>
      <dgm:spPr/>
    </dgm:pt>
    <dgm:pt modelId="{E4649A7E-70FE-4165-B056-B56FC4B25189}" type="pres">
      <dgm:prSet presAssocID="{CB3FCF55-791D-4294-B273-79D012FF261D}" presName="vert1" presStyleCnt="0"/>
      <dgm:spPr/>
    </dgm:pt>
    <dgm:pt modelId="{6F0A8D50-FDE3-4587-AED3-3E96EC66AB13}" type="pres">
      <dgm:prSet presAssocID="{EE259C8E-198D-4814-914F-7B5D236434DD}" presName="thickLine" presStyleLbl="alignNode1" presStyleIdx="5" presStyleCnt="7"/>
      <dgm:spPr/>
    </dgm:pt>
    <dgm:pt modelId="{ABEC46AF-1B1A-4DE9-908A-5FF01D867FED}" type="pres">
      <dgm:prSet presAssocID="{EE259C8E-198D-4814-914F-7B5D236434DD}" presName="horz1" presStyleCnt="0"/>
      <dgm:spPr/>
    </dgm:pt>
    <dgm:pt modelId="{E7E2B7D5-15EF-4CE5-A499-B50B42708A72}" type="pres">
      <dgm:prSet presAssocID="{EE259C8E-198D-4814-914F-7B5D236434DD}" presName="tx1" presStyleLbl="revTx" presStyleIdx="5" presStyleCnt="7"/>
      <dgm:spPr/>
    </dgm:pt>
    <dgm:pt modelId="{D9F1777F-BC1D-4A01-BCA8-2C8DDEF39E40}" type="pres">
      <dgm:prSet presAssocID="{EE259C8E-198D-4814-914F-7B5D236434DD}" presName="vert1" presStyleCnt="0"/>
      <dgm:spPr/>
    </dgm:pt>
    <dgm:pt modelId="{97F1B74C-CBF5-497E-821A-890FC461071F}" type="pres">
      <dgm:prSet presAssocID="{DD3B35A9-DD75-4B99-ADDD-5F87CC960A20}" presName="thickLine" presStyleLbl="alignNode1" presStyleIdx="6" presStyleCnt="7"/>
      <dgm:spPr/>
    </dgm:pt>
    <dgm:pt modelId="{876E5883-6433-4E81-994C-1DC4BDA6A8AF}" type="pres">
      <dgm:prSet presAssocID="{DD3B35A9-DD75-4B99-ADDD-5F87CC960A20}" presName="horz1" presStyleCnt="0"/>
      <dgm:spPr/>
    </dgm:pt>
    <dgm:pt modelId="{6E551C7B-171F-4634-B60E-C17CF49DA776}" type="pres">
      <dgm:prSet presAssocID="{DD3B35A9-DD75-4B99-ADDD-5F87CC960A20}" presName="tx1" presStyleLbl="revTx" presStyleIdx="6" presStyleCnt="7"/>
      <dgm:spPr/>
    </dgm:pt>
    <dgm:pt modelId="{F3F67665-0000-4457-A89E-8197F4FBA9FA}" type="pres">
      <dgm:prSet presAssocID="{DD3B35A9-DD75-4B99-ADDD-5F87CC960A20}" presName="vert1" presStyleCnt="0"/>
      <dgm:spPr/>
    </dgm:pt>
  </dgm:ptLst>
  <dgm:cxnLst>
    <dgm:cxn modelId="{DA66CD02-1DFC-4857-992B-DC78793792AB}" srcId="{F4CCEF58-E5C7-42C6-9DFF-D50DED3FAF5E}" destId="{0839AD88-4894-4124-A7E9-1A4A58A4B745}" srcOrd="2" destOrd="0" parTransId="{F059F137-462A-4BEF-B424-6CDDD802E345}" sibTransId="{B4492944-B240-4C2A-865A-1F5FD89E1AC5}"/>
    <dgm:cxn modelId="{11EC1A04-0425-4B4B-8D18-84F166A64777}" srcId="{F4CCEF58-E5C7-42C6-9DFF-D50DED3FAF5E}" destId="{44BB340F-61FC-4842-B968-8521006CF0B5}" srcOrd="0" destOrd="0" parTransId="{C37433C5-1F4F-4440-AE92-705D9B1EA86D}" sibTransId="{5B199267-73F7-4F27-A2DC-622F4C58B634}"/>
    <dgm:cxn modelId="{2C3D8F26-9C74-4CB6-92DA-272F4D951AAE}" type="presOf" srcId="{ADC76D54-E9AB-46D9-850C-DEC818B120AC}" destId="{36992D5D-2460-4DAE-AE77-3F1BC9AE9F08}" srcOrd="0" destOrd="0" presId="urn:microsoft.com/office/officeart/2008/layout/LinedList"/>
    <dgm:cxn modelId="{5C227839-170C-4B08-842A-229FE109970F}" srcId="{F4CCEF58-E5C7-42C6-9DFF-D50DED3FAF5E}" destId="{ADC76D54-E9AB-46D9-850C-DEC818B120AC}" srcOrd="3" destOrd="0" parTransId="{DD2EFE34-E3A3-4B3E-A61D-976E5200B2A5}" sibTransId="{73198BFD-0CBE-4F93-8E3B-F6CC0932BCDE}"/>
    <dgm:cxn modelId="{F5717C68-B3B5-49F4-9C56-CAC9CEE16601}" type="presOf" srcId="{0839AD88-4894-4124-A7E9-1A4A58A4B745}" destId="{B42FEE76-1A1B-4BAB-93EF-3F8D459C658E}" srcOrd="0" destOrd="0" presId="urn:microsoft.com/office/officeart/2008/layout/LinedList"/>
    <dgm:cxn modelId="{9DC33569-C61F-4670-A6C6-DE949D0954D6}" srcId="{F4CCEF58-E5C7-42C6-9DFF-D50DED3FAF5E}" destId="{DD3B35A9-DD75-4B99-ADDD-5F87CC960A20}" srcOrd="6" destOrd="0" parTransId="{83B5E7FE-2858-43C8-A11E-8C5A5DB9C57C}" sibTransId="{577D1A67-BA38-46A0-B00C-B8CB74EBC4FE}"/>
    <dgm:cxn modelId="{D927B369-AAB5-4DC1-93A0-7EDD8B3D2C73}" type="presOf" srcId="{EE259C8E-198D-4814-914F-7B5D236434DD}" destId="{E7E2B7D5-15EF-4CE5-A499-B50B42708A72}" srcOrd="0" destOrd="0" presId="urn:microsoft.com/office/officeart/2008/layout/LinedList"/>
    <dgm:cxn modelId="{3BC2CD49-3D49-4CF2-8616-4CD9911004B7}" srcId="{F4CCEF58-E5C7-42C6-9DFF-D50DED3FAF5E}" destId="{51844E52-A7D7-4CAC-8638-669A10615310}" srcOrd="1" destOrd="0" parTransId="{01506E1D-3273-4304-B2D4-49216F3172D2}" sibTransId="{908CAFD1-721E-4120-B677-33A0DF4C4F57}"/>
    <dgm:cxn modelId="{092B776A-D3CE-43B8-9DEB-7C5290E7EA64}" type="presOf" srcId="{F4CCEF58-E5C7-42C6-9DFF-D50DED3FAF5E}" destId="{E1EF0B65-2FDB-435F-B1FB-F3CD08248BEA}" srcOrd="0" destOrd="0" presId="urn:microsoft.com/office/officeart/2008/layout/LinedList"/>
    <dgm:cxn modelId="{E68D5551-91A7-452D-84B5-5CEB03C750EA}" srcId="{F4CCEF58-E5C7-42C6-9DFF-D50DED3FAF5E}" destId="{EE259C8E-198D-4814-914F-7B5D236434DD}" srcOrd="5" destOrd="0" parTransId="{FA04934B-7F00-4572-A4F9-C076FC98CB6C}" sibTransId="{C22C3B2F-F4BD-4485-96BB-62A272846489}"/>
    <dgm:cxn modelId="{74E7B0BF-4D11-4FAD-BD9B-4ED2114A4CB3}" srcId="{F4CCEF58-E5C7-42C6-9DFF-D50DED3FAF5E}" destId="{CB3FCF55-791D-4294-B273-79D012FF261D}" srcOrd="4" destOrd="0" parTransId="{B6AB1328-4F6A-4448-BCE4-15C5855958C4}" sibTransId="{EB31CE66-F348-4352-8441-85E0038C8DC0}"/>
    <dgm:cxn modelId="{816247C0-7A26-4EAB-8956-E84B9C72397A}" type="presOf" srcId="{CB3FCF55-791D-4294-B273-79D012FF261D}" destId="{EDFEB719-0DB0-4187-9C0A-78344C5A06F7}" srcOrd="0" destOrd="0" presId="urn:microsoft.com/office/officeart/2008/layout/LinedList"/>
    <dgm:cxn modelId="{FDE348C0-4DA9-44A8-999F-0614CD51F186}" type="presOf" srcId="{44BB340F-61FC-4842-B968-8521006CF0B5}" destId="{0AE14CA3-8D6D-45B6-865C-E4AB5CA6B2FB}" srcOrd="0" destOrd="0" presId="urn:microsoft.com/office/officeart/2008/layout/LinedList"/>
    <dgm:cxn modelId="{461EB2C0-73F7-4C18-B9A5-7092735A2A41}" type="presOf" srcId="{DD3B35A9-DD75-4B99-ADDD-5F87CC960A20}" destId="{6E551C7B-171F-4634-B60E-C17CF49DA776}" srcOrd="0" destOrd="0" presId="urn:microsoft.com/office/officeart/2008/layout/LinedList"/>
    <dgm:cxn modelId="{84A35AD2-5D44-4CE8-BBB8-D3BC054CAD75}" type="presOf" srcId="{51844E52-A7D7-4CAC-8638-669A10615310}" destId="{C182AB17-8FBC-49CD-92F6-6D58DF5B5DD2}" srcOrd="0" destOrd="0" presId="urn:microsoft.com/office/officeart/2008/layout/LinedList"/>
    <dgm:cxn modelId="{9200737A-4770-4F94-9746-B62AD10CE84F}" type="presParOf" srcId="{E1EF0B65-2FDB-435F-B1FB-F3CD08248BEA}" destId="{38EBB327-89FC-4AB1-A9F9-176D09A6A922}" srcOrd="0" destOrd="0" presId="urn:microsoft.com/office/officeart/2008/layout/LinedList"/>
    <dgm:cxn modelId="{F9013D4A-1F68-4BA2-ADE2-24D621103A29}" type="presParOf" srcId="{E1EF0B65-2FDB-435F-B1FB-F3CD08248BEA}" destId="{EFDFEB49-DB3F-4B6A-A15D-BAB8073E3CB4}" srcOrd="1" destOrd="0" presId="urn:microsoft.com/office/officeart/2008/layout/LinedList"/>
    <dgm:cxn modelId="{B89A3629-6085-4E05-BB18-4545B68A34EA}" type="presParOf" srcId="{EFDFEB49-DB3F-4B6A-A15D-BAB8073E3CB4}" destId="{0AE14CA3-8D6D-45B6-865C-E4AB5CA6B2FB}" srcOrd="0" destOrd="0" presId="urn:microsoft.com/office/officeart/2008/layout/LinedList"/>
    <dgm:cxn modelId="{BEEE8167-3EC2-42B2-94AB-D814CB6E028F}" type="presParOf" srcId="{EFDFEB49-DB3F-4B6A-A15D-BAB8073E3CB4}" destId="{83C64643-5F1B-48F0-9D7F-E13D4C68964E}" srcOrd="1" destOrd="0" presId="urn:microsoft.com/office/officeart/2008/layout/LinedList"/>
    <dgm:cxn modelId="{679DAABA-CCC4-4744-AB7C-B7EE8199555C}" type="presParOf" srcId="{E1EF0B65-2FDB-435F-B1FB-F3CD08248BEA}" destId="{B061ED0F-090F-47EB-BD53-D867F3670421}" srcOrd="2" destOrd="0" presId="urn:microsoft.com/office/officeart/2008/layout/LinedList"/>
    <dgm:cxn modelId="{7B705ADA-82FF-44AD-B7C3-3B137819483A}" type="presParOf" srcId="{E1EF0B65-2FDB-435F-B1FB-F3CD08248BEA}" destId="{B42B5CD6-D3DF-45BB-B650-D9156DEF4DD5}" srcOrd="3" destOrd="0" presId="urn:microsoft.com/office/officeart/2008/layout/LinedList"/>
    <dgm:cxn modelId="{F82A6595-26A2-4945-A252-76D0C735311F}" type="presParOf" srcId="{B42B5CD6-D3DF-45BB-B650-D9156DEF4DD5}" destId="{C182AB17-8FBC-49CD-92F6-6D58DF5B5DD2}" srcOrd="0" destOrd="0" presId="urn:microsoft.com/office/officeart/2008/layout/LinedList"/>
    <dgm:cxn modelId="{BDC63976-457D-44F7-81E6-B8A82ED5B8C7}" type="presParOf" srcId="{B42B5CD6-D3DF-45BB-B650-D9156DEF4DD5}" destId="{99EE4AEA-D8D9-4620-A910-C5BC2AC9658B}" srcOrd="1" destOrd="0" presId="urn:microsoft.com/office/officeart/2008/layout/LinedList"/>
    <dgm:cxn modelId="{F14C8398-84B2-4C8C-BCB2-9ACA1176B4FD}" type="presParOf" srcId="{E1EF0B65-2FDB-435F-B1FB-F3CD08248BEA}" destId="{BECFEFB0-3B29-47D0-8920-C6911A05FB5D}" srcOrd="4" destOrd="0" presId="urn:microsoft.com/office/officeart/2008/layout/LinedList"/>
    <dgm:cxn modelId="{1AE678B5-6598-4B41-B3FD-424E6BFF6CAF}" type="presParOf" srcId="{E1EF0B65-2FDB-435F-B1FB-F3CD08248BEA}" destId="{A5490967-31F1-423B-9949-3AF4EE6C8D0F}" srcOrd="5" destOrd="0" presId="urn:microsoft.com/office/officeart/2008/layout/LinedList"/>
    <dgm:cxn modelId="{51B29E26-F20A-4F50-B2AC-BE88FCC29365}" type="presParOf" srcId="{A5490967-31F1-423B-9949-3AF4EE6C8D0F}" destId="{B42FEE76-1A1B-4BAB-93EF-3F8D459C658E}" srcOrd="0" destOrd="0" presId="urn:microsoft.com/office/officeart/2008/layout/LinedList"/>
    <dgm:cxn modelId="{A9C30972-D787-41E6-9352-E8FD6DEB4910}" type="presParOf" srcId="{A5490967-31F1-423B-9949-3AF4EE6C8D0F}" destId="{FA77BBCB-7BC6-4CE3-9E07-59BB74239F2F}" srcOrd="1" destOrd="0" presId="urn:microsoft.com/office/officeart/2008/layout/LinedList"/>
    <dgm:cxn modelId="{88121DBA-9F2F-4C5C-875C-361F29443B3D}" type="presParOf" srcId="{E1EF0B65-2FDB-435F-B1FB-F3CD08248BEA}" destId="{BEDF8C5F-5EB8-43C3-B2A6-300338F14113}" srcOrd="6" destOrd="0" presId="urn:microsoft.com/office/officeart/2008/layout/LinedList"/>
    <dgm:cxn modelId="{CFDB3321-0340-4D6A-8A42-F1457DD73493}" type="presParOf" srcId="{E1EF0B65-2FDB-435F-B1FB-F3CD08248BEA}" destId="{55498958-1555-48FF-B3C6-9BAAE3A4EE58}" srcOrd="7" destOrd="0" presId="urn:microsoft.com/office/officeart/2008/layout/LinedList"/>
    <dgm:cxn modelId="{4E0BBD39-4A6F-4312-AC71-8E0A128675D9}" type="presParOf" srcId="{55498958-1555-48FF-B3C6-9BAAE3A4EE58}" destId="{36992D5D-2460-4DAE-AE77-3F1BC9AE9F08}" srcOrd="0" destOrd="0" presId="urn:microsoft.com/office/officeart/2008/layout/LinedList"/>
    <dgm:cxn modelId="{538D00E4-9F44-4B0A-8C64-73BCF03AEE76}" type="presParOf" srcId="{55498958-1555-48FF-B3C6-9BAAE3A4EE58}" destId="{9F1E3CB2-126B-4B0C-BDCB-02AA0A2992A0}" srcOrd="1" destOrd="0" presId="urn:microsoft.com/office/officeart/2008/layout/LinedList"/>
    <dgm:cxn modelId="{B3D36465-BDD7-4A36-9F08-DFE3FE8FE716}" type="presParOf" srcId="{E1EF0B65-2FDB-435F-B1FB-F3CD08248BEA}" destId="{0C349D49-638C-4E43-B9AC-3E2B38103999}" srcOrd="8" destOrd="0" presId="urn:microsoft.com/office/officeart/2008/layout/LinedList"/>
    <dgm:cxn modelId="{AE7014C1-2939-46D6-9499-06EE470E0525}" type="presParOf" srcId="{E1EF0B65-2FDB-435F-B1FB-F3CD08248BEA}" destId="{E152456A-CFC9-490F-B234-A4070001EBB2}" srcOrd="9" destOrd="0" presId="urn:microsoft.com/office/officeart/2008/layout/LinedList"/>
    <dgm:cxn modelId="{DF81D1A3-95FF-4DA9-BAC8-D9DD639EA75B}" type="presParOf" srcId="{E152456A-CFC9-490F-B234-A4070001EBB2}" destId="{EDFEB719-0DB0-4187-9C0A-78344C5A06F7}" srcOrd="0" destOrd="0" presId="urn:microsoft.com/office/officeart/2008/layout/LinedList"/>
    <dgm:cxn modelId="{578871A6-BDCA-4FFE-886D-ABFE47AAD8BA}" type="presParOf" srcId="{E152456A-CFC9-490F-B234-A4070001EBB2}" destId="{E4649A7E-70FE-4165-B056-B56FC4B25189}" srcOrd="1" destOrd="0" presId="urn:microsoft.com/office/officeart/2008/layout/LinedList"/>
    <dgm:cxn modelId="{024351E4-D623-4A36-ADF7-6ACE6AB04F11}" type="presParOf" srcId="{E1EF0B65-2FDB-435F-B1FB-F3CD08248BEA}" destId="{6F0A8D50-FDE3-4587-AED3-3E96EC66AB13}" srcOrd="10" destOrd="0" presId="urn:microsoft.com/office/officeart/2008/layout/LinedList"/>
    <dgm:cxn modelId="{76F8F149-5174-478B-94F2-C9F0E2E35C13}" type="presParOf" srcId="{E1EF0B65-2FDB-435F-B1FB-F3CD08248BEA}" destId="{ABEC46AF-1B1A-4DE9-908A-5FF01D867FED}" srcOrd="11" destOrd="0" presId="urn:microsoft.com/office/officeart/2008/layout/LinedList"/>
    <dgm:cxn modelId="{50125B13-F5B4-46B7-A1C1-3B846CBEC2E2}" type="presParOf" srcId="{ABEC46AF-1B1A-4DE9-908A-5FF01D867FED}" destId="{E7E2B7D5-15EF-4CE5-A499-B50B42708A72}" srcOrd="0" destOrd="0" presId="urn:microsoft.com/office/officeart/2008/layout/LinedList"/>
    <dgm:cxn modelId="{3E6F07A9-8E58-4CC9-B776-C4CB4435E824}" type="presParOf" srcId="{ABEC46AF-1B1A-4DE9-908A-5FF01D867FED}" destId="{D9F1777F-BC1D-4A01-BCA8-2C8DDEF39E40}" srcOrd="1" destOrd="0" presId="urn:microsoft.com/office/officeart/2008/layout/LinedList"/>
    <dgm:cxn modelId="{129690E8-0D1A-475F-AF31-F318091BCD54}" type="presParOf" srcId="{E1EF0B65-2FDB-435F-B1FB-F3CD08248BEA}" destId="{97F1B74C-CBF5-497E-821A-890FC461071F}" srcOrd="12" destOrd="0" presId="urn:microsoft.com/office/officeart/2008/layout/LinedList"/>
    <dgm:cxn modelId="{688F6049-C39C-4F6B-9961-CADA4568135B}" type="presParOf" srcId="{E1EF0B65-2FDB-435F-B1FB-F3CD08248BEA}" destId="{876E5883-6433-4E81-994C-1DC4BDA6A8AF}" srcOrd="13" destOrd="0" presId="urn:microsoft.com/office/officeart/2008/layout/LinedList"/>
    <dgm:cxn modelId="{2EAAB4FE-0AB4-4356-8E3A-3D21100B18CF}" type="presParOf" srcId="{876E5883-6433-4E81-994C-1DC4BDA6A8AF}" destId="{6E551C7B-171F-4634-B60E-C17CF49DA776}" srcOrd="0" destOrd="0" presId="urn:microsoft.com/office/officeart/2008/layout/LinedList"/>
    <dgm:cxn modelId="{149FB5DD-A0E6-4E4E-BA92-81E5DD0CA361}" type="presParOf" srcId="{876E5883-6433-4E81-994C-1DC4BDA6A8AF}" destId="{F3F67665-0000-4457-A89E-8197F4FBA9F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4CCEF58-E5C7-42C6-9DFF-D50DED3FAF5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BB340F-61FC-4842-B968-8521006CF0B5}">
      <dgm:prSet phldrT="[Text]" custT="1"/>
      <dgm:spPr/>
      <dgm:t>
        <a:bodyPr/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Study of the corpora</a:t>
          </a:r>
          <a:b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</a:br>
          <a:b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</a:br>
          <a:r>
            <a:rPr lang="en-US" sz="2400" kern="1200" dirty="0"/>
            <a:t>Collected the data from the internet from several sources such as discussion forms , frequently asked question (FQA) and some questions translated from the Text Retrieval Conference (TREC).</a:t>
          </a:r>
          <a:br>
            <a:rPr lang="en-US" sz="2400" kern="1200" dirty="0"/>
          </a:br>
          <a:r>
            <a:rPr lang="en-US" sz="2400" kern="1200" dirty="0"/>
            <a:t>Collected 145 why question and gather the text for these question from the internet.</a:t>
          </a:r>
          <a:endParaRPr lang="en-US" sz="2400" kern="1200" dirty="0">
            <a:solidFill>
              <a:srgbClr val="E48312">
                <a:lumMod val="75000"/>
              </a:srgbClr>
            </a:solidFill>
            <a:effectLst/>
            <a:latin typeface="Calibri" panose="020F0502020204030204" pitchFamily="34" charset="0"/>
            <a:ea typeface="Calibri" panose="020F0502020204030204" pitchFamily="34" charset="0"/>
            <a:cs typeface="Arial" panose="020B0604020202020204" pitchFamily="34" charset="0"/>
          </a:endParaRPr>
        </a:p>
      </dgm:t>
    </dgm:pt>
    <dgm:pt modelId="{C37433C5-1F4F-4440-AE92-705D9B1EA86D}" type="parTrans" cxnId="{11EC1A04-0425-4B4B-8D18-84F166A64777}">
      <dgm:prSet/>
      <dgm:spPr/>
      <dgm:t>
        <a:bodyPr/>
        <a:lstStyle/>
        <a:p>
          <a:pPr rtl="0"/>
          <a:endParaRPr lang="en-US"/>
        </a:p>
      </dgm:t>
    </dgm:pt>
    <dgm:pt modelId="{5B199267-73F7-4F27-A2DC-622F4C58B634}" type="sibTrans" cxnId="{11EC1A04-0425-4B4B-8D18-84F166A64777}">
      <dgm:prSet/>
      <dgm:spPr/>
      <dgm:t>
        <a:bodyPr/>
        <a:lstStyle/>
        <a:p>
          <a:pPr rtl="0"/>
          <a:endParaRPr lang="en-US"/>
        </a:p>
      </dgm:t>
    </dgm:pt>
    <dgm:pt modelId="{E1EF0B65-2FDB-435F-B1FB-F3CD08248BEA}" type="pres">
      <dgm:prSet presAssocID="{F4CCEF58-E5C7-42C6-9DFF-D50DED3FAF5E}" presName="vert0" presStyleCnt="0">
        <dgm:presLayoutVars>
          <dgm:dir/>
          <dgm:animOne val="branch"/>
          <dgm:animLvl val="lvl"/>
        </dgm:presLayoutVars>
      </dgm:prSet>
      <dgm:spPr/>
    </dgm:pt>
    <dgm:pt modelId="{38EBB327-89FC-4AB1-A9F9-176D09A6A922}" type="pres">
      <dgm:prSet presAssocID="{44BB340F-61FC-4842-B968-8521006CF0B5}" presName="thickLine" presStyleLbl="alignNode1" presStyleIdx="0" presStyleCnt="1"/>
      <dgm:spPr/>
    </dgm:pt>
    <dgm:pt modelId="{EFDFEB49-DB3F-4B6A-A15D-BAB8073E3CB4}" type="pres">
      <dgm:prSet presAssocID="{44BB340F-61FC-4842-B968-8521006CF0B5}" presName="horz1" presStyleCnt="0"/>
      <dgm:spPr/>
    </dgm:pt>
    <dgm:pt modelId="{0AE14CA3-8D6D-45B6-865C-E4AB5CA6B2FB}" type="pres">
      <dgm:prSet presAssocID="{44BB340F-61FC-4842-B968-8521006CF0B5}" presName="tx1" presStyleLbl="revTx" presStyleIdx="0" presStyleCnt="1" custLinFactNeighborX="-2387"/>
      <dgm:spPr/>
    </dgm:pt>
    <dgm:pt modelId="{83C64643-5F1B-48F0-9D7F-E13D4C68964E}" type="pres">
      <dgm:prSet presAssocID="{44BB340F-61FC-4842-B968-8521006CF0B5}" presName="vert1" presStyleCnt="0"/>
      <dgm:spPr/>
    </dgm:pt>
  </dgm:ptLst>
  <dgm:cxnLst>
    <dgm:cxn modelId="{11EC1A04-0425-4B4B-8D18-84F166A64777}" srcId="{F4CCEF58-E5C7-42C6-9DFF-D50DED3FAF5E}" destId="{44BB340F-61FC-4842-B968-8521006CF0B5}" srcOrd="0" destOrd="0" parTransId="{C37433C5-1F4F-4440-AE92-705D9B1EA86D}" sibTransId="{5B199267-73F7-4F27-A2DC-622F4C58B634}"/>
    <dgm:cxn modelId="{092B776A-D3CE-43B8-9DEB-7C5290E7EA64}" type="presOf" srcId="{F4CCEF58-E5C7-42C6-9DFF-D50DED3FAF5E}" destId="{E1EF0B65-2FDB-435F-B1FB-F3CD08248BEA}" srcOrd="0" destOrd="0" presId="urn:microsoft.com/office/officeart/2008/layout/LinedList"/>
    <dgm:cxn modelId="{FDE348C0-4DA9-44A8-999F-0614CD51F186}" type="presOf" srcId="{44BB340F-61FC-4842-B968-8521006CF0B5}" destId="{0AE14CA3-8D6D-45B6-865C-E4AB5CA6B2FB}" srcOrd="0" destOrd="0" presId="urn:microsoft.com/office/officeart/2008/layout/LinedList"/>
    <dgm:cxn modelId="{9200737A-4770-4F94-9746-B62AD10CE84F}" type="presParOf" srcId="{E1EF0B65-2FDB-435F-B1FB-F3CD08248BEA}" destId="{38EBB327-89FC-4AB1-A9F9-176D09A6A922}" srcOrd="0" destOrd="0" presId="urn:microsoft.com/office/officeart/2008/layout/LinedList"/>
    <dgm:cxn modelId="{F9013D4A-1F68-4BA2-ADE2-24D621103A29}" type="presParOf" srcId="{E1EF0B65-2FDB-435F-B1FB-F3CD08248BEA}" destId="{EFDFEB49-DB3F-4B6A-A15D-BAB8073E3CB4}" srcOrd="1" destOrd="0" presId="urn:microsoft.com/office/officeart/2008/layout/LinedList"/>
    <dgm:cxn modelId="{B89A3629-6085-4E05-BB18-4545B68A34EA}" type="presParOf" srcId="{EFDFEB49-DB3F-4B6A-A15D-BAB8073E3CB4}" destId="{0AE14CA3-8D6D-45B6-865C-E4AB5CA6B2FB}" srcOrd="0" destOrd="0" presId="urn:microsoft.com/office/officeart/2008/layout/LinedList"/>
    <dgm:cxn modelId="{BEEE8167-3EC2-42B2-94AB-D814CB6E028F}" type="presParOf" srcId="{EFDFEB49-DB3F-4B6A-A15D-BAB8073E3CB4}" destId="{83C64643-5F1B-48F0-9D7F-E13D4C68964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4CCEF58-E5C7-42C6-9DFF-D50DED3FAF5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BB340F-61FC-4842-B968-8521006CF0B5}">
      <dgm:prSet phldrT="[Text]" custT="1"/>
      <dgm:spPr/>
      <dgm:t>
        <a:bodyPr/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Analyzing the Question</a:t>
          </a:r>
        </a:p>
      </dgm:t>
    </dgm:pt>
    <dgm:pt modelId="{C37433C5-1F4F-4440-AE92-705D9B1EA86D}" type="parTrans" cxnId="{11EC1A04-0425-4B4B-8D18-84F166A64777}">
      <dgm:prSet/>
      <dgm:spPr/>
      <dgm:t>
        <a:bodyPr/>
        <a:lstStyle/>
        <a:p>
          <a:pPr rtl="0"/>
          <a:endParaRPr lang="en-US"/>
        </a:p>
      </dgm:t>
    </dgm:pt>
    <dgm:pt modelId="{5B199267-73F7-4F27-A2DC-622F4C58B634}" type="sibTrans" cxnId="{11EC1A04-0425-4B4B-8D18-84F166A64777}">
      <dgm:prSet/>
      <dgm:spPr/>
      <dgm:t>
        <a:bodyPr/>
        <a:lstStyle/>
        <a:p>
          <a:pPr rtl="0"/>
          <a:endParaRPr lang="en-US"/>
        </a:p>
      </dgm:t>
    </dgm:pt>
    <dgm:pt modelId="{E1EF0B65-2FDB-435F-B1FB-F3CD08248BEA}" type="pres">
      <dgm:prSet presAssocID="{F4CCEF58-E5C7-42C6-9DFF-D50DED3FAF5E}" presName="vert0" presStyleCnt="0">
        <dgm:presLayoutVars>
          <dgm:dir/>
          <dgm:animOne val="branch"/>
          <dgm:animLvl val="lvl"/>
        </dgm:presLayoutVars>
      </dgm:prSet>
      <dgm:spPr/>
    </dgm:pt>
    <dgm:pt modelId="{38EBB327-89FC-4AB1-A9F9-176D09A6A922}" type="pres">
      <dgm:prSet presAssocID="{44BB340F-61FC-4842-B968-8521006CF0B5}" presName="thickLine" presStyleLbl="alignNode1" presStyleIdx="0" presStyleCnt="1"/>
      <dgm:spPr/>
    </dgm:pt>
    <dgm:pt modelId="{EFDFEB49-DB3F-4B6A-A15D-BAB8073E3CB4}" type="pres">
      <dgm:prSet presAssocID="{44BB340F-61FC-4842-B968-8521006CF0B5}" presName="horz1" presStyleCnt="0"/>
      <dgm:spPr/>
    </dgm:pt>
    <dgm:pt modelId="{0AE14CA3-8D6D-45B6-865C-E4AB5CA6B2FB}" type="pres">
      <dgm:prSet presAssocID="{44BB340F-61FC-4842-B968-8521006CF0B5}" presName="tx1" presStyleLbl="revTx" presStyleIdx="0" presStyleCnt="1" custLinFactNeighborX="-2387"/>
      <dgm:spPr/>
    </dgm:pt>
    <dgm:pt modelId="{83C64643-5F1B-48F0-9D7F-E13D4C68964E}" type="pres">
      <dgm:prSet presAssocID="{44BB340F-61FC-4842-B968-8521006CF0B5}" presName="vert1" presStyleCnt="0"/>
      <dgm:spPr/>
    </dgm:pt>
  </dgm:ptLst>
  <dgm:cxnLst>
    <dgm:cxn modelId="{11EC1A04-0425-4B4B-8D18-84F166A64777}" srcId="{F4CCEF58-E5C7-42C6-9DFF-D50DED3FAF5E}" destId="{44BB340F-61FC-4842-B968-8521006CF0B5}" srcOrd="0" destOrd="0" parTransId="{C37433C5-1F4F-4440-AE92-705D9B1EA86D}" sibTransId="{5B199267-73F7-4F27-A2DC-622F4C58B634}"/>
    <dgm:cxn modelId="{092B776A-D3CE-43B8-9DEB-7C5290E7EA64}" type="presOf" srcId="{F4CCEF58-E5C7-42C6-9DFF-D50DED3FAF5E}" destId="{E1EF0B65-2FDB-435F-B1FB-F3CD08248BEA}" srcOrd="0" destOrd="0" presId="urn:microsoft.com/office/officeart/2008/layout/LinedList"/>
    <dgm:cxn modelId="{FDE348C0-4DA9-44A8-999F-0614CD51F186}" type="presOf" srcId="{44BB340F-61FC-4842-B968-8521006CF0B5}" destId="{0AE14CA3-8D6D-45B6-865C-E4AB5CA6B2FB}" srcOrd="0" destOrd="0" presId="urn:microsoft.com/office/officeart/2008/layout/LinedList"/>
    <dgm:cxn modelId="{9200737A-4770-4F94-9746-B62AD10CE84F}" type="presParOf" srcId="{E1EF0B65-2FDB-435F-B1FB-F3CD08248BEA}" destId="{38EBB327-89FC-4AB1-A9F9-176D09A6A922}" srcOrd="0" destOrd="0" presId="urn:microsoft.com/office/officeart/2008/layout/LinedList"/>
    <dgm:cxn modelId="{F9013D4A-1F68-4BA2-ADE2-24D621103A29}" type="presParOf" srcId="{E1EF0B65-2FDB-435F-B1FB-F3CD08248BEA}" destId="{EFDFEB49-DB3F-4B6A-A15D-BAB8073E3CB4}" srcOrd="1" destOrd="0" presId="urn:microsoft.com/office/officeart/2008/layout/LinedList"/>
    <dgm:cxn modelId="{B89A3629-6085-4E05-BB18-4545B68A34EA}" type="presParOf" srcId="{EFDFEB49-DB3F-4B6A-A15D-BAB8073E3CB4}" destId="{0AE14CA3-8D6D-45B6-865C-E4AB5CA6B2FB}" srcOrd="0" destOrd="0" presId="urn:microsoft.com/office/officeart/2008/layout/LinedList"/>
    <dgm:cxn modelId="{BEEE8167-3EC2-42B2-94AB-D814CB6E028F}" type="presParOf" srcId="{EFDFEB49-DB3F-4B6A-A15D-BAB8073E3CB4}" destId="{83C64643-5F1B-48F0-9D7F-E13D4C68964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4CCEF58-E5C7-42C6-9DFF-D50DED3FAF5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BB340F-61FC-4842-B968-8521006CF0B5}">
      <dgm:prSet phldrT="[Text]" custT="1"/>
      <dgm:spPr/>
      <dgm:t>
        <a:bodyPr/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Analyzing the Question</a:t>
          </a:r>
        </a:p>
      </dgm:t>
    </dgm:pt>
    <dgm:pt modelId="{C37433C5-1F4F-4440-AE92-705D9B1EA86D}" type="parTrans" cxnId="{11EC1A04-0425-4B4B-8D18-84F166A64777}">
      <dgm:prSet/>
      <dgm:spPr/>
      <dgm:t>
        <a:bodyPr/>
        <a:lstStyle/>
        <a:p>
          <a:pPr rtl="0"/>
          <a:endParaRPr lang="en-US"/>
        </a:p>
      </dgm:t>
    </dgm:pt>
    <dgm:pt modelId="{5B199267-73F7-4F27-A2DC-622F4C58B634}" type="sibTrans" cxnId="{11EC1A04-0425-4B4B-8D18-84F166A64777}">
      <dgm:prSet/>
      <dgm:spPr/>
      <dgm:t>
        <a:bodyPr/>
        <a:lstStyle/>
        <a:p>
          <a:pPr rtl="0"/>
          <a:endParaRPr lang="en-US"/>
        </a:p>
      </dgm:t>
    </dgm:pt>
    <dgm:pt modelId="{E1EF0B65-2FDB-435F-B1FB-F3CD08248BEA}" type="pres">
      <dgm:prSet presAssocID="{F4CCEF58-E5C7-42C6-9DFF-D50DED3FAF5E}" presName="vert0" presStyleCnt="0">
        <dgm:presLayoutVars>
          <dgm:dir/>
          <dgm:animOne val="branch"/>
          <dgm:animLvl val="lvl"/>
        </dgm:presLayoutVars>
      </dgm:prSet>
      <dgm:spPr/>
    </dgm:pt>
    <dgm:pt modelId="{38EBB327-89FC-4AB1-A9F9-176D09A6A922}" type="pres">
      <dgm:prSet presAssocID="{44BB340F-61FC-4842-B968-8521006CF0B5}" presName="thickLine" presStyleLbl="alignNode1" presStyleIdx="0" presStyleCnt="1"/>
      <dgm:spPr/>
    </dgm:pt>
    <dgm:pt modelId="{EFDFEB49-DB3F-4B6A-A15D-BAB8073E3CB4}" type="pres">
      <dgm:prSet presAssocID="{44BB340F-61FC-4842-B968-8521006CF0B5}" presName="horz1" presStyleCnt="0"/>
      <dgm:spPr/>
    </dgm:pt>
    <dgm:pt modelId="{0AE14CA3-8D6D-45B6-865C-E4AB5CA6B2FB}" type="pres">
      <dgm:prSet presAssocID="{44BB340F-61FC-4842-B968-8521006CF0B5}" presName="tx1" presStyleLbl="revTx" presStyleIdx="0" presStyleCnt="1" custLinFactNeighborX="-2387"/>
      <dgm:spPr/>
    </dgm:pt>
    <dgm:pt modelId="{83C64643-5F1B-48F0-9D7F-E13D4C68964E}" type="pres">
      <dgm:prSet presAssocID="{44BB340F-61FC-4842-B968-8521006CF0B5}" presName="vert1" presStyleCnt="0"/>
      <dgm:spPr/>
    </dgm:pt>
  </dgm:ptLst>
  <dgm:cxnLst>
    <dgm:cxn modelId="{11EC1A04-0425-4B4B-8D18-84F166A64777}" srcId="{F4CCEF58-E5C7-42C6-9DFF-D50DED3FAF5E}" destId="{44BB340F-61FC-4842-B968-8521006CF0B5}" srcOrd="0" destOrd="0" parTransId="{C37433C5-1F4F-4440-AE92-705D9B1EA86D}" sibTransId="{5B199267-73F7-4F27-A2DC-622F4C58B634}"/>
    <dgm:cxn modelId="{092B776A-D3CE-43B8-9DEB-7C5290E7EA64}" type="presOf" srcId="{F4CCEF58-E5C7-42C6-9DFF-D50DED3FAF5E}" destId="{E1EF0B65-2FDB-435F-B1FB-F3CD08248BEA}" srcOrd="0" destOrd="0" presId="urn:microsoft.com/office/officeart/2008/layout/LinedList"/>
    <dgm:cxn modelId="{FDE348C0-4DA9-44A8-999F-0614CD51F186}" type="presOf" srcId="{44BB340F-61FC-4842-B968-8521006CF0B5}" destId="{0AE14CA3-8D6D-45B6-865C-E4AB5CA6B2FB}" srcOrd="0" destOrd="0" presId="urn:microsoft.com/office/officeart/2008/layout/LinedList"/>
    <dgm:cxn modelId="{9200737A-4770-4F94-9746-B62AD10CE84F}" type="presParOf" srcId="{E1EF0B65-2FDB-435F-B1FB-F3CD08248BEA}" destId="{38EBB327-89FC-4AB1-A9F9-176D09A6A922}" srcOrd="0" destOrd="0" presId="urn:microsoft.com/office/officeart/2008/layout/LinedList"/>
    <dgm:cxn modelId="{F9013D4A-1F68-4BA2-ADE2-24D621103A29}" type="presParOf" srcId="{E1EF0B65-2FDB-435F-B1FB-F3CD08248BEA}" destId="{EFDFEB49-DB3F-4B6A-A15D-BAB8073E3CB4}" srcOrd="1" destOrd="0" presId="urn:microsoft.com/office/officeart/2008/layout/LinedList"/>
    <dgm:cxn modelId="{B89A3629-6085-4E05-BB18-4545B68A34EA}" type="presParOf" srcId="{EFDFEB49-DB3F-4B6A-A15D-BAB8073E3CB4}" destId="{0AE14CA3-8D6D-45B6-865C-E4AB5CA6B2FB}" srcOrd="0" destOrd="0" presId="urn:microsoft.com/office/officeart/2008/layout/LinedList"/>
    <dgm:cxn modelId="{BEEE8167-3EC2-42B2-94AB-D814CB6E028F}" type="presParOf" srcId="{EFDFEB49-DB3F-4B6A-A15D-BAB8073E3CB4}" destId="{83C64643-5F1B-48F0-9D7F-E13D4C68964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4CCEF58-E5C7-42C6-9DFF-D50DED3FAF5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BB340F-61FC-4842-B968-8521006CF0B5}">
      <dgm:prSet phldrT="[Text]" custT="1"/>
      <dgm:spPr/>
      <dgm:t>
        <a:bodyPr/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Analyzing the Question</a:t>
          </a:r>
        </a:p>
      </dgm:t>
    </dgm:pt>
    <dgm:pt modelId="{C37433C5-1F4F-4440-AE92-705D9B1EA86D}" type="parTrans" cxnId="{11EC1A04-0425-4B4B-8D18-84F166A64777}">
      <dgm:prSet/>
      <dgm:spPr/>
      <dgm:t>
        <a:bodyPr/>
        <a:lstStyle/>
        <a:p>
          <a:pPr rtl="0"/>
          <a:endParaRPr lang="en-US"/>
        </a:p>
      </dgm:t>
    </dgm:pt>
    <dgm:pt modelId="{5B199267-73F7-4F27-A2DC-622F4C58B634}" type="sibTrans" cxnId="{11EC1A04-0425-4B4B-8D18-84F166A64777}">
      <dgm:prSet/>
      <dgm:spPr/>
      <dgm:t>
        <a:bodyPr/>
        <a:lstStyle/>
        <a:p>
          <a:pPr rtl="0"/>
          <a:endParaRPr lang="en-US"/>
        </a:p>
      </dgm:t>
    </dgm:pt>
    <dgm:pt modelId="{E1EF0B65-2FDB-435F-B1FB-F3CD08248BEA}" type="pres">
      <dgm:prSet presAssocID="{F4CCEF58-E5C7-42C6-9DFF-D50DED3FAF5E}" presName="vert0" presStyleCnt="0">
        <dgm:presLayoutVars>
          <dgm:dir/>
          <dgm:animOne val="branch"/>
          <dgm:animLvl val="lvl"/>
        </dgm:presLayoutVars>
      </dgm:prSet>
      <dgm:spPr/>
    </dgm:pt>
    <dgm:pt modelId="{38EBB327-89FC-4AB1-A9F9-176D09A6A922}" type="pres">
      <dgm:prSet presAssocID="{44BB340F-61FC-4842-B968-8521006CF0B5}" presName="thickLine" presStyleLbl="alignNode1" presStyleIdx="0" presStyleCnt="1"/>
      <dgm:spPr/>
    </dgm:pt>
    <dgm:pt modelId="{EFDFEB49-DB3F-4B6A-A15D-BAB8073E3CB4}" type="pres">
      <dgm:prSet presAssocID="{44BB340F-61FC-4842-B968-8521006CF0B5}" presName="horz1" presStyleCnt="0"/>
      <dgm:spPr/>
    </dgm:pt>
    <dgm:pt modelId="{0AE14CA3-8D6D-45B6-865C-E4AB5CA6B2FB}" type="pres">
      <dgm:prSet presAssocID="{44BB340F-61FC-4842-B968-8521006CF0B5}" presName="tx1" presStyleLbl="revTx" presStyleIdx="0" presStyleCnt="1" custLinFactNeighborX="-2387"/>
      <dgm:spPr/>
    </dgm:pt>
    <dgm:pt modelId="{83C64643-5F1B-48F0-9D7F-E13D4C68964E}" type="pres">
      <dgm:prSet presAssocID="{44BB340F-61FC-4842-B968-8521006CF0B5}" presName="vert1" presStyleCnt="0"/>
      <dgm:spPr/>
    </dgm:pt>
  </dgm:ptLst>
  <dgm:cxnLst>
    <dgm:cxn modelId="{11EC1A04-0425-4B4B-8D18-84F166A64777}" srcId="{F4CCEF58-E5C7-42C6-9DFF-D50DED3FAF5E}" destId="{44BB340F-61FC-4842-B968-8521006CF0B5}" srcOrd="0" destOrd="0" parTransId="{C37433C5-1F4F-4440-AE92-705D9B1EA86D}" sibTransId="{5B199267-73F7-4F27-A2DC-622F4C58B634}"/>
    <dgm:cxn modelId="{092B776A-D3CE-43B8-9DEB-7C5290E7EA64}" type="presOf" srcId="{F4CCEF58-E5C7-42C6-9DFF-D50DED3FAF5E}" destId="{E1EF0B65-2FDB-435F-B1FB-F3CD08248BEA}" srcOrd="0" destOrd="0" presId="urn:microsoft.com/office/officeart/2008/layout/LinedList"/>
    <dgm:cxn modelId="{FDE348C0-4DA9-44A8-999F-0614CD51F186}" type="presOf" srcId="{44BB340F-61FC-4842-B968-8521006CF0B5}" destId="{0AE14CA3-8D6D-45B6-865C-E4AB5CA6B2FB}" srcOrd="0" destOrd="0" presId="urn:microsoft.com/office/officeart/2008/layout/LinedList"/>
    <dgm:cxn modelId="{9200737A-4770-4F94-9746-B62AD10CE84F}" type="presParOf" srcId="{E1EF0B65-2FDB-435F-B1FB-F3CD08248BEA}" destId="{38EBB327-89FC-4AB1-A9F9-176D09A6A922}" srcOrd="0" destOrd="0" presId="urn:microsoft.com/office/officeart/2008/layout/LinedList"/>
    <dgm:cxn modelId="{F9013D4A-1F68-4BA2-ADE2-24D621103A29}" type="presParOf" srcId="{E1EF0B65-2FDB-435F-B1FB-F3CD08248BEA}" destId="{EFDFEB49-DB3F-4B6A-A15D-BAB8073E3CB4}" srcOrd="1" destOrd="0" presId="urn:microsoft.com/office/officeart/2008/layout/LinedList"/>
    <dgm:cxn modelId="{B89A3629-6085-4E05-BB18-4545B68A34EA}" type="presParOf" srcId="{EFDFEB49-DB3F-4B6A-A15D-BAB8073E3CB4}" destId="{0AE14CA3-8D6D-45B6-865C-E4AB5CA6B2FB}" srcOrd="0" destOrd="0" presId="urn:microsoft.com/office/officeart/2008/layout/LinedList"/>
    <dgm:cxn modelId="{BEEE8167-3EC2-42B2-94AB-D814CB6E028F}" type="presParOf" srcId="{EFDFEB49-DB3F-4B6A-A15D-BAB8073E3CB4}" destId="{83C64643-5F1B-48F0-9D7F-E13D4C68964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4CCEF58-E5C7-42C6-9DFF-D50DED3FAF5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BB340F-61FC-4842-B968-8521006CF0B5}">
      <dgm:prSet phldrT="[Text]" custT="1"/>
      <dgm:spPr/>
      <dgm:t>
        <a:bodyPr/>
        <a:lstStyle/>
        <a:p>
          <a:pPr marL="0" lvl="0" indent="0" algn="just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Reviewing the related documents</a:t>
          </a:r>
          <a:b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</a:br>
          <a:r>
            <a:rPr lang="en-US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E</a:t>
          </a:r>
          <a:r>
            <a:rPr lang="en-US" sz="2400" kern="1200" dirty="0"/>
            <a:t>xtracted words from the previous module to retrieve a ranked list of candidate documents using the advantage of Lucene Apache for developing a PR module for complex questions.</a:t>
          </a:r>
        </a:p>
        <a:p>
          <a:pPr marL="0" lvl="0" indent="0" algn="just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This QA system is entirely implemented on the Java platform, and Lucene is an open source library written in Java, as well.</a:t>
          </a:r>
        </a:p>
      </dgm:t>
    </dgm:pt>
    <dgm:pt modelId="{C37433C5-1F4F-4440-AE92-705D9B1EA86D}" type="parTrans" cxnId="{11EC1A04-0425-4B4B-8D18-84F166A64777}">
      <dgm:prSet/>
      <dgm:spPr/>
      <dgm:t>
        <a:bodyPr/>
        <a:lstStyle/>
        <a:p>
          <a:pPr rtl="0"/>
          <a:endParaRPr lang="en-US"/>
        </a:p>
      </dgm:t>
    </dgm:pt>
    <dgm:pt modelId="{5B199267-73F7-4F27-A2DC-622F4C58B634}" type="sibTrans" cxnId="{11EC1A04-0425-4B4B-8D18-84F166A64777}">
      <dgm:prSet/>
      <dgm:spPr/>
      <dgm:t>
        <a:bodyPr/>
        <a:lstStyle/>
        <a:p>
          <a:pPr rtl="0"/>
          <a:endParaRPr lang="en-US"/>
        </a:p>
      </dgm:t>
    </dgm:pt>
    <dgm:pt modelId="{E1EF0B65-2FDB-435F-B1FB-F3CD08248BEA}" type="pres">
      <dgm:prSet presAssocID="{F4CCEF58-E5C7-42C6-9DFF-D50DED3FAF5E}" presName="vert0" presStyleCnt="0">
        <dgm:presLayoutVars>
          <dgm:dir/>
          <dgm:animOne val="branch"/>
          <dgm:animLvl val="lvl"/>
        </dgm:presLayoutVars>
      </dgm:prSet>
      <dgm:spPr/>
    </dgm:pt>
    <dgm:pt modelId="{38EBB327-89FC-4AB1-A9F9-176D09A6A922}" type="pres">
      <dgm:prSet presAssocID="{44BB340F-61FC-4842-B968-8521006CF0B5}" presName="thickLine" presStyleLbl="alignNode1" presStyleIdx="0" presStyleCnt="1"/>
      <dgm:spPr/>
    </dgm:pt>
    <dgm:pt modelId="{EFDFEB49-DB3F-4B6A-A15D-BAB8073E3CB4}" type="pres">
      <dgm:prSet presAssocID="{44BB340F-61FC-4842-B968-8521006CF0B5}" presName="horz1" presStyleCnt="0"/>
      <dgm:spPr/>
    </dgm:pt>
    <dgm:pt modelId="{0AE14CA3-8D6D-45B6-865C-E4AB5CA6B2FB}" type="pres">
      <dgm:prSet presAssocID="{44BB340F-61FC-4842-B968-8521006CF0B5}" presName="tx1" presStyleLbl="revTx" presStyleIdx="0" presStyleCnt="1" custLinFactNeighborX="-2387"/>
      <dgm:spPr/>
    </dgm:pt>
    <dgm:pt modelId="{83C64643-5F1B-48F0-9D7F-E13D4C68964E}" type="pres">
      <dgm:prSet presAssocID="{44BB340F-61FC-4842-B968-8521006CF0B5}" presName="vert1" presStyleCnt="0"/>
      <dgm:spPr/>
    </dgm:pt>
  </dgm:ptLst>
  <dgm:cxnLst>
    <dgm:cxn modelId="{11EC1A04-0425-4B4B-8D18-84F166A64777}" srcId="{F4CCEF58-E5C7-42C6-9DFF-D50DED3FAF5E}" destId="{44BB340F-61FC-4842-B968-8521006CF0B5}" srcOrd="0" destOrd="0" parTransId="{C37433C5-1F4F-4440-AE92-705D9B1EA86D}" sibTransId="{5B199267-73F7-4F27-A2DC-622F4C58B634}"/>
    <dgm:cxn modelId="{092B776A-D3CE-43B8-9DEB-7C5290E7EA64}" type="presOf" srcId="{F4CCEF58-E5C7-42C6-9DFF-D50DED3FAF5E}" destId="{E1EF0B65-2FDB-435F-B1FB-F3CD08248BEA}" srcOrd="0" destOrd="0" presId="urn:microsoft.com/office/officeart/2008/layout/LinedList"/>
    <dgm:cxn modelId="{FDE348C0-4DA9-44A8-999F-0614CD51F186}" type="presOf" srcId="{44BB340F-61FC-4842-B968-8521006CF0B5}" destId="{0AE14CA3-8D6D-45B6-865C-E4AB5CA6B2FB}" srcOrd="0" destOrd="0" presId="urn:microsoft.com/office/officeart/2008/layout/LinedList"/>
    <dgm:cxn modelId="{9200737A-4770-4F94-9746-B62AD10CE84F}" type="presParOf" srcId="{E1EF0B65-2FDB-435F-B1FB-F3CD08248BEA}" destId="{38EBB327-89FC-4AB1-A9F9-176D09A6A922}" srcOrd="0" destOrd="0" presId="urn:microsoft.com/office/officeart/2008/layout/LinedList"/>
    <dgm:cxn modelId="{F9013D4A-1F68-4BA2-ADE2-24D621103A29}" type="presParOf" srcId="{E1EF0B65-2FDB-435F-B1FB-F3CD08248BEA}" destId="{EFDFEB49-DB3F-4B6A-A15D-BAB8073E3CB4}" srcOrd="1" destOrd="0" presId="urn:microsoft.com/office/officeart/2008/layout/LinedList"/>
    <dgm:cxn modelId="{B89A3629-6085-4E05-BB18-4545B68A34EA}" type="presParOf" srcId="{EFDFEB49-DB3F-4B6A-A15D-BAB8073E3CB4}" destId="{0AE14CA3-8D6D-45B6-865C-E4AB5CA6B2FB}" srcOrd="0" destOrd="0" presId="urn:microsoft.com/office/officeart/2008/layout/LinedList"/>
    <dgm:cxn modelId="{BEEE8167-3EC2-42B2-94AB-D814CB6E028F}" type="presParOf" srcId="{EFDFEB49-DB3F-4B6A-A15D-BAB8073E3CB4}" destId="{83C64643-5F1B-48F0-9D7F-E13D4C68964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4CCEF58-E5C7-42C6-9DFF-D50DED3FAF5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BB340F-61FC-4842-B968-8521006CF0B5}">
      <dgm:prSet phldrT="[Text]" custT="1"/>
      <dgm:spPr/>
      <dgm:t>
        <a:bodyPr/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Answer Extraction</a:t>
          </a:r>
          <a:b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</a:br>
          <a:r>
            <a:rPr lang="en-US" sz="2400" kern="1200" dirty="0"/>
            <a:t>In addition to answering the question, in this paper used four relations: justification, interpretation, explanation, and result as shown in Figure below</a:t>
          </a:r>
          <a:endParaRPr lang="en-US" sz="2400" kern="1200" dirty="0">
            <a:solidFill>
              <a:srgbClr val="E48312">
                <a:lumMod val="75000"/>
              </a:srgbClr>
            </a:solidFill>
            <a:effectLst/>
            <a:latin typeface="Calibri" panose="020F0502020204030204" pitchFamily="34" charset="0"/>
            <a:ea typeface="Calibri" panose="020F0502020204030204" pitchFamily="34" charset="0"/>
            <a:cs typeface="Arial" panose="020B0604020202020204" pitchFamily="34" charset="0"/>
          </a:endParaRPr>
        </a:p>
      </dgm:t>
    </dgm:pt>
    <dgm:pt modelId="{C37433C5-1F4F-4440-AE92-705D9B1EA86D}" type="parTrans" cxnId="{11EC1A04-0425-4B4B-8D18-84F166A64777}">
      <dgm:prSet/>
      <dgm:spPr/>
      <dgm:t>
        <a:bodyPr/>
        <a:lstStyle/>
        <a:p>
          <a:pPr rtl="0"/>
          <a:endParaRPr lang="en-US"/>
        </a:p>
      </dgm:t>
    </dgm:pt>
    <dgm:pt modelId="{5B199267-73F7-4F27-A2DC-622F4C58B634}" type="sibTrans" cxnId="{11EC1A04-0425-4B4B-8D18-84F166A64777}">
      <dgm:prSet/>
      <dgm:spPr/>
      <dgm:t>
        <a:bodyPr/>
        <a:lstStyle/>
        <a:p>
          <a:pPr rtl="0"/>
          <a:endParaRPr lang="en-US"/>
        </a:p>
      </dgm:t>
    </dgm:pt>
    <dgm:pt modelId="{E1EF0B65-2FDB-435F-B1FB-F3CD08248BEA}" type="pres">
      <dgm:prSet presAssocID="{F4CCEF58-E5C7-42C6-9DFF-D50DED3FAF5E}" presName="vert0" presStyleCnt="0">
        <dgm:presLayoutVars>
          <dgm:dir/>
          <dgm:animOne val="branch"/>
          <dgm:animLvl val="lvl"/>
        </dgm:presLayoutVars>
      </dgm:prSet>
      <dgm:spPr/>
    </dgm:pt>
    <dgm:pt modelId="{38EBB327-89FC-4AB1-A9F9-176D09A6A922}" type="pres">
      <dgm:prSet presAssocID="{44BB340F-61FC-4842-B968-8521006CF0B5}" presName="thickLine" presStyleLbl="alignNode1" presStyleIdx="0" presStyleCnt="1"/>
      <dgm:spPr/>
    </dgm:pt>
    <dgm:pt modelId="{EFDFEB49-DB3F-4B6A-A15D-BAB8073E3CB4}" type="pres">
      <dgm:prSet presAssocID="{44BB340F-61FC-4842-B968-8521006CF0B5}" presName="horz1" presStyleCnt="0"/>
      <dgm:spPr/>
    </dgm:pt>
    <dgm:pt modelId="{0AE14CA3-8D6D-45B6-865C-E4AB5CA6B2FB}" type="pres">
      <dgm:prSet presAssocID="{44BB340F-61FC-4842-B968-8521006CF0B5}" presName="tx1" presStyleLbl="revTx" presStyleIdx="0" presStyleCnt="1" custLinFactNeighborX="-2387"/>
      <dgm:spPr/>
    </dgm:pt>
    <dgm:pt modelId="{83C64643-5F1B-48F0-9D7F-E13D4C68964E}" type="pres">
      <dgm:prSet presAssocID="{44BB340F-61FC-4842-B968-8521006CF0B5}" presName="vert1" presStyleCnt="0"/>
      <dgm:spPr/>
    </dgm:pt>
  </dgm:ptLst>
  <dgm:cxnLst>
    <dgm:cxn modelId="{11EC1A04-0425-4B4B-8D18-84F166A64777}" srcId="{F4CCEF58-E5C7-42C6-9DFF-D50DED3FAF5E}" destId="{44BB340F-61FC-4842-B968-8521006CF0B5}" srcOrd="0" destOrd="0" parTransId="{C37433C5-1F4F-4440-AE92-705D9B1EA86D}" sibTransId="{5B199267-73F7-4F27-A2DC-622F4C58B634}"/>
    <dgm:cxn modelId="{092B776A-D3CE-43B8-9DEB-7C5290E7EA64}" type="presOf" srcId="{F4CCEF58-E5C7-42C6-9DFF-D50DED3FAF5E}" destId="{E1EF0B65-2FDB-435F-B1FB-F3CD08248BEA}" srcOrd="0" destOrd="0" presId="urn:microsoft.com/office/officeart/2008/layout/LinedList"/>
    <dgm:cxn modelId="{FDE348C0-4DA9-44A8-999F-0614CD51F186}" type="presOf" srcId="{44BB340F-61FC-4842-B968-8521006CF0B5}" destId="{0AE14CA3-8D6D-45B6-865C-E4AB5CA6B2FB}" srcOrd="0" destOrd="0" presId="urn:microsoft.com/office/officeart/2008/layout/LinedList"/>
    <dgm:cxn modelId="{9200737A-4770-4F94-9746-B62AD10CE84F}" type="presParOf" srcId="{E1EF0B65-2FDB-435F-B1FB-F3CD08248BEA}" destId="{38EBB327-89FC-4AB1-A9F9-176D09A6A922}" srcOrd="0" destOrd="0" presId="urn:microsoft.com/office/officeart/2008/layout/LinedList"/>
    <dgm:cxn modelId="{F9013D4A-1F68-4BA2-ADE2-24D621103A29}" type="presParOf" srcId="{E1EF0B65-2FDB-435F-B1FB-F3CD08248BEA}" destId="{EFDFEB49-DB3F-4B6A-A15D-BAB8073E3CB4}" srcOrd="1" destOrd="0" presId="urn:microsoft.com/office/officeart/2008/layout/LinedList"/>
    <dgm:cxn modelId="{B89A3629-6085-4E05-BB18-4545B68A34EA}" type="presParOf" srcId="{EFDFEB49-DB3F-4B6A-A15D-BAB8073E3CB4}" destId="{0AE14CA3-8D6D-45B6-865C-E4AB5CA6B2FB}" srcOrd="0" destOrd="0" presId="urn:microsoft.com/office/officeart/2008/layout/LinedList"/>
    <dgm:cxn modelId="{BEEE8167-3EC2-42B2-94AB-D814CB6E028F}" type="presParOf" srcId="{EFDFEB49-DB3F-4B6A-A15D-BAB8073E3CB4}" destId="{83C64643-5F1B-48F0-9D7F-E13D4C68964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4CCEF58-E5C7-42C6-9DFF-D50DED3FAF5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BB340F-61FC-4842-B968-8521006CF0B5}">
      <dgm:prSet phldrT="[Text]" custT="1"/>
      <dgm:spPr/>
      <dgm:t>
        <a:bodyPr/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Answer Extraction</a:t>
          </a:r>
          <a:b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</a:br>
          <a:r>
            <a:rPr lang="en-US" sz="2400" b="0" i="0" kern="1200" dirty="0"/>
            <a:t>Extracted patterns are transformed into transducers</a:t>
          </a:r>
          <a:endParaRPr lang="en-US" sz="2400" kern="1200" dirty="0">
            <a:solidFill>
              <a:srgbClr val="E48312">
                <a:lumMod val="75000"/>
              </a:srgbClr>
            </a:solidFill>
            <a:effectLst/>
            <a:latin typeface="Calibri" panose="020F0502020204030204" pitchFamily="34" charset="0"/>
            <a:ea typeface="Calibri" panose="020F0502020204030204" pitchFamily="34" charset="0"/>
            <a:cs typeface="Arial" panose="020B0604020202020204" pitchFamily="34" charset="0"/>
          </a:endParaRPr>
        </a:p>
      </dgm:t>
    </dgm:pt>
    <dgm:pt modelId="{C37433C5-1F4F-4440-AE92-705D9B1EA86D}" type="parTrans" cxnId="{11EC1A04-0425-4B4B-8D18-84F166A64777}">
      <dgm:prSet/>
      <dgm:spPr/>
      <dgm:t>
        <a:bodyPr/>
        <a:lstStyle/>
        <a:p>
          <a:pPr rtl="0"/>
          <a:endParaRPr lang="en-US"/>
        </a:p>
      </dgm:t>
    </dgm:pt>
    <dgm:pt modelId="{5B199267-73F7-4F27-A2DC-622F4C58B634}" type="sibTrans" cxnId="{11EC1A04-0425-4B4B-8D18-84F166A64777}">
      <dgm:prSet/>
      <dgm:spPr/>
      <dgm:t>
        <a:bodyPr/>
        <a:lstStyle/>
        <a:p>
          <a:pPr rtl="0"/>
          <a:endParaRPr lang="en-US"/>
        </a:p>
      </dgm:t>
    </dgm:pt>
    <dgm:pt modelId="{E1EF0B65-2FDB-435F-B1FB-F3CD08248BEA}" type="pres">
      <dgm:prSet presAssocID="{F4CCEF58-E5C7-42C6-9DFF-D50DED3FAF5E}" presName="vert0" presStyleCnt="0">
        <dgm:presLayoutVars>
          <dgm:dir/>
          <dgm:animOne val="branch"/>
          <dgm:animLvl val="lvl"/>
        </dgm:presLayoutVars>
      </dgm:prSet>
      <dgm:spPr/>
    </dgm:pt>
    <dgm:pt modelId="{38EBB327-89FC-4AB1-A9F9-176D09A6A922}" type="pres">
      <dgm:prSet presAssocID="{44BB340F-61FC-4842-B968-8521006CF0B5}" presName="thickLine" presStyleLbl="alignNode1" presStyleIdx="0" presStyleCnt="1"/>
      <dgm:spPr/>
    </dgm:pt>
    <dgm:pt modelId="{EFDFEB49-DB3F-4B6A-A15D-BAB8073E3CB4}" type="pres">
      <dgm:prSet presAssocID="{44BB340F-61FC-4842-B968-8521006CF0B5}" presName="horz1" presStyleCnt="0"/>
      <dgm:spPr/>
    </dgm:pt>
    <dgm:pt modelId="{0AE14CA3-8D6D-45B6-865C-E4AB5CA6B2FB}" type="pres">
      <dgm:prSet presAssocID="{44BB340F-61FC-4842-B968-8521006CF0B5}" presName="tx1" presStyleLbl="revTx" presStyleIdx="0" presStyleCnt="1" custLinFactNeighborX="-2387"/>
      <dgm:spPr/>
    </dgm:pt>
    <dgm:pt modelId="{83C64643-5F1B-48F0-9D7F-E13D4C68964E}" type="pres">
      <dgm:prSet presAssocID="{44BB340F-61FC-4842-B968-8521006CF0B5}" presName="vert1" presStyleCnt="0"/>
      <dgm:spPr/>
    </dgm:pt>
  </dgm:ptLst>
  <dgm:cxnLst>
    <dgm:cxn modelId="{11EC1A04-0425-4B4B-8D18-84F166A64777}" srcId="{F4CCEF58-E5C7-42C6-9DFF-D50DED3FAF5E}" destId="{44BB340F-61FC-4842-B968-8521006CF0B5}" srcOrd="0" destOrd="0" parTransId="{C37433C5-1F4F-4440-AE92-705D9B1EA86D}" sibTransId="{5B199267-73F7-4F27-A2DC-622F4C58B634}"/>
    <dgm:cxn modelId="{092B776A-D3CE-43B8-9DEB-7C5290E7EA64}" type="presOf" srcId="{F4CCEF58-E5C7-42C6-9DFF-D50DED3FAF5E}" destId="{E1EF0B65-2FDB-435F-B1FB-F3CD08248BEA}" srcOrd="0" destOrd="0" presId="urn:microsoft.com/office/officeart/2008/layout/LinedList"/>
    <dgm:cxn modelId="{FDE348C0-4DA9-44A8-999F-0614CD51F186}" type="presOf" srcId="{44BB340F-61FC-4842-B968-8521006CF0B5}" destId="{0AE14CA3-8D6D-45B6-865C-E4AB5CA6B2FB}" srcOrd="0" destOrd="0" presId="urn:microsoft.com/office/officeart/2008/layout/LinedList"/>
    <dgm:cxn modelId="{9200737A-4770-4F94-9746-B62AD10CE84F}" type="presParOf" srcId="{E1EF0B65-2FDB-435F-B1FB-F3CD08248BEA}" destId="{38EBB327-89FC-4AB1-A9F9-176D09A6A922}" srcOrd="0" destOrd="0" presId="urn:microsoft.com/office/officeart/2008/layout/LinedList"/>
    <dgm:cxn modelId="{F9013D4A-1F68-4BA2-ADE2-24D621103A29}" type="presParOf" srcId="{E1EF0B65-2FDB-435F-B1FB-F3CD08248BEA}" destId="{EFDFEB49-DB3F-4B6A-A15D-BAB8073E3CB4}" srcOrd="1" destOrd="0" presId="urn:microsoft.com/office/officeart/2008/layout/LinedList"/>
    <dgm:cxn modelId="{B89A3629-6085-4E05-BB18-4545B68A34EA}" type="presParOf" srcId="{EFDFEB49-DB3F-4B6A-A15D-BAB8073E3CB4}" destId="{0AE14CA3-8D6D-45B6-865C-E4AB5CA6B2FB}" srcOrd="0" destOrd="0" presId="urn:microsoft.com/office/officeart/2008/layout/LinedList"/>
    <dgm:cxn modelId="{BEEE8167-3EC2-42B2-94AB-D814CB6E028F}" type="presParOf" srcId="{EFDFEB49-DB3F-4B6A-A15D-BAB8073E3CB4}" destId="{83C64643-5F1B-48F0-9D7F-E13D4C68964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4CCEF58-E5C7-42C6-9DFF-D50DED3FAF5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BB340F-61FC-4842-B968-8521006CF0B5}">
      <dgm:prSet phldrT="[Text]" custT="1"/>
      <dgm:spPr/>
      <dgm:t>
        <a:bodyPr/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Extraction from a dictionary</a:t>
          </a:r>
        </a:p>
        <a:p>
          <a:pPr marL="0" lvl="0" indent="0" algn="just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They have conducted a set of experimentations to evaluate their proposal efficiency.</a:t>
          </a:r>
          <a:br>
            <a:rPr lang="en-US" sz="2400" kern="1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</a:br>
          <a:r>
            <a:rPr lang="en-US" sz="2400" b="0" i="0" kern="1200" dirty="0"/>
            <a:t>Therefore, they have exploited the test corpus Open Source Arabic Corpora (OSAC).</a:t>
          </a:r>
          <a:endParaRPr lang="en-US" sz="2400" kern="1200" dirty="0">
            <a:solidFill>
              <a:schemeClr val="tx1">
                <a:lumMod val="95000"/>
                <a:lumOff val="5000"/>
              </a:schemeClr>
            </a:solidFill>
            <a:effectLst/>
            <a:latin typeface="Calibri" panose="020F0502020204030204" pitchFamily="34" charset="0"/>
            <a:ea typeface="Calibri" panose="020F0502020204030204" pitchFamily="34" charset="0"/>
            <a:cs typeface="Arial" panose="020B0604020202020204" pitchFamily="34" charset="0"/>
          </a:endParaRPr>
        </a:p>
      </dgm:t>
    </dgm:pt>
    <dgm:pt modelId="{C37433C5-1F4F-4440-AE92-705D9B1EA86D}" type="parTrans" cxnId="{11EC1A04-0425-4B4B-8D18-84F166A64777}">
      <dgm:prSet/>
      <dgm:spPr/>
      <dgm:t>
        <a:bodyPr/>
        <a:lstStyle/>
        <a:p>
          <a:pPr rtl="0"/>
          <a:endParaRPr lang="en-US"/>
        </a:p>
      </dgm:t>
    </dgm:pt>
    <dgm:pt modelId="{5B199267-73F7-4F27-A2DC-622F4C58B634}" type="sibTrans" cxnId="{11EC1A04-0425-4B4B-8D18-84F166A64777}">
      <dgm:prSet/>
      <dgm:spPr/>
      <dgm:t>
        <a:bodyPr/>
        <a:lstStyle/>
        <a:p>
          <a:pPr rtl="0"/>
          <a:endParaRPr lang="en-US"/>
        </a:p>
      </dgm:t>
    </dgm:pt>
    <dgm:pt modelId="{E1EF0B65-2FDB-435F-B1FB-F3CD08248BEA}" type="pres">
      <dgm:prSet presAssocID="{F4CCEF58-E5C7-42C6-9DFF-D50DED3FAF5E}" presName="vert0" presStyleCnt="0">
        <dgm:presLayoutVars>
          <dgm:dir/>
          <dgm:animOne val="branch"/>
          <dgm:animLvl val="lvl"/>
        </dgm:presLayoutVars>
      </dgm:prSet>
      <dgm:spPr/>
    </dgm:pt>
    <dgm:pt modelId="{38EBB327-89FC-4AB1-A9F9-176D09A6A922}" type="pres">
      <dgm:prSet presAssocID="{44BB340F-61FC-4842-B968-8521006CF0B5}" presName="thickLine" presStyleLbl="alignNode1" presStyleIdx="0" presStyleCnt="1"/>
      <dgm:spPr/>
    </dgm:pt>
    <dgm:pt modelId="{EFDFEB49-DB3F-4B6A-A15D-BAB8073E3CB4}" type="pres">
      <dgm:prSet presAssocID="{44BB340F-61FC-4842-B968-8521006CF0B5}" presName="horz1" presStyleCnt="0"/>
      <dgm:spPr/>
    </dgm:pt>
    <dgm:pt modelId="{0AE14CA3-8D6D-45B6-865C-E4AB5CA6B2FB}" type="pres">
      <dgm:prSet presAssocID="{44BB340F-61FC-4842-B968-8521006CF0B5}" presName="tx1" presStyleLbl="revTx" presStyleIdx="0" presStyleCnt="1" custLinFactNeighborX="-2387"/>
      <dgm:spPr/>
    </dgm:pt>
    <dgm:pt modelId="{83C64643-5F1B-48F0-9D7F-E13D4C68964E}" type="pres">
      <dgm:prSet presAssocID="{44BB340F-61FC-4842-B968-8521006CF0B5}" presName="vert1" presStyleCnt="0"/>
      <dgm:spPr/>
    </dgm:pt>
  </dgm:ptLst>
  <dgm:cxnLst>
    <dgm:cxn modelId="{11EC1A04-0425-4B4B-8D18-84F166A64777}" srcId="{F4CCEF58-E5C7-42C6-9DFF-D50DED3FAF5E}" destId="{44BB340F-61FC-4842-B968-8521006CF0B5}" srcOrd="0" destOrd="0" parTransId="{C37433C5-1F4F-4440-AE92-705D9B1EA86D}" sibTransId="{5B199267-73F7-4F27-A2DC-622F4C58B634}"/>
    <dgm:cxn modelId="{092B776A-D3CE-43B8-9DEB-7C5290E7EA64}" type="presOf" srcId="{F4CCEF58-E5C7-42C6-9DFF-D50DED3FAF5E}" destId="{E1EF0B65-2FDB-435F-B1FB-F3CD08248BEA}" srcOrd="0" destOrd="0" presId="urn:microsoft.com/office/officeart/2008/layout/LinedList"/>
    <dgm:cxn modelId="{FDE348C0-4DA9-44A8-999F-0614CD51F186}" type="presOf" srcId="{44BB340F-61FC-4842-B968-8521006CF0B5}" destId="{0AE14CA3-8D6D-45B6-865C-E4AB5CA6B2FB}" srcOrd="0" destOrd="0" presId="urn:microsoft.com/office/officeart/2008/layout/LinedList"/>
    <dgm:cxn modelId="{9200737A-4770-4F94-9746-B62AD10CE84F}" type="presParOf" srcId="{E1EF0B65-2FDB-435F-B1FB-F3CD08248BEA}" destId="{38EBB327-89FC-4AB1-A9F9-176D09A6A922}" srcOrd="0" destOrd="0" presId="urn:microsoft.com/office/officeart/2008/layout/LinedList"/>
    <dgm:cxn modelId="{F9013D4A-1F68-4BA2-ADE2-24D621103A29}" type="presParOf" srcId="{E1EF0B65-2FDB-435F-B1FB-F3CD08248BEA}" destId="{EFDFEB49-DB3F-4B6A-A15D-BAB8073E3CB4}" srcOrd="1" destOrd="0" presId="urn:microsoft.com/office/officeart/2008/layout/LinedList"/>
    <dgm:cxn modelId="{B89A3629-6085-4E05-BB18-4545B68A34EA}" type="presParOf" srcId="{EFDFEB49-DB3F-4B6A-A15D-BAB8073E3CB4}" destId="{0AE14CA3-8D6D-45B6-865C-E4AB5CA6B2FB}" srcOrd="0" destOrd="0" presId="urn:microsoft.com/office/officeart/2008/layout/LinedList"/>
    <dgm:cxn modelId="{BEEE8167-3EC2-42B2-94AB-D814CB6E028F}" type="presParOf" srcId="{EFDFEB49-DB3F-4B6A-A15D-BAB8073E3CB4}" destId="{83C64643-5F1B-48F0-9D7F-E13D4C68964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4CCEF58-E5C7-42C6-9DFF-D50DED3FAF5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BB340F-61FC-4842-B968-8521006CF0B5}">
      <dgm:prSet phldrT="[Text]" custT="1"/>
      <dgm:spPr/>
      <dgm:t>
        <a:bodyPr/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Results</a:t>
          </a:r>
        </a:p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After testing 130 complex questions on the test corpus, They have obtained these results</a:t>
          </a:r>
          <a:br>
            <a:rPr lang="en-US" sz="2400" b="0" i="0" kern="1200" dirty="0"/>
          </a:br>
          <a:br>
            <a:rPr lang="en-US" sz="2400" b="0" i="0" kern="1200" dirty="0"/>
          </a:br>
          <a:br>
            <a:rPr lang="en-US" sz="2400" b="0" i="0" kern="1200" dirty="0"/>
          </a:br>
          <a:endParaRPr lang="en-US" sz="2400" b="0" i="0" kern="1200" dirty="0"/>
        </a:p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This error due to some missing in the preprocessing part they should do a normalization for text like ‘</a:t>
          </a:r>
          <a:r>
            <a:rPr lang="ar-EG" sz="2400" kern="1200" dirty="0"/>
            <a:t>أْاّ</a:t>
          </a:r>
          <a:r>
            <a:rPr lang="en-US" sz="2400" kern="1200" dirty="0"/>
            <a:t>’ to ‘</a:t>
          </a:r>
          <a:r>
            <a:rPr lang="ar-EG" sz="2400" kern="1200" dirty="0"/>
            <a:t>ا</a:t>
          </a:r>
          <a:r>
            <a:rPr lang="en-US" sz="2400" kern="1200" dirty="0"/>
            <a:t>’ this may improve the result in the future.</a:t>
          </a:r>
          <a:endParaRPr lang="en-US" sz="2400" kern="1200" dirty="0">
            <a:solidFill>
              <a:schemeClr val="tx1">
                <a:lumMod val="95000"/>
                <a:lumOff val="5000"/>
              </a:schemeClr>
            </a:solidFill>
            <a:effectLst/>
            <a:latin typeface="Calibri" panose="020F0502020204030204" pitchFamily="34" charset="0"/>
            <a:ea typeface="Calibri" panose="020F0502020204030204" pitchFamily="34" charset="0"/>
            <a:cs typeface="Arial" panose="020B0604020202020204" pitchFamily="34" charset="0"/>
          </a:endParaRPr>
        </a:p>
      </dgm:t>
    </dgm:pt>
    <dgm:pt modelId="{C37433C5-1F4F-4440-AE92-705D9B1EA86D}" type="parTrans" cxnId="{11EC1A04-0425-4B4B-8D18-84F166A64777}">
      <dgm:prSet/>
      <dgm:spPr/>
      <dgm:t>
        <a:bodyPr/>
        <a:lstStyle/>
        <a:p>
          <a:pPr rtl="0"/>
          <a:endParaRPr lang="en-US"/>
        </a:p>
      </dgm:t>
    </dgm:pt>
    <dgm:pt modelId="{5B199267-73F7-4F27-A2DC-622F4C58B634}" type="sibTrans" cxnId="{11EC1A04-0425-4B4B-8D18-84F166A64777}">
      <dgm:prSet/>
      <dgm:spPr/>
      <dgm:t>
        <a:bodyPr/>
        <a:lstStyle/>
        <a:p>
          <a:pPr rtl="0"/>
          <a:endParaRPr lang="en-US"/>
        </a:p>
      </dgm:t>
    </dgm:pt>
    <dgm:pt modelId="{E1EF0B65-2FDB-435F-B1FB-F3CD08248BEA}" type="pres">
      <dgm:prSet presAssocID="{F4CCEF58-E5C7-42C6-9DFF-D50DED3FAF5E}" presName="vert0" presStyleCnt="0">
        <dgm:presLayoutVars>
          <dgm:dir/>
          <dgm:animOne val="branch"/>
          <dgm:animLvl val="lvl"/>
        </dgm:presLayoutVars>
      </dgm:prSet>
      <dgm:spPr/>
    </dgm:pt>
    <dgm:pt modelId="{38EBB327-89FC-4AB1-A9F9-176D09A6A922}" type="pres">
      <dgm:prSet presAssocID="{44BB340F-61FC-4842-B968-8521006CF0B5}" presName="thickLine" presStyleLbl="alignNode1" presStyleIdx="0" presStyleCnt="1"/>
      <dgm:spPr/>
    </dgm:pt>
    <dgm:pt modelId="{EFDFEB49-DB3F-4B6A-A15D-BAB8073E3CB4}" type="pres">
      <dgm:prSet presAssocID="{44BB340F-61FC-4842-B968-8521006CF0B5}" presName="horz1" presStyleCnt="0"/>
      <dgm:spPr/>
    </dgm:pt>
    <dgm:pt modelId="{0AE14CA3-8D6D-45B6-865C-E4AB5CA6B2FB}" type="pres">
      <dgm:prSet presAssocID="{44BB340F-61FC-4842-B968-8521006CF0B5}" presName="tx1" presStyleLbl="revTx" presStyleIdx="0" presStyleCnt="1" custLinFactNeighborX="-2387"/>
      <dgm:spPr/>
    </dgm:pt>
    <dgm:pt modelId="{83C64643-5F1B-48F0-9D7F-E13D4C68964E}" type="pres">
      <dgm:prSet presAssocID="{44BB340F-61FC-4842-B968-8521006CF0B5}" presName="vert1" presStyleCnt="0"/>
      <dgm:spPr/>
    </dgm:pt>
  </dgm:ptLst>
  <dgm:cxnLst>
    <dgm:cxn modelId="{11EC1A04-0425-4B4B-8D18-84F166A64777}" srcId="{F4CCEF58-E5C7-42C6-9DFF-D50DED3FAF5E}" destId="{44BB340F-61FC-4842-B968-8521006CF0B5}" srcOrd="0" destOrd="0" parTransId="{C37433C5-1F4F-4440-AE92-705D9B1EA86D}" sibTransId="{5B199267-73F7-4F27-A2DC-622F4C58B634}"/>
    <dgm:cxn modelId="{092B776A-D3CE-43B8-9DEB-7C5290E7EA64}" type="presOf" srcId="{F4CCEF58-E5C7-42C6-9DFF-D50DED3FAF5E}" destId="{E1EF0B65-2FDB-435F-B1FB-F3CD08248BEA}" srcOrd="0" destOrd="0" presId="urn:microsoft.com/office/officeart/2008/layout/LinedList"/>
    <dgm:cxn modelId="{FDE348C0-4DA9-44A8-999F-0614CD51F186}" type="presOf" srcId="{44BB340F-61FC-4842-B968-8521006CF0B5}" destId="{0AE14CA3-8D6D-45B6-865C-E4AB5CA6B2FB}" srcOrd="0" destOrd="0" presId="urn:microsoft.com/office/officeart/2008/layout/LinedList"/>
    <dgm:cxn modelId="{9200737A-4770-4F94-9746-B62AD10CE84F}" type="presParOf" srcId="{E1EF0B65-2FDB-435F-B1FB-F3CD08248BEA}" destId="{38EBB327-89FC-4AB1-A9F9-176D09A6A922}" srcOrd="0" destOrd="0" presId="urn:microsoft.com/office/officeart/2008/layout/LinedList"/>
    <dgm:cxn modelId="{F9013D4A-1F68-4BA2-ADE2-24D621103A29}" type="presParOf" srcId="{E1EF0B65-2FDB-435F-B1FB-F3CD08248BEA}" destId="{EFDFEB49-DB3F-4B6A-A15D-BAB8073E3CB4}" srcOrd="1" destOrd="0" presId="urn:microsoft.com/office/officeart/2008/layout/LinedList"/>
    <dgm:cxn modelId="{B89A3629-6085-4E05-BB18-4545B68A34EA}" type="presParOf" srcId="{EFDFEB49-DB3F-4B6A-A15D-BAB8073E3CB4}" destId="{0AE14CA3-8D6D-45B6-865C-E4AB5CA6B2FB}" srcOrd="0" destOrd="0" presId="urn:microsoft.com/office/officeart/2008/layout/LinedList"/>
    <dgm:cxn modelId="{BEEE8167-3EC2-42B2-94AB-D814CB6E028F}" type="presParOf" srcId="{EFDFEB49-DB3F-4B6A-A15D-BAB8073E3CB4}" destId="{83C64643-5F1B-48F0-9D7F-E13D4C68964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4CCEF58-E5C7-42C6-9DFF-D50DED3FAF5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BB340F-61FC-4842-B968-8521006CF0B5}">
      <dgm:prSet phldrT="[Text]" custT="1"/>
      <dgm:spPr/>
      <dgm:t>
        <a:bodyPr/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four approaches that the publisher applied achieve a great result but in the future work it is needed to apply some normalization preprocessing to achieve a higher result.</a:t>
          </a:r>
        </a:p>
      </dgm:t>
    </dgm:pt>
    <dgm:pt modelId="{C37433C5-1F4F-4440-AE92-705D9B1EA86D}" type="parTrans" cxnId="{11EC1A04-0425-4B4B-8D18-84F166A64777}">
      <dgm:prSet/>
      <dgm:spPr/>
      <dgm:t>
        <a:bodyPr/>
        <a:lstStyle/>
        <a:p>
          <a:pPr rtl="0"/>
          <a:endParaRPr lang="en-US"/>
        </a:p>
      </dgm:t>
    </dgm:pt>
    <dgm:pt modelId="{5B199267-73F7-4F27-A2DC-622F4C58B634}" type="sibTrans" cxnId="{11EC1A04-0425-4B4B-8D18-84F166A64777}">
      <dgm:prSet/>
      <dgm:spPr/>
      <dgm:t>
        <a:bodyPr/>
        <a:lstStyle/>
        <a:p>
          <a:pPr rtl="0"/>
          <a:endParaRPr lang="en-US"/>
        </a:p>
      </dgm:t>
    </dgm:pt>
    <dgm:pt modelId="{9E09E3A8-0ABE-44B6-B6D4-89CED7B61B43}">
      <dgm:prSet phldrT="[Text]"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Here the publishers mentioned only their result and did not support their results by others.</a:t>
          </a:r>
        </a:p>
      </dgm:t>
    </dgm:pt>
    <dgm:pt modelId="{829607B8-0F19-46B3-86CB-87AB99004E25}" type="parTrans" cxnId="{5ED3D55D-0A29-4598-B37D-CA048C1FB8D4}">
      <dgm:prSet/>
      <dgm:spPr/>
      <dgm:t>
        <a:bodyPr/>
        <a:lstStyle/>
        <a:p>
          <a:endParaRPr lang="en-US"/>
        </a:p>
      </dgm:t>
    </dgm:pt>
    <dgm:pt modelId="{8F3758A0-3418-4620-886F-9C93735A56D4}" type="sibTrans" cxnId="{5ED3D55D-0A29-4598-B37D-CA048C1FB8D4}">
      <dgm:prSet/>
      <dgm:spPr/>
      <dgm:t>
        <a:bodyPr/>
        <a:lstStyle/>
        <a:p>
          <a:endParaRPr lang="en-US"/>
        </a:p>
      </dgm:t>
    </dgm:pt>
    <dgm:pt modelId="{52889C04-1AD6-41C3-8645-CCD2360DF515}">
      <dgm:prSet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Also need to mention all the models that they used in the system and illustrate the “</a:t>
          </a:r>
          <a:r>
            <a:rPr lang="en-US" dirty="0" err="1"/>
            <a:t>NooJ</a:t>
          </a:r>
          <a:r>
            <a:rPr lang="en-US" dirty="0"/>
            <a:t>” platform even more as they used it in applying their approach.</a:t>
          </a:r>
        </a:p>
      </dgm:t>
    </dgm:pt>
    <dgm:pt modelId="{AD1F7357-6B7E-4F21-A08C-85D0599F65C9}" type="parTrans" cxnId="{4FB073A6-9F01-4043-A99E-DE8CE3901ACD}">
      <dgm:prSet/>
      <dgm:spPr/>
      <dgm:t>
        <a:bodyPr/>
        <a:lstStyle/>
        <a:p>
          <a:endParaRPr lang="en-US"/>
        </a:p>
      </dgm:t>
    </dgm:pt>
    <dgm:pt modelId="{3C05D53B-703F-4036-9B59-7833E6E49B1F}" type="sibTrans" cxnId="{4FB073A6-9F01-4043-A99E-DE8CE3901ACD}">
      <dgm:prSet/>
      <dgm:spPr/>
      <dgm:t>
        <a:bodyPr/>
        <a:lstStyle/>
        <a:p>
          <a:endParaRPr lang="en-US"/>
        </a:p>
      </dgm:t>
    </dgm:pt>
    <dgm:pt modelId="{D20ACFC3-0288-4992-B91C-9C7A0A7CC295}">
      <dgm:prSet phldrT="[Text]" custT="1"/>
      <dgm:spPr/>
      <dgm:t>
        <a:bodyPr/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They could detect “</a:t>
          </a:r>
          <a:r>
            <a:rPr lang="ar-EG" sz="2400" kern="1200" dirty="0"/>
            <a:t>لماذا</a:t>
          </a:r>
          <a:r>
            <a:rPr lang="en-US" sz="2400" kern="1200" dirty="0"/>
            <a:t>” why and “</a:t>
          </a:r>
          <a:r>
            <a:rPr lang="ar-EG" sz="2400" kern="1200" dirty="0"/>
            <a:t>ما</a:t>
          </a:r>
          <a:r>
            <a:rPr lang="en-US" sz="2400" kern="1200" dirty="0"/>
            <a:t>” what and could search for the related topics of the question at a high precision and F-score with an approachable method.</a:t>
          </a:r>
        </a:p>
      </dgm:t>
    </dgm:pt>
    <dgm:pt modelId="{A2CF4EFB-7470-4F7E-B48C-F546BC770585}" type="parTrans" cxnId="{2C4E9C59-DED4-4474-B6F4-41BB29563374}">
      <dgm:prSet/>
      <dgm:spPr/>
      <dgm:t>
        <a:bodyPr/>
        <a:lstStyle/>
        <a:p>
          <a:endParaRPr lang="en-US"/>
        </a:p>
      </dgm:t>
    </dgm:pt>
    <dgm:pt modelId="{022FD218-504B-4CC8-8BAC-C78BB152BC44}" type="sibTrans" cxnId="{2C4E9C59-DED4-4474-B6F4-41BB29563374}">
      <dgm:prSet/>
      <dgm:spPr/>
      <dgm:t>
        <a:bodyPr/>
        <a:lstStyle/>
        <a:p>
          <a:endParaRPr lang="en-US"/>
        </a:p>
      </dgm:t>
    </dgm:pt>
    <dgm:pt modelId="{E1EF0B65-2FDB-435F-B1FB-F3CD08248BEA}" type="pres">
      <dgm:prSet presAssocID="{F4CCEF58-E5C7-42C6-9DFF-D50DED3FAF5E}" presName="vert0" presStyleCnt="0">
        <dgm:presLayoutVars>
          <dgm:dir/>
          <dgm:animOne val="branch"/>
          <dgm:animLvl val="lvl"/>
        </dgm:presLayoutVars>
      </dgm:prSet>
      <dgm:spPr/>
    </dgm:pt>
    <dgm:pt modelId="{C876C8F6-A586-49EA-A358-57FA894EFF64}" type="pres">
      <dgm:prSet presAssocID="{D20ACFC3-0288-4992-B91C-9C7A0A7CC295}" presName="thickLine" presStyleLbl="alignNode1" presStyleIdx="0" presStyleCnt="4"/>
      <dgm:spPr/>
    </dgm:pt>
    <dgm:pt modelId="{30C1F65D-BD19-41B8-8477-D7D556DA6C3F}" type="pres">
      <dgm:prSet presAssocID="{D20ACFC3-0288-4992-B91C-9C7A0A7CC295}" presName="horz1" presStyleCnt="0"/>
      <dgm:spPr/>
    </dgm:pt>
    <dgm:pt modelId="{7E9227D5-8697-4E81-B65D-04E60A591CCF}" type="pres">
      <dgm:prSet presAssocID="{D20ACFC3-0288-4992-B91C-9C7A0A7CC295}" presName="tx1" presStyleLbl="revTx" presStyleIdx="0" presStyleCnt="4" custScaleY="237457" custLinFactNeighborX="619" custLinFactNeighborY="-94426"/>
      <dgm:spPr/>
    </dgm:pt>
    <dgm:pt modelId="{E085AC81-90AE-4D78-B30C-5635D96996CF}" type="pres">
      <dgm:prSet presAssocID="{D20ACFC3-0288-4992-B91C-9C7A0A7CC295}" presName="vert1" presStyleCnt="0"/>
      <dgm:spPr/>
    </dgm:pt>
    <dgm:pt modelId="{38EBB327-89FC-4AB1-A9F9-176D09A6A922}" type="pres">
      <dgm:prSet presAssocID="{44BB340F-61FC-4842-B968-8521006CF0B5}" presName="thickLine" presStyleLbl="alignNode1" presStyleIdx="1" presStyleCnt="4" custLinFactNeighborX="103" custLinFactNeighborY="14659"/>
      <dgm:spPr/>
    </dgm:pt>
    <dgm:pt modelId="{EFDFEB49-DB3F-4B6A-A15D-BAB8073E3CB4}" type="pres">
      <dgm:prSet presAssocID="{44BB340F-61FC-4842-B968-8521006CF0B5}" presName="horz1" presStyleCnt="0"/>
      <dgm:spPr/>
    </dgm:pt>
    <dgm:pt modelId="{0AE14CA3-8D6D-45B6-865C-E4AB5CA6B2FB}" type="pres">
      <dgm:prSet presAssocID="{44BB340F-61FC-4842-B968-8521006CF0B5}" presName="tx1" presStyleLbl="revTx" presStyleIdx="1" presStyleCnt="4" custScaleY="344190" custLinFactNeighborX="98" custLinFactNeighborY="41963"/>
      <dgm:spPr/>
    </dgm:pt>
    <dgm:pt modelId="{83C64643-5F1B-48F0-9D7F-E13D4C68964E}" type="pres">
      <dgm:prSet presAssocID="{44BB340F-61FC-4842-B968-8521006CF0B5}" presName="vert1" presStyleCnt="0"/>
      <dgm:spPr/>
    </dgm:pt>
    <dgm:pt modelId="{675B3FFA-30EF-4BC6-B46A-81271081F94C}" type="pres">
      <dgm:prSet presAssocID="{9E09E3A8-0ABE-44B6-B6D4-89CED7B61B43}" presName="thickLine" presStyleLbl="alignNode1" presStyleIdx="2" presStyleCnt="4" custLinFactNeighborX="-1994" custLinFactNeighborY="-1814"/>
      <dgm:spPr/>
    </dgm:pt>
    <dgm:pt modelId="{3339EA7F-D58A-41CC-A6A3-85C3E9503666}" type="pres">
      <dgm:prSet presAssocID="{9E09E3A8-0ABE-44B6-B6D4-89CED7B61B43}" presName="horz1" presStyleCnt="0"/>
      <dgm:spPr/>
    </dgm:pt>
    <dgm:pt modelId="{C3189A9F-57A7-4080-AFE8-6FC940031F1B}" type="pres">
      <dgm:prSet presAssocID="{9E09E3A8-0ABE-44B6-B6D4-89CED7B61B43}" presName="tx1" presStyleLbl="revTx" presStyleIdx="2" presStyleCnt="4" custScaleY="196994" custLinFactY="100000" custLinFactNeighborX="413" custLinFactNeighborY="132840"/>
      <dgm:spPr/>
    </dgm:pt>
    <dgm:pt modelId="{5F32BDC4-23C1-4B7C-BA53-11D74713A378}" type="pres">
      <dgm:prSet presAssocID="{9E09E3A8-0ABE-44B6-B6D4-89CED7B61B43}" presName="vert1" presStyleCnt="0"/>
      <dgm:spPr/>
    </dgm:pt>
    <dgm:pt modelId="{B3EE8A97-FEAB-4A70-989D-85177AB17687}" type="pres">
      <dgm:prSet presAssocID="{52889C04-1AD6-41C3-8645-CCD2360DF515}" presName="thickLine" presStyleLbl="alignNode1" presStyleIdx="3" presStyleCnt="4" custLinFactNeighborY="8372"/>
      <dgm:spPr/>
    </dgm:pt>
    <dgm:pt modelId="{EBF46868-9F90-4ECF-8749-68B10C9707CE}" type="pres">
      <dgm:prSet presAssocID="{52889C04-1AD6-41C3-8645-CCD2360DF515}" presName="horz1" presStyleCnt="0"/>
      <dgm:spPr/>
    </dgm:pt>
    <dgm:pt modelId="{0B6A46F1-7F6C-4047-900E-C2833B695F04}" type="pres">
      <dgm:prSet presAssocID="{52889C04-1AD6-41C3-8645-CCD2360DF515}" presName="tx1" presStyleLbl="revTx" presStyleIdx="3" presStyleCnt="4" custScaleY="261812" custLinFactY="-100000" custLinFactNeighborX="-522" custLinFactNeighborY="-116259"/>
      <dgm:spPr/>
    </dgm:pt>
    <dgm:pt modelId="{1B6F706A-F5BE-4C41-8CE7-D168DF5D6D9D}" type="pres">
      <dgm:prSet presAssocID="{52889C04-1AD6-41C3-8645-CCD2360DF515}" presName="vert1" presStyleCnt="0"/>
      <dgm:spPr/>
    </dgm:pt>
  </dgm:ptLst>
  <dgm:cxnLst>
    <dgm:cxn modelId="{11EC1A04-0425-4B4B-8D18-84F166A64777}" srcId="{F4CCEF58-E5C7-42C6-9DFF-D50DED3FAF5E}" destId="{44BB340F-61FC-4842-B968-8521006CF0B5}" srcOrd="1" destOrd="0" parTransId="{C37433C5-1F4F-4440-AE92-705D9B1EA86D}" sibTransId="{5B199267-73F7-4F27-A2DC-622F4C58B634}"/>
    <dgm:cxn modelId="{FC698809-85B7-4D60-B6D4-BF1105E6CC4F}" type="presOf" srcId="{9E09E3A8-0ABE-44B6-B6D4-89CED7B61B43}" destId="{C3189A9F-57A7-4080-AFE8-6FC940031F1B}" srcOrd="0" destOrd="0" presId="urn:microsoft.com/office/officeart/2008/layout/LinedList"/>
    <dgm:cxn modelId="{5ED3D55D-0A29-4598-B37D-CA048C1FB8D4}" srcId="{F4CCEF58-E5C7-42C6-9DFF-D50DED3FAF5E}" destId="{9E09E3A8-0ABE-44B6-B6D4-89CED7B61B43}" srcOrd="2" destOrd="0" parTransId="{829607B8-0F19-46B3-86CB-87AB99004E25}" sibTransId="{8F3758A0-3418-4620-886F-9C93735A56D4}"/>
    <dgm:cxn modelId="{092B776A-D3CE-43B8-9DEB-7C5290E7EA64}" type="presOf" srcId="{F4CCEF58-E5C7-42C6-9DFF-D50DED3FAF5E}" destId="{E1EF0B65-2FDB-435F-B1FB-F3CD08248BEA}" srcOrd="0" destOrd="0" presId="urn:microsoft.com/office/officeart/2008/layout/LinedList"/>
    <dgm:cxn modelId="{2C4E9C59-DED4-4474-B6F4-41BB29563374}" srcId="{F4CCEF58-E5C7-42C6-9DFF-D50DED3FAF5E}" destId="{D20ACFC3-0288-4992-B91C-9C7A0A7CC295}" srcOrd="0" destOrd="0" parTransId="{A2CF4EFB-7470-4F7E-B48C-F546BC770585}" sibTransId="{022FD218-504B-4CC8-8BAC-C78BB152BC44}"/>
    <dgm:cxn modelId="{4FB073A6-9F01-4043-A99E-DE8CE3901ACD}" srcId="{F4CCEF58-E5C7-42C6-9DFF-D50DED3FAF5E}" destId="{52889C04-1AD6-41C3-8645-CCD2360DF515}" srcOrd="3" destOrd="0" parTransId="{AD1F7357-6B7E-4F21-A08C-85D0599F65C9}" sibTransId="{3C05D53B-703F-4036-9B59-7833E6E49B1F}"/>
    <dgm:cxn modelId="{FDE348C0-4DA9-44A8-999F-0614CD51F186}" type="presOf" srcId="{44BB340F-61FC-4842-B968-8521006CF0B5}" destId="{0AE14CA3-8D6D-45B6-865C-E4AB5CA6B2FB}" srcOrd="0" destOrd="0" presId="urn:microsoft.com/office/officeart/2008/layout/LinedList"/>
    <dgm:cxn modelId="{D218FBD9-D83A-457F-9114-F3473F1A913F}" type="presOf" srcId="{D20ACFC3-0288-4992-B91C-9C7A0A7CC295}" destId="{7E9227D5-8697-4E81-B65D-04E60A591CCF}" srcOrd="0" destOrd="0" presId="urn:microsoft.com/office/officeart/2008/layout/LinedList"/>
    <dgm:cxn modelId="{1534FFF6-9FB9-4ACA-B3B2-A91721BB495F}" type="presOf" srcId="{52889C04-1AD6-41C3-8645-CCD2360DF515}" destId="{0B6A46F1-7F6C-4047-900E-C2833B695F04}" srcOrd="0" destOrd="0" presId="urn:microsoft.com/office/officeart/2008/layout/LinedList"/>
    <dgm:cxn modelId="{F3832B24-C38C-4FA9-BDF3-FE0A52B1CB8C}" type="presParOf" srcId="{E1EF0B65-2FDB-435F-B1FB-F3CD08248BEA}" destId="{C876C8F6-A586-49EA-A358-57FA894EFF64}" srcOrd="0" destOrd="0" presId="urn:microsoft.com/office/officeart/2008/layout/LinedList"/>
    <dgm:cxn modelId="{05847542-F31A-4CCA-BECA-9E19EE078B17}" type="presParOf" srcId="{E1EF0B65-2FDB-435F-B1FB-F3CD08248BEA}" destId="{30C1F65D-BD19-41B8-8477-D7D556DA6C3F}" srcOrd="1" destOrd="0" presId="urn:microsoft.com/office/officeart/2008/layout/LinedList"/>
    <dgm:cxn modelId="{5BDD0B47-3656-4958-8F0D-E57F7F499EA5}" type="presParOf" srcId="{30C1F65D-BD19-41B8-8477-D7D556DA6C3F}" destId="{7E9227D5-8697-4E81-B65D-04E60A591CCF}" srcOrd="0" destOrd="0" presId="urn:microsoft.com/office/officeart/2008/layout/LinedList"/>
    <dgm:cxn modelId="{50755D84-019A-40FC-AA41-4720D1FCCD0F}" type="presParOf" srcId="{30C1F65D-BD19-41B8-8477-D7D556DA6C3F}" destId="{E085AC81-90AE-4D78-B30C-5635D96996CF}" srcOrd="1" destOrd="0" presId="urn:microsoft.com/office/officeart/2008/layout/LinedList"/>
    <dgm:cxn modelId="{9200737A-4770-4F94-9746-B62AD10CE84F}" type="presParOf" srcId="{E1EF0B65-2FDB-435F-B1FB-F3CD08248BEA}" destId="{38EBB327-89FC-4AB1-A9F9-176D09A6A922}" srcOrd="2" destOrd="0" presId="urn:microsoft.com/office/officeart/2008/layout/LinedList"/>
    <dgm:cxn modelId="{F9013D4A-1F68-4BA2-ADE2-24D621103A29}" type="presParOf" srcId="{E1EF0B65-2FDB-435F-B1FB-F3CD08248BEA}" destId="{EFDFEB49-DB3F-4B6A-A15D-BAB8073E3CB4}" srcOrd="3" destOrd="0" presId="urn:microsoft.com/office/officeart/2008/layout/LinedList"/>
    <dgm:cxn modelId="{B89A3629-6085-4E05-BB18-4545B68A34EA}" type="presParOf" srcId="{EFDFEB49-DB3F-4B6A-A15D-BAB8073E3CB4}" destId="{0AE14CA3-8D6D-45B6-865C-E4AB5CA6B2FB}" srcOrd="0" destOrd="0" presId="urn:microsoft.com/office/officeart/2008/layout/LinedList"/>
    <dgm:cxn modelId="{BEEE8167-3EC2-42B2-94AB-D814CB6E028F}" type="presParOf" srcId="{EFDFEB49-DB3F-4B6A-A15D-BAB8073E3CB4}" destId="{83C64643-5F1B-48F0-9D7F-E13D4C68964E}" srcOrd="1" destOrd="0" presId="urn:microsoft.com/office/officeart/2008/layout/LinedList"/>
    <dgm:cxn modelId="{0262073B-7160-4391-9748-00BC8AAF8555}" type="presParOf" srcId="{E1EF0B65-2FDB-435F-B1FB-F3CD08248BEA}" destId="{675B3FFA-30EF-4BC6-B46A-81271081F94C}" srcOrd="4" destOrd="0" presId="urn:microsoft.com/office/officeart/2008/layout/LinedList"/>
    <dgm:cxn modelId="{8B33ED7B-BB57-4497-9275-F5F3AE061156}" type="presParOf" srcId="{E1EF0B65-2FDB-435F-B1FB-F3CD08248BEA}" destId="{3339EA7F-D58A-41CC-A6A3-85C3E9503666}" srcOrd="5" destOrd="0" presId="urn:microsoft.com/office/officeart/2008/layout/LinedList"/>
    <dgm:cxn modelId="{DDBC244D-50F4-41AC-BF0F-C400A8558223}" type="presParOf" srcId="{3339EA7F-D58A-41CC-A6A3-85C3E9503666}" destId="{C3189A9F-57A7-4080-AFE8-6FC940031F1B}" srcOrd="0" destOrd="0" presId="urn:microsoft.com/office/officeart/2008/layout/LinedList"/>
    <dgm:cxn modelId="{42D368C3-F35D-41E5-ACBC-EEF0DB3CBB09}" type="presParOf" srcId="{3339EA7F-D58A-41CC-A6A3-85C3E9503666}" destId="{5F32BDC4-23C1-4B7C-BA53-11D74713A378}" srcOrd="1" destOrd="0" presId="urn:microsoft.com/office/officeart/2008/layout/LinedList"/>
    <dgm:cxn modelId="{0338CCAE-54EC-4ECC-8EE7-AB4EB785EA11}" type="presParOf" srcId="{E1EF0B65-2FDB-435F-B1FB-F3CD08248BEA}" destId="{B3EE8A97-FEAB-4A70-989D-85177AB17687}" srcOrd="6" destOrd="0" presId="urn:microsoft.com/office/officeart/2008/layout/LinedList"/>
    <dgm:cxn modelId="{F28A01F4-88FF-49EE-8529-A8142257945D}" type="presParOf" srcId="{E1EF0B65-2FDB-435F-B1FB-F3CD08248BEA}" destId="{EBF46868-9F90-4ECF-8749-68B10C9707CE}" srcOrd="7" destOrd="0" presId="urn:microsoft.com/office/officeart/2008/layout/LinedList"/>
    <dgm:cxn modelId="{594F8B63-2FBE-40C1-A50D-C36720F145D8}" type="presParOf" srcId="{EBF46868-9F90-4ECF-8749-68B10C9707CE}" destId="{0B6A46F1-7F6C-4047-900E-C2833B695F04}" srcOrd="0" destOrd="0" presId="urn:microsoft.com/office/officeart/2008/layout/LinedList"/>
    <dgm:cxn modelId="{B1F2AE97-06EE-4260-8D51-785D5B471950}" type="presParOf" srcId="{EBF46868-9F90-4ECF-8749-68B10C9707CE}" destId="{1B6F706A-F5BE-4C41-8CE7-D168DF5D6D9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CCEF58-E5C7-42C6-9DFF-D50DED3FAF5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BB340F-61FC-4842-B968-8521006CF0B5}">
      <dgm:prSet phldrT="[Text]" custT="1"/>
      <dgm:spPr/>
      <dgm:t>
        <a:bodyPr/>
        <a:lstStyle/>
        <a:p>
          <a:pPr algn="just"/>
          <a:r>
            <a:rPr lang="en-US" sz="2400" kern="12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Arabic is one of the most difficult languages ​​to process and understand.</a:t>
          </a:r>
        </a:p>
      </dgm:t>
    </dgm:pt>
    <dgm:pt modelId="{C37433C5-1F4F-4440-AE92-705D9B1EA86D}" type="parTrans" cxnId="{11EC1A04-0425-4B4B-8D18-84F166A64777}">
      <dgm:prSet/>
      <dgm:spPr/>
      <dgm:t>
        <a:bodyPr/>
        <a:lstStyle/>
        <a:p>
          <a:endParaRPr lang="en-US"/>
        </a:p>
      </dgm:t>
    </dgm:pt>
    <dgm:pt modelId="{5B199267-73F7-4F27-A2DC-622F4C58B634}" type="sibTrans" cxnId="{11EC1A04-0425-4B4B-8D18-84F166A64777}">
      <dgm:prSet/>
      <dgm:spPr/>
      <dgm:t>
        <a:bodyPr/>
        <a:lstStyle/>
        <a:p>
          <a:endParaRPr lang="en-US"/>
        </a:p>
      </dgm:t>
    </dgm:pt>
    <dgm:pt modelId="{D58EDB42-3167-4CDE-84BA-A8344CE1DEDA}">
      <dgm:prSet phldrT="[Text]" custT="1"/>
      <dgm:spPr/>
      <dgm:t>
        <a:bodyPr/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QA Arabic system takes a question, analyzes it, understands the meaning and then provide the exact answer.</a:t>
          </a:r>
        </a:p>
      </dgm:t>
    </dgm:pt>
    <dgm:pt modelId="{301752BC-D3C4-4F46-81E7-7B2B0F0F82F1}" type="parTrans" cxnId="{69435E97-2C81-466D-97A7-1F722E838CDC}">
      <dgm:prSet/>
      <dgm:spPr/>
      <dgm:t>
        <a:bodyPr/>
        <a:lstStyle/>
        <a:p>
          <a:endParaRPr lang="en-US"/>
        </a:p>
      </dgm:t>
    </dgm:pt>
    <dgm:pt modelId="{2F16AC0B-4C25-455B-B700-C9EAA3C8C50E}" type="sibTrans" cxnId="{69435E97-2C81-466D-97A7-1F722E838CDC}">
      <dgm:prSet/>
      <dgm:spPr/>
      <dgm:t>
        <a:bodyPr/>
        <a:lstStyle/>
        <a:p>
          <a:endParaRPr lang="en-US"/>
        </a:p>
      </dgm:t>
    </dgm:pt>
    <dgm:pt modelId="{FA80C522-B5A8-4792-BA55-38098BBDF013}">
      <dgm:prSet phldrT="[Text]" custT="1"/>
      <dgm:spPr/>
      <dgm:t>
        <a:bodyPr/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Problem Definition: the proposed Arabic medical QA systems are so limited in terms of their performance as well as in terms of the types of questions they are de-signed to answer. </a:t>
          </a:r>
        </a:p>
      </dgm:t>
    </dgm:pt>
    <dgm:pt modelId="{6FAE27A1-C912-4C35-BB2B-ADF613EF0700}" type="parTrans" cxnId="{AE13B01B-CFE0-4ED0-AEFE-AEE5C5F4BF74}">
      <dgm:prSet/>
      <dgm:spPr/>
      <dgm:t>
        <a:bodyPr/>
        <a:lstStyle/>
        <a:p>
          <a:endParaRPr lang="en-US"/>
        </a:p>
      </dgm:t>
    </dgm:pt>
    <dgm:pt modelId="{0FBF3245-86F4-4F12-B47C-2B0F0014FE65}" type="sibTrans" cxnId="{AE13B01B-CFE0-4ED0-AEFE-AEE5C5F4BF74}">
      <dgm:prSet/>
      <dgm:spPr/>
      <dgm:t>
        <a:bodyPr/>
        <a:lstStyle/>
        <a:p>
          <a:endParaRPr lang="en-US"/>
        </a:p>
      </dgm:t>
    </dgm:pt>
    <dgm:pt modelId="{E1EF0B65-2FDB-435F-B1FB-F3CD08248BEA}" type="pres">
      <dgm:prSet presAssocID="{F4CCEF58-E5C7-42C6-9DFF-D50DED3FAF5E}" presName="vert0" presStyleCnt="0">
        <dgm:presLayoutVars>
          <dgm:dir/>
          <dgm:animOne val="branch"/>
          <dgm:animLvl val="lvl"/>
        </dgm:presLayoutVars>
      </dgm:prSet>
      <dgm:spPr/>
    </dgm:pt>
    <dgm:pt modelId="{38EBB327-89FC-4AB1-A9F9-176D09A6A922}" type="pres">
      <dgm:prSet presAssocID="{44BB340F-61FC-4842-B968-8521006CF0B5}" presName="thickLine" presStyleLbl="alignNode1" presStyleIdx="0" presStyleCnt="3"/>
      <dgm:spPr/>
    </dgm:pt>
    <dgm:pt modelId="{EFDFEB49-DB3F-4B6A-A15D-BAB8073E3CB4}" type="pres">
      <dgm:prSet presAssocID="{44BB340F-61FC-4842-B968-8521006CF0B5}" presName="horz1" presStyleCnt="0"/>
      <dgm:spPr/>
    </dgm:pt>
    <dgm:pt modelId="{0AE14CA3-8D6D-45B6-865C-E4AB5CA6B2FB}" type="pres">
      <dgm:prSet presAssocID="{44BB340F-61FC-4842-B968-8521006CF0B5}" presName="tx1" presStyleLbl="revTx" presStyleIdx="0" presStyleCnt="3" custLinFactNeighborX="-2387"/>
      <dgm:spPr/>
    </dgm:pt>
    <dgm:pt modelId="{83C64643-5F1B-48F0-9D7F-E13D4C68964E}" type="pres">
      <dgm:prSet presAssocID="{44BB340F-61FC-4842-B968-8521006CF0B5}" presName="vert1" presStyleCnt="0"/>
      <dgm:spPr/>
    </dgm:pt>
    <dgm:pt modelId="{94BF9595-B86B-487B-AB77-BE91DA182BC2}" type="pres">
      <dgm:prSet presAssocID="{D58EDB42-3167-4CDE-84BA-A8344CE1DEDA}" presName="thickLine" presStyleLbl="alignNode1" presStyleIdx="1" presStyleCnt="3"/>
      <dgm:spPr/>
    </dgm:pt>
    <dgm:pt modelId="{A7A92524-1141-4B21-8D25-3BFCC7B32C3B}" type="pres">
      <dgm:prSet presAssocID="{D58EDB42-3167-4CDE-84BA-A8344CE1DEDA}" presName="horz1" presStyleCnt="0"/>
      <dgm:spPr/>
    </dgm:pt>
    <dgm:pt modelId="{DF7B43A6-4310-4CB4-B61E-B7736DDD669E}" type="pres">
      <dgm:prSet presAssocID="{D58EDB42-3167-4CDE-84BA-A8344CE1DEDA}" presName="tx1" presStyleLbl="revTx" presStyleIdx="1" presStyleCnt="3"/>
      <dgm:spPr/>
    </dgm:pt>
    <dgm:pt modelId="{40F20C05-F11F-4150-B4DB-19179DFC273B}" type="pres">
      <dgm:prSet presAssocID="{D58EDB42-3167-4CDE-84BA-A8344CE1DEDA}" presName="vert1" presStyleCnt="0"/>
      <dgm:spPr/>
    </dgm:pt>
    <dgm:pt modelId="{4D9BFD19-5BC6-456C-8BD3-5560359042F0}" type="pres">
      <dgm:prSet presAssocID="{FA80C522-B5A8-4792-BA55-38098BBDF013}" presName="thickLine" presStyleLbl="alignNode1" presStyleIdx="2" presStyleCnt="3"/>
      <dgm:spPr/>
    </dgm:pt>
    <dgm:pt modelId="{F7124EFD-EA9D-4EBA-A44F-8411491A8491}" type="pres">
      <dgm:prSet presAssocID="{FA80C522-B5A8-4792-BA55-38098BBDF013}" presName="horz1" presStyleCnt="0"/>
      <dgm:spPr/>
    </dgm:pt>
    <dgm:pt modelId="{0ECDBFBA-FD0B-4675-B6AE-82373594AF2B}" type="pres">
      <dgm:prSet presAssocID="{FA80C522-B5A8-4792-BA55-38098BBDF013}" presName="tx1" presStyleLbl="revTx" presStyleIdx="2" presStyleCnt="3"/>
      <dgm:spPr/>
    </dgm:pt>
    <dgm:pt modelId="{312C4497-58C5-4142-8169-2A5FC35672F4}" type="pres">
      <dgm:prSet presAssocID="{FA80C522-B5A8-4792-BA55-38098BBDF013}" presName="vert1" presStyleCnt="0"/>
      <dgm:spPr/>
    </dgm:pt>
  </dgm:ptLst>
  <dgm:cxnLst>
    <dgm:cxn modelId="{11EC1A04-0425-4B4B-8D18-84F166A64777}" srcId="{F4CCEF58-E5C7-42C6-9DFF-D50DED3FAF5E}" destId="{44BB340F-61FC-4842-B968-8521006CF0B5}" srcOrd="0" destOrd="0" parTransId="{C37433C5-1F4F-4440-AE92-705D9B1EA86D}" sibTransId="{5B199267-73F7-4F27-A2DC-622F4C58B634}"/>
    <dgm:cxn modelId="{AE13B01B-CFE0-4ED0-AEFE-AEE5C5F4BF74}" srcId="{F4CCEF58-E5C7-42C6-9DFF-D50DED3FAF5E}" destId="{FA80C522-B5A8-4792-BA55-38098BBDF013}" srcOrd="2" destOrd="0" parTransId="{6FAE27A1-C912-4C35-BB2B-ADF613EF0700}" sibTransId="{0FBF3245-86F4-4F12-B47C-2B0F0014FE65}"/>
    <dgm:cxn modelId="{FB7B9D2C-80E2-4EC9-B8CF-3D956EC92DB5}" type="presOf" srcId="{FA80C522-B5A8-4792-BA55-38098BBDF013}" destId="{0ECDBFBA-FD0B-4675-B6AE-82373594AF2B}" srcOrd="0" destOrd="0" presId="urn:microsoft.com/office/officeart/2008/layout/LinedList"/>
    <dgm:cxn modelId="{092B776A-D3CE-43B8-9DEB-7C5290E7EA64}" type="presOf" srcId="{F4CCEF58-E5C7-42C6-9DFF-D50DED3FAF5E}" destId="{E1EF0B65-2FDB-435F-B1FB-F3CD08248BEA}" srcOrd="0" destOrd="0" presId="urn:microsoft.com/office/officeart/2008/layout/LinedList"/>
    <dgm:cxn modelId="{69435E97-2C81-466D-97A7-1F722E838CDC}" srcId="{F4CCEF58-E5C7-42C6-9DFF-D50DED3FAF5E}" destId="{D58EDB42-3167-4CDE-84BA-A8344CE1DEDA}" srcOrd="1" destOrd="0" parTransId="{301752BC-D3C4-4F46-81E7-7B2B0F0F82F1}" sibTransId="{2F16AC0B-4C25-455B-B700-C9EAA3C8C50E}"/>
    <dgm:cxn modelId="{FDE348C0-4DA9-44A8-999F-0614CD51F186}" type="presOf" srcId="{44BB340F-61FC-4842-B968-8521006CF0B5}" destId="{0AE14CA3-8D6D-45B6-865C-E4AB5CA6B2FB}" srcOrd="0" destOrd="0" presId="urn:microsoft.com/office/officeart/2008/layout/LinedList"/>
    <dgm:cxn modelId="{CFBD8FF4-EA7E-41C3-B73C-45C7C02CC790}" type="presOf" srcId="{D58EDB42-3167-4CDE-84BA-A8344CE1DEDA}" destId="{DF7B43A6-4310-4CB4-B61E-B7736DDD669E}" srcOrd="0" destOrd="0" presId="urn:microsoft.com/office/officeart/2008/layout/LinedList"/>
    <dgm:cxn modelId="{9200737A-4770-4F94-9746-B62AD10CE84F}" type="presParOf" srcId="{E1EF0B65-2FDB-435F-B1FB-F3CD08248BEA}" destId="{38EBB327-89FC-4AB1-A9F9-176D09A6A922}" srcOrd="0" destOrd="0" presId="urn:microsoft.com/office/officeart/2008/layout/LinedList"/>
    <dgm:cxn modelId="{F9013D4A-1F68-4BA2-ADE2-24D621103A29}" type="presParOf" srcId="{E1EF0B65-2FDB-435F-B1FB-F3CD08248BEA}" destId="{EFDFEB49-DB3F-4B6A-A15D-BAB8073E3CB4}" srcOrd="1" destOrd="0" presId="urn:microsoft.com/office/officeart/2008/layout/LinedList"/>
    <dgm:cxn modelId="{B89A3629-6085-4E05-BB18-4545B68A34EA}" type="presParOf" srcId="{EFDFEB49-DB3F-4B6A-A15D-BAB8073E3CB4}" destId="{0AE14CA3-8D6D-45B6-865C-E4AB5CA6B2FB}" srcOrd="0" destOrd="0" presId="urn:microsoft.com/office/officeart/2008/layout/LinedList"/>
    <dgm:cxn modelId="{BEEE8167-3EC2-42B2-94AB-D814CB6E028F}" type="presParOf" srcId="{EFDFEB49-DB3F-4B6A-A15D-BAB8073E3CB4}" destId="{83C64643-5F1B-48F0-9D7F-E13D4C68964E}" srcOrd="1" destOrd="0" presId="urn:microsoft.com/office/officeart/2008/layout/LinedList"/>
    <dgm:cxn modelId="{DCBF02E4-2CC0-4C67-B451-8A35C2786CCD}" type="presParOf" srcId="{E1EF0B65-2FDB-435F-B1FB-F3CD08248BEA}" destId="{94BF9595-B86B-487B-AB77-BE91DA182BC2}" srcOrd="2" destOrd="0" presId="urn:microsoft.com/office/officeart/2008/layout/LinedList"/>
    <dgm:cxn modelId="{E8C3F6E9-C450-449E-9024-E4D07E6F33C9}" type="presParOf" srcId="{E1EF0B65-2FDB-435F-B1FB-F3CD08248BEA}" destId="{A7A92524-1141-4B21-8D25-3BFCC7B32C3B}" srcOrd="3" destOrd="0" presId="urn:microsoft.com/office/officeart/2008/layout/LinedList"/>
    <dgm:cxn modelId="{54391643-7CE4-4AB7-96E8-DFD14686C72E}" type="presParOf" srcId="{A7A92524-1141-4B21-8D25-3BFCC7B32C3B}" destId="{DF7B43A6-4310-4CB4-B61E-B7736DDD669E}" srcOrd="0" destOrd="0" presId="urn:microsoft.com/office/officeart/2008/layout/LinedList"/>
    <dgm:cxn modelId="{C82D6927-23D2-4604-97F0-33BC1F776FD2}" type="presParOf" srcId="{A7A92524-1141-4B21-8D25-3BFCC7B32C3B}" destId="{40F20C05-F11F-4150-B4DB-19179DFC273B}" srcOrd="1" destOrd="0" presId="urn:microsoft.com/office/officeart/2008/layout/LinedList"/>
    <dgm:cxn modelId="{ABEF5B50-AC71-4B8A-9F3B-C1214420FD07}" type="presParOf" srcId="{E1EF0B65-2FDB-435F-B1FB-F3CD08248BEA}" destId="{4D9BFD19-5BC6-456C-8BD3-5560359042F0}" srcOrd="4" destOrd="0" presId="urn:microsoft.com/office/officeart/2008/layout/LinedList"/>
    <dgm:cxn modelId="{57352D48-49E2-4223-A6F7-FBC4EF65A831}" type="presParOf" srcId="{E1EF0B65-2FDB-435F-B1FB-F3CD08248BEA}" destId="{F7124EFD-EA9D-4EBA-A44F-8411491A8491}" srcOrd="5" destOrd="0" presId="urn:microsoft.com/office/officeart/2008/layout/LinedList"/>
    <dgm:cxn modelId="{4FAE79C8-0524-4FBB-AB0B-CB5C7421FB9C}" type="presParOf" srcId="{F7124EFD-EA9D-4EBA-A44F-8411491A8491}" destId="{0ECDBFBA-FD0B-4675-B6AE-82373594AF2B}" srcOrd="0" destOrd="0" presId="urn:microsoft.com/office/officeart/2008/layout/LinedList"/>
    <dgm:cxn modelId="{75B4FE79-A055-4702-9719-A13F97B63179}" type="presParOf" srcId="{F7124EFD-EA9D-4EBA-A44F-8411491A8491}" destId="{312C4497-58C5-4142-8169-2A5FC35672F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4CCEF58-E5C7-42C6-9DFF-D50DED3FAF5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65407A-0E92-4756-AF77-6D95A797DF85}">
      <dgm:prSet/>
      <dgm:spPr/>
      <dgm:t>
        <a:bodyPr/>
        <a:lstStyle/>
        <a:p>
          <a:r>
            <a:rPr lang="en-US" dirty="0"/>
            <a:t>[1] S. </a:t>
          </a:r>
          <a:r>
            <a:rPr lang="en-US" dirty="0" err="1"/>
            <a:t>Dardour</a:t>
          </a:r>
          <a:r>
            <a:rPr lang="en-US" dirty="0"/>
            <a:t>, H. </a:t>
          </a:r>
          <a:r>
            <a:rPr lang="en-US" dirty="0" err="1"/>
            <a:t>Fehri</a:t>
          </a:r>
          <a:r>
            <a:rPr lang="en-US" dirty="0"/>
            <a:t>, and K. </a:t>
          </a:r>
          <a:r>
            <a:rPr lang="en-US" dirty="0" err="1"/>
            <a:t>Haddar</a:t>
          </a:r>
          <a:r>
            <a:rPr lang="en-US" dirty="0"/>
            <a:t>, “Answering Arabic Complex Questions,” </a:t>
          </a:r>
          <a:r>
            <a:rPr lang="en-US" i="1" dirty="0"/>
            <a:t>Communications in Computer and Information Science</a:t>
          </a:r>
          <a:r>
            <a:rPr lang="en-US" dirty="0"/>
            <a:t>, pp. 185–195, 2021, </a:t>
          </a:r>
          <a:r>
            <a:rPr lang="en-US" dirty="0" err="1"/>
            <a:t>doi</a:t>
          </a:r>
          <a:r>
            <a:rPr lang="en-US" dirty="0"/>
            <a:t>: 10.1007/978-3-030-70629-6_16. (Main Article)</a:t>
          </a:r>
        </a:p>
      </dgm:t>
    </dgm:pt>
    <dgm:pt modelId="{728D389C-D281-46F5-8637-8AEC0363E8CC}" type="parTrans" cxnId="{2BDE37DD-B1B6-4DD2-9A20-B2C017D49826}">
      <dgm:prSet/>
      <dgm:spPr/>
      <dgm:t>
        <a:bodyPr/>
        <a:lstStyle/>
        <a:p>
          <a:endParaRPr lang="en-US"/>
        </a:p>
      </dgm:t>
    </dgm:pt>
    <dgm:pt modelId="{2BE47239-3C91-4AD8-AB61-5E91616EC761}" type="sibTrans" cxnId="{2BDE37DD-B1B6-4DD2-9A20-B2C017D49826}">
      <dgm:prSet/>
      <dgm:spPr/>
      <dgm:t>
        <a:bodyPr/>
        <a:lstStyle/>
        <a:p>
          <a:endParaRPr lang="en-US"/>
        </a:p>
      </dgm:t>
    </dgm:pt>
    <dgm:pt modelId="{5BAD706E-104B-46F2-840E-F1B2BD5FBC97}">
      <dgm:prSet/>
      <dgm:spPr/>
      <dgm:t>
        <a:bodyPr/>
        <a:lstStyle/>
        <a:p>
          <a:r>
            <a:rPr lang="en-US" dirty="0"/>
            <a:t>[3] “The Problem of Maps </a:t>
          </a:r>
          <a:r>
            <a:rPr lang="ar-EG" dirty="0"/>
            <a:t>مشكلة الخرائط,” </a:t>
          </a:r>
          <a:r>
            <a:rPr lang="en-US" i="1" dirty="0"/>
            <a:t>From </a:t>
          </a:r>
          <a:r>
            <a:rPr lang="en-US" i="1" dirty="0" err="1"/>
            <a:t>Fuṣħā</a:t>
          </a:r>
          <a:r>
            <a:rPr lang="en-US" i="1" dirty="0"/>
            <a:t> to ‘</a:t>
          </a:r>
          <a:r>
            <a:rPr lang="en-US" i="1" dirty="0" err="1"/>
            <a:t>Āmmiyya</a:t>
          </a:r>
          <a:r>
            <a:rPr lang="en-US" i="1" dirty="0"/>
            <a:t> </a:t>
          </a:r>
          <a:r>
            <a:rPr lang="ar-EG" i="1" dirty="0"/>
            <a:t>من الفصحى إلى العامية</a:t>
          </a:r>
          <a:r>
            <a:rPr lang="ar-EG" dirty="0"/>
            <a:t>, </a:t>
          </a:r>
          <a:r>
            <a:rPr lang="en-US" dirty="0"/>
            <a:t>Sep. 27, 2012. https://learnammiyya.wordpress.com/2012/09/27/the-problem-of-maps-%D9%85%D8%B4%D9%83%D9%84%D8%A9-%D8%A7%D9%84%D8%AE%D8%B1%D8%A7%D8%A6%D8%B7</a:t>
          </a:r>
        </a:p>
      </dgm:t>
    </dgm:pt>
    <dgm:pt modelId="{BE445B70-4E0D-4702-9A89-ABEFFF5A6DEC}" type="parTrans" cxnId="{1C5193DE-3688-46B2-BCAA-F57EC1A6AB01}">
      <dgm:prSet/>
      <dgm:spPr/>
      <dgm:t>
        <a:bodyPr/>
        <a:lstStyle/>
        <a:p>
          <a:endParaRPr lang="en-US"/>
        </a:p>
      </dgm:t>
    </dgm:pt>
    <dgm:pt modelId="{71BE7352-D815-4E41-A867-E654123D0CA0}" type="sibTrans" cxnId="{1C5193DE-3688-46B2-BCAA-F57EC1A6AB01}">
      <dgm:prSet/>
      <dgm:spPr/>
      <dgm:t>
        <a:bodyPr/>
        <a:lstStyle/>
        <a:p>
          <a:endParaRPr lang="en-US"/>
        </a:p>
      </dgm:t>
    </dgm:pt>
    <dgm:pt modelId="{6B177E6A-3677-4782-BFA5-8C83F8E120F0}">
      <dgm:prSet/>
      <dgm:spPr/>
      <dgm:t>
        <a:bodyPr/>
        <a:lstStyle/>
        <a:p>
          <a:r>
            <a:rPr lang="en-US" dirty="0"/>
            <a:t>[4] H. Y. Taha, “Reading and Spelling in Arabic: Linguistic and Orthographic Complexity,” </a:t>
          </a:r>
          <a:r>
            <a:rPr lang="en-US" i="1" dirty="0"/>
            <a:t>Theory and Practice in Language Studies</a:t>
          </a:r>
          <a:r>
            <a:rPr lang="en-US" dirty="0"/>
            <a:t>, vol. 3, no. 5, May 2013, </a:t>
          </a:r>
          <a:r>
            <a:rPr lang="en-US" dirty="0" err="1"/>
            <a:t>doi</a:t>
          </a:r>
          <a:r>
            <a:rPr lang="en-US" dirty="0"/>
            <a:t>: 10.4304/tpls.3.5.721-727.</a:t>
          </a:r>
        </a:p>
      </dgm:t>
    </dgm:pt>
    <dgm:pt modelId="{3A8DCBFB-B939-46F6-B0FE-541E96C50333}" type="parTrans" cxnId="{0EBE582E-411A-4D2D-8A59-EA824A52FE17}">
      <dgm:prSet/>
      <dgm:spPr/>
      <dgm:t>
        <a:bodyPr/>
        <a:lstStyle/>
        <a:p>
          <a:endParaRPr lang="en-US"/>
        </a:p>
      </dgm:t>
    </dgm:pt>
    <dgm:pt modelId="{475E3407-4236-4806-A079-DC901EF84F00}" type="sibTrans" cxnId="{0EBE582E-411A-4D2D-8A59-EA824A52FE17}">
      <dgm:prSet/>
      <dgm:spPr/>
      <dgm:t>
        <a:bodyPr/>
        <a:lstStyle/>
        <a:p>
          <a:endParaRPr lang="en-US"/>
        </a:p>
      </dgm:t>
    </dgm:pt>
    <dgm:pt modelId="{BC7644E1-EEE3-43DB-B3AA-C20EA1F38370}">
      <dgm:prSet/>
      <dgm:spPr/>
      <dgm:t>
        <a:bodyPr/>
        <a:lstStyle/>
        <a:p>
          <a:r>
            <a:rPr lang="en-US" dirty="0"/>
            <a:t>[2] R. </a:t>
          </a:r>
          <a:r>
            <a:rPr lang="en-US" dirty="0" err="1"/>
            <a:t>Pelgrim</a:t>
          </a:r>
          <a:r>
            <a:rPr lang="en-US" dirty="0"/>
            <a:t>, “Arabic NLP: Unique Challenges and Their Solutions,” </a:t>
          </a:r>
          <a:r>
            <a:rPr lang="en-US" i="1" dirty="0"/>
            <a:t>Medium</a:t>
          </a:r>
          <a:r>
            <a:rPr lang="en-US" dirty="0"/>
            <a:t>, Feb. 21, 2022. https://towardsdatascience.com/arabic-nlp-unique-challenges-and-their-solutions-d99e8a87893d#:~:text=Working%20with%20Arabic%20text%20in%20NLP%20projects%20presents%20(at%20least</a:t>
          </a:r>
        </a:p>
      </dgm:t>
    </dgm:pt>
    <dgm:pt modelId="{F0B8D210-9FF1-4D83-933D-3DEE8ED1C353}" type="sibTrans" cxnId="{AA14FC31-AF30-41D5-BBED-D85DE9E88F03}">
      <dgm:prSet/>
      <dgm:spPr/>
      <dgm:t>
        <a:bodyPr/>
        <a:lstStyle/>
        <a:p>
          <a:endParaRPr lang="en-US"/>
        </a:p>
      </dgm:t>
    </dgm:pt>
    <dgm:pt modelId="{4F50708C-C496-4EC5-8A6E-0CCCB51DDC9E}" type="parTrans" cxnId="{AA14FC31-AF30-41D5-BBED-D85DE9E88F03}">
      <dgm:prSet/>
      <dgm:spPr/>
      <dgm:t>
        <a:bodyPr/>
        <a:lstStyle/>
        <a:p>
          <a:endParaRPr lang="en-US"/>
        </a:p>
      </dgm:t>
    </dgm:pt>
    <dgm:pt modelId="{15B8C3AD-7A7A-4DC2-934D-3A544C97F932}">
      <dgm:prSet/>
      <dgm:spPr/>
      <dgm:t>
        <a:bodyPr/>
        <a:lstStyle/>
        <a:p>
          <a:r>
            <a:rPr lang="en-US" b="0" i="0" dirty="0"/>
            <a:t>[5] “Diacritics in Arabic (3),” </a:t>
          </a:r>
          <a:r>
            <a:rPr lang="en-US" b="0" i="1" dirty="0" err="1"/>
            <a:t>Ibnulyemen</a:t>
          </a:r>
          <a:r>
            <a:rPr lang="en-US" b="0" i="1" dirty="0"/>
            <a:t> Arabic</a:t>
          </a:r>
          <a:r>
            <a:rPr lang="en-US" b="0" i="0" dirty="0"/>
            <a:t>, Oct. 09, 2018. https://www.ibnulyemenarabic.com/arabic-language/arabic-diacritics-function-and-role</a:t>
          </a:r>
          <a:endParaRPr lang="en-US" dirty="0"/>
        </a:p>
      </dgm:t>
    </dgm:pt>
    <dgm:pt modelId="{339FACCE-FE0F-40B5-9ED0-A32209AECA57}" type="parTrans" cxnId="{86EFDB0C-680F-4ECA-B586-E32637176C82}">
      <dgm:prSet/>
      <dgm:spPr/>
      <dgm:t>
        <a:bodyPr/>
        <a:lstStyle/>
        <a:p>
          <a:endParaRPr lang="en-US"/>
        </a:p>
      </dgm:t>
    </dgm:pt>
    <dgm:pt modelId="{CCE5ED34-A8DF-454D-BADF-70C8864D7D0F}" type="sibTrans" cxnId="{86EFDB0C-680F-4ECA-B586-E32637176C82}">
      <dgm:prSet/>
      <dgm:spPr/>
      <dgm:t>
        <a:bodyPr/>
        <a:lstStyle/>
        <a:p>
          <a:endParaRPr lang="en-US"/>
        </a:p>
      </dgm:t>
    </dgm:pt>
    <dgm:pt modelId="{45CFD52A-F96E-4A9A-8777-12BCDA5B7C94}">
      <dgm:prSet/>
      <dgm:spPr/>
      <dgm:t>
        <a:bodyPr/>
        <a:lstStyle/>
        <a:p>
          <a:r>
            <a:rPr lang="en-US" b="0" i="0" dirty="0"/>
            <a:t>[6] M. Attia, “Handling Arabic Morphological and Syntactic Ambiguity within the LFG Framework with a View to Machine Translation Some of the authors of this publication are also working on these related projects: Applications of Neural Nets in Arabic NLP View project Dialectal Arabic Processing View project,” 2014.</a:t>
          </a:r>
          <a:endParaRPr lang="en-US" dirty="0"/>
        </a:p>
      </dgm:t>
    </dgm:pt>
    <dgm:pt modelId="{37333FF7-55DE-4655-984B-A04853600EA4}" type="parTrans" cxnId="{C4479366-C56E-4ECF-AEF6-4302D7DAFB9F}">
      <dgm:prSet/>
      <dgm:spPr/>
      <dgm:t>
        <a:bodyPr/>
        <a:lstStyle/>
        <a:p>
          <a:endParaRPr lang="en-US"/>
        </a:p>
      </dgm:t>
    </dgm:pt>
    <dgm:pt modelId="{63DF6185-0262-462C-9536-06CFE86E2D78}" type="sibTrans" cxnId="{C4479366-C56E-4ECF-AEF6-4302D7DAFB9F}">
      <dgm:prSet/>
      <dgm:spPr/>
      <dgm:t>
        <a:bodyPr/>
        <a:lstStyle/>
        <a:p>
          <a:endParaRPr lang="en-US"/>
        </a:p>
      </dgm:t>
    </dgm:pt>
    <dgm:pt modelId="{E1EF0B65-2FDB-435F-B1FB-F3CD08248BEA}" type="pres">
      <dgm:prSet presAssocID="{F4CCEF58-E5C7-42C6-9DFF-D50DED3FAF5E}" presName="vert0" presStyleCnt="0">
        <dgm:presLayoutVars>
          <dgm:dir/>
          <dgm:animOne val="branch"/>
          <dgm:animLvl val="lvl"/>
        </dgm:presLayoutVars>
      </dgm:prSet>
      <dgm:spPr/>
    </dgm:pt>
    <dgm:pt modelId="{51BA73CC-58D4-40FC-9B53-14413EA92DB0}" type="pres">
      <dgm:prSet presAssocID="{9865407A-0E92-4756-AF77-6D95A797DF85}" presName="thickLine" presStyleLbl="alignNode1" presStyleIdx="0" presStyleCnt="6"/>
      <dgm:spPr/>
    </dgm:pt>
    <dgm:pt modelId="{EE9356CF-48EA-457B-AB0D-30D3F9A1E1F6}" type="pres">
      <dgm:prSet presAssocID="{9865407A-0E92-4756-AF77-6D95A797DF85}" presName="horz1" presStyleCnt="0"/>
      <dgm:spPr/>
    </dgm:pt>
    <dgm:pt modelId="{5693D03A-1A5A-4395-8C04-1ECB83190009}" type="pres">
      <dgm:prSet presAssocID="{9865407A-0E92-4756-AF77-6D95A797DF85}" presName="tx1" presStyleLbl="revTx" presStyleIdx="0" presStyleCnt="6" custScaleY="74370" custLinFactNeighborX="-294" custLinFactNeighborY="-16001"/>
      <dgm:spPr/>
    </dgm:pt>
    <dgm:pt modelId="{0F85EC7B-4E2A-4A12-B8A3-9A7CFE4E6F49}" type="pres">
      <dgm:prSet presAssocID="{9865407A-0E92-4756-AF77-6D95A797DF85}" presName="vert1" presStyleCnt="0"/>
      <dgm:spPr/>
    </dgm:pt>
    <dgm:pt modelId="{7C0010EC-8368-4502-9505-B4B1EE257604}" type="pres">
      <dgm:prSet presAssocID="{BC7644E1-EEE3-43DB-B3AA-C20EA1F38370}" presName="thickLine" presStyleLbl="alignNode1" presStyleIdx="1" presStyleCnt="6"/>
      <dgm:spPr/>
    </dgm:pt>
    <dgm:pt modelId="{37C146A5-1139-42C7-BCF5-AB1FEF2DBC07}" type="pres">
      <dgm:prSet presAssocID="{BC7644E1-EEE3-43DB-B3AA-C20EA1F38370}" presName="horz1" presStyleCnt="0"/>
      <dgm:spPr/>
    </dgm:pt>
    <dgm:pt modelId="{AFC89A58-CED6-4F25-AB89-765071C27A71}" type="pres">
      <dgm:prSet presAssocID="{BC7644E1-EEE3-43DB-B3AA-C20EA1F38370}" presName="tx1" presStyleLbl="revTx" presStyleIdx="1" presStyleCnt="6"/>
      <dgm:spPr/>
    </dgm:pt>
    <dgm:pt modelId="{78773760-3F03-4B35-9397-10A2A88D5369}" type="pres">
      <dgm:prSet presAssocID="{BC7644E1-EEE3-43DB-B3AA-C20EA1F38370}" presName="vert1" presStyleCnt="0"/>
      <dgm:spPr/>
    </dgm:pt>
    <dgm:pt modelId="{C0A4E76C-297A-4F41-B8B3-DC94E52DAC69}" type="pres">
      <dgm:prSet presAssocID="{5BAD706E-104B-46F2-840E-F1B2BD5FBC97}" presName="thickLine" presStyleLbl="alignNode1" presStyleIdx="2" presStyleCnt="6"/>
      <dgm:spPr/>
    </dgm:pt>
    <dgm:pt modelId="{15B9DFA2-E8BD-4DC2-9B32-D2F586D02FCA}" type="pres">
      <dgm:prSet presAssocID="{5BAD706E-104B-46F2-840E-F1B2BD5FBC97}" presName="horz1" presStyleCnt="0"/>
      <dgm:spPr/>
    </dgm:pt>
    <dgm:pt modelId="{3EA82815-DDAD-4AE4-840C-66F902351991}" type="pres">
      <dgm:prSet presAssocID="{5BAD706E-104B-46F2-840E-F1B2BD5FBC97}" presName="tx1" presStyleLbl="revTx" presStyleIdx="2" presStyleCnt="6"/>
      <dgm:spPr/>
    </dgm:pt>
    <dgm:pt modelId="{6F193CFA-13A3-45BC-B9BC-3387D864767D}" type="pres">
      <dgm:prSet presAssocID="{5BAD706E-104B-46F2-840E-F1B2BD5FBC97}" presName="vert1" presStyleCnt="0"/>
      <dgm:spPr/>
    </dgm:pt>
    <dgm:pt modelId="{D544FFE3-968F-436E-A439-0DE6640415C1}" type="pres">
      <dgm:prSet presAssocID="{6B177E6A-3677-4782-BFA5-8C83F8E120F0}" presName="thickLine" presStyleLbl="alignNode1" presStyleIdx="3" presStyleCnt="6"/>
      <dgm:spPr/>
    </dgm:pt>
    <dgm:pt modelId="{7590D7EE-E0B4-4A53-B895-518AED7AF15D}" type="pres">
      <dgm:prSet presAssocID="{6B177E6A-3677-4782-BFA5-8C83F8E120F0}" presName="horz1" presStyleCnt="0"/>
      <dgm:spPr/>
    </dgm:pt>
    <dgm:pt modelId="{92E21302-C81D-4FCA-9938-447B06D2E282}" type="pres">
      <dgm:prSet presAssocID="{6B177E6A-3677-4782-BFA5-8C83F8E120F0}" presName="tx1" presStyleLbl="revTx" presStyleIdx="3" presStyleCnt="6"/>
      <dgm:spPr/>
    </dgm:pt>
    <dgm:pt modelId="{5DEBD66E-5B5C-42B1-8375-B9C2A7E8D125}" type="pres">
      <dgm:prSet presAssocID="{6B177E6A-3677-4782-BFA5-8C83F8E120F0}" presName="vert1" presStyleCnt="0"/>
      <dgm:spPr/>
    </dgm:pt>
    <dgm:pt modelId="{BAC168E6-5FDD-4B01-9A56-F1FE0DBAD3A3}" type="pres">
      <dgm:prSet presAssocID="{15B8C3AD-7A7A-4DC2-934D-3A544C97F932}" presName="thickLine" presStyleLbl="alignNode1" presStyleIdx="4" presStyleCnt="6"/>
      <dgm:spPr/>
    </dgm:pt>
    <dgm:pt modelId="{F5855BC9-2F42-44EA-B90A-0044AC3E8D0E}" type="pres">
      <dgm:prSet presAssocID="{15B8C3AD-7A7A-4DC2-934D-3A544C97F932}" presName="horz1" presStyleCnt="0"/>
      <dgm:spPr/>
    </dgm:pt>
    <dgm:pt modelId="{A2955194-8B93-49CD-9A2A-FAFB02F58B11}" type="pres">
      <dgm:prSet presAssocID="{15B8C3AD-7A7A-4DC2-934D-3A544C97F932}" presName="tx1" presStyleLbl="revTx" presStyleIdx="4" presStyleCnt="6"/>
      <dgm:spPr/>
    </dgm:pt>
    <dgm:pt modelId="{5035591C-C141-4F30-8A76-7B0FED417EFD}" type="pres">
      <dgm:prSet presAssocID="{15B8C3AD-7A7A-4DC2-934D-3A544C97F932}" presName="vert1" presStyleCnt="0"/>
      <dgm:spPr/>
    </dgm:pt>
    <dgm:pt modelId="{643936BA-0E83-4A0A-AE49-CCFFF128DED9}" type="pres">
      <dgm:prSet presAssocID="{45CFD52A-F96E-4A9A-8777-12BCDA5B7C94}" presName="thickLine" presStyleLbl="alignNode1" presStyleIdx="5" presStyleCnt="6"/>
      <dgm:spPr/>
    </dgm:pt>
    <dgm:pt modelId="{C67CC1A0-5650-429F-8E11-11342969F93E}" type="pres">
      <dgm:prSet presAssocID="{45CFD52A-F96E-4A9A-8777-12BCDA5B7C94}" presName="horz1" presStyleCnt="0"/>
      <dgm:spPr/>
    </dgm:pt>
    <dgm:pt modelId="{DE84EB87-964D-4B40-A7A8-C7E5A20D0046}" type="pres">
      <dgm:prSet presAssocID="{45CFD52A-F96E-4A9A-8777-12BCDA5B7C94}" presName="tx1" presStyleLbl="revTx" presStyleIdx="5" presStyleCnt="6"/>
      <dgm:spPr/>
    </dgm:pt>
    <dgm:pt modelId="{07912EEE-C565-41E2-BF44-6715EDE6D67A}" type="pres">
      <dgm:prSet presAssocID="{45CFD52A-F96E-4A9A-8777-12BCDA5B7C94}" presName="vert1" presStyleCnt="0"/>
      <dgm:spPr/>
    </dgm:pt>
  </dgm:ptLst>
  <dgm:cxnLst>
    <dgm:cxn modelId="{5DA55C0C-C937-40E3-88D0-7208E77FD3B3}" type="presOf" srcId="{5BAD706E-104B-46F2-840E-F1B2BD5FBC97}" destId="{3EA82815-DDAD-4AE4-840C-66F902351991}" srcOrd="0" destOrd="0" presId="urn:microsoft.com/office/officeart/2008/layout/LinedList"/>
    <dgm:cxn modelId="{86EFDB0C-680F-4ECA-B586-E32637176C82}" srcId="{F4CCEF58-E5C7-42C6-9DFF-D50DED3FAF5E}" destId="{15B8C3AD-7A7A-4DC2-934D-3A544C97F932}" srcOrd="4" destOrd="0" parTransId="{339FACCE-FE0F-40B5-9ED0-A32209AECA57}" sibTransId="{CCE5ED34-A8DF-454D-BADF-70C8864D7D0F}"/>
    <dgm:cxn modelId="{0EBE582E-411A-4D2D-8A59-EA824A52FE17}" srcId="{F4CCEF58-E5C7-42C6-9DFF-D50DED3FAF5E}" destId="{6B177E6A-3677-4782-BFA5-8C83F8E120F0}" srcOrd="3" destOrd="0" parTransId="{3A8DCBFB-B939-46F6-B0FE-541E96C50333}" sibTransId="{475E3407-4236-4806-A079-DC901EF84F00}"/>
    <dgm:cxn modelId="{7302832F-AEB3-474B-8C41-8651190CD9E2}" type="presOf" srcId="{15B8C3AD-7A7A-4DC2-934D-3A544C97F932}" destId="{A2955194-8B93-49CD-9A2A-FAFB02F58B11}" srcOrd="0" destOrd="0" presId="urn:microsoft.com/office/officeart/2008/layout/LinedList"/>
    <dgm:cxn modelId="{AA14FC31-AF30-41D5-BBED-D85DE9E88F03}" srcId="{F4CCEF58-E5C7-42C6-9DFF-D50DED3FAF5E}" destId="{BC7644E1-EEE3-43DB-B3AA-C20EA1F38370}" srcOrd="1" destOrd="0" parTransId="{4F50708C-C496-4EC5-8A6E-0CCCB51DDC9E}" sibTransId="{F0B8D210-9FF1-4D83-933D-3DEE8ED1C353}"/>
    <dgm:cxn modelId="{337E8543-60F5-437A-8C27-1CFFD09F17F6}" type="presOf" srcId="{9865407A-0E92-4756-AF77-6D95A797DF85}" destId="{5693D03A-1A5A-4395-8C04-1ECB83190009}" srcOrd="0" destOrd="0" presId="urn:microsoft.com/office/officeart/2008/layout/LinedList"/>
    <dgm:cxn modelId="{6C02FF63-5EB0-484C-ADD7-FEB8A090B23A}" type="presOf" srcId="{6B177E6A-3677-4782-BFA5-8C83F8E120F0}" destId="{92E21302-C81D-4FCA-9938-447B06D2E282}" srcOrd="0" destOrd="0" presId="urn:microsoft.com/office/officeart/2008/layout/LinedList"/>
    <dgm:cxn modelId="{C4479366-C56E-4ECF-AEF6-4302D7DAFB9F}" srcId="{F4CCEF58-E5C7-42C6-9DFF-D50DED3FAF5E}" destId="{45CFD52A-F96E-4A9A-8777-12BCDA5B7C94}" srcOrd="5" destOrd="0" parTransId="{37333FF7-55DE-4655-984B-A04853600EA4}" sibTransId="{63DF6185-0262-462C-9536-06CFE86E2D78}"/>
    <dgm:cxn modelId="{092B776A-D3CE-43B8-9DEB-7C5290E7EA64}" type="presOf" srcId="{F4CCEF58-E5C7-42C6-9DFF-D50DED3FAF5E}" destId="{E1EF0B65-2FDB-435F-B1FB-F3CD08248BEA}" srcOrd="0" destOrd="0" presId="urn:microsoft.com/office/officeart/2008/layout/LinedList"/>
    <dgm:cxn modelId="{838EBF7B-989A-4177-8552-8AEF9261A7EB}" type="presOf" srcId="{BC7644E1-EEE3-43DB-B3AA-C20EA1F38370}" destId="{AFC89A58-CED6-4F25-AB89-765071C27A71}" srcOrd="0" destOrd="0" presId="urn:microsoft.com/office/officeart/2008/layout/LinedList"/>
    <dgm:cxn modelId="{2BDE37DD-B1B6-4DD2-9A20-B2C017D49826}" srcId="{F4CCEF58-E5C7-42C6-9DFF-D50DED3FAF5E}" destId="{9865407A-0E92-4756-AF77-6D95A797DF85}" srcOrd="0" destOrd="0" parTransId="{728D389C-D281-46F5-8637-8AEC0363E8CC}" sibTransId="{2BE47239-3C91-4AD8-AB61-5E91616EC761}"/>
    <dgm:cxn modelId="{1C5193DE-3688-46B2-BCAA-F57EC1A6AB01}" srcId="{F4CCEF58-E5C7-42C6-9DFF-D50DED3FAF5E}" destId="{5BAD706E-104B-46F2-840E-F1B2BD5FBC97}" srcOrd="2" destOrd="0" parTransId="{BE445B70-4E0D-4702-9A89-ABEFFF5A6DEC}" sibTransId="{71BE7352-D815-4E41-A867-E654123D0CA0}"/>
    <dgm:cxn modelId="{67768BE4-DE00-41AD-8671-474A4B6ADA51}" type="presOf" srcId="{45CFD52A-F96E-4A9A-8777-12BCDA5B7C94}" destId="{DE84EB87-964D-4B40-A7A8-C7E5A20D0046}" srcOrd="0" destOrd="0" presId="urn:microsoft.com/office/officeart/2008/layout/LinedList"/>
    <dgm:cxn modelId="{4E08F0CB-9F80-4DFD-8C6D-58D9C001B914}" type="presParOf" srcId="{E1EF0B65-2FDB-435F-B1FB-F3CD08248BEA}" destId="{51BA73CC-58D4-40FC-9B53-14413EA92DB0}" srcOrd="0" destOrd="0" presId="urn:microsoft.com/office/officeart/2008/layout/LinedList"/>
    <dgm:cxn modelId="{4CD51246-DA98-4C08-AFF2-E8518446D6F7}" type="presParOf" srcId="{E1EF0B65-2FDB-435F-B1FB-F3CD08248BEA}" destId="{EE9356CF-48EA-457B-AB0D-30D3F9A1E1F6}" srcOrd="1" destOrd="0" presId="urn:microsoft.com/office/officeart/2008/layout/LinedList"/>
    <dgm:cxn modelId="{1FA10672-5354-4C3A-A9B5-5A7044C3E665}" type="presParOf" srcId="{EE9356CF-48EA-457B-AB0D-30D3F9A1E1F6}" destId="{5693D03A-1A5A-4395-8C04-1ECB83190009}" srcOrd="0" destOrd="0" presId="urn:microsoft.com/office/officeart/2008/layout/LinedList"/>
    <dgm:cxn modelId="{3CE4434F-7EA0-462B-B1AF-2BF3FE290E7C}" type="presParOf" srcId="{EE9356CF-48EA-457B-AB0D-30D3F9A1E1F6}" destId="{0F85EC7B-4E2A-4A12-B8A3-9A7CFE4E6F49}" srcOrd="1" destOrd="0" presId="urn:microsoft.com/office/officeart/2008/layout/LinedList"/>
    <dgm:cxn modelId="{0E6D0FEC-91F2-4A1E-8D15-0A2E6A8C1A2E}" type="presParOf" srcId="{E1EF0B65-2FDB-435F-B1FB-F3CD08248BEA}" destId="{7C0010EC-8368-4502-9505-B4B1EE257604}" srcOrd="2" destOrd="0" presId="urn:microsoft.com/office/officeart/2008/layout/LinedList"/>
    <dgm:cxn modelId="{7B14D399-96CB-46EC-ABFD-A8515E01370E}" type="presParOf" srcId="{E1EF0B65-2FDB-435F-B1FB-F3CD08248BEA}" destId="{37C146A5-1139-42C7-BCF5-AB1FEF2DBC07}" srcOrd="3" destOrd="0" presId="urn:microsoft.com/office/officeart/2008/layout/LinedList"/>
    <dgm:cxn modelId="{5895A9D8-018D-451B-B33B-0A6B9218E0E4}" type="presParOf" srcId="{37C146A5-1139-42C7-BCF5-AB1FEF2DBC07}" destId="{AFC89A58-CED6-4F25-AB89-765071C27A71}" srcOrd="0" destOrd="0" presId="urn:microsoft.com/office/officeart/2008/layout/LinedList"/>
    <dgm:cxn modelId="{5AAA675D-3C68-468A-BB0C-9197B32383AC}" type="presParOf" srcId="{37C146A5-1139-42C7-BCF5-AB1FEF2DBC07}" destId="{78773760-3F03-4B35-9397-10A2A88D5369}" srcOrd="1" destOrd="0" presId="urn:microsoft.com/office/officeart/2008/layout/LinedList"/>
    <dgm:cxn modelId="{1036AE48-6C85-4173-A487-BB2E79EB3062}" type="presParOf" srcId="{E1EF0B65-2FDB-435F-B1FB-F3CD08248BEA}" destId="{C0A4E76C-297A-4F41-B8B3-DC94E52DAC69}" srcOrd="4" destOrd="0" presId="urn:microsoft.com/office/officeart/2008/layout/LinedList"/>
    <dgm:cxn modelId="{D09CB862-6D3A-4EA0-ABA0-65E84504AB0C}" type="presParOf" srcId="{E1EF0B65-2FDB-435F-B1FB-F3CD08248BEA}" destId="{15B9DFA2-E8BD-4DC2-9B32-D2F586D02FCA}" srcOrd="5" destOrd="0" presId="urn:microsoft.com/office/officeart/2008/layout/LinedList"/>
    <dgm:cxn modelId="{F92ADA8F-0280-4C73-B4E4-D9818C27498B}" type="presParOf" srcId="{15B9DFA2-E8BD-4DC2-9B32-D2F586D02FCA}" destId="{3EA82815-DDAD-4AE4-840C-66F902351991}" srcOrd="0" destOrd="0" presId="urn:microsoft.com/office/officeart/2008/layout/LinedList"/>
    <dgm:cxn modelId="{A55BBB38-6A42-4643-A127-5E51CCCCD195}" type="presParOf" srcId="{15B9DFA2-E8BD-4DC2-9B32-D2F586D02FCA}" destId="{6F193CFA-13A3-45BC-B9BC-3387D864767D}" srcOrd="1" destOrd="0" presId="urn:microsoft.com/office/officeart/2008/layout/LinedList"/>
    <dgm:cxn modelId="{5D3FA917-ACD7-4C00-B4E5-D7B329682DC7}" type="presParOf" srcId="{E1EF0B65-2FDB-435F-B1FB-F3CD08248BEA}" destId="{D544FFE3-968F-436E-A439-0DE6640415C1}" srcOrd="6" destOrd="0" presId="urn:microsoft.com/office/officeart/2008/layout/LinedList"/>
    <dgm:cxn modelId="{05642132-B727-44FB-B7EE-148CF7317817}" type="presParOf" srcId="{E1EF0B65-2FDB-435F-B1FB-F3CD08248BEA}" destId="{7590D7EE-E0B4-4A53-B895-518AED7AF15D}" srcOrd="7" destOrd="0" presId="urn:microsoft.com/office/officeart/2008/layout/LinedList"/>
    <dgm:cxn modelId="{090262C7-FFC9-4B5B-9718-E2ECDD91D409}" type="presParOf" srcId="{7590D7EE-E0B4-4A53-B895-518AED7AF15D}" destId="{92E21302-C81D-4FCA-9938-447B06D2E282}" srcOrd="0" destOrd="0" presId="urn:microsoft.com/office/officeart/2008/layout/LinedList"/>
    <dgm:cxn modelId="{0AEAEC35-5CE2-4E7C-829B-84B99E5769B5}" type="presParOf" srcId="{7590D7EE-E0B4-4A53-B895-518AED7AF15D}" destId="{5DEBD66E-5B5C-42B1-8375-B9C2A7E8D125}" srcOrd="1" destOrd="0" presId="urn:microsoft.com/office/officeart/2008/layout/LinedList"/>
    <dgm:cxn modelId="{76A9F355-C5FE-430A-A28A-776C97B77C43}" type="presParOf" srcId="{E1EF0B65-2FDB-435F-B1FB-F3CD08248BEA}" destId="{BAC168E6-5FDD-4B01-9A56-F1FE0DBAD3A3}" srcOrd="8" destOrd="0" presId="urn:microsoft.com/office/officeart/2008/layout/LinedList"/>
    <dgm:cxn modelId="{967D0D26-23BC-44CC-81FB-336EBC81A30C}" type="presParOf" srcId="{E1EF0B65-2FDB-435F-B1FB-F3CD08248BEA}" destId="{F5855BC9-2F42-44EA-B90A-0044AC3E8D0E}" srcOrd="9" destOrd="0" presId="urn:microsoft.com/office/officeart/2008/layout/LinedList"/>
    <dgm:cxn modelId="{77DC147D-FFC0-470D-B7DD-A273AA22E71E}" type="presParOf" srcId="{F5855BC9-2F42-44EA-B90A-0044AC3E8D0E}" destId="{A2955194-8B93-49CD-9A2A-FAFB02F58B11}" srcOrd="0" destOrd="0" presId="urn:microsoft.com/office/officeart/2008/layout/LinedList"/>
    <dgm:cxn modelId="{23D45FA0-F1BD-4E67-AC09-06F06A993917}" type="presParOf" srcId="{F5855BC9-2F42-44EA-B90A-0044AC3E8D0E}" destId="{5035591C-C141-4F30-8A76-7B0FED417EFD}" srcOrd="1" destOrd="0" presId="urn:microsoft.com/office/officeart/2008/layout/LinedList"/>
    <dgm:cxn modelId="{B29D8195-AC4C-4B67-BD40-F12209A2595B}" type="presParOf" srcId="{E1EF0B65-2FDB-435F-B1FB-F3CD08248BEA}" destId="{643936BA-0E83-4A0A-AE49-CCFFF128DED9}" srcOrd="10" destOrd="0" presId="urn:microsoft.com/office/officeart/2008/layout/LinedList"/>
    <dgm:cxn modelId="{4EF67764-B61A-4D4A-A2F6-2EFEFB42EF0D}" type="presParOf" srcId="{E1EF0B65-2FDB-435F-B1FB-F3CD08248BEA}" destId="{C67CC1A0-5650-429F-8E11-11342969F93E}" srcOrd="11" destOrd="0" presId="urn:microsoft.com/office/officeart/2008/layout/LinedList"/>
    <dgm:cxn modelId="{AEC2C0F7-D11B-427D-855F-ED67569AF98A}" type="presParOf" srcId="{C67CC1A0-5650-429F-8E11-11342969F93E}" destId="{DE84EB87-964D-4B40-A7A8-C7E5A20D0046}" srcOrd="0" destOrd="0" presId="urn:microsoft.com/office/officeart/2008/layout/LinedList"/>
    <dgm:cxn modelId="{FE76EAF2-214F-475C-9C69-B0BAF3B45FF2}" type="presParOf" srcId="{C67CC1A0-5650-429F-8E11-11342969F93E}" destId="{07912EEE-C565-41E2-BF44-6715EDE6D67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CCEF58-E5C7-42C6-9DFF-D50DED3FAF5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BB340F-61FC-4842-B968-8521006CF0B5}">
      <dgm:prSet phldrT="[Text]" custT="1"/>
      <dgm:spPr/>
      <dgm:t>
        <a:bodyPr/>
        <a:lstStyle/>
        <a:p>
          <a:pPr algn="just"/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Claim: introducing a new approach to handling Arabic complex question (Why question) in the medical field .</a:t>
          </a:r>
        </a:p>
      </dgm:t>
    </dgm:pt>
    <dgm:pt modelId="{C37433C5-1F4F-4440-AE92-705D9B1EA86D}" type="parTrans" cxnId="{11EC1A04-0425-4B4B-8D18-84F166A64777}">
      <dgm:prSet/>
      <dgm:spPr/>
      <dgm:t>
        <a:bodyPr/>
        <a:lstStyle/>
        <a:p>
          <a:endParaRPr lang="en-US"/>
        </a:p>
      </dgm:t>
    </dgm:pt>
    <dgm:pt modelId="{5B199267-73F7-4F27-A2DC-622F4C58B634}" type="sibTrans" cxnId="{11EC1A04-0425-4B4B-8D18-84F166A64777}">
      <dgm:prSet/>
      <dgm:spPr/>
      <dgm:t>
        <a:bodyPr/>
        <a:lstStyle/>
        <a:p>
          <a:endParaRPr lang="en-US"/>
        </a:p>
      </dgm:t>
    </dgm:pt>
    <dgm:pt modelId="{51844E52-A7D7-4CAC-8638-669A10615310}">
      <dgm:prSet phldrT="[Text]" custT="1"/>
      <dgm:spPr/>
      <dgm:t>
        <a:bodyPr/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The publishers use a dictionary for medical field using “</a:t>
          </a:r>
          <a:r>
            <a:rPr lang="en-US" sz="2400" kern="1200" dirty="0" err="1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NooJ</a:t>
          </a: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platform” to apply his approach.</a:t>
          </a:r>
        </a:p>
      </dgm:t>
    </dgm:pt>
    <dgm:pt modelId="{01506E1D-3273-4304-B2D4-49216F3172D2}" type="parTrans" cxnId="{3BC2CD49-3D49-4CF2-8616-4CD9911004B7}">
      <dgm:prSet/>
      <dgm:spPr/>
      <dgm:t>
        <a:bodyPr/>
        <a:lstStyle/>
        <a:p>
          <a:endParaRPr lang="en-US"/>
        </a:p>
      </dgm:t>
    </dgm:pt>
    <dgm:pt modelId="{908CAFD1-721E-4120-B677-33A0DF4C4F57}" type="sibTrans" cxnId="{3BC2CD49-3D49-4CF2-8616-4CD9911004B7}">
      <dgm:prSet/>
      <dgm:spPr/>
      <dgm:t>
        <a:bodyPr/>
        <a:lstStyle/>
        <a:p>
          <a:endParaRPr lang="en-US"/>
        </a:p>
      </dgm:t>
    </dgm:pt>
    <dgm:pt modelId="{E1EF0B65-2FDB-435F-B1FB-F3CD08248BEA}" type="pres">
      <dgm:prSet presAssocID="{F4CCEF58-E5C7-42C6-9DFF-D50DED3FAF5E}" presName="vert0" presStyleCnt="0">
        <dgm:presLayoutVars>
          <dgm:dir/>
          <dgm:animOne val="branch"/>
          <dgm:animLvl val="lvl"/>
        </dgm:presLayoutVars>
      </dgm:prSet>
      <dgm:spPr/>
    </dgm:pt>
    <dgm:pt modelId="{38EBB327-89FC-4AB1-A9F9-176D09A6A922}" type="pres">
      <dgm:prSet presAssocID="{44BB340F-61FC-4842-B968-8521006CF0B5}" presName="thickLine" presStyleLbl="alignNode1" presStyleIdx="0" presStyleCnt="2"/>
      <dgm:spPr/>
    </dgm:pt>
    <dgm:pt modelId="{EFDFEB49-DB3F-4B6A-A15D-BAB8073E3CB4}" type="pres">
      <dgm:prSet presAssocID="{44BB340F-61FC-4842-B968-8521006CF0B5}" presName="horz1" presStyleCnt="0"/>
      <dgm:spPr/>
    </dgm:pt>
    <dgm:pt modelId="{0AE14CA3-8D6D-45B6-865C-E4AB5CA6B2FB}" type="pres">
      <dgm:prSet presAssocID="{44BB340F-61FC-4842-B968-8521006CF0B5}" presName="tx1" presStyleLbl="revTx" presStyleIdx="0" presStyleCnt="2" custLinFactNeighborX="-2387"/>
      <dgm:spPr/>
    </dgm:pt>
    <dgm:pt modelId="{83C64643-5F1B-48F0-9D7F-E13D4C68964E}" type="pres">
      <dgm:prSet presAssocID="{44BB340F-61FC-4842-B968-8521006CF0B5}" presName="vert1" presStyleCnt="0"/>
      <dgm:spPr/>
    </dgm:pt>
    <dgm:pt modelId="{B061ED0F-090F-47EB-BD53-D867F3670421}" type="pres">
      <dgm:prSet presAssocID="{51844E52-A7D7-4CAC-8638-669A10615310}" presName="thickLine" presStyleLbl="alignNode1" presStyleIdx="1" presStyleCnt="2"/>
      <dgm:spPr/>
    </dgm:pt>
    <dgm:pt modelId="{B42B5CD6-D3DF-45BB-B650-D9156DEF4DD5}" type="pres">
      <dgm:prSet presAssocID="{51844E52-A7D7-4CAC-8638-669A10615310}" presName="horz1" presStyleCnt="0"/>
      <dgm:spPr/>
    </dgm:pt>
    <dgm:pt modelId="{C182AB17-8FBC-49CD-92F6-6D58DF5B5DD2}" type="pres">
      <dgm:prSet presAssocID="{51844E52-A7D7-4CAC-8638-669A10615310}" presName="tx1" presStyleLbl="revTx" presStyleIdx="1" presStyleCnt="2"/>
      <dgm:spPr/>
    </dgm:pt>
    <dgm:pt modelId="{99EE4AEA-D8D9-4620-A910-C5BC2AC9658B}" type="pres">
      <dgm:prSet presAssocID="{51844E52-A7D7-4CAC-8638-669A10615310}" presName="vert1" presStyleCnt="0"/>
      <dgm:spPr/>
    </dgm:pt>
  </dgm:ptLst>
  <dgm:cxnLst>
    <dgm:cxn modelId="{11EC1A04-0425-4B4B-8D18-84F166A64777}" srcId="{F4CCEF58-E5C7-42C6-9DFF-D50DED3FAF5E}" destId="{44BB340F-61FC-4842-B968-8521006CF0B5}" srcOrd="0" destOrd="0" parTransId="{C37433C5-1F4F-4440-AE92-705D9B1EA86D}" sibTransId="{5B199267-73F7-4F27-A2DC-622F4C58B634}"/>
    <dgm:cxn modelId="{3BC2CD49-3D49-4CF2-8616-4CD9911004B7}" srcId="{F4CCEF58-E5C7-42C6-9DFF-D50DED3FAF5E}" destId="{51844E52-A7D7-4CAC-8638-669A10615310}" srcOrd="1" destOrd="0" parTransId="{01506E1D-3273-4304-B2D4-49216F3172D2}" sibTransId="{908CAFD1-721E-4120-B677-33A0DF4C4F57}"/>
    <dgm:cxn modelId="{092B776A-D3CE-43B8-9DEB-7C5290E7EA64}" type="presOf" srcId="{F4CCEF58-E5C7-42C6-9DFF-D50DED3FAF5E}" destId="{E1EF0B65-2FDB-435F-B1FB-F3CD08248BEA}" srcOrd="0" destOrd="0" presId="urn:microsoft.com/office/officeart/2008/layout/LinedList"/>
    <dgm:cxn modelId="{FDE348C0-4DA9-44A8-999F-0614CD51F186}" type="presOf" srcId="{44BB340F-61FC-4842-B968-8521006CF0B5}" destId="{0AE14CA3-8D6D-45B6-865C-E4AB5CA6B2FB}" srcOrd="0" destOrd="0" presId="urn:microsoft.com/office/officeart/2008/layout/LinedList"/>
    <dgm:cxn modelId="{84A35AD2-5D44-4CE8-BBB8-D3BC054CAD75}" type="presOf" srcId="{51844E52-A7D7-4CAC-8638-669A10615310}" destId="{C182AB17-8FBC-49CD-92F6-6D58DF5B5DD2}" srcOrd="0" destOrd="0" presId="urn:microsoft.com/office/officeart/2008/layout/LinedList"/>
    <dgm:cxn modelId="{9200737A-4770-4F94-9746-B62AD10CE84F}" type="presParOf" srcId="{E1EF0B65-2FDB-435F-B1FB-F3CD08248BEA}" destId="{38EBB327-89FC-4AB1-A9F9-176D09A6A922}" srcOrd="0" destOrd="0" presId="urn:microsoft.com/office/officeart/2008/layout/LinedList"/>
    <dgm:cxn modelId="{F9013D4A-1F68-4BA2-ADE2-24D621103A29}" type="presParOf" srcId="{E1EF0B65-2FDB-435F-B1FB-F3CD08248BEA}" destId="{EFDFEB49-DB3F-4B6A-A15D-BAB8073E3CB4}" srcOrd="1" destOrd="0" presId="urn:microsoft.com/office/officeart/2008/layout/LinedList"/>
    <dgm:cxn modelId="{B89A3629-6085-4E05-BB18-4545B68A34EA}" type="presParOf" srcId="{EFDFEB49-DB3F-4B6A-A15D-BAB8073E3CB4}" destId="{0AE14CA3-8D6D-45B6-865C-E4AB5CA6B2FB}" srcOrd="0" destOrd="0" presId="urn:microsoft.com/office/officeart/2008/layout/LinedList"/>
    <dgm:cxn modelId="{BEEE8167-3EC2-42B2-94AB-D814CB6E028F}" type="presParOf" srcId="{EFDFEB49-DB3F-4B6A-A15D-BAB8073E3CB4}" destId="{83C64643-5F1B-48F0-9D7F-E13D4C68964E}" srcOrd="1" destOrd="0" presId="urn:microsoft.com/office/officeart/2008/layout/LinedList"/>
    <dgm:cxn modelId="{679DAABA-CCC4-4744-AB7C-B7EE8199555C}" type="presParOf" srcId="{E1EF0B65-2FDB-435F-B1FB-F3CD08248BEA}" destId="{B061ED0F-090F-47EB-BD53-D867F3670421}" srcOrd="2" destOrd="0" presId="urn:microsoft.com/office/officeart/2008/layout/LinedList"/>
    <dgm:cxn modelId="{7B705ADA-82FF-44AD-B7C3-3B137819483A}" type="presParOf" srcId="{E1EF0B65-2FDB-435F-B1FB-F3CD08248BEA}" destId="{B42B5CD6-D3DF-45BB-B650-D9156DEF4DD5}" srcOrd="3" destOrd="0" presId="urn:microsoft.com/office/officeart/2008/layout/LinedList"/>
    <dgm:cxn modelId="{F82A6595-26A2-4945-A252-76D0C735311F}" type="presParOf" srcId="{B42B5CD6-D3DF-45BB-B650-D9156DEF4DD5}" destId="{C182AB17-8FBC-49CD-92F6-6D58DF5B5DD2}" srcOrd="0" destOrd="0" presId="urn:microsoft.com/office/officeart/2008/layout/LinedList"/>
    <dgm:cxn modelId="{BDC63976-457D-44F7-81E6-B8A82ED5B8C7}" type="presParOf" srcId="{B42B5CD6-D3DF-45BB-B650-D9156DEF4DD5}" destId="{99EE4AEA-D8D9-4620-A910-C5BC2AC9658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CCEF58-E5C7-42C6-9DFF-D50DED3FAF5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DAAD26-5ED2-4BDB-8942-87C537118623}">
      <dgm:prSet/>
      <dgm:spPr/>
      <dgm:t>
        <a:bodyPr/>
        <a:lstStyle/>
        <a:p>
          <a:r>
            <a:rPr lang="en-US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Morphological Richness (lack of diacritics)</a:t>
          </a:r>
          <a:endParaRPr lang="en-US" dirty="0"/>
        </a:p>
      </dgm:t>
    </dgm:pt>
    <dgm:pt modelId="{620DF16F-0A55-4FB8-8454-31066752AF0E}" type="parTrans" cxnId="{637575D1-957E-4603-9717-B9DA7FF427F4}">
      <dgm:prSet/>
      <dgm:spPr/>
      <dgm:t>
        <a:bodyPr/>
        <a:lstStyle/>
        <a:p>
          <a:endParaRPr lang="en-US"/>
        </a:p>
      </dgm:t>
    </dgm:pt>
    <dgm:pt modelId="{812DAD5C-EEA2-4601-8311-0E71B7F0E248}" type="sibTrans" cxnId="{637575D1-957E-4603-9717-B9DA7FF427F4}">
      <dgm:prSet/>
      <dgm:spPr/>
      <dgm:t>
        <a:bodyPr/>
        <a:lstStyle/>
        <a:p>
          <a:endParaRPr lang="en-US"/>
        </a:p>
      </dgm:t>
    </dgm:pt>
    <dgm:pt modelId="{9E716402-6504-4CC9-890C-647D12974F9A}">
      <dgm:prSet/>
      <dgm:spPr/>
      <dgm:t>
        <a:bodyPr/>
        <a:lstStyle/>
        <a:p>
          <a:r>
            <a:rPr lang="en-US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Orthographic Ambiguity</a:t>
          </a:r>
          <a:endParaRPr lang="en-US" dirty="0"/>
        </a:p>
      </dgm:t>
    </dgm:pt>
    <dgm:pt modelId="{46A9E3EE-CDA0-4AAF-9B55-B9D13B9C7D49}" type="parTrans" cxnId="{0EB86919-4772-49EA-8D8C-0CFB8ECD150D}">
      <dgm:prSet/>
      <dgm:spPr/>
      <dgm:t>
        <a:bodyPr/>
        <a:lstStyle/>
        <a:p>
          <a:endParaRPr lang="en-US"/>
        </a:p>
      </dgm:t>
    </dgm:pt>
    <dgm:pt modelId="{3C17735D-BD9A-4114-A36E-0D4C4E311752}" type="sibTrans" cxnId="{0EB86919-4772-49EA-8D8C-0CFB8ECD150D}">
      <dgm:prSet/>
      <dgm:spPr/>
      <dgm:t>
        <a:bodyPr/>
        <a:lstStyle/>
        <a:p>
          <a:endParaRPr lang="en-US"/>
        </a:p>
      </dgm:t>
    </dgm:pt>
    <dgm:pt modelId="{B9D88666-2A96-4152-8715-33B6A6C80AC8}">
      <dgm:prSet phldrT="[Text]"/>
      <dgm:spPr/>
      <dgm:t>
        <a:bodyPr/>
        <a:lstStyle/>
        <a:p>
          <a:r>
            <a:rPr lang="en-US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Orthographic Inconsistency</a:t>
          </a:r>
          <a:endParaRPr lang="en-US" dirty="0"/>
        </a:p>
      </dgm:t>
    </dgm:pt>
    <dgm:pt modelId="{70FD3F02-62C2-4DCC-9B9C-A3BF51AB7D93}" type="parTrans" cxnId="{1BA78562-38FE-4F04-83ED-38F4431F7627}">
      <dgm:prSet/>
      <dgm:spPr/>
      <dgm:t>
        <a:bodyPr/>
        <a:lstStyle/>
        <a:p>
          <a:endParaRPr lang="en-US"/>
        </a:p>
      </dgm:t>
    </dgm:pt>
    <dgm:pt modelId="{60AB225D-3291-4833-A34D-A982FBB2C2A3}" type="sibTrans" cxnId="{1BA78562-38FE-4F04-83ED-38F4431F7627}">
      <dgm:prSet/>
      <dgm:spPr/>
      <dgm:t>
        <a:bodyPr/>
        <a:lstStyle/>
        <a:p>
          <a:endParaRPr lang="en-US"/>
        </a:p>
      </dgm:t>
    </dgm:pt>
    <dgm:pt modelId="{8B61F139-A4D2-4175-90D4-790981FB08FF}">
      <dgm:prSet phldrT="[Text]"/>
      <dgm:spPr/>
      <dgm:t>
        <a:bodyPr/>
        <a:lstStyle/>
        <a:p>
          <a:r>
            <a:rPr lang="en-US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Dialectal Variation</a:t>
          </a:r>
          <a:endParaRPr lang="en-US" dirty="0"/>
        </a:p>
      </dgm:t>
    </dgm:pt>
    <dgm:pt modelId="{BE6ED123-2218-4CC4-9281-A680177A9AC7}" type="parTrans" cxnId="{51E49A40-6695-4BE8-8A75-F5BA36E3392C}">
      <dgm:prSet/>
      <dgm:spPr/>
      <dgm:t>
        <a:bodyPr/>
        <a:lstStyle/>
        <a:p>
          <a:endParaRPr lang="en-US"/>
        </a:p>
      </dgm:t>
    </dgm:pt>
    <dgm:pt modelId="{1929F90F-A529-4085-8358-B3920A5DE2C0}" type="sibTrans" cxnId="{51E49A40-6695-4BE8-8A75-F5BA36E3392C}">
      <dgm:prSet/>
      <dgm:spPr/>
      <dgm:t>
        <a:bodyPr/>
        <a:lstStyle/>
        <a:p>
          <a:endParaRPr lang="en-US"/>
        </a:p>
      </dgm:t>
    </dgm:pt>
    <dgm:pt modelId="{E1EF0B65-2FDB-435F-B1FB-F3CD08248BEA}" type="pres">
      <dgm:prSet presAssocID="{F4CCEF58-E5C7-42C6-9DFF-D50DED3FAF5E}" presName="vert0" presStyleCnt="0">
        <dgm:presLayoutVars>
          <dgm:dir/>
          <dgm:animOne val="branch"/>
          <dgm:animLvl val="lvl"/>
        </dgm:presLayoutVars>
      </dgm:prSet>
      <dgm:spPr/>
    </dgm:pt>
    <dgm:pt modelId="{4C3F3238-772D-4E22-94D5-F77EF258ADA3}" type="pres">
      <dgm:prSet presAssocID="{E1DAAD26-5ED2-4BDB-8942-87C537118623}" presName="thickLine" presStyleLbl="alignNode1" presStyleIdx="0" presStyleCnt="4"/>
      <dgm:spPr/>
    </dgm:pt>
    <dgm:pt modelId="{74722E9E-3CA3-4B2B-BE61-F4884003DA5A}" type="pres">
      <dgm:prSet presAssocID="{E1DAAD26-5ED2-4BDB-8942-87C537118623}" presName="horz1" presStyleCnt="0"/>
      <dgm:spPr/>
    </dgm:pt>
    <dgm:pt modelId="{6EEDB48E-E951-49BF-98D7-FBAEE8F4F652}" type="pres">
      <dgm:prSet presAssocID="{E1DAAD26-5ED2-4BDB-8942-87C537118623}" presName="tx1" presStyleLbl="revTx" presStyleIdx="0" presStyleCnt="4"/>
      <dgm:spPr/>
    </dgm:pt>
    <dgm:pt modelId="{8BEB30C5-2E6E-4A1C-8C7D-A9B90FC49C3A}" type="pres">
      <dgm:prSet presAssocID="{E1DAAD26-5ED2-4BDB-8942-87C537118623}" presName="vert1" presStyleCnt="0"/>
      <dgm:spPr/>
    </dgm:pt>
    <dgm:pt modelId="{1F6AB896-254D-4174-8D58-5C916D1CF51D}" type="pres">
      <dgm:prSet presAssocID="{9E716402-6504-4CC9-890C-647D12974F9A}" presName="thickLine" presStyleLbl="alignNode1" presStyleIdx="1" presStyleCnt="4"/>
      <dgm:spPr/>
    </dgm:pt>
    <dgm:pt modelId="{74449F61-5DD2-4C09-AFA7-91CD41B9248B}" type="pres">
      <dgm:prSet presAssocID="{9E716402-6504-4CC9-890C-647D12974F9A}" presName="horz1" presStyleCnt="0"/>
      <dgm:spPr/>
    </dgm:pt>
    <dgm:pt modelId="{29E83AA9-AE13-425D-B8DF-A29615412D46}" type="pres">
      <dgm:prSet presAssocID="{9E716402-6504-4CC9-890C-647D12974F9A}" presName="tx1" presStyleLbl="revTx" presStyleIdx="1" presStyleCnt="4"/>
      <dgm:spPr/>
    </dgm:pt>
    <dgm:pt modelId="{E6E4255C-D7AB-4903-AC70-DFB32327A4DE}" type="pres">
      <dgm:prSet presAssocID="{9E716402-6504-4CC9-890C-647D12974F9A}" presName="vert1" presStyleCnt="0"/>
      <dgm:spPr/>
    </dgm:pt>
    <dgm:pt modelId="{D71509B0-9BD2-4132-8487-A6E82D154795}" type="pres">
      <dgm:prSet presAssocID="{B9D88666-2A96-4152-8715-33B6A6C80AC8}" presName="thickLine" presStyleLbl="alignNode1" presStyleIdx="2" presStyleCnt="4"/>
      <dgm:spPr/>
    </dgm:pt>
    <dgm:pt modelId="{5352E10E-45A2-4797-843B-0CCF70EC15A3}" type="pres">
      <dgm:prSet presAssocID="{B9D88666-2A96-4152-8715-33B6A6C80AC8}" presName="horz1" presStyleCnt="0"/>
      <dgm:spPr/>
    </dgm:pt>
    <dgm:pt modelId="{4103267B-CFD9-4669-ACD8-6AA718A69973}" type="pres">
      <dgm:prSet presAssocID="{B9D88666-2A96-4152-8715-33B6A6C80AC8}" presName="tx1" presStyleLbl="revTx" presStyleIdx="2" presStyleCnt="4" custLinFactNeighborX="-2387"/>
      <dgm:spPr/>
    </dgm:pt>
    <dgm:pt modelId="{96A18879-593F-4B45-8A9A-6EA477419F86}" type="pres">
      <dgm:prSet presAssocID="{B9D88666-2A96-4152-8715-33B6A6C80AC8}" presName="vert1" presStyleCnt="0"/>
      <dgm:spPr/>
    </dgm:pt>
    <dgm:pt modelId="{75080144-DEA9-4C87-BA9C-35441A434AD2}" type="pres">
      <dgm:prSet presAssocID="{8B61F139-A4D2-4175-90D4-790981FB08FF}" presName="thickLine" presStyleLbl="alignNode1" presStyleIdx="3" presStyleCnt="4"/>
      <dgm:spPr/>
    </dgm:pt>
    <dgm:pt modelId="{A778D165-9E13-4F5A-ACE3-D329D8809337}" type="pres">
      <dgm:prSet presAssocID="{8B61F139-A4D2-4175-90D4-790981FB08FF}" presName="horz1" presStyleCnt="0"/>
      <dgm:spPr/>
    </dgm:pt>
    <dgm:pt modelId="{D31E76A3-8893-411E-A8F9-3EF6A411D300}" type="pres">
      <dgm:prSet presAssocID="{8B61F139-A4D2-4175-90D4-790981FB08FF}" presName="tx1" presStyleLbl="revTx" presStyleIdx="3" presStyleCnt="4"/>
      <dgm:spPr/>
    </dgm:pt>
    <dgm:pt modelId="{E2CF26C1-AE29-47C3-BCB1-5AA3EF015BE6}" type="pres">
      <dgm:prSet presAssocID="{8B61F139-A4D2-4175-90D4-790981FB08FF}" presName="vert1" presStyleCnt="0"/>
      <dgm:spPr/>
    </dgm:pt>
  </dgm:ptLst>
  <dgm:cxnLst>
    <dgm:cxn modelId="{E072C10B-F2FE-4D0B-B12D-8E7409710486}" type="presOf" srcId="{8B61F139-A4D2-4175-90D4-790981FB08FF}" destId="{D31E76A3-8893-411E-A8F9-3EF6A411D300}" srcOrd="0" destOrd="0" presId="urn:microsoft.com/office/officeart/2008/layout/LinedList"/>
    <dgm:cxn modelId="{0EB86919-4772-49EA-8D8C-0CFB8ECD150D}" srcId="{F4CCEF58-E5C7-42C6-9DFF-D50DED3FAF5E}" destId="{9E716402-6504-4CC9-890C-647D12974F9A}" srcOrd="1" destOrd="0" parTransId="{46A9E3EE-CDA0-4AAF-9B55-B9D13B9C7D49}" sibTransId="{3C17735D-BD9A-4114-A36E-0D4C4E311752}"/>
    <dgm:cxn modelId="{E2574538-0B8E-46EB-907F-8A166FACC0F4}" type="presOf" srcId="{9E716402-6504-4CC9-890C-647D12974F9A}" destId="{29E83AA9-AE13-425D-B8DF-A29615412D46}" srcOrd="0" destOrd="0" presId="urn:microsoft.com/office/officeart/2008/layout/LinedList"/>
    <dgm:cxn modelId="{51E49A40-6695-4BE8-8A75-F5BA36E3392C}" srcId="{F4CCEF58-E5C7-42C6-9DFF-D50DED3FAF5E}" destId="{8B61F139-A4D2-4175-90D4-790981FB08FF}" srcOrd="3" destOrd="0" parTransId="{BE6ED123-2218-4CC4-9281-A680177A9AC7}" sibTransId="{1929F90F-A529-4085-8358-B3920A5DE2C0}"/>
    <dgm:cxn modelId="{1BA78562-38FE-4F04-83ED-38F4431F7627}" srcId="{F4CCEF58-E5C7-42C6-9DFF-D50DED3FAF5E}" destId="{B9D88666-2A96-4152-8715-33B6A6C80AC8}" srcOrd="2" destOrd="0" parTransId="{70FD3F02-62C2-4DCC-9B9C-A3BF51AB7D93}" sibTransId="{60AB225D-3291-4833-A34D-A982FBB2C2A3}"/>
    <dgm:cxn modelId="{092B776A-D3CE-43B8-9DEB-7C5290E7EA64}" type="presOf" srcId="{F4CCEF58-E5C7-42C6-9DFF-D50DED3FAF5E}" destId="{E1EF0B65-2FDB-435F-B1FB-F3CD08248BEA}" srcOrd="0" destOrd="0" presId="urn:microsoft.com/office/officeart/2008/layout/LinedList"/>
    <dgm:cxn modelId="{BFFAAB78-AE7F-4BB0-A9C1-2D5C6D4A87EB}" type="presOf" srcId="{B9D88666-2A96-4152-8715-33B6A6C80AC8}" destId="{4103267B-CFD9-4669-ACD8-6AA718A69973}" srcOrd="0" destOrd="0" presId="urn:microsoft.com/office/officeart/2008/layout/LinedList"/>
    <dgm:cxn modelId="{637575D1-957E-4603-9717-B9DA7FF427F4}" srcId="{F4CCEF58-E5C7-42C6-9DFF-D50DED3FAF5E}" destId="{E1DAAD26-5ED2-4BDB-8942-87C537118623}" srcOrd="0" destOrd="0" parTransId="{620DF16F-0A55-4FB8-8454-31066752AF0E}" sibTransId="{812DAD5C-EEA2-4601-8311-0E71B7F0E248}"/>
    <dgm:cxn modelId="{4F29C8ED-58D3-40F2-978A-3E370B77756F}" type="presOf" srcId="{E1DAAD26-5ED2-4BDB-8942-87C537118623}" destId="{6EEDB48E-E951-49BF-98D7-FBAEE8F4F652}" srcOrd="0" destOrd="0" presId="urn:microsoft.com/office/officeart/2008/layout/LinedList"/>
    <dgm:cxn modelId="{AB8A547E-545F-400A-8D70-2522EA0A225E}" type="presParOf" srcId="{E1EF0B65-2FDB-435F-B1FB-F3CD08248BEA}" destId="{4C3F3238-772D-4E22-94D5-F77EF258ADA3}" srcOrd="0" destOrd="0" presId="urn:microsoft.com/office/officeart/2008/layout/LinedList"/>
    <dgm:cxn modelId="{1DA21353-3B92-41F4-9E6D-B7A20F10C203}" type="presParOf" srcId="{E1EF0B65-2FDB-435F-B1FB-F3CD08248BEA}" destId="{74722E9E-3CA3-4B2B-BE61-F4884003DA5A}" srcOrd="1" destOrd="0" presId="urn:microsoft.com/office/officeart/2008/layout/LinedList"/>
    <dgm:cxn modelId="{76882C2C-1C66-4441-A5EE-F17E429AAABF}" type="presParOf" srcId="{74722E9E-3CA3-4B2B-BE61-F4884003DA5A}" destId="{6EEDB48E-E951-49BF-98D7-FBAEE8F4F652}" srcOrd="0" destOrd="0" presId="urn:microsoft.com/office/officeart/2008/layout/LinedList"/>
    <dgm:cxn modelId="{614E1A20-7B78-4182-8096-6B0E2A95E0AF}" type="presParOf" srcId="{74722E9E-3CA3-4B2B-BE61-F4884003DA5A}" destId="{8BEB30C5-2E6E-4A1C-8C7D-A9B90FC49C3A}" srcOrd="1" destOrd="0" presId="urn:microsoft.com/office/officeart/2008/layout/LinedList"/>
    <dgm:cxn modelId="{0891690B-BCB3-4134-947B-D6891BF7C127}" type="presParOf" srcId="{E1EF0B65-2FDB-435F-B1FB-F3CD08248BEA}" destId="{1F6AB896-254D-4174-8D58-5C916D1CF51D}" srcOrd="2" destOrd="0" presId="urn:microsoft.com/office/officeart/2008/layout/LinedList"/>
    <dgm:cxn modelId="{B84F6DE6-5414-4901-BE9C-3D2FE01473B0}" type="presParOf" srcId="{E1EF0B65-2FDB-435F-B1FB-F3CD08248BEA}" destId="{74449F61-5DD2-4C09-AFA7-91CD41B9248B}" srcOrd="3" destOrd="0" presId="urn:microsoft.com/office/officeart/2008/layout/LinedList"/>
    <dgm:cxn modelId="{710E204F-9261-414E-85CD-384E5EA5E42C}" type="presParOf" srcId="{74449F61-5DD2-4C09-AFA7-91CD41B9248B}" destId="{29E83AA9-AE13-425D-B8DF-A29615412D46}" srcOrd="0" destOrd="0" presId="urn:microsoft.com/office/officeart/2008/layout/LinedList"/>
    <dgm:cxn modelId="{70A8A1F0-09AB-4E76-94A2-71DA4AC762CA}" type="presParOf" srcId="{74449F61-5DD2-4C09-AFA7-91CD41B9248B}" destId="{E6E4255C-D7AB-4903-AC70-DFB32327A4DE}" srcOrd="1" destOrd="0" presId="urn:microsoft.com/office/officeart/2008/layout/LinedList"/>
    <dgm:cxn modelId="{EA487FA7-45E1-4279-8209-70151EE838A4}" type="presParOf" srcId="{E1EF0B65-2FDB-435F-B1FB-F3CD08248BEA}" destId="{D71509B0-9BD2-4132-8487-A6E82D154795}" srcOrd="4" destOrd="0" presId="urn:microsoft.com/office/officeart/2008/layout/LinedList"/>
    <dgm:cxn modelId="{4FAA0D59-0CDD-431F-B085-D3732089DF6B}" type="presParOf" srcId="{E1EF0B65-2FDB-435F-B1FB-F3CD08248BEA}" destId="{5352E10E-45A2-4797-843B-0CCF70EC15A3}" srcOrd="5" destOrd="0" presId="urn:microsoft.com/office/officeart/2008/layout/LinedList"/>
    <dgm:cxn modelId="{5BCCAB59-6DC7-41BA-98E8-F50CAF391BA8}" type="presParOf" srcId="{5352E10E-45A2-4797-843B-0CCF70EC15A3}" destId="{4103267B-CFD9-4669-ACD8-6AA718A69973}" srcOrd="0" destOrd="0" presId="urn:microsoft.com/office/officeart/2008/layout/LinedList"/>
    <dgm:cxn modelId="{9E539375-6D3C-43A8-B7CE-2552B615AB51}" type="presParOf" srcId="{5352E10E-45A2-4797-843B-0CCF70EC15A3}" destId="{96A18879-593F-4B45-8A9A-6EA477419F86}" srcOrd="1" destOrd="0" presId="urn:microsoft.com/office/officeart/2008/layout/LinedList"/>
    <dgm:cxn modelId="{8629612F-3A00-431F-B696-E34EF5F8524E}" type="presParOf" srcId="{E1EF0B65-2FDB-435F-B1FB-F3CD08248BEA}" destId="{75080144-DEA9-4C87-BA9C-35441A434AD2}" srcOrd="6" destOrd="0" presId="urn:microsoft.com/office/officeart/2008/layout/LinedList"/>
    <dgm:cxn modelId="{E1BAEECC-E9C5-4931-AF36-C883BA86FD47}" type="presParOf" srcId="{E1EF0B65-2FDB-435F-B1FB-F3CD08248BEA}" destId="{A778D165-9E13-4F5A-ACE3-D329D8809337}" srcOrd="7" destOrd="0" presId="urn:microsoft.com/office/officeart/2008/layout/LinedList"/>
    <dgm:cxn modelId="{545DD0CC-B1AB-4781-80CB-0E94622899C4}" type="presParOf" srcId="{A778D165-9E13-4F5A-ACE3-D329D8809337}" destId="{D31E76A3-8893-411E-A8F9-3EF6A411D300}" srcOrd="0" destOrd="0" presId="urn:microsoft.com/office/officeart/2008/layout/LinedList"/>
    <dgm:cxn modelId="{9F96B28B-02BB-4632-A26C-F009207C200E}" type="presParOf" srcId="{A778D165-9E13-4F5A-ACE3-D329D8809337}" destId="{E2CF26C1-AE29-47C3-BCB1-5AA3EF015B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CCEF58-E5C7-42C6-9DFF-D50DED3FAF5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BB340F-61FC-4842-B968-8521006CF0B5}">
      <dgm:prSet phldrT="[Text]" custT="1"/>
      <dgm:spPr/>
      <dgm:t>
        <a:bodyPr/>
        <a:lstStyle/>
        <a:p>
          <a:pPr algn="l"/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Morphological Richness (lack of diacritics):</a:t>
          </a:r>
          <a:b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</a:b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The same root can have many different forms</a:t>
          </a:r>
        </a:p>
        <a:p>
          <a:pPr algn="l" rtl="0"/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Examples:</a:t>
          </a:r>
        </a:p>
        <a:p>
          <a:pPr algn="l" rtl="0"/>
          <a:b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</a:b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“</a:t>
          </a:r>
          <a:r>
            <a:rPr lang="ar-SA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لماذا </a:t>
          </a:r>
          <a:r>
            <a:rPr lang="ar-SA" sz="2400" kern="12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يولد</a:t>
          </a:r>
          <a:r>
            <a:rPr lang="ar-SA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الرضيع مشوها؟</a:t>
          </a: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” </a:t>
          </a:r>
          <a:br>
            <a:rPr lang="ar-EG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</a:b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Why is a baby </a:t>
          </a:r>
          <a:r>
            <a:rPr lang="en-US" sz="2400" kern="12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born</a:t>
          </a: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with a deformity?</a:t>
          </a:r>
        </a:p>
        <a:p>
          <a:pPr algn="l" rtl="0"/>
          <a:r>
            <a:rPr lang="ar-EG" sz="2400" kern="12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يولِّد</a:t>
          </a:r>
          <a:r>
            <a:rPr lang="ar-EG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means “Generates”</a:t>
          </a:r>
        </a:p>
        <a:p>
          <a:pPr algn="l" rtl="0"/>
          <a:b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</a:br>
          <a:r>
            <a:rPr lang="ar-EG" sz="2400" kern="12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لَعَبَ</a:t>
          </a:r>
          <a:r>
            <a:rPr lang="ar-EG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، </a:t>
          </a:r>
          <a:r>
            <a:rPr lang="ar-EG" sz="2400" kern="1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يَلعَب</a:t>
          </a:r>
          <a:r>
            <a:rPr lang="ar-EG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، </a:t>
          </a:r>
          <a:r>
            <a:rPr lang="ar-EG" sz="2400" kern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لِعْب</a:t>
          </a:r>
          <a:r>
            <a:rPr lang="ar-EG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، </a:t>
          </a:r>
          <a:r>
            <a:rPr lang="ar-EG" sz="2400" kern="12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يُلاعِب</a:t>
          </a:r>
          <a:br>
            <a:rPr lang="ar-EG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</a:br>
          <a:r>
            <a:rPr lang="en-US" sz="2400" kern="12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Playing with </a:t>
          </a: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– </a:t>
          </a:r>
          <a:r>
            <a:rPr lang="en-US" sz="2400" kern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Play</a:t>
          </a: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– </a:t>
          </a:r>
          <a:r>
            <a:rPr lang="en-US" sz="2400" kern="1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Playing</a:t>
          </a: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- </a:t>
          </a:r>
          <a:r>
            <a:rPr lang="en-US" sz="2400" kern="12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Played</a:t>
          </a:r>
        </a:p>
      </dgm:t>
    </dgm:pt>
    <dgm:pt modelId="{C37433C5-1F4F-4440-AE92-705D9B1EA86D}" type="parTrans" cxnId="{11EC1A04-0425-4B4B-8D18-84F166A64777}">
      <dgm:prSet/>
      <dgm:spPr/>
      <dgm:t>
        <a:bodyPr/>
        <a:lstStyle/>
        <a:p>
          <a:endParaRPr lang="en-US"/>
        </a:p>
      </dgm:t>
    </dgm:pt>
    <dgm:pt modelId="{5B199267-73F7-4F27-A2DC-622F4C58B634}" type="sibTrans" cxnId="{11EC1A04-0425-4B4B-8D18-84F166A64777}">
      <dgm:prSet/>
      <dgm:spPr/>
      <dgm:t>
        <a:bodyPr/>
        <a:lstStyle/>
        <a:p>
          <a:endParaRPr lang="en-US"/>
        </a:p>
      </dgm:t>
    </dgm:pt>
    <dgm:pt modelId="{E1EF0B65-2FDB-435F-B1FB-F3CD08248BEA}" type="pres">
      <dgm:prSet presAssocID="{F4CCEF58-E5C7-42C6-9DFF-D50DED3FAF5E}" presName="vert0" presStyleCnt="0">
        <dgm:presLayoutVars>
          <dgm:dir/>
          <dgm:animOne val="branch"/>
          <dgm:animLvl val="lvl"/>
        </dgm:presLayoutVars>
      </dgm:prSet>
      <dgm:spPr/>
    </dgm:pt>
    <dgm:pt modelId="{38EBB327-89FC-4AB1-A9F9-176D09A6A922}" type="pres">
      <dgm:prSet presAssocID="{44BB340F-61FC-4842-B968-8521006CF0B5}" presName="thickLine" presStyleLbl="alignNode1" presStyleIdx="0" presStyleCnt="1"/>
      <dgm:spPr/>
    </dgm:pt>
    <dgm:pt modelId="{EFDFEB49-DB3F-4B6A-A15D-BAB8073E3CB4}" type="pres">
      <dgm:prSet presAssocID="{44BB340F-61FC-4842-B968-8521006CF0B5}" presName="horz1" presStyleCnt="0"/>
      <dgm:spPr/>
    </dgm:pt>
    <dgm:pt modelId="{0AE14CA3-8D6D-45B6-865C-E4AB5CA6B2FB}" type="pres">
      <dgm:prSet presAssocID="{44BB340F-61FC-4842-B968-8521006CF0B5}" presName="tx1" presStyleLbl="revTx" presStyleIdx="0" presStyleCnt="1" custScaleX="98667" custScaleY="100196" custLinFactNeighborX="-2387"/>
      <dgm:spPr/>
    </dgm:pt>
    <dgm:pt modelId="{83C64643-5F1B-48F0-9D7F-E13D4C68964E}" type="pres">
      <dgm:prSet presAssocID="{44BB340F-61FC-4842-B968-8521006CF0B5}" presName="vert1" presStyleCnt="0"/>
      <dgm:spPr/>
    </dgm:pt>
  </dgm:ptLst>
  <dgm:cxnLst>
    <dgm:cxn modelId="{11EC1A04-0425-4B4B-8D18-84F166A64777}" srcId="{F4CCEF58-E5C7-42C6-9DFF-D50DED3FAF5E}" destId="{44BB340F-61FC-4842-B968-8521006CF0B5}" srcOrd="0" destOrd="0" parTransId="{C37433C5-1F4F-4440-AE92-705D9B1EA86D}" sibTransId="{5B199267-73F7-4F27-A2DC-622F4C58B634}"/>
    <dgm:cxn modelId="{092B776A-D3CE-43B8-9DEB-7C5290E7EA64}" type="presOf" srcId="{F4CCEF58-E5C7-42C6-9DFF-D50DED3FAF5E}" destId="{E1EF0B65-2FDB-435F-B1FB-F3CD08248BEA}" srcOrd="0" destOrd="0" presId="urn:microsoft.com/office/officeart/2008/layout/LinedList"/>
    <dgm:cxn modelId="{FDE348C0-4DA9-44A8-999F-0614CD51F186}" type="presOf" srcId="{44BB340F-61FC-4842-B968-8521006CF0B5}" destId="{0AE14CA3-8D6D-45B6-865C-E4AB5CA6B2FB}" srcOrd="0" destOrd="0" presId="urn:microsoft.com/office/officeart/2008/layout/LinedList"/>
    <dgm:cxn modelId="{9200737A-4770-4F94-9746-B62AD10CE84F}" type="presParOf" srcId="{E1EF0B65-2FDB-435F-B1FB-F3CD08248BEA}" destId="{38EBB327-89FC-4AB1-A9F9-176D09A6A922}" srcOrd="0" destOrd="0" presId="urn:microsoft.com/office/officeart/2008/layout/LinedList"/>
    <dgm:cxn modelId="{F9013D4A-1F68-4BA2-ADE2-24D621103A29}" type="presParOf" srcId="{E1EF0B65-2FDB-435F-B1FB-F3CD08248BEA}" destId="{EFDFEB49-DB3F-4B6A-A15D-BAB8073E3CB4}" srcOrd="1" destOrd="0" presId="urn:microsoft.com/office/officeart/2008/layout/LinedList"/>
    <dgm:cxn modelId="{B89A3629-6085-4E05-BB18-4545B68A34EA}" type="presParOf" srcId="{EFDFEB49-DB3F-4B6A-A15D-BAB8073E3CB4}" destId="{0AE14CA3-8D6D-45B6-865C-E4AB5CA6B2FB}" srcOrd="0" destOrd="0" presId="urn:microsoft.com/office/officeart/2008/layout/LinedList"/>
    <dgm:cxn modelId="{BEEE8167-3EC2-42B2-94AB-D814CB6E028F}" type="presParOf" srcId="{EFDFEB49-DB3F-4B6A-A15D-BAB8073E3CB4}" destId="{83C64643-5F1B-48F0-9D7F-E13D4C68964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4CCEF58-E5C7-42C6-9DFF-D50DED3FAF5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BB340F-61FC-4842-B968-8521006CF0B5}">
      <dgm:prSet phldrT="[Text]" custT="1"/>
      <dgm:spPr/>
      <dgm:t>
        <a:bodyPr/>
        <a:lstStyle/>
        <a:p>
          <a:pPr algn="l"/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Orthographic Ambiguity</a:t>
          </a:r>
          <a:b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</a:br>
          <a:b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</a:br>
          <a:r>
            <a:rPr lang="ar-EG" sz="2400" kern="12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على</a:t>
          </a:r>
          <a:r>
            <a:rPr lang="ar-EG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ar-EG" sz="2400" kern="12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أخذ</a:t>
          </a:r>
          <a:r>
            <a:rPr lang="ar-EG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ar-EG" sz="2400" kern="12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ال</a:t>
          </a:r>
          <a:r>
            <a:rPr lang="ar-EG" sz="2400" kern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مال</a:t>
          </a:r>
          <a:r>
            <a:rPr lang="ar-EG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ar-EG" sz="2400" kern="12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ك</a:t>
          </a:r>
          <a:r>
            <a:rPr lang="ar-EG" sz="2400" kern="12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وارث</a:t>
          </a:r>
          <a:r>
            <a:rPr lang="ar-EG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ar-EG" sz="2400" kern="1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شرعى</a:t>
          </a:r>
          <a:br>
            <a:rPr lang="en-US" sz="2400" kern="1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</a:br>
          <a:br>
            <a:rPr lang="en-US" sz="2400" kern="1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</a:br>
          <a:r>
            <a:rPr lang="en-US" sz="2400" kern="12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Ali</a:t>
          </a:r>
          <a:r>
            <a:rPr lang="en-US" sz="2400" kern="1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en-US" sz="2400" kern="12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Took</a:t>
          </a:r>
          <a:r>
            <a:rPr lang="en-US" sz="2400" kern="1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en-US" sz="2400" kern="12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the</a:t>
          </a:r>
          <a:r>
            <a:rPr lang="en-US" sz="2400" kern="1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en-US" sz="2400" kern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money</a:t>
          </a:r>
          <a:r>
            <a:rPr lang="en-US" sz="2400" kern="1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en-US" sz="2400" kern="12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as a</a:t>
          </a:r>
          <a:r>
            <a:rPr lang="en-US" sz="2400" kern="1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legitimate </a:t>
          </a:r>
          <a:r>
            <a:rPr lang="en-US" sz="2400" kern="1200" dirty="0">
              <a:solidFill>
                <a:schemeClr val="bg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inheritor</a:t>
          </a:r>
        </a:p>
        <a:p>
          <a:pPr algn="l" rtl="1"/>
          <a:endParaRPr lang="en-US" sz="2400" kern="1200" dirty="0">
            <a:solidFill>
              <a:schemeClr val="bg1">
                <a:lumMod val="75000"/>
              </a:schemeClr>
            </a:solidFill>
            <a:effectLst/>
            <a:latin typeface="Calibri" panose="020F0502020204030204" pitchFamily="34" charset="0"/>
            <a:ea typeface="Calibri" panose="020F0502020204030204" pitchFamily="34" charset="0"/>
            <a:cs typeface="Arial" panose="020B0604020202020204" pitchFamily="34" charset="0"/>
          </a:endParaRPr>
        </a:p>
      </dgm:t>
    </dgm:pt>
    <dgm:pt modelId="{C37433C5-1F4F-4440-AE92-705D9B1EA86D}" type="parTrans" cxnId="{11EC1A04-0425-4B4B-8D18-84F166A64777}">
      <dgm:prSet/>
      <dgm:spPr/>
      <dgm:t>
        <a:bodyPr/>
        <a:lstStyle/>
        <a:p>
          <a:endParaRPr lang="en-US"/>
        </a:p>
      </dgm:t>
    </dgm:pt>
    <dgm:pt modelId="{5B199267-73F7-4F27-A2DC-622F4C58B634}" type="sibTrans" cxnId="{11EC1A04-0425-4B4B-8D18-84F166A64777}">
      <dgm:prSet/>
      <dgm:spPr/>
      <dgm:t>
        <a:bodyPr/>
        <a:lstStyle/>
        <a:p>
          <a:endParaRPr lang="en-US"/>
        </a:p>
      </dgm:t>
    </dgm:pt>
    <dgm:pt modelId="{E1EF0B65-2FDB-435F-B1FB-F3CD08248BEA}" type="pres">
      <dgm:prSet presAssocID="{F4CCEF58-E5C7-42C6-9DFF-D50DED3FAF5E}" presName="vert0" presStyleCnt="0">
        <dgm:presLayoutVars>
          <dgm:dir/>
          <dgm:animOne val="branch"/>
          <dgm:animLvl val="lvl"/>
        </dgm:presLayoutVars>
      </dgm:prSet>
      <dgm:spPr/>
    </dgm:pt>
    <dgm:pt modelId="{38EBB327-89FC-4AB1-A9F9-176D09A6A922}" type="pres">
      <dgm:prSet presAssocID="{44BB340F-61FC-4842-B968-8521006CF0B5}" presName="thickLine" presStyleLbl="alignNode1" presStyleIdx="0" presStyleCnt="1"/>
      <dgm:spPr/>
    </dgm:pt>
    <dgm:pt modelId="{EFDFEB49-DB3F-4B6A-A15D-BAB8073E3CB4}" type="pres">
      <dgm:prSet presAssocID="{44BB340F-61FC-4842-B968-8521006CF0B5}" presName="horz1" presStyleCnt="0"/>
      <dgm:spPr/>
    </dgm:pt>
    <dgm:pt modelId="{0AE14CA3-8D6D-45B6-865C-E4AB5CA6B2FB}" type="pres">
      <dgm:prSet presAssocID="{44BB340F-61FC-4842-B968-8521006CF0B5}" presName="tx1" presStyleLbl="revTx" presStyleIdx="0" presStyleCnt="1" custLinFactNeighborX="-2387"/>
      <dgm:spPr/>
    </dgm:pt>
    <dgm:pt modelId="{83C64643-5F1B-48F0-9D7F-E13D4C68964E}" type="pres">
      <dgm:prSet presAssocID="{44BB340F-61FC-4842-B968-8521006CF0B5}" presName="vert1" presStyleCnt="0"/>
      <dgm:spPr/>
    </dgm:pt>
  </dgm:ptLst>
  <dgm:cxnLst>
    <dgm:cxn modelId="{11EC1A04-0425-4B4B-8D18-84F166A64777}" srcId="{F4CCEF58-E5C7-42C6-9DFF-D50DED3FAF5E}" destId="{44BB340F-61FC-4842-B968-8521006CF0B5}" srcOrd="0" destOrd="0" parTransId="{C37433C5-1F4F-4440-AE92-705D9B1EA86D}" sibTransId="{5B199267-73F7-4F27-A2DC-622F4C58B634}"/>
    <dgm:cxn modelId="{092B776A-D3CE-43B8-9DEB-7C5290E7EA64}" type="presOf" srcId="{F4CCEF58-E5C7-42C6-9DFF-D50DED3FAF5E}" destId="{E1EF0B65-2FDB-435F-B1FB-F3CD08248BEA}" srcOrd="0" destOrd="0" presId="urn:microsoft.com/office/officeart/2008/layout/LinedList"/>
    <dgm:cxn modelId="{FDE348C0-4DA9-44A8-999F-0614CD51F186}" type="presOf" srcId="{44BB340F-61FC-4842-B968-8521006CF0B5}" destId="{0AE14CA3-8D6D-45B6-865C-E4AB5CA6B2FB}" srcOrd="0" destOrd="0" presId="urn:microsoft.com/office/officeart/2008/layout/LinedList"/>
    <dgm:cxn modelId="{9200737A-4770-4F94-9746-B62AD10CE84F}" type="presParOf" srcId="{E1EF0B65-2FDB-435F-B1FB-F3CD08248BEA}" destId="{38EBB327-89FC-4AB1-A9F9-176D09A6A922}" srcOrd="0" destOrd="0" presId="urn:microsoft.com/office/officeart/2008/layout/LinedList"/>
    <dgm:cxn modelId="{F9013D4A-1F68-4BA2-ADE2-24D621103A29}" type="presParOf" srcId="{E1EF0B65-2FDB-435F-B1FB-F3CD08248BEA}" destId="{EFDFEB49-DB3F-4B6A-A15D-BAB8073E3CB4}" srcOrd="1" destOrd="0" presId="urn:microsoft.com/office/officeart/2008/layout/LinedList"/>
    <dgm:cxn modelId="{B89A3629-6085-4E05-BB18-4545B68A34EA}" type="presParOf" srcId="{EFDFEB49-DB3F-4B6A-A15D-BAB8073E3CB4}" destId="{0AE14CA3-8D6D-45B6-865C-E4AB5CA6B2FB}" srcOrd="0" destOrd="0" presId="urn:microsoft.com/office/officeart/2008/layout/LinedList"/>
    <dgm:cxn modelId="{BEEE8167-3EC2-42B2-94AB-D814CB6E028F}" type="presParOf" srcId="{EFDFEB49-DB3F-4B6A-A15D-BAB8073E3CB4}" destId="{83C64643-5F1B-48F0-9D7F-E13D4C68964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4CCEF58-E5C7-42C6-9DFF-D50DED3FAF5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BB340F-61FC-4842-B968-8521006CF0B5}">
      <dgm:prSet phldrT="[Text]" custT="1"/>
      <dgm:spPr/>
      <dgm:t>
        <a:bodyPr/>
        <a:lstStyle/>
        <a:p>
          <a:pPr algn="l"/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Orthographic Inconsistency</a:t>
          </a:r>
          <a:b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</a:br>
          <a:r>
            <a:rPr lang="en-US" sz="2400" b="0" i="0" kern="1200" dirty="0"/>
            <a:t>Since Arabic is a phonetic language (what is written is what is said), there can be different ways to write the same word when writing in dialectal Arabic, for which there is no agreed-upon standard</a:t>
          </a:r>
          <a:br>
            <a:rPr lang="en-US" sz="2400" b="0" i="0" kern="1200" dirty="0"/>
          </a:br>
          <a:br>
            <a:rPr lang="en-US" sz="2400" b="0" i="0" kern="1200" dirty="0"/>
          </a:br>
          <a:r>
            <a:rPr lang="ar-EG" sz="2400" kern="12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على</a:t>
          </a:r>
          <a:r>
            <a:rPr lang="ar-EG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ar-EG" sz="2400" kern="12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أخذ</a:t>
          </a:r>
          <a:r>
            <a:rPr lang="ar-EG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ar-EG" sz="2400" kern="12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ال</a:t>
          </a:r>
          <a:r>
            <a:rPr lang="ar-EG" sz="2400" kern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مال</a:t>
          </a:r>
          <a:r>
            <a:rPr lang="ar-EG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ar-EG" sz="2400" kern="12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ك</a:t>
          </a:r>
          <a:r>
            <a:rPr lang="ar-EG" sz="2400" kern="12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وارث</a:t>
          </a:r>
          <a:r>
            <a:rPr lang="ar-EG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ar-EG" sz="2400" kern="1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شرعى</a:t>
          </a:r>
          <a:br>
            <a:rPr lang="en-US" sz="2400" kern="1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</a:br>
          <a:br>
            <a:rPr lang="en-US" sz="2400" kern="1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</a:br>
          <a:r>
            <a:rPr lang="en-US" sz="2400" kern="12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Ali</a:t>
          </a:r>
          <a:r>
            <a:rPr lang="en-US" sz="2400" kern="1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en-US" sz="2400" kern="12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Took</a:t>
          </a:r>
          <a:r>
            <a:rPr lang="en-US" sz="2400" kern="1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en-US" sz="2400" kern="12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the</a:t>
          </a:r>
          <a:r>
            <a:rPr lang="en-US" sz="2400" kern="1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en-US" sz="2400" kern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money</a:t>
          </a:r>
          <a:r>
            <a:rPr lang="en-US" sz="2400" kern="1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en-US" sz="2400" kern="12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as a</a:t>
          </a:r>
          <a:r>
            <a:rPr lang="en-US" sz="2400" kern="1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legitimate </a:t>
          </a:r>
          <a:r>
            <a:rPr lang="en-US" sz="2400" kern="1200" dirty="0">
              <a:solidFill>
                <a:schemeClr val="bg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inheritor</a:t>
          </a:r>
        </a:p>
        <a:p>
          <a:pPr algn="l"/>
          <a:endParaRPr lang="en-US" sz="2400" kern="1200" dirty="0">
            <a:solidFill>
              <a:schemeClr val="bg1">
                <a:lumMod val="75000"/>
              </a:schemeClr>
            </a:solidFill>
            <a:effectLst/>
            <a:latin typeface="Calibri" panose="020F0502020204030204" pitchFamily="34" charset="0"/>
            <a:ea typeface="Calibri" panose="020F0502020204030204" pitchFamily="34" charset="0"/>
            <a:cs typeface="Arial" panose="020B0604020202020204" pitchFamily="34" charset="0"/>
          </a:endParaRPr>
        </a:p>
        <a:p>
          <a:pPr algn="l" rtl="0"/>
          <a:r>
            <a:rPr lang="en-US" sz="2400" kern="1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Also “</a:t>
          </a:r>
          <a:r>
            <a:rPr lang="ar-EG" sz="2400" kern="1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كوارث</a:t>
          </a:r>
          <a:r>
            <a:rPr lang="en-US" sz="2400" kern="1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” means “Catastrophes”</a:t>
          </a:r>
          <a:endParaRPr lang="en-US" sz="2400" kern="1200" dirty="0">
            <a:solidFill>
              <a:srgbClr val="E48312">
                <a:lumMod val="75000"/>
              </a:srgbClr>
            </a:solidFill>
            <a:effectLst/>
            <a:latin typeface="Calibri" panose="020F0502020204030204" pitchFamily="34" charset="0"/>
            <a:ea typeface="Calibri" panose="020F0502020204030204" pitchFamily="34" charset="0"/>
            <a:cs typeface="Arial" panose="020B0604020202020204" pitchFamily="34" charset="0"/>
          </a:endParaRPr>
        </a:p>
      </dgm:t>
    </dgm:pt>
    <dgm:pt modelId="{C37433C5-1F4F-4440-AE92-705D9B1EA86D}" type="parTrans" cxnId="{11EC1A04-0425-4B4B-8D18-84F166A64777}">
      <dgm:prSet/>
      <dgm:spPr/>
      <dgm:t>
        <a:bodyPr/>
        <a:lstStyle/>
        <a:p>
          <a:pPr rtl="0"/>
          <a:endParaRPr lang="en-US"/>
        </a:p>
      </dgm:t>
    </dgm:pt>
    <dgm:pt modelId="{5B199267-73F7-4F27-A2DC-622F4C58B634}" type="sibTrans" cxnId="{11EC1A04-0425-4B4B-8D18-84F166A64777}">
      <dgm:prSet/>
      <dgm:spPr/>
      <dgm:t>
        <a:bodyPr/>
        <a:lstStyle/>
        <a:p>
          <a:pPr rtl="0"/>
          <a:endParaRPr lang="en-US"/>
        </a:p>
      </dgm:t>
    </dgm:pt>
    <dgm:pt modelId="{E1EF0B65-2FDB-435F-B1FB-F3CD08248BEA}" type="pres">
      <dgm:prSet presAssocID="{F4CCEF58-E5C7-42C6-9DFF-D50DED3FAF5E}" presName="vert0" presStyleCnt="0">
        <dgm:presLayoutVars>
          <dgm:dir/>
          <dgm:animOne val="branch"/>
          <dgm:animLvl val="lvl"/>
        </dgm:presLayoutVars>
      </dgm:prSet>
      <dgm:spPr/>
    </dgm:pt>
    <dgm:pt modelId="{38EBB327-89FC-4AB1-A9F9-176D09A6A922}" type="pres">
      <dgm:prSet presAssocID="{44BB340F-61FC-4842-B968-8521006CF0B5}" presName="thickLine" presStyleLbl="alignNode1" presStyleIdx="0" presStyleCnt="1"/>
      <dgm:spPr/>
    </dgm:pt>
    <dgm:pt modelId="{EFDFEB49-DB3F-4B6A-A15D-BAB8073E3CB4}" type="pres">
      <dgm:prSet presAssocID="{44BB340F-61FC-4842-B968-8521006CF0B5}" presName="horz1" presStyleCnt="0"/>
      <dgm:spPr/>
    </dgm:pt>
    <dgm:pt modelId="{0AE14CA3-8D6D-45B6-865C-E4AB5CA6B2FB}" type="pres">
      <dgm:prSet presAssocID="{44BB340F-61FC-4842-B968-8521006CF0B5}" presName="tx1" presStyleLbl="revTx" presStyleIdx="0" presStyleCnt="1" custLinFactNeighborX="-2387"/>
      <dgm:spPr/>
    </dgm:pt>
    <dgm:pt modelId="{83C64643-5F1B-48F0-9D7F-E13D4C68964E}" type="pres">
      <dgm:prSet presAssocID="{44BB340F-61FC-4842-B968-8521006CF0B5}" presName="vert1" presStyleCnt="0"/>
      <dgm:spPr/>
    </dgm:pt>
  </dgm:ptLst>
  <dgm:cxnLst>
    <dgm:cxn modelId="{11EC1A04-0425-4B4B-8D18-84F166A64777}" srcId="{F4CCEF58-E5C7-42C6-9DFF-D50DED3FAF5E}" destId="{44BB340F-61FC-4842-B968-8521006CF0B5}" srcOrd="0" destOrd="0" parTransId="{C37433C5-1F4F-4440-AE92-705D9B1EA86D}" sibTransId="{5B199267-73F7-4F27-A2DC-622F4C58B634}"/>
    <dgm:cxn modelId="{092B776A-D3CE-43B8-9DEB-7C5290E7EA64}" type="presOf" srcId="{F4CCEF58-E5C7-42C6-9DFF-D50DED3FAF5E}" destId="{E1EF0B65-2FDB-435F-B1FB-F3CD08248BEA}" srcOrd="0" destOrd="0" presId="urn:microsoft.com/office/officeart/2008/layout/LinedList"/>
    <dgm:cxn modelId="{FDE348C0-4DA9-44A8-999F-0614CD51F186}" type="presOf" srcId="{44BB340F-61FC-4842-B968-8521006CF0B5}" destId="{0AE14CA3-8D6D-45B6-865C-E4AB5CA6B2FB}" srcOrd="0" destOrd="0" presId="urn:microsoft.com/office/officeart/2008/layout/LinedList"/>
    <dgm:cxn modelId="{9200737A-4770-4F94-9746-B62AD10CE84F}" type="presParOf" srcId="{E1EF0B65-2FDB-435F-B1FB-F3CD08248BEA}" destId="{38EBB327-89FC-4AB1-A9F9-176D09A6A922}" srcOrd="0" destOrd="0" presId="urn:microsoft.com/office/officeart/2008/layout/LinedList"/>
    <dgm:cxn modelId="{F9013D4A-1F68-4BA2-ADE2-24D621103A29}" type="presParOf" srcId="{E1EF0B65-2FDB-435F-B1FB-F3CD08248BEA}" destId="{EFDFEB49-DB3F-4B6A-A15D-BAB8073E3CB4}" srcOrd="1" destOrd="0" presId="urn:microsoft.com/office/officeart/2008/layout/LinedList"/>
    <dgm:cxn modelId="{B89A3629-6085-4E05-BB18-4545B68A34EA}" type="presParOf" srcId="{EFDFEB49-DB3F-4B6A-A15D-BAB8073E3CB4}" destId="{0AE14CA3-8D6D-45B6-865C-E4AB5CA6B2FB}" srcOrd="0" destOrd="0" presId="urn:microsoft.com/office/officeart/2008/layout/LinedList"/>
    <dgm:cxn modelId="{BEEE8167-3EC2-42B2-94AB-D814CB6E028F}" type="presParOf" srcId="{EFDFEB49-DB3F-4B6A-A15D-BAB8073E3CB4}" destId="{83C64643-5F1B-48F0-9D7F-E13D4C68964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4CCEF58-E5C7-42C6-9DFF-D50DED3FAF5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BB340F-61FC-4842-B968-8521006CF0B5}">
      <dgm:prSet phldrT="[Text]" custT="1"/>
      <dgm:spPr/>
      <dgm:t>
        <a:bodyPr/>
        <a:lstStyle/>
        <a:p>
          <a:pPr algn="l" rtl="0"/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Dialectal Variation</a:t>
          </a:r>
        </a:p>
      </dgm:t>
    </dgm:pt>
    <dgm:pt modelId="{C37433C5-1F4F-4440-AE92-705D9B1EA86D}" type="parTrans" cxnId="{11EC1A04-0425-4B4B-8D18-84F166A64777}">
      <dgm:prSet/>
      <dgm:spPr/>
      <dgm:t>
        <a:bodyPr/>
        <a:lstStyle/>
        <a:p>
          <a:pPr rtl="0"/>
          <a:endParaRPr lang="en-US"/>
        </a:p>
      </dgm:t>
    </dgm:pt>
    <dgm:pt modelId="{5B199267-73F7-4F27-A2DC-622F4C58B634}" type="sibTrans" cxnId="{11EC1A04-0425-4B4B-8D18-84F166A64777}">
      <dgm:prSet/>
      <dgm:spPr/>
      <dgm:t>
        <a:bodyPr/>
        <a:lstStyle/>
        <a:p>
          <a:pPr rtl="0"/>
          <a:endParaRPr lang="en-US"/>
        </a:p>
      </dgm:t>
    </dgm:pt>
    <dgm:pt modelId="{E1EF0B65-2FDB-435F-B1FB-F3CD08248BEA}" type="pres">
      <dgm:prSet presAssocID="{F4CCEF58-E5C7-42C6-9DFF-D50DED3FAF5E}" presName="vert0" presStyleCnt="0">
        <dgm:presLayoutVars>
          <dgm:dir/>
          <dgm:animOne val="branch"/>
          <dgm:animLvl val="lvl"/>
        </dgm:presLayoutVars>
      </dgm:prSet>
      <dgm:spPr/>
    </dgm:pt>
    <dgm:pt modelId="{38EBB327-89FC-4AB1-A9F9-176D09A6A922}" type="pres">
      <dgm:prSet presAssocID="{44BB340F-61FC-4842-B968-8521006CF0B5}" presName="thickLine" presStyleLbl="alignNode1" presStyleIdx="0" presStyleCnt="1"/>
      <dgm:spPr/>
    </dgm:pt>
    <dgm:pt modelId="{EFDFEB49-DB3F-4B6A-A15D-BAB8073E3CB4}" type="pres">
      <dgm:prSet presAssocID="{44BB340F-61FC-4842-B968-8521006CF0B5}" presName="horz1" presStyleCnt="0"/>
      <dgm:spPr/>
    </dgm:pt>
    <dgm:pt modelId="{0AE14CA3-8D6D-45B6-865C-E4AB5CA6B2FB}" type="pres">
      <dgm:prSet presAssocID="{44BB340F-61FC-4842-B968-8521006CF0B5}" presName="tx1" presStyleLbl="revTx" presStyleIdx="0" presStyleCnt="1" custLinFactNeighborX="-2387"/>
      <dgm:spPr/>
    </dgm:pt>
    <dgm:pt modelId="{83C64643-5F1B-48F0-9D7F-E13D4C68964E}" type="pres">
      <dgm:prSet presAssocID="{44BB340F-61FC-4842-B968-8521006CF0B5}" presName="vert1" presStyleCnt="0"/>
      <dgm:spPr/>
    </dgm:pt>
  </dgm:ptLst>
  <dgm:cxnLst>
    <dgm:cxn modelId="{11EC1A04-0425-4B4B-8D18-84F166A64777}" srcId="{F4CCEF58-E5C7-42C6-9DFF-D50DED3FAF5E}" destId="{44BB340F-61FC-4842-B968-8521006CF0B5}" srcOrd="0" destOrd="0" parTransId="{C37433C5-1F4F-4440-AE92-705D9B1EA86D}" sibTransId="{5B199267-73F7-4F27-A2DC-622F4C58B634}"/>
    <dgm:cxn modelId="{092B776A-D3CE-43B8-9DEB-7C5290E7EA64}" type="presOf" srcId="{F4CCEF58-E5C7-42C6-9DFF-D50DED3FAF5E}" destId="{E1EF0B65-2FDB-435F-B1FB-F3CD08248BEA}" srcOrd="0" destOrd="0" presId="urn:microsoft.com/office/officeart/2008/layout/LinedList"/>
    <dgm:cxn modelId="{FDE348C0-4DA9-44A8-999F-0614CD51F186}" type="presOf" srcId="{44BB340F-61FC-4842-B968-8521006CF0B5}" destId="{0AE14CA3-8D6D-45B6-865C-E4AB5CA6B2FB}" srcOrd="0" destOrd="0" presId="urn:microsoft.com/office/officeart/2008/layout/LinedList"/>
    <dgm:cxn modelId="{9200737A-4770-4F94-9746-B62AD10CE84F}" type="presParOf" srcId="{E1EF0B65-2FDB-435F-B1FB-F3CD08248BEA}" destId="{38EBB327-89FC-4AB1-A9F9-176D09A6A922}" srcOrd="0" destOrd="0" presId="urn:microsoft.com/office/officeart/2008/layout/LinedList"/>
    <dgm:cxn modelId="{F9013D4A-1F68-4BA2-ADE2-24D621103A29}" type="presParOf" srcId="{E1EF0B65-2FDB-435F-B1FB-F3CD08248BEA}" destId="{EFDFEB49-DB3F-4B6A-A15D-BAB8073E3CB4}" srcOrd="1" destOrd="0" presId="urn:microsoft.com/office/officeart/2008/layout/LinedList"/>
    <dgm:cxn modelId="{B89A3629-6085-4E05-BB18-4545B68A34EA}" type="presParOf" srcId="{EFDFEB49-DB3F-4B6A-A15D-BAB8073E3CB4}" destId="{0AE14CA3-8D6D-45B6-865C-E4AB5CA6B2FB}" srcOrd="0" destOrd="0" presId="urn:microsoft.com/office/officeart/2008/layout/LinedList"/>
    <dgm:cxn modelId="{BEEE8167-3EC2-42B2-94AB-D814CB6E028F}" type="presParOf" srcId="{EFDFEB49-DB3F-4B6A-A15D-BAB8073E3CB4}" destId="{83C64643-5F1B-48F0-9D7F-E13D4C68964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4CCEF58-E5C7-42C6-9DFF-D50DED3FAF5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BB340F-61FC-4842-B968-8521006CF0B5}">
      <dgm:prSet phldrT="[Text]" custT="1"/>
      <dgm:spPr/>
      <dgm:t>
        <a:bodyPr/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Study the corpora</a:t>
          </a:r>
        </a:p>
      </dgm:t>
    </dgm:pt>
    <dgm:pt modelId="{C37433C5-1F4F-4440-AE92-705D9B1EA86D}" type="parTrans" cxnId="{11EC1A04-0425-4B4B-8D18-84F166A64777}">
      <dgm:prSet/>
      <dgm:spPr/>
      <dgm:t>
        <a:bodyPr/>
        <a:lstStyle/>
        <a:p>
          <a:pPr rtl="0"/>
          <a:endParaRPr lang="en-US"/>
        </a:p>
      </dgm:t>
    </dgm:pt>
    <dgm:pt modelId="{5B199267-73F7-4F27-A2DC-622F4C58B634}" type="sibTrans" cxnId="{11EC1A04-0425-4B4B-8D18-84F166A64777}">
      <dgm:prSet/>
      <dgm:spPr/>
      <dgm:t>
        <a:bodyPr/>
        <a:lstStyle/>
        <a:p>
          <a:pPr rtl="0"/>
          <a:endParaRPr lang="en-US"/>
        </a:p>
      </dgm:t>
    </dgm:pt>
    <dgm:pt modelId="{879CD73F-B36F-489D-BD00-16A18B9E4A8C}">
      <dgm:prSet phldrT="[Text]"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Analyzing the Question</a:t>
          </a:r>
        </a:p>
      </dgm:t>
    </dgm:pt>
    <dgm:pt modelId="{82E09940-CF13-4745-B046-48B577646C22}" type="parTrans" cxnId="{B67B8C53-6DEF-4359-A056-C57FC358262A}">
      <dgm:prSet/>
      <dgm:spPr/>
      <dgm:t>
        <a:bodyPr/>
        <a:lstStyle/>
        <a:p>
          <a:endParaRPr lang="en-US"/>
        </a:p>
      </dgm:t>
    </dgm:pt>
    <dgm:pt modelId="{B7DB6426-4698-49AF-9AB2-2710B06DBD32}" type="sibTrans" cxnId="{B67B8C53-6DEF-4359-A056-C57FC358262A}">
      <dgm:prSet/>
      <dgm:spPr/>
      <dgm:t>
        <a:bodyPr/>
        <a:lstStyle/>
        <a:p>
          <a:endParaRPr lang="en-US"/>
        </a:p>
      </dgm:t>
    </dgm:pt>
    <dgm:pt modelId="{B17C3309-5CCB-4FDA-9C92-8B2A95762D87}">
      <dgm:prSet phldrT="[Text]" custT="1"/>
      <dgm:spPr/>
      <dgm:t>
        <a:bodyPr/>
        <a:lstStyle/>
        <a:p>
          <a:pPr algn="l"/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Reviewing the related documents</a:t>
          </a:r>
        </a:p>
      </dgm:t>
    </dgm:pt>
    <dgm:pt modelId="{E9F7C63C-3F0F-4A9F-9B4F-B712C3B984D7}" type="parTrans" cxnId="{48160508-D8D4-465B-B3E8-DC8CF5938D6C}">
      <dgm:prSet/>
      <dgm:spPr/>
      <dgm:t>
        <a:bodyPr/>
        <a:lstStyle/>
        <a:p>
          <a:endParaRPr lang="en-US"/>
        </a:p>
      </dgm:t>
    </dgm:pt>
    <dgm:pt modelId="{B2BC49F3-F28D-4EC7-A822-1485C7F4CFBD}" type="sibTrans" cxnId="{48160508-D8D4-465B-B3E8-DC8CF5938D6C}">
      <dgm:prSet/>
      <dgm:spPr/>
      <dgm:t>
        <a:bodyPr/>
        <a:lstStyle/>
        <a:p>
          <a:endParaRPr lang="en-US"/>
        </a:p>
      </dgm:t>
    </dgm:pt>
    <dgm:pt modelId="{57CB1FC7-013E-4E8A-98F7-DB5C0DD0BCA7}">
      <dgm:prSet phldrT="[Text]" custT="1"/>
      <dgm:spPr/>
      <dgm:t>
        <a:bodyPr/>
        <a:lstStyle/>
        <a:p>
          <a:pPr algn="l"/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Answer Extraction</a:t>
          </a:r>
        </a:p>
      </dgm:t>
    </dgm:pt>
    <dgm:pt modelId="{D55840B7-6666-4D2B-9DCC-8A31BF9E5946}" type="parTrans" cxnId="{DAE2D3B7-9BE3-408D-96C4-FCBE832E38F1}">
      <dgm:prSet/>
      <dgm:spPr/>
      <dgm:t>
        <a:bodyPr/>
        <a:lstStyle/>
        <a:p>
          <a:endParaRPr lang="en-US"/>
        </a:p>
      </dgm:t>
    </dgm:pt>
    <dgm:pt modelId="{226FF022-E9B7-49A2-9483-DDA06780EF48}" type="sibTrans" cxnId="{DAE2D3B7-9BE3-408D-96C4-FCBE832E38F1}">
      <dgm:prSet/>
      <dgm:spPr/>
      <dgm:t>
        <a:bodyPr/>
        <a:lstStyle/>
        <a:p>
          <a:endParaRPr lang="en-US"/>
        </a:p>
      </dgm:t>
    </dgm:pt>
    <dgm:pt modelId="{E1EF0B65-2FDB-435F-B1FB-F3CD08248BEA}" type="pres">
      <dgm:prSet presAssocID="{F4CCEF58-E5C7-42C6-9DFF-D50DED3FAF5E}" presName="vert0" presStyleCnt="0">
        <dgm:presLayoutVars>
          <dgm:dir/>
          <dgm:animOne val="branch"/>
          <dgm:animLvl val="lvl"/>
        </dgm:presLayoutVars>
      </dgm:prSet>
      <dgm:spPr/>
    </dgm:pt>
    <dgm:pt modelId="{38EBB327-89FC-4AB1-A9F9-176D09A6A922}" type="pres">
      <dgm:prSet presAssocID="{44BB340F-61FC-4842-B968-8521006CF0B5}" presName="thickLine" presStyleLbl="alignNode1" presStyleIdx="0" presStyleCnt="4"/>
      <dgm:spPr/>
    </dgm:pt>
    <dgm:pt modelId="{EFDFEB49-DB3F-4B6A-A15D-BAB8073E3CB4}" type="pres">
      <dgm:prSet presAssocID="{44BB340F-61FC-4842-B968-8521006CF0B5}" presName="horz1" presStyleCnt="0"/>
      <dgm:spPr/>
    </dgm:pt>
    <dgm:pt modelId="{0AE14CA3-8D6D-45B6-865C-E4AB5CA6B2FB}" type="pres">
      <dgm:prSet presAssocID="{44BB340F-61FC-4842-B968-8521006CF0B5}" presName="tx1" presStyleLbl="revTx" presStyleIdx="0" presStyleCnt="4" custLinFactNeighborX="-2387"/>
      <dgm:spPr/>
    </dgm:pt>
    <dgm:pt modelId="{83C64643-5F1B-48F0-9D7F-E13D4C68964E}" type="pres">
      <dgm:prSet presAssocID="{44BB340F-61FC-4842-B968-8521006CF0B5}" presName="vert1" presStyleCnt="0"/>
      <dgm:spPr/>
    </dgm:pt>
    <dgm:pt modelId="{93F954F8-952B-45C3-8F74-C9E2D02D34F4}" type="pres">
      <dgm:prSet presAssocID="{879CD73F-B36F-489D-BD00-16A18B9E4A8C}" presName="thickLine" presStyleLbl="alignNode1" presStyleIdx="1" presStyleCnt="4"/>
      <dgm:spPr/>
    </dgm:pt>
    <dgm:pt modelId="{BC084F5F-BE91-4E4B-A24F-A9F5991EA09F}" type="pres">
      <dgm:prSet presAssocID="{879CD73F-B36F-489D-BD00-16A18B9E4A8C}" presName="horz1" presStyleCnt="0"/>
      <dgm:spPr/>
    </dgm:pt>
    <dgm:pt modelId="{DC7BF7AF-80A6-4B3A-B1CB-8E4671B440A6}" type="pres">
      <dgm:prSet presAssocID="{879CD73F-B36F-489D-BD00-16A18B9E4A8C}" presName="tx1" presStyleLbl="revTx" presStyleIdx="1" presStyleCnt="4"/>
      <dgm:spPr/>
    </dgm:pt>
    <dgm:pt modelId="{718A4784-F4CF-4EA0-8DE0-7F43DCFEDBBD}" type="pres">
      <dgm:prSet presAssocID="{879CD73F-B36F-489D-BD00-16A18B9E4A8C}" presName="vert1" presStyleCnt="0"/>
      <dgm:spPr/>
    </dgm:pt>
    <dgm:pt modelId="{E8397434-EA94-4F0C-9FB5-A9B554ED26D9}" type="pres">
      <dgm:prSet presAssocID="{B17C3309-5CCB-4FDA-9C92-8B2A95762D87}" presName="thickLine" presStyleLbl="alignNode1" presStyleIdx="2" presStyleCnt="4"/>
      <dgm:spPr/>
    </dgm:pt>
    <dgm:pt modelId="{2612162D-296D-4DF5-9167-DF49FF115EA5}" type="pres">
      <dgm:prSet presAssocID="{B17C3309-5CCB-4FDA-9C92-8B2A95762D87}" presName="horz1" presStyleCnt="0"/>
      <dgm:spPr/>
    </dgm:pt>
    <dgm:pt modelId="{5C295DE9-E237-4DCE-B264-121F92755B84}" type="pres">
      <dgm:prSet presAssocID="{B17C3309-5CCB-4FDA-9C92-8B2A95762D87}" presName="tx1" presStyleLbl="revTx" presStyleIdx="2" presStyleCnt="4"/>
      <dgm:spPr/>
    </dgm:pt>
    <dgm:pt modelId="{E00338B3-4F1D-41A2-9404-99D78FF575CF}" type="pres">
      <dgm:prSet presAssocID="{B17C3309-5CCB-4FDA-9C92-8B2A95762D87}" presName="vert1" presStyleCnt="0"/>
      <dgm:spPr/>
    </dgm:pt>
    <dgm:pt modelId="{FD3A5C17-C545-4202-8527-D3A0DB51E3D4}" type="pres">
      <dgm:prSet presAssocID="{57CB1FC7-013E-4E8A-98F7-DB5C0DD0BCA7}" presName="thickLine" presStyleLbl="alignNode1" presStyleIdx="3" presStyleCnt="4"/>
      <dgm:spPr/>
    </dgm:pt>
    <dgm:pt modelId="{7A60AE33-8031-45B1-8861-557961FB24BD}" type="pres">
      <dgm:prSet presAssocID="{57CB1FC7-013E-4E8A-98F7-DB5C0DD0BCA7}" presName="horz1" presStyleCnt="0"/>
      <dgm:spPr/>
    </dgm:pt>
    <dgm:pt modelId="{2F21FE4B-C6BB-414C-A3EC-0A7D057CC738}" type="pres">
      <dgm:prSet presAssocID="{57CB1FC7-013E-4E8A-98F7-DB5C0DD0BCA7}" presName="tx1" presStyleLbl="revTx" presStyleIdx="3" presStyleCnt="4"/>
      <dgm:spPr/>
    </dgm:pt>
    <dgm:pt modelId="{0E1938B0-60F2-42D1-9510-31E717ED478A}" type="pres">
      <dgm:prSet presAssocID="{57CB1FC7-013E-4E8A-98F7-DB5C0DD0BCA7}" presName="vert1" presStyleCnt="0"/>
      <dgm:spPr/>
    </dgm:pt>
  </dgm:ptLst>
  <dgm:cxnLst>
    <dgm:cxn modelId="{11EC1A04-0425-4B4B-8D18-84F166A64777}" srcId="{F4CCEF58-E5C7-42C6-9DFF-D50DED3FAF5E}" destId="{44BB340F-61FC-4842-B968-8521006CF0B5}" srcOrd="0" destOrd="0" parTransId="{C37433C5-1F4F-4440-AE92-705D9B1EA86D}" sibTransId="{5B199267-73F7-4F27-A2DC-622F4C58B634}"/>
    <dgm:cxn modelId="{48160508-D8D4-465B-B3E8-DC8CF5938D6C}" srcId="{F4CCEF58-E5C7-42C6-9DFF-D50DED3FAF5E}" destId="{B17C3309-5CCB-4FDA-9C92-8B2A95762D87}" srcOrd="2" destOrd="0" parTransId="{E9F7C63C-3F0F-4A9F-9B4F-B712C3B984D7}" sibTransId="{B2BC49F3-F28D-4EC7-A822-1485C7F4CFBD}"/>
    <dgm:cxn modelId="{52A5CE19-47CE-4BB0-8E0C-6BCC6A1D89AF}" type="presOf" srcId="{879CD73F-B36F-489D-BD00-16A18B9E4A8C}" destId="{DC7BF7AF-80A6-4B3A-B1CB-8E4671B440A6}" srcOrd="0" destOrd="0" presId="urn:microsoft.com/office/officeart/2008/layout/LinedList"/>
    <dgm:cxn modelId="{BD9ED828-059E-4D30-B098-CD3454152FA6}" type="presOf" srcId="{B17C3309-5CCB-4FDA-9C92-8B2A95762D87}" destId="{5C295DE9-E237-4DCE-B264-121F92755B84}" srcOrd="0" destOrd="0" presId="urn:microsoft.com/office/officeart/2008/layout/LinedList"/>
    <dgm:cxn modelId="{298B422A-339B-4778-8CDC-7F420FEA85DE}" type="presOf" srcId="{57CB1FC7-013E-4E8A-98F7-DB5C0DD0BCA7}" destId="{2F21FE4B-C6BB-414C-A3EC-0A7D057CC738}" srcOrd="0" destOrd="0" presId="urn:microsoft.com/office/officeart/2008/layout/LinedList"/>
    <dgm:cxn modelId="{092B776A-D3CE-43B8-9DEB-7C5290E7EA64}" type="presOf" srcId="{F4CCEF58-E5C7-42C6-9DFF-D50DED3FAF5E}" destId="{E1EF0B65-2FDB-435F-B1FB-F3CD08248BEA}" srcOrd="0" destOrd="0" presId="urn:microsoft.com/office/officeart/2008/layout/LinedList"/>
    <dgm:cxn modelId="{B67B8C53-6DEF-4359-A056-C57FC358262A}" srcId="{F4CCEF58-E5C7-42C6-9DFF-D50DED3FAF5E}" destId="{879CD73F-B36F-489D-BD00-16A18B9E4A8C}" srcOrd="1" destOrd="0" parTransId="{82E09940-CF13-4745-B046-48B577646C22}" sibTransId="{B7DB6426-4698-49AF-9AB2-2710B06DBD32}"/>
    <dgm:cxn modelId="{DAE2D3B7-9BE3-408D-96C4-FCBE832E38F1}" srcId="{F4CCEF58-E5C7-42C6-9DFF-D50DED3FAF5E}" destId="{57CB1FC7-013E-4E8A-98F7-DB5C0DD0BCA7}" srcOrd="3" destOrd="0" parTransId="{D55840B7-6666-4D2B-9DCC-8A31BF9E5946}" sibTransId="{226FF022-E9B7-49A2-9483-DDA06780EF48}"/>
    <dgm:cxn modelId="{FDE348C0-4DA9-44A8-999F-0614CD51F186}" type="presOf" srcId="{44BB340F-61FC-4842-B968-8521006CF0B5}" destId="{0AE14CA3-8D6D-45B6-865C-E4AB5CA6B2FB}" srcOrd="0" destOrd="0" presId="urn:microsoft.com/office/officeart/2008/layout/LinedList"/>
    <dgm:cxn modelId="{9200737A-4770-4F94-9746-B62AD10CE84F}" type="presParOf" srcId="{E1EF0B65-2FDB-435F-B1FB-F3CD08248BEA}" destId="{38EBB327-89FC-4AB1-A9F9-176D09A6A922}" srcOrd="0" destOrd="0" presId="urn:microsoft.com/office/officeart/2008/layout/LinedList"/>
    <dgm:cxn modelId="{F9013D4A-1F68-4BA2-ADE2-24D621103A29}" type="presParOf" srcId="{E1EF0B65-2FDB-435F-B1FB-F3CD08248BEA}" destId="{EFDFEB49-DB3F-4B6A-A15D-BAB8073E3CB4}" srcOrd="1" destOrd="0" presId="urn:microsoft.com/office/officeart/2008/layout/LinedList"/>
    <dgm:cxn modelId="{B89A3629-6085-4E05-BB18-4545B68A34EA}" type="presParOf" srcId="{EFDFEB49-DB3F-4B6A-A15D-BAB8073E3CB4}" destId="{0AE14CA3-8D6D-45B6-865C-E4AB5CA6B2FB}" srcOrd="0" destOrd="0" presId="urn:microsoft.com/office/officeart/2008/layout/LinedList"/>
    <dgm:cxn modelId="{BEEE8167-3EC2-42B2-94AB-D814CB6E028F}" type="presParOf" srcId="{EFDFEB49-DB3F-4B6A-A15D-BAB8073E3CB4}" destId="{83C64643-5F1B-48F0-9D7F-E13D4C68964E}" srcOrd="1" destOrd="0" presId="urn:microsoft.com/office/officeart/2008/layout/LinedList"/>
    <dgm:cxn modelId="{32610771-2150-4F2B-B704-AE6369ABEF23}" type="presParOf" srcId="{E1EF0B65-2FDB-435F-B1FB-F3CD08248BEA}" destId="{93F954F8-952B-45C3-8F74-C9E2D02D34F4}" srcOrd="2" destOrd="0" presId="urn:microsoft.com/office/officeart/2008/layout/LinedList"/>
    <dgm:cxn modelId="{687ABB45-73D2-4F0D-B72C-C6CA0921DD97}" type="presParOf" srcId="{E1EF0B65-2FDB-435F-B1FB-F3CD08248BEA}" destId="{BC084F5F-BE91-4E4B-A24F-A9F5991EA09F}" srcOrd="3" destOrd="0" presId="urn:microsoft.com/office/officeart/2008/layout/LinedList"/>
    <dgm:cxn modelId="{6A4D6525-FCD9-4F72-B799-E8358A7E3603}" type="presParOf" srcId="{BC084F5F-BE91-4E4B-A24F-A9F5991EA09F}" destId="{DC7BF7AF-80A6-4B3A-B1CB-8E4671B440A6}" srcOrd="0" destOrd="0" presId="urn:microsoft.com/office/officeart/2008/layout/LinedList"/>
    <dgm:cxn modelId="{DA03397D-6766-420D-80B4-84E20EFC3A7A}" type="presParOf" srcId="{BC084F5F-BE91-4E4B-A24F-A9F5991EA09F}" destId="{718A4784-F4CF-4EA0-8DE0-7F43DCFEDBBD}" srcOrd="1" destOrd="0" presId="urn:microsoft.com/office/officeart/2008/layout/LinedList"/>
    <dgm:cxn modelId="{58B9AE02-71EB-48EF-A18A-023E34FE7D9C}" type="presParOf" srcId="{E1EF0B65-2FDB-435F-B1FB-F3CD08248BEA}" destId="{E8397434-EA94-4F0C-9FB5-A9B554ED26D9}" srcOrd="4" destOrd="0" presId="urn:microsoft.com/office/officeart/2008/layout/LinedList"/>
    <dgm:cxn modelId="{02F58784-B27A-424A-9B2E-417DC3414BE6}" type="presParOf" srcId="{E1EF0B65-2FDB-435F-B1FB-F3CD08248BEA}" destId="{2612162D-296D-4DF5-9167-DF49FF115EA5}" srcOrd="5" destOrd="0" presId="urn:microsoft.com/office/officeart/2008/layout/LinedList"/>
    <dgm:cxn modelId="{36691D12-17FF-4A7B-AC25-0B2960F1F9B7}" type="presParOf" srcId="{2612162D-296D-4DF5-9167-DF49FF115EA5}" destId="{5C295DE9-E237-4DCE-B264-121F92755B84}" srcOrd="0" destOrd="0" presId="urn:microsoft.com/office/officeart/2008/layout/LinedList"/>
    <dgm:cxn modelId="{A7C414B6-AA6F-40E4-A1D8-062DB5837492}" type="presParOf" srcId="{2612162D-296D-4DF5-9167-DF49FF115EA5}" destId="{E00338B3-4F1D-41A2-9404-99D78FF575CF}" srcOrd="1" destOrd="0" presId="urn:microsoft.com/office/officeart/2008/layout/LinedList"/>
    <dgm:cxn modelId="{79C37D02-487E-481E-B274-721AC53BB127}" type="presParOf" srcId="{E1EF0B65-2FDB-435F-B1FB-F3CD08248BEA}" destId="{FD3A5C17-C545-4202-8527-D3A0DB51E3D4}" srcOrd="6" destOrd="0" presId="urn:microsoft.com/office/officeart/2008/layout/LinedList"/>
    <dgm:cxn modelId="{3C537D03-4993-4398-B206-92F5D479EEDE}" type="presParOf" srcId="{E1EF0B65-2FDB-435F-B1FB-F3CD08248BEA}" destId="{7A60AE33-8031-45B1-8861-557961FB24BD}" srcOrd="7" destOrd="0" presId="urn:microsoft.com/office/officeart/2008/layout/LinedList"/>
    <dgm:cxn modelId="{064B90D4-AE0A-4724-B228-10910F8E438F}" type="presParOf" srcId="{7A60AE33-8031-45B1-8861-557961FB24BD}" destId="{2F21FE4B-C6BB-414C-A3EC-0A7D057CC738}" srcOrd="0" destOrd="0" presId="urn:microsoft.com/office/officeart/2008/layout/LinedList"/>
    <dgm:cxn modelId="{47BCA4F5-408F-4AB1-B676-8C50C5703A9E}" type="presParOf" srcId="{7A60AE33-8031-45B1-8861-557961FB24BD}" destId="{0E1938B0-60F2-42D1-9510-31E717ED47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BB327-89FC-4AB1-A9F9-176D09A6A922}">
      <dsp:nvSpPr>
        <dsp:cNvPr id="0" name=""/>
        <dsp:cNvSpPr/>
      </dsp:nvSpPr>
      <dsp:spPr>
        <a:xfrm>
          <a:off x="0" y="513"/>
          <a:ext cx="81165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14CA3-8D6D-45B6-865C-E4AB5CA6B2FB}">
      <dsp:nvSpPr>
        <dsp:cNvPr id="0" name=""/>
        <dsp:cNvSpPr/>
      </dsp:nvSpPr>
      <dsp:spPr>
        <a:xfrm>
          <a:off x="0" y="513"/>
          <a:ext cx="8116595" cy="60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Motivation</a:t>
          </a:r>
        </a:p>
      </dsp:txBody>
      <dsp:txXfrm>
        <a:off x="0" y="513"/>
        <a:ext cx="8116595" cy="601093"/>
      </dsp:txXfrm>
    </dsp:sp>
    <dsp:sp modelId="{B061ED0F-090F-47EB-BD53-D867F3670421}">
      <dsp:nvSpPr>
        <dsp:cNvPr id="0" name=""/>
        <dsp:cNvSpPr/>
      </dsp:nvSpPr>
      <dsp:spPr>
        <a:xfrm>
          <a:off x="0" y="601606"/>
          <a:ext cx="81165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2AB17-8FBC-49CD-92F6-6D58DF5B5DD2}">
      <dsp:nvSpPr>
        <dsp:cNvPr id="0" name=""/>
        <dsp:cNvSpPr/>
      </dsp:nvSpPr>
      <dsp:spPr>
        <a:xfrm>
          <a:off x="0" y="601606"/>
          <a:ext cx="8116595" cy="60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Introduction</a:t>
          </a:r>
        </a:p>
      </dsp:txBody>
      <dsp:txXfrm>
        <a:off x="0" y="601606"/>
        <a:ext cx="8116595" cy="601093"/>
      </dsp:txXfrm>
    </dsp:sp>
    <dsp:sp modelId="{BECFEFB0-3B29-47D0-8920-C6911A05FB5D}">
      <dsp:nvSpPr>
        <dsp:cNvPr id="0" name=""/>
        <dsp:cNvSpPr/>
      </dsp:nvSpPr>
      <dsp:spPr>
        <a:xfrm>
          <a:off x="0" y="1202699"/>
          <a:ext cx="81165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FEE76-1A1B-4BAB-93EF-3F8D459C658E}">
      <dsp:nvSpPr>
        <dsp:cNvPr id="0" name=""/>
        <dsp:cNvSpPr/>
      </dsp:nvSpPr>
      <dsp:spPr>
        <a:xfrm>
          <a:off x="0" y="1202699"/>
          <a:ext cx="8116595" cy="60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Difficulties of Arabic Language</a:t>
          </a:r>
        </a:p>
      </dsp:txBody>
      <dsp:txXfrm>
        <a:off x="0" y="1202699"/>
        <a:ext cx="8116595" cy="601093"/>
      </dsp:txXfrm>
    </dsp:sp>
    <dsp:sp modelId="{BEDF8C5F-5EB8-43C3-B2A6-300338F14113}">
      <dsp:nvSpPr>
        <dsp:cNvPr id="0" name=""/>
        <dsp:cNvSpPr/>
      </dsp:nvSpPr>
      <dsp:spPr>
        <a:xfrm>
          <a:off x="0" y="1803792"/>
          <a:ext cx="81165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92D5D-2460-4DAE-AE77-3F1BC9AE9F08}">
      <dsp:nvSpPr>
        <dsp:cNvPr id="0" name=""/>
        <dsp:cNvSpPr/>
      </dsp:nvSpPr>
      <dsp:spPr>
        <a:xfrm>
          <a:off x="0" y="1803792"/>
          <a:ext cx="8116595" cy="60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Methodology</a:t>
          </a:r>
        </a:p>
      </dsp:txBody>
      <dsp:txXfrm>
        <a:off x="0" y="1803792"/>
        <a:ext cx="8116595" cy="601093"/>
      </dsp:txXfrm>
    </dsp:sp>
    <dsp:sp modelId="{0C349D49-638C-4E43-B9AC-3E2B38103999}">
      <dsp:nvSpPr>
        <dsp:cNvPr id="0" name=""/>
        <dsp:cNvSpPr/>
      </dsp:nvSpPr>
      <dsp:spPr>
        <a:xfrm>
          <a:off x="0" y="2404886"/>
          <a:ext cx="81165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EB719-0DB0-4187-9C0A-78344C5A06F7}">
      <dsp:nvSpPr>
        <dsp:cNvPr id="0" name=""/>
        <dsp:cNvSpPr/>
      </dsp:nvSpPr>
      <dsp:spPr>
        <a:xfrm>
          <a:off x="0" y="2404886"/>
          <a:ext cx="8116595" cy="60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Experimental Evaluation</a:t>
          </a:r>
        </a:p>
      </dsp:txBody>
      <dsp:txXfrm>
        <a:off x="0" y="2404886"/>
        <a:ext cx="8116595" cy="601093"/>
      </dsp:txXfrm>
    </dsp:sp>
    <dsp:sp modelId="{6F0A8D50-FDE3-4587-AED3-3E96EC66AB13}">
      <dsp:nvSpPr>
        <dsp:cNvPr id="0" name=""/>
        <dsp:cNvSpPr/>
      </dsp:nvSpPr>
      <dsp:spPr>
        <a:xfrm>
          <a:off x="0" y="3005979"/>
          <a:ext cx="81165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2B7D5-15EF-4CE5-A499-B50B42708A72}">
      <dsp:nvSpPr>
        <dsp:cNvPr id="0" name=""/>
        <dsp:cNvSpPr/>
      </dsp:nvSpPr>
      <dsp:spPr>
        <a:xfrm>
          <a:off x="0" y="3005979"/>
          <a:ext cx="8116595" cy="60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Conclusion</a:t>
          </a:r>
        </a:p>
      </dsp:txBody>
      <dsp:txXfrm>
        <a:off x="0" y="3005979"/>
        <a:ext cx="8116595" cy="601093"/>
      </dsp:txXfrm>
    </dsp:sp>
    <dsp:sp modelId="{97F1B74C-CBF5-497E-821A-890FC461071F}">
      <dsp:nvSpPr>
        <dsp:cNvPr id="0" name=""/>
        <dsp:cNvSpPr/>
      </dsp:nvSpPr>
      <dsp:spPr>
        <a:xfrm>
          <a:off x="0" y="3607072"/>
          <a:ext cx="81165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51C7B-171F-4634-B60E-C17CF49DA776}">
      <dsp:nvSpPr>
        <dsp:cNvPr id="0" name=""/>
        <dsp:cNvSpPr/>
      </dsp:nvSpPr>
      <dsp:spPr>
        <a:xfrm>
          <a:off x="0" y="3607072"/>
          <a:ext cx="8116595" cy="60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References</a:t>
          </a:r>
        </a:p>
      </dsp:txBody>
      <dsp:txXfrm>
        <a:off x="0" y="3607072"/>
        <a:ext cx="8116595" cy="60109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BB327-89FC-4AB1-A9F9-176D09A6A922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14CA3-8D6D-45B6-865C-E4AB5CA6B2FB}">
      <dsp:nvSpPr>
        <dsp:cNvPr id="0" name=""/>
        <dsp:cNvSpPr/>
      </dsp:nvSpPr>
      <dsp:spPr>
        <a:xfrm>
          <a:off x="0" y="0"/>
          <a:ext cx="8128000" cy="3555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Study of the corpora</a:t>
          </a:r>
          <a:b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</a:br>
          <a:b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</a:br>
          <a:r>
            <a:rPr lang="en-US" sz="2400" kern="1200" dirty="0"/>
            <a:t>Collected the data from the internet from several sources such as discussion forms , frequently asked question (FQA) and some questions translated from the Text Retrieval Conference (TREC).</a:t>
          </a:r>
          <a:br>
            <a:rPr lang="en-US" sz="2400" kern="1200" dirty="0"/>
          </a:br>
          <a:r>
            <a:rPr lang="en-US" sz="2400" kern="1200" dirty="0"/>
            <a:t>Collected 145 why question and gather the text for these question from the internet.</a:t>
          </a:r>
          <a:endParaRPr lang="en-US" sz="2400" kern="1200" dirty="0">
            <a:solidFill>
              <a:srgbClr val="E48312">
                <a:lumMod val="75000"/>
              </a:srgbClr>
            </a:solidFill>
            <a:effectLst/>
            <a:latin typeface="Calibri" panose="020F0502020204030204" pitchFamily="34" charset="0"/>
            <a:ea typeface="Calibri" panose="020F0502020204030204" pitchFamily="34" charset="0"/>
            <a:cs typeface="Arial" panose="020B0604020202020204" pitchFamily="34" charset="0"/>
          </a:endParaRPr>
        </a:p>
      </dsp:txBody>
      <dsp:txXfrm>
        <a:off x="0" y="0"/>
        <a:ext cx="8128000" cy="355532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BB327-89FC-4AB1-A9F9-176D09A6A922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14CA3-8D6D-45B6-865C-E4AB5CA6B2FB}">
      <dsp:nvSpPr>
        <dsp:cNvPr id="0" name=""/>
        <dsp:cNvSpPr/>
      </dsp:nvSpPr>
      <dsp:spPr>
        <a:xfrm>
          <a:off x="0" y="0"/>
          <a:ext cx="8128000" cy="3555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Analyzing the Question</a:t>
          </a:r>
        </a:p>
      </dsp:txBody>
      <dsp:txXfrm>
        <a:off x="0" y="0"/>
        <a:ext cx="8128000" cy="355532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BB327-89FC-4AB1-A9F9-176D09A6A922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14CA3-8D6D-45B6-865C-E4AB5CA6B2FB}">
      <dsp:nvSpPr>
        <dsp:cNvPr id="0" name=""/>
        <dsp:cNvSpPr/>
      </dsp:nvSpPr>
      <dsp:spPr>
        <a:xfrm>
          <a:off x="0" y="0"/>
          <a:ext cx="8128000" cy="3555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Analyzing the Question</a:t>
          </a:r>
        </a:p>
      </dsp:txBody>
      <dsp:txXfrm>
        <a:off x="0" y="0"/>
        <a:ext cx="8128000" cy="355532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BB327-89FC-4AB1-A9F9-176D09A6A922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14CA3-8D6D-45B6-865C-E4AB5CA6B2FB}">
      <dsp:nvSpPr>
        <dsp:cNvPr id="0" name=""/>
        <dsp:cNvSpPr/>
      </dsp:nvSpPr>
      <dsp:spPr>
        <a:xfrm>
          <a:off x="0" y="0"/>
          <a:ext cx="8128000" cy="3555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Analyzing the Question</a:t>
          </a:r>
        </a:p>
      </dsp:txBody>
      <dsp:txXfrm>
        <a:off x="0" y="0"/>
        <a:ext cx="8128000" cy="355532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BB327-89FC-4AB1-A9F9-176D09A6A922}">
      <dsp:nvSpPr>
        <dsp:cNvPr id="0" name=""/>
        <dsp:cNvSpPr/>
      </dsp:nvSpPr>
      <dsp:spPr>
        <a:xfrm>
          <a:off x="0" y="0"/>
          <a:ext cx="47140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14CA3-8D6D-45B6-865C-E4AB5CA6B2FB}">
      <dsp:nvSpPr>
        <dsp:cNvPr id="0" name=""/>
        <dsp:cNvSpPr/>
      </dsp:nvSpPr>
      <dsp:spPr>
        <a:xfrm>
          <a:off x="0" y="0"/>
          <a:ext cx="4714034" cy="4311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Reviewing the related documents</a:t>
          </a:r>
          <a:b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</a:br>
          <a:r>
            <a:rPr lang="en-US" sz="2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E</a:t>
          </a:r>
          <a:r>
            <a:rPr lang="en-US" sz="2400" kern="1200" dirty="0"/>
            <a:t>xtracted words from the previous module to retrieve a ranked list of candidate documents using the advantage of Lucene Apache for developing a PR module for complex questions.</a:t>
          </a:r>
        </a:p>
        <a:p>
          <a:pPr marL="0" lvl="0" indent="0" algn="just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This QA system is entirely implemented on the Java platform, and Lucene is an open source library written in Java, as well.</a:t>
          </a:r>
        </a:p>
      </dsp:txBody>
      <dsp:txXfrm>
        <a:off x="0" y="0"/>
        <a:ext cx="4714034" cy="431131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BB327-89FC-4AB1-A9F9-176D09A6A922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14CA3-8D6D-45B6-865C-E4AB5CA6B2FB}">
      <dsp:nvSpPr>
        <dsp:cNvPr id="0" name=""/>
        <dsp:cNvSpPr/>
      </dsp:nvSpPr>
      <dsp:spPr>
        <a:xfrm>
          <a:off x="0" y="0"/>
          <a:ext cx="8128000" cy="3555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Answer Extraction</a:t>
          </a:r>
          <a:b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</a:br>
          <a:r>
            <a:rPr lang="en-US" sz="2400" kern="1200" dirty="0"/>
            <a:t>In addition to answering the question, in this paper used four relations: justification, interpretation, explanation, and result as shown in Figure below</a:t>
          </a:r>
          <a:endParaRPr lang="en-US" sz="2400" kern="1200" dirty="0">
            <a:solidFill>
              <a:srgbClr val="E48312">
                <a:lumMod val="75000"/>
              </a:srgbClr>
            </a:solidFill>
            <a:effectLst/>
            <a:latin typeface="Calibri" panose="020F0502020204030204" pitchFamily="34" charset="0"/>
            <a:ea typeface="Calibri" panose="020F0502020204030204" pitchFamily="34" charset="0"/>
            <a:cs typeface="Arial" panose="020B0604020202020204" pitchFamily="34" charset="0"/>
          </a:endParaRPr>
        </a:p>
      </dsp:txBody>
      <dsp:txXfrm>
        <a:off x="0" y="0"/>
        <a:ext cx="8128000" cy="355532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BB327-89FC-4AB1-A9F9-176D09A6A922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14CA3-8D6D-45B6-865C-E4AB5CA6B2FB}">
      <dsp:nvSpPr>
        <dsp:cNvPr id="0" name=""/>
        <dsp:cNvSpPr/>
      </dsp:nvSpPr>
      <dsp:spPr>
        <a:xfrm>
          <a:off x="0" y="0"/>
          <a:ext cx="8128000" cy="3555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Answer Extraction</a:t>
          </a:r>
          <a:b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</a:br>
          <a:r>
            <a:rPr lang="en-US" sz="2400" b="0" i="0" kern="1200" dirty="0"/>
            <a:t>Extracted patterns are transformed into transducers</a:t>
          </a:r>
          <a:endParaRPr lang="en-US" sz="2400" kern="1200" dirty="0">
            <a:solidFill>
              <a:srgbClr val="E48312">
                <a:lumMod val="75000"/>
              </a:srgbClr>
            </a:solidFill>
            <a:effectLst/>
            <a:latin typeface="Calibri" panose="020F0502020204030204" pitchFamily="34" charset="0"/>
            <a:ea typeface="Calibri" panose="020F0502020204030204" pitchFamily="34" charset="0"/>
            <a:cs typeface="Arial" panose="020B0604020202020204" pitchFamily="34" charset="0"/>
          </a:endParaRPr>
        </a:p>
      </dsp:txBody>
      <dsp:txXfrm>
        <a:off x="0" y="0"/>
        <a:ext cx="8128000" cy="355532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BB327-89FC-4AB1-A9F9-176D09A6A922}">
      <dsp:nvSpPr>
        <dsp:cNvPr id="0" name=""/>
        <dsp:cNvSpPr/>
      </dsp:nvSpPr>
      <dsp:spPr>
        <a:xfrm>
          <a:off x="0" y="0"/>
          <a:ext cx="4182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14CA3-8D6D-45B6-865C-E4AB5CA6B2FB}">
      <dsp:nvSpPr>
        <dsp:cNvPr id="0" name=""/>
        <dsp:cNvSpPr/>
      </dsp:nvSpPr>
      <dsp:spPr>
        <a:xfrm>
          <a:off x="0" y="0"/>
          <a:ext cx="4182189" cy="3812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Extraction from a dictionary</a:t>
          </a:r>
        </a:p>
        <a:p>
          <a:pPr marL="0" lvl="0" indent="0" algn="just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They have conducted a set of experimentations to evaluate their proposal efficiency.</a:t>
          </a:r>
          <a:br>
            <a:rPr lang="en-US" sz="2400" kern="1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</a:br>
          <a:r>
            <a:rPr lang="en-US" sz="2400" b="0" i="0" kern="1200" dirty="0"/>
            <a:t>Therefore, they have exploited the test corpus Open Source Arabic Corpora (OSAC).</a:t>
          </a:r>
          <a:endParaRPr lang="en-US" sz="2400" kern="1200" dirty="0">
            <a:solidFill>
              <a:schemeClr val="tx1">
                <a:lumMod val="95000"/>
                <a:lumOff val="5000"/>
              </a:schemeClr>
            </a:solidFill>
            <a:effectLst/>
            <a:latin typeface="Calibri" panose="020F0502020204030204" pitchFamily="34" charset="0"/>
            <a:ea typeface="Calibri" panose="020F0502020204030204" pitchFamily="34" charset="0"/>
            <a:cs typeface="Arial" panose="020B0604020202020204" pitchFamily="34" charset="0"/>
          </a:endParaRPr>
        </a:p>
      </dsp:txBody>
      <dsp:txXfrm>
        <a:off x="0" y="0"/>
        <a:ext cx="4182189" cy="381257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BB327-89FC-4AB1-A9F9-176D09A6A922}">
      <dsp:nvSpPr>
        <dsp:cNvPr id="0" name=""/>
        <dsp:cNvSpPr/>
      </dsp:nvSpPr>
      <dsp:spPr>
        <a:xfrm>
          <a:off x="0" y="0"/>
          <a:ext cx="95346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14CA3-8D6D-45B6-865C-E4AB5CA6B2FB}">
      <dsp:nvSpPr>
        <dsp:cNvPr id="0" name=""/>
        <dsp:cNvSpPr/>
      </dsp:nvSpPr>
      <dsp:spPr>
        <a:xfrm>
          <a:off x="0" y="0"/>
          <a:ext cx="9534618" cy="3406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Results</a:t>
          </a:r>
        </a:p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After testing 130 complex questions on the test corpus, They have obtained these results</a:t>
          </a:r>
          <a:br>
            <a:rPr lang="en-US" sz="2400" b="0" i="0" kern="1200" dirty="0"/>
          </a:br>
          <a:br>
            <a:rPr lang="en-US" sz="2400" b="0" i="0" kern="1200" dirty="0"/>
          </a:br>
          <a:br>
            <a:rPr lang="en-US" sz="2400" b="0" i="0" kern="1200" dirty="0"/>
          </a:br>
          <a:endParaRPr lang="en-US" sz="2400" b="0" i="0" kern="1200" dirty="0"/>
        </a:p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This error due to some missing in the preprocessing part they should do a normalization for text like ‘</a:t>
          </a:r>
          <a:r>
            <a:rPr lang="ar-EG" sz="2400" kern="1200" dirty="0"/>
            <a:t>أْاّ</a:t>
          </a:r>
          <a:r>
            <a:rPr lang="en-US" sz="2400" kern="1200" dirty="0"/>
            <a:t>’ to ‘</a:t>
          </a:r>
          <a:r>
            <a:rPr lang="ar-EG" sz="2400" kern="1200" dirty="0"/>
            <a:t>ا</a:t>
          </a:r>
          <a:r>
            <a:rPr lang="en-US" sz="2400" kern="1200" dirty="0"/>
            <a:t>’ this may improve the result in the future.</a:t>
          </a:r>
          <a:endParaRPr lang="en-US" sz="2400" kern="1200" dirty="0">
            <a:solidFill>
              <a:schemeClr val="tx1">
                <a:lumMod val="95000"/>
                <a:lumOff val="5000"/>
              </a:schemeClr>
            </a:solidFill>
            <a:effectLst/>
            <a:latin typeface="Calibri" panose="020F0502020204030204" pitchFamily="34" charset="0"/>
            <a:ea typeface="Calibri" panose="020F0502020204030204" pitchFamily="34" charset="0"/>
            <a:cs typeface="Arial" panose="020B0604020202020204" pitchFamily="34" charset="0"/>
          </a:endParaRPr>
        </a:p>
      </dsp:txBody>
      <dsp:txXfrm>
        <a:off x="0" y="0"/>
        <a:ext cx="9534618" cy="340624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6C8F6-A586-49EA-A358-57FA894EFF64}">
      <dsp:nvSpPr>
        <dsp:cNvPr id="0" name=""/>
        <dsp:cNvSpPr/>
      </dsp:nvSpPr>
      <dsp:spPr>
        <a:xfrm>
          <a:off x="0" y="938"/>
          <a:ext cx="95346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227D5-8697-4E81-B65D-04E60A591CCF}">
      <dsp:nvSpPr>
        <dsp:cNvPr id="0" name=""/>
        <dsp:cNvSpPr/>
      </dsp:nvSpPr>
      <dsp:spPr>
        <a:xfrm>
          <a:off x="9311" y="0"/>
          <a:ext cx="9525306" cy="964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They could detect “</a:t>
          </a:r>
          <a:r>
            <a:rPr lang="ar-EG" sz="2400" kern="1200" dirty="0"/>
            <a:t>لماذا</a:t>
          </a:r>
          <a:r>
            <a:rPr lang="en-US" sz="2400" kern="1200" dirty="0"/>
            <a:t>” why and “</a:t>
          </a:r>
          <a:r>
            <a:rPr lang="ar-EG" sz="2400" kern="1200" dirty="0"/>
            <a:t>ما</a:t>
          </a:r>
          <a:r>
            <a:rPr lang="en-US" sz="2400" kern="1200" dirty="0"/>
            <a:t>” what and could search for the related topics of the question at a high precision and F-score with an approachable method.</a:t>
          </a:r>
        </a:p>
      </dsp:txBody>
      <dsp:txXfrm>
        <a:off x="9311" y="0"/>
        <a:ext cx="9525306" cy="964950"/>
      </dsp:txXfrm>
    </dsp:sp>
    <dsp:sp modelId="{38EBB327-89FC-4AB1-A9F9-176D09A6A922}">
      <dsp:nvSpPr>
        <dsp:cNvPr id="0" name=""/>
        <dsp:cNvSpPr/>
      </dsp:nvSpPr>
      <dsp:spPr>
        <a:xfrm>
          <a:off x="0" y="1170921"/>
          <a:ext cx="95346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14CA3-8D6D-45B6-865C-E4AB5CA6B2FB}">
      <dsp:nvSpPr>
        <dsp:cNvPr id="0" name=""/>
        <dsp:cNvSpPr/>
      </dsp:nvSpPr>
      <dsp:spPr>
        <a:xfrm>
          <a:off x="9311" y="1136412"/>
          <a:ext cx="9525306" cy="1398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four approaches that the publisher applied achieve a great result but in the future work it is needed to apply some normalization preprocessing to achieve a higher result.</a:t>
          </a:r>
        </a:p>
      </dsp:txBody>
      <dsp:txXfrm>
        <a:off x="9311" y="1136412"/>
        <a:ext cx="9525306" cy="1398679"/>
      </dsp:txXfrm>
    </dsp:sp>
    <dsp:sp modelId="{675B3FFA-30EF-4BC6-B46A-81271081F94C}">
      <dsp:nvSpPr>
        <dsp:cNvPr id="0" name=""/>
        <dsp:cNvSpPr/>
      </dsp:nvSpPr>
      <dsp:spPr>
        <a:xfrm>
          <a:off x="0" y="2350046"/>
          <a:ext cx="95346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89A9F-57A7-4080-AFE8-6FC940031F1B}">
      <dsp:nvSpPr>
        <dsp:cNvPr id="0" name=""/>
        <dsp:cNvSpPr/>
      </dsp:nvSpPr>
      <dsp:spPr>
        <a:xfrm>
          <a:off x="9311" y="3310756"/>
          <a:ext cx="9525306" cy="800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Here the publishers mentioned only their result and did not support their results by others.</a:t>
          </a:r>
        </a:p>
      </dsp:txBody>
      <dsp:txXfrm>
        <a:off x="9311" y="3310756"/>
        <a:ext cx="9525306" cy="800521"/>
      </dsp:txXfrm>
    </dsp:sp>
    <dsp:sp modelId="{B3EE8A97-FEAB-4A70-989D-85177AB17687}">
      <dsp:nvSpPr>
        <dsp:cNvPr id="0" name=""/>
        <dsp:cNvSpPr/>
      </dsp:nvSpPr>
      <dsp:spPr>
        <a:xfrm>
          <a:off x="0" y="3254160"/>
          <a:ext cx="95346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A46F1-7F6C-4047-900E-C2833B695F04}">
      <dsp:nvSpPr>
        <dsp:cNvPr id="0" name=""/>
        <dsp:cNvSpPr/>
      </dsp:nvSpPr>
      <dsp:spPr>
        <a:xfrm>
          <a:off x="0" y="2286281"/>
          <a:ext cx="9525306" cy="1063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Also need to mention all the models that they used in the system and illustrate the “</a:t>
          </a:r>
          <a:r>
            <a:rPr lang="en-US" sz="2300" kern="1200" dirty="0" err="1"/>
            <a:t>NooJ</a:t>
          </a:r>
          <a:r>
            <a:rPr lang="en-US" sz="2300" kern="1200" dirty="0"/>
            <a:t>” platform even more as they used it in applying their approach.</a:t>
          </a:r>
        </a:p>
      </dsp:txBody>
      <dsp:txXfrm>
        <a:off x="0" y="2286281"/>
        <a:ext cx="9525306" cy="10639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BB327-89FC-4AB1-A9F9-176D09A6A922}">
      <dsp:nvSpPr>
        <dsp:cNvPr id="0" name=""/>
        <dsp:cNvSpPr/>
      </dsp:nvSpPr>
      <dsp:spPr>
        <a:xfrm>
          <a:off x="0" y="1735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14CA3-8D6D-45B6-865C-E4AB5CA6B2FB}">
      <dsp:nvSpPr>
        <dsp:cNvPr id="0" name=""/>
        <dsp:cNvSpPr/>
      </dsp:nvSpPr>
      <dsp:spPr>
        <a:xfrm>
          <a:off x="0" y="1735"/>
          <a:ext cx="8128000" cy="1183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Arabic is one of the most difficult languages ​​to process and understand.</a:t>
          </a:r>
        </a:p>
      </dsp:txBody>
      <dsp:txXfrm>
        <a:off x="0" y="1735"/>
        <a:ext cx="8128000" cy="1183950"/>
      </dsp:txXfrm>
    </dsp:sp>
    <dsp:sp modelId="{94BF9595-B86B-487B-AB77-BE91DA182BC2}">
      <dsp:nvSpPr>
        <dsp:cNvPr id="0" name=""/>
        <dsp:cNvSpPr/>
      </dsp:nvSpPr>
      <dsp:spPr>
        <a:xfrm>
          <a:off x="0" y="1185685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B43A6-4310-4CB4-B61E-B7736DDD669E}">
      <dsp:nvSpPr>
        <dsp:cNvPr id="0" name=""/>
        <dsp:cNvSpPr/>
      </dsp:nvSpPr>
      <dsp:spPr>
        <a:xfrm>
          <a:off x="0" y="1185685"/>
          <a:ext cx="8128000" cy="1183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QA Arabic system takes a question, analyzes it, understands the meaning and then provide the exact answer.</a:t>
          </a:r>
        </a:p>
      </dsp:txBody>
      <dsp:txXfrm>
        <a:off x="0" y="1185685"/>
        <a:ext cx="8128000" cy="1183950"/>
      </dsp:txXfrm>
    </dsp:sp>
    <dsp:sp modelId="{4D9BFD19-5BC6-456C-8BD3-5560359042F0}">
      <dsp:nvSpPr>
        <dsp:cNvPr id="0" name=""/>
        <dsp:cNvSpPr/>
      </dsp:nvSpPr>
      <dsp:spPr>
        <a:xfrm>
          <a:off x="0" y="2369636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DBFBA-FD0B-4675-B6AE-82373594AF2B}">
      <dsp:nvSpPr>
        <dsp:cNvPr id="0" name=""/>
        <dsp:cNvSpPr/>
      </dsp:nvSpPr>
      <dsp:spPr>
        <a:xfrm>
          <a:off x="0" y="2369636"/>
          <a:ext cx="8128000" cy="1183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Problem Definition: the proposed Arabic medical QA systems are so limited in terms of their performance as well as in terms of the types of questions they are de-signed to answer. </a:t>
          </a:r>
        </a:p>
      </dsp:txBody>
      <dsp:txXfrm>
        <a:off x="0" y="2369636"/>
        <a:ext cx="8128000" cy="118395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A73CC-58D4-40FC-9B53-14413EA92DB0}">
      <dsp:nvSpPr>
        <dsp:cNvPr id="0" name=""/>
        <dsp:cNvSpPr/>
      </dsp:nvSpPr>
      <dsp:spPr>
        <a:xfrm>
          <a:off x="0" y="403"/>
          <a:ext cx="96592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3D03A-1A5A-4395-8C04-1ECB83190009}">
      <dsp:nvSpPr>
        <dsp:cNvPr id="0" name=""/>
        <dsp:cNvSpPr/>
      </dsp:nvSpPr>
      <dsp:spPr>
        <a:xfrm>
          <a:off x="0" y="0"/>
          <a:ext cx="9659259" cy="576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[1] S. </a:t>
          </a:r>
          <a:r>
            <a:rPr lang="en-US" sz="1500" kern="1200" dirty="0" err="1"/>
            <a:t>Dardour</a:t>
          </a:r>
          <a:r>
            <a:rPr lang="en-US" sz="1500" kern="1200" dirty="0"/>
            <a:t>, H. </a:t>
          </a:r>
          <a:r>
            <a:rPr lang="en-US" sz="1500" kern="1200" dirty="0" err="1"/>
            <a:t>Fehri</a:t>
          </a:r>
          <a:r>
            <a:rPr lang="en-US" sz="1500" kern="1200" dirty="0"/>
            <a:t>, and K. </a:t>
          </a:r>
          <a:r>
            <a:rPr lang="en-US" sz="1500" kern="1200" dirty="0" err="1"/>
            <a:t>Haddar</a:t>
          </a:r>
          <a:r>
            <a:rPr lang="en-US" sz="1500" kern="1200" dirty="0"/>
            <a:t>, “Answering Arabic Complex Questions,” </a:t>
          </a:r>
          <a:r>
            <a:rPr lang="en-US" sz="1500" i="1" kern="1200" dirty="0"/>
            <a:t>Communications in Computer and Information Science</a:t>
          </a:r>
          <a:r>
            <a:rPr lang="en-US" sz="1500" kern="1200" dirty="0"/>
            <a:t>, pp. 185–195, 2021, </a:t>
          </a:r>
          <a:r>
            <a:rPr lang="en-US" sz="1500" kern="1200" dirty="0" err="1"/>
            <a:t>doi</a:t>
          </a:r>
          <a:r>
            <a:rPr lang="en-US" sz="1500" kern="1200" dirty="0"/>
            <a:t>: 10.1007/978-3-030-70629-6_16. (Main Article)</a:t>
          </a:r>
        </a:p>
      </dsp:txBody>
      <dsp:txXfrm>
        <a:off x="0" y="0"/>
        <a:ext cx="9659259" cy="576251"/>
      </dsp:txXfrm>
    </dsp:sp>
    <dsp:sp modelId="{7C0010EC-8368-4502-9505-B4B1EE257604}">
      <dsp:nvSpPr>
        <dsp:cNvPr id="0" name=""/>
        <dsp:cNvSpPr/>
      </dsp:nvSpPr>
      <dsp:spPr>
        <a:xfrm>
          <a:off x="0" y="576654"/>
          <a:ext cx="96592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89A58-CED6-4F25-AB89-765071C27A71}">
      <dsp:nvSpPr>
        <dsp:cNvPr id="0" name=""/>
        <dsp:cNvSpPr/>
      </dsp:nvSpPr>
      <dsp:spPr>
        <a:xfrm>
          <a:off x="0" y="576654"/>
          <a:ext cx="9659259" cy="77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[2] R. </a:t>
          </a:r>
          <a:r>
            <a:rPr lang="en-US" sz="1500" kern="1200" dirty="0" err="1"/>
            <a:t>Pelgrim</a:t>
          </a:r>
          <a:r>
            <a:rPr lang="en-US" sz="1500" kern="1200" dirty="0"/>
            <a:t>, “Arabic NLP: Unique Challenges and Their Solutions,” </a:t>
          </a:r>
          <a:r>
            <a:rPr lang="en-US" sz="1500" i="1" kern="1200" dirty="0"/>
            <a:t>Medium</a:t>
          </a:r>
          <a:r>
            <a:rPr lang="en-US" sz="1500" kern="1200" dirty="0"/>
            <a:t>, Feb. 21, 2022. https://towardsdatascience.com/arabic-nlp-unique-challenges-and-their-solutions-d99e8a87893d#:~:text=Working%20with%20Arabic%20text%20in%20NLP%20projects%20presents%20(at%20least</a:t>
          </a:r>
        </a:p>
      </dsp:txBody>
      <dsp:txXfrm>
        <a:off x="0" y="576654"/>
        <a:ext cx="9659259" cy="774843"/>
      </dsp:txXfrm>
    </dsp:sp>
    <dsp:sp modelId="{C0A4E76C-297A-4F41-B8B3-DC94E52DAC69}">
      <dsp:nvSpPr>
        <dsp:cNvPr id="0" name=""/>
        <dsp:cNvSpPr/>
      </dsp:nvSpPr>
      <dsp:spPr>
        <a:xfrm>
          <a:off x="0" y="1351497"/>
          <a:ext cx="96592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82815-DDAD-4AE4-840C-66F902351991}">
      <dsp:nvSpPr>
        <dsp:cNvPr id="0" name=""/>
        <dsp:cNvSpPr/>
      </dsp:nvSpPr>
      <dsp:spPr>
        <a:xfrm>
          <a:off x="0" y="1351497"/>
          <a:ext cx="9659259" cy="77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[3] “The Problem of Maps </a:t>
          </a:r>
          <a:r>
            <a:rPr lang="ar-EG" sz="1500" kern="1200" dirty="0"/>
            <a:t>مشكلة الخرائط,” </a:t>
          </a:r>
          <a:r>
            <a:rPr lang="en-US" sz="1500" i="1" kern="1200" dirty="0"/>
            <a:t>From </a:t>
          </a:r>
          <a:r>
            <a:rPr lang="en-US" sz="1500" i="1" kern="1200" dirty="0" err="1"/>
            <a:t>Fuṣħā</a:t>
          </a:r>
          <a:r>
            <a:rPr lang="en-US" sz="1500" i="1" kern="1200" dirty="0"/>
            <a:t> to ‘</a:t>
          </a:r>
          <a:r>
            <a:rPr lang="en-US" sz="1500" i="1" kern="1200" dirty="0" err="1"/>
            <a:t>Āmmiyya</a:t>
          </a:r>
          <a:r>
            <a:rPr lang="en-US" sz="1500" i="1" kern="1200" dirty="0"/>
            <a:t> </a:t>
          </a:r>
          <a:r>
            <a:rPr lang="ar-EG" sz="1500" i="1" kern="1200" dirty="0"/>
            <a:t>من الفصحى إلى العامية</a:t>
          </a:r>
          <a:r>
            <a:rPr lang="ar-EG" sz="1500" kern="1200" dirty="0"/>
            <a:t>, </a:t>
          </a:r>
          <a:r>
            <a:rPr lang="en-US" sz="1500" kern="1200" dirty="0"/>
            <a:t>Sep. 27, 2012. https://learnammiyya.wordpress.com/2012/09/27/the-problem-of-maps-%D9%85%D8%B4%D9%83%D9%84%D8%A9-%D8%A7%D9%84%D8%AE%D8%B1%D8%A7%D8%A6%D8%B7</a:t>
          </a:r>
        </a:p>
      </dsp:txBody>
      <dsp:txXfrm>
        <a:off x="0" y="1351497"/>
        <a:ext cx="9659259" cy="774843"/>
      </dsp:txXfrm>
    </dsp:sp>
    <dsp:sp modelId="{D544FFE3-968F-436E-A439-0DE6640415C1}">
      <dsp:nvSpPr>
        <dsp:cNvPr id="0" name=""/>
        <dsp:cNvSpPr/>
      </dsp:nvSpPr>
      <dsp:spPr>
        <a:xfrm>
          <a:off x="0" y="2126341"/>
          <a:ext cx="96592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21302-C81D-4FCA-9938-447B06D2E282}">
      <dsp:nvSpPr>
        <dsp:cNvPr id="0" name=""/>
        <dsp:cNvSpPr/>
      </dsp:nvSpPr>
      <dsp:spPr>
        <a:xfrm>
          <a:off x="0" y="2126341"/>
          <a:ext cx="9659259" cy="77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[4] H. Y. Taha, “Reading and Spelling in Arabic: Linguistic and Orthographic Complexity,” </a:t>
          </a:r>
          <a:r>
            <a:rPr lang="en-US" sz="1500" i="1" kern="1200" dirty="0"/>
            <a:t>Theory and Practice in Language Studies</a:t>
          </a:r>
          <a:r>
            <a:rPr lang="en-US" sz="1500" kern="1200" dirty="0"/>
            <a:t>, vol. 3, no. 5, May 2013, </a:t>
          </a:r>
          <a:r>
            <a:rPr lang="en-US" sz="1500" kern="1200" dirty="0" err="1"/>
            <a:t>doi</a:t>
          </a:r>
          <a:r>
            <a:rPr lang="en-US" sz="1500" kern="1200" dirty="0"/>
            <a:t>: 10.4304/tpls.3.5.721-727.</a:t>
          </a:r>
        </a:p>
      </dsp:txBody>
      <dsp:txXfrm>
        <a:off x="0" y="2126341"/>
        <a:ext cx="9659259" cy="774843"/>
      </dsp:txXfrm>
    </dsp:sp>
    <dsp:sp modelId="{BAC168E6-5FDD-4B01-9A56-F1FE0DBAD3A3}">
      <dsp:nvSpPr>
        <dsp:cNvPr id="0" name=""/>
        <dsp:cNvSpPr/>
      </dsp:nvSpPr>
      <dsp:spPr>
        <a:xfrm>
          <a:off x="0" y="2901184"/>
          <a:ext cx="96592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55194-8B93-49CD-9A2A-FAFB02F58B11}">
      <dsp:nvSpPr>
        <dsp:cNvPr id="0" name=""/>
        <dsp:cNvSpPr/>
      </dsp:nvSpPr>
      <dsp:spPr>
        <a:xfrm>
          <a:off x="0" y="2901184"/>
          <a:ext cx="9659259" cy="77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[5] “Diacritics in Arabic (3),” </a:t>
          </a:r>
          <a:r>
            <a:rPr lang="en-US" sz="1500" b="0" i="1" kern="1200" dirty="0" err="1"/>
            <a:t>Ibnulyemen</a:t>
          </a:r>
          <a:r>
            <a:rPr lang="en-US" sz="1500" b="0" i="1" kern="1200" dirty="0"/>
            <a:t> Arabic</a:t>
          </a:r>
          <a:r>
            <a:rPr lang="en-US" sz="1500" b="0" i="0" kern="1200" dirty="0"/>
            <a:t>, Oct. 09, 2018. https://www.ibnulyemenarabic.com/arabic-language/arabic-diacritics-function-and-role</a:t>
          </a:r>
          <a:endParaRPr lang="en-US" sz="1500" kern="1200" dirty="0"/>
        </a:p>
      </dsp:txBody>
      <dsp:txXfrm>
        <a:off x="0" y="2901184"/>
        <a:ext cx="9659259" cy="774843"/>
      </dsp:txXfrm>
    </dsp:sp>
    <dsp:sp modelId="{643936BA-0E83-4A0A-AE49-CCFFF128DED9}">
      <dsp:nvSpPr>
        <dsp:cNvPr id="0" name=""/>
        <dsp:cNvSpPr/>
      </dsp:nvSpPr>
      <dsp:spPr>
        <a:xfrm>
          <a:off x="0" y="3676028"/>
          <a:ext cx="96592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4EB87-964D-4B40-A7A8-C7E5A20D0046}">
      <dsp:nvSpPr>
        <dsp:cNvPr id="0" name=""/>
        <dsp:cNvSpPr/>
      </dsp:nvSpPr>
      <dsp:spPr>
        <a:xfrm>
          <a:off x="0" y="3676028"/>
          <a:ext cx="9659259" cy="77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[6] M. Attia, “Handling Arabic Morphological and Syntactic Ambiguity within the LFG Framework with a View to Machine Translation Some of the authors of this publication are also working on these related projects: Applications of Neural Nets in Arabic NLP View project Dialectal Arabic Processing View project,” 2014.</a:t>
          </a:r>
          <a:endParaRPr lang="en-US" sz="1500" kern="1200" dirty="0"/>
        </a:p>
      </dsp:txBody>
      <dsp:txXfrm>
        <a:off x="0" y="3676028"/>
        <a:ext cx="9659259" cy="774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BB327-89FC-4AB1-A9F9-176D09A6A922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14CA3-8D6D-45B6-865C-E4AB5CA6B2FB}">
      <dsp:nvSpPr>
        <dsp:cNvPr id="0" name=""/>
        <dsp:cNvSpPr/>
      </dsp:nvSpPr>
      <dsp:spPr>
        <a:xfrm>
          <a:off x="0" y="0"/>
          <a:ext cx="8128000" cy="1777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Claim: introducing a new approach to handling Arabic complex question (Why question) in the medical field .</a:t>
          </a:r>
        </a:p>
      </dsp:txBody>
      <dsp:txXfrm>
        <a:off x="0" y="0"/>
        <a:ext cx="8128000" cy="1777661"/>
      </dsp:txXfrm>
    </dsp:sp>
    <dsp:sp modelId="{B061ED0F-090F-47EB-BD53-D867F3670421}">
      <dsp:nvSpPr>
        <dsp:cNvPr id="0" name=""/>
        <dsp:cNvSpPr/>
      </dsp:nvSpPr>
      <dsp:spPr>
        <a:xfrm>
          <a:off x="0" y="1777661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2AB17-8FBC-49CD-92F6-6D58DF5B5DD2}">
      <dsp:nvSpPr>
        <dsp:cNvPr id="0" name=""/>
        <dsp:cNvSpPr/>
      </dsp:nvSpPr>
      <dsp:spPr>
        <a:xfrm>
          <a:off x="0" y="1777661"/>
          <a:ext cx="8128000" cy="1777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The publishers use a dictionary for medical field using “</a:t>
          </a:r>
          <a:r>
            <a:rPr lang="en-US" sz="2400" kern="1200" dirty="0" err="1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NooJ</a:t>
          </a: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platform” to apply his approach.</a:t>
          </a:r>
        </a:p>
      </dsp:txBody>
      <dsp:txXfrm>
        <a:off x="0" y="1777661"/>
        <a:ext cx="8128000" cy="17776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F3238-772D-4E22-94D5-F77EF258ADA3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DB48E-E951-49BF-98D7-FBAEE8F4F652}">
      <dsp:nvSpPr>
        <dsp:cNvPr id="0" name=""/>
        <dsp:cNvSpPr/>
      </dsp:nvSpPr>
      <dsp:spPr>
        <a:xfrm>
          <a:off x="0" y="0"/>
          <a:ext cx="8128000" cy="888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Morphological Richness (lack of diacritics)</a:t>
          </a:r>
          <a:endParaRPr lang="en-US" sz="3600" kern="1200" dirty="0"/>
        </a:p>
      </dsp:txBody>
      <dsp:txXfrm>
        <a:off x="0" y="0"/>
        <a:ext cx="8128000" cy="888830"/>
      </dsp:txXfrm>
    </dsp:sp>
    <dsp:sp modelId="{1F6AB896-254D-4174-8D58-5C916D1CF51D}">
      <dsp:nvSpPr>
        <dsp:cNvPr id="0" name=""/>
        <dsp:cNvSpPr/>
      </dsp:nvSpPr>
      <dsp:spPr>
        <a:xfrm>
          <a:off x="0" y="88883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83AA9-AE13-425D-B8DF-A29615412D46}">
      <dsp:nvSpPr>
        <dsp:cNvPr id="0" name=""/>
        <dsp:cNvSpPr/>
      </dsp:nvSpPr>
      <dsp:spPr>
        <a:xfrm>
          <a:off x="0" y="888830"/>
          <a:ext cx="8128000" cy="888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Orthographic Ambiguity</a:t>
          </a:r>
          <a:endParaRPr lang="en-US" sz="3600" kern="1200" dirty="0"/>
        </a:p>
      </dsp:txBody>
      <dsp:txXfrm>
        <a:off x="0" y="888830"/>
        <a:ext cx="8128000" cy="888830"/>
      </dsp:txXfrm>
    </dsp:sp>
    <dsp:sp modelId="{D71509B0-9BD2-4132-8487-A6E82D154795}">
      <dsp:nvSpPr>
        <dsp:cNvPr id="0" name=""/>
        <dsp:cNvSpPr/>
      </dsp:nvSpPr>
      <dsp:spPr>
        <a:xfrm>
          <a:off x="0" y="177766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3267B-CFD9-4669-ACD8-6AA718A69973}">
      <dsp:nvSpPr>
        <dsp:cNvPr id="0" name=""/>
        <dsp:cNvSpPr/>
      </dsp:nvSpPr>
      <dsp:spPr>
        <a:xfrm>
          <a:off x="0" y="1777661"/>
          <a:ext cx="8128000" cy="888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Orthographic Inconsistency</a:t>
          </a:r>
          <a:endParaRPr lang="en-US" sz="3600" kern="1200" dirty="0"/>
        </a:p>
      </dsp:txBody>
      <dsp:txXfrm>
        <a:off x="0" y="1777661"/>
        <a:ext cx="8128000" cy="888830"/>
      </dsp:txXfrm>
    </dsp:sp>
    <dsp:sp modelId="{75080144-DEA9-4C87-BA9C-35441A434AD2}">
      <dsp:nvSpPr>
        <dsp:cNvPr id="0" name=""/>
        <dsp:cNvSpPr/>
      </dsp:nvSpPr>
      <dsp:spPr>
        <a:xfrm>
          <a:off x="0" y="2666491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1E76A3-8893-411E-A8F9-3EF6A411D300}">
      <dsp:nvSpPr>
        <dsp:cNvPr id="0" name=""/>
        <dsp:cNvSpPr/>
      </dsp:nvSpPr>
      <dsp:spPr>
        <a:xfrm>
          <a:off x="0" y="2666491"/>
          <a:ext cx="8128000" cy="888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Dialectal Variation</a:t>
          </a:r>
          <a:endParaRPr lang="en-US" sz="3600" kern="1200" dirty="0"/>
        </a:p>
      </dsp:txBody>
      <dsp:txXfrm>
        <a:off x="0" y="2666491"/>
        <a:ext cx="8128000" cy="8888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BB327-89FC-4AB1-A9F9-176D09A6A922}">
      <dsp:nvSpPr>
        <dsp:cNvPr id="0" name=""/>
        <dsp:cNvSpPr/>
      </dsp:nvSpPr>
      <dsp:spPr>
        <a:xfrm>
          <a:off x="0" y="1733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14CA3-8D6D-45B6-865C-E4AB5CA6B2FB}">
      <dsp:nvSpPr>
        <dsp:cNvPr id="0" name=""/>
        <dsp:cNvSpPr/>
      </dsp:nvSpPr>
      <dsp:spPr>
        <a:xfrm>
          <a:off x="0" y="1733"/>
          <a:ext cx="8011822" cy="3551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Morphological Richness (lack of diacritics):</a:t>
          </a:r>
          <a:b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</a:b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The same root can have many different forms</a:t>
          </a:r>
        </a:p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Examples:</a:t>
          </a:r>
        </a:p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</a:b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“</a:t>
          </a:r>
          <a:r>
            <a:rPr lang="ar-SA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لماذا </a:t>
          </a:r>
          <a:r>
            <a:rPr lang="ar-SA" sz="2400" kern="12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يولد</a:t>
          </a:r>
          <a:r>
            <a:rPr lang="ar-SA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الرضيع مشوها؟</a:t>
          </a: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” </a:t>
          </a:r>
          <a:br>
            <a:rPr lang="ar-EG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</a:b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Why is a baby </a:t>
          </a:r>
          <a:r>
            <a:rPr lang="en-US" sz="2400" kern="12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born</a:t>
          </a: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with a deformity?</a:t>
          </a:r>
        </a:p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400" kern="12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يولِّد</a:t>
          </a:r>
          <a:r>
            <a:rPr lang="ar-EG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means “Generates”</a:t>
          </a:r>
        </a:p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</a:br>
          <a:r>
            <a:rPr lang="ar-EG" sz="2400" kern="12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لَعَبَ</a:t>
          </a:r>
          <a:r>
            <a:rPr lang="ar-EG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، </a:t>
          </a:r>
          <a:r>
            <a:rPr lang="ar-EG" sz="2400" kern="1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يَلعَب</a:t>
          </a:r>
          <a:r>
            <a:rPr lang="ar-EG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، </a:t>
          </a:r>
          <a:r>
            <a:rPr lang="ar-EG" sz="2400" kern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لِعْب</a:t>
          </a:r>
          <a:r>
            <a:rPr lang="ar-EG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، </a:t>
          </a:r>
          <a:r>
            <a:rPr lang="ar-EG" sz="2400" kern="12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يُلاعِب</a:t>
          </a:r>
          <a:br>
            <a:rPr lang="ar-EG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</a:br>
          <a:r>
            <a:rPr lang="en-US" sz="2400" kern="12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Playing with </a:t>
          </a: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– </a:t>
          </a:r>
          <a:r>
            <a:rPr lang="en-US" sz="2400" kern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Play</a:t>
          </a: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– </a:t>
          </a:r>
          <a:r>
            <a:rPr lang="en-US" sz="2400" kern="1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Playing</a:t>
          </a: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- </a:t>
          </a:r>
          <a:r>
            <a:rPr lang="en-US" sz="2400" kern="12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Played</a:t>
          </a:r>
        </a:p>
      </dsp:txBody>
      <dsp:txXfrm>
        <a:off x="0" y="1733"/>
        <a:ext cx="8011822" cy="35518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BB327-89FC-4AB1-A9F9-176D09A6A922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14CA3-8D6D-45B6-865C-E4AB5CA6B2FB}">
      <dsp:nvSpPr>
        <dsp:cNvPr id="0" name=""/>
        <dsp:cNvSpPr/>
      </dsp:nvSpPr>
      <dsp:spPr>
        <a:xfrm>
          <a:off x="0" y="0"/>
          <a:ext cx="8128000" cy="3555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Orthographic Ambiguity</a:t>
          </a:r>
          <a:b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</a:br>
          <a:b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</a:br>
          <a:r>
            <a:rPr lang="ar-EG" sz="2400" kern="12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على</a:t>
          </a:r>
          <a:r>
            <a:rPr lang="ar-EG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ar-EG" sz="2400" kern="12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أخذ</a:t>
          </a:r>
          <a:r>
            <a:rPr lang="ar-EG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ar-EG" sz="2400" kern="12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ال</a:t>
          </a:r>
          <a:r>
            <a:rPr lang="ar-EG" sz="2400" kern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مال</a:t>
          </a:r>
          <a:r>
            <a:rPr lang="ar-EG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ar-EG" sz="2400" kern="12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ك</a:t>
          </a:r>
          <a:r>
            <a:rPr lang="ar-EG" sz="2400" kern="12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وارث</a:t>
          </a:r>
          <a:r>
            <a:rPr lang="ar-EG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ar-EG" sz="2400" kern="1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شرعى</a:t>
          </a:r>
          <a:br>
            <a:rPr lang="en-US" sz="2400" kern="1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</a:br>
          <a:br>
            <a:rPr lang="en-US" sz="2400" kern="1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</a:br>
          <a:r>
            <a:rPr lang="en-US" sz="2400" kern="12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Ali</a:t>
          </a:r>
          <a:r>
            <a:rPr lang="en-US" sz="2400" kern="1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en-US" sz="2400" kern="12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Took</a:t>
          </a:r>
          <a:r>
            <a:rPr lang="en-US" sz="2400" kern="1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en-US" sz="2400" kern="12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the</a:t>
          </a:r>
          <a:r>
            <a:rPr lang="en-US" sz="2400" kern="1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en-US" sz="2400" kern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money</a:t>
          </a:r>
          <a:r>
            <a:rPr lang="en-US" sz="2400" kern="1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en-US" sz="2400" kern="12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as a</a:t>
          </a:r>
          <a:r>
            <a:rPr lang="en-US" sz="2400" kern="1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legitimate </a:t>
          </a:r>
          <a:r>
            <a:rPr lang="en-US" sz="2400" kern="1200" dirty="0">
              <a:solidFill>
                <a:schemeClr val="bg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inheritor</a:t>
          </a:r>
        </a:p>
        <a:p>
          <a:pPr marL="0" lvl="0" indent="0" algn="l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solidFill>
              <a:schemeClr val="bg1">
                <a:lumMod val="75000"/>
              </a:schemeClr>
            </a:solidFill>
            <a:effectLst/>
            <a:latin typeface="Calibri" panose="020F0502020204030204" pitchFamily="34" charset="0"/>
            <a:ea typeface="Calibri" panose="020F0502020204030204" pitchFamily="34" charset="0"/>
            <a:cs typeface="Arial" panose="020B0604020202020204" pitchFamily="34" charset="0"/>
          </a:endParaRPr>
        </a:p>
      </dsp:txBody>
      <dsp:txXfrm>
        <a:off x="0" y="0"/>
        <a:ext cx="8128000" cy="355532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BB327-89FC-4AB1-A9F9-176D09A6A922}">
      <dsp:nvSpPr>
        <dsp:cNvPr id="0" name=""/>
        <dsp:cNvSpPr/>
      </dsp:nvSpPr>
      <dsp:spPr>
        <a:xfrm>
          <a:off x="0" y="1735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14CA3-8D6D-45B6-865C-E4AB5CA6B2FB}">
      <dsp:nvSpPr>
        <dsp:cNvPr id="0" name=""/>
        <dsp:cNvSpPr/>
      </dsp:nvSpPr>
      <dsp:spPr>
        <a:xfrm>
          <a:off x="0" y="1735"/>
          <a:ext cx="8128000" cy="3551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Orthographic Inconsistency</a:t>
          </a:r>
          <a:b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</a:br>
          <a:r>
            <a:rPr lang="en-US" sz="2400" b="0" i="0" kern="1200" dirty="0"/>
            <a:t>Since Arabic is a phonetic language (what is written is what is said), there can be different ways to write the same word when writing in dialectal Arabic, for which there is no agreed-upon standard</a:t>
          </a:r>
          <a:br>
            <a:rPr lang="en-US" sz="2400" b="0" i="0" kern="1200" dirty="0"/>
          </a:br>
          <a:br>
            <a:rPr lang="en-US" sz="2400" b="0" i="0" kern="1200" dirty="0"/>
          </a:br>
          <a:r>
            <a:rPr lang="ar-EG" sz="2400" kern="12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على</a:t>
          </a:r>
          <a:r>
            <a:rPr lang="ar-EG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ar-EG" sz="2400" kern="12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أخذ</a:t>
          </a:r>
          <a:r>
            <a:rPr lang="ar-EG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ar-EG" sz="2400" kern="12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ال</a:t>
          </a:r>
          <a:r>
            <a:rPr lang="ar-EG" sz="2400" kern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مال</a:t>
          </a:r>
          <a:r>
            <a:rPr lang="ar-EG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ar-EG" sz="2400" kern="12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ك</a:t>
          </a:r>
          <a:r>
            <a:rPr lang="ar-EG" sz="2400" kern="12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وارث</a:t>
          </a:r>
          <a:r>
            <a:rPr lang="ar-EG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ar-EG" sz="2400" kern="1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شرعى</a:t>
          </a:r>
          <a:br>
            <a:rPr lang="en-US" sz="2400" kern="1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</a:br>
          <a:br>
            <a:rPr lang="en-US" sz="2400" kern="1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</a:br>
          <a:r>
            <a:rPr lang="en-US" sz="2400" kern="12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Ali</a:t>
          </a:r>
          <a:r>
            <a:rPr lang="en-US" sz="2400" kern="1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en-US" sz="2400" kern="12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Took</a:t>
          </a:r>
          <a:r>
            <a:rPr lang="en-US" sz="2400" kern="1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en-US" sz="2400" kern="12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the</a:t>
          </a:r>
          <a:r>
            <a:rPr lang="en-US" sz="2400" kern="1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en-US" sz="2400" kern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money</a:t>
          </a:r>
          <a:r>
            <a:rPr lang="en-US" sz="2400" kern="1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r>
            <a:rPr lang="en-US" sz="2400" kern="12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as a</a:t>
          </a:r>
          <a:r>
            <a:rPr lang="en-US" sz="2400" kern="1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 legitimate </a:t>
          </a:r>
          <a:r>
            <a:rPr lang="en-US" sz="2400" kern="1200" dirty="0">
              <a:solidFill>
                <a:schemeClr val="bg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inheritor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solidFill>
              <a:schemeClr val="bg1">
                <a:lumMod val="75000"/>
              </a:schemeClr>
            </a:solidFill>
            <a:effectLst/>
            <a:latin typeface="Calibri" panose="020F0502020204030204" pitchFamily="34" charset="0"/>
            <a:ea typeface="Calibri" panose="020F0502020204030204" pitchFamily="34" charset="0"/>
            <a:cs typeface="Arial" panose="020B0604020202020204" pitchFamily="34" charset="0"/>
          </a:endParaRPr>
        </a:p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Also “</a:t>
          </a:r>
          <a:r>
            <a:rPr lang="ar-EG" sz="2400" kern="1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كوارث</a:t>
          </a:r>
          <a:r>
            <a:rPr lang="en-US" sz="2400" kern="1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” means “Catastrophes”</a:t>
          </a:r>
          <a:endParaRPr lang="en-US" sz="2400" kern="1200" dirty="0">
            <a:solidFill>
              <a:srgbClr val="E48312">
                <a:lumMod val="75000"/>
              </a:srgbClr>
            </a:solidFill>
            <a:effectLst/>
            <a:latin typeface="Calibri" panose="020F0502020204030204" pitchFamily="34" charset="0"/>
            <a:ea typeface="Calibri" panose="020F0502020204030204" pitchFamily="34" charset="0"/>
            <a:cs typeface="Arial" panose="020B0604020202020204" pitchFamily="34" charset="0"/>
          </a:endParaRPr>
        </a:p>
      </dsp:txBody>
      <dsp:txXfrm>
        <a:off x="0" y="1735"/>
        <a:ext cx="8128000" cy="35518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BB327-89FC-4AB1-A9F9-176D09A6A922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14CA3-8D6D-45B6-865C-E4AB5CA6B2FB}">
      <dsp:nvSpPr>
        <dsp:cNvPr id="0" name=""/>
        <dsp:cNvSpPr/>
      </dsp:nvSpPr>
      <dsp:spPr>
        <a:xfrm>
          <a:off x="0" y="0"/>
          <a:ext cx="8128000" cy="3555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Dialectal Variation</a:t>
          </a:r>
        </a:p>
      </dsp:txBody>
      <dsp:txXfrm>
        <a:off x="0" y="0"/>
        <a:ext cx="8128000" cy="355532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BB327-89FC-4AB1-A9F9-176D09A6A922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14CA3-8D6D-45B6-865C-E4AB5CA6B2FB}">
      <dsp:nvSpPr>
        <dsp:cNvPr id="0" name=""/>
        <dsp:cNvSpPr/>
      </dsp:nvSpPr>
      <dsp:spPr>
        <a:xfrm>
          <a:off x="0" y="0"/>
          <a:ext cx="8128000" cy="888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Study the corpora</a:t>
          </a:r>
        </a:p>
      </dsp:txBody>
      <dsp:txXfrm>
        <a:off x="0" y="0"/>
        <a:ext cx="8128000" cy="888830"/>
      </dsp:txXfrm>
    </dsp:sp>
    <dsp:sp modelId="{93F954F8-952B-45C3-8F74-C9E2D02D34F4}">
      <dsp:nvSpPr>
        <dsp:cNvPr id="0" name=""/>
        <dsp:cNvSpPr/>
      </dsp:nvSpPr>
      <dsp:spPr>
        <a:xfrm>
          <a:off x="0" y="88883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BF7AF-80A6-4B3A-B1CB-8E4671B440A6}">
      <dsp:nvSpPr>
        <dsp:cNvPr id="0" name=""/>
        <dsp:cNvSpPr/>
      </dsp:nvSpPr>
      <dsp:spPr>
        <a:xfrm>
          <a:off x="0" y="888830"/>
          <a:ext cx="8128000" cy="888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Analyzing the Question</a:t>
          </a:r>
        </a:p>
      </dsp:txBody>
      <dsp:txXfrm>
        <a:off x="0" y="888830"/>
        <a:ext cx="8128000" cy="888830"/>
      </dsp:txXfrm>
    </dsp:sp>
    <dsp:sp modelId="{E8397434-EA94-4F0C-9FB5-A9B554ED26D9}">
      <dsp:nvSpPr>
        <dsp:cNvPr id="0" name=""/>
        <dsp:cNvSpPr/>
      </dsp:nvSpPr>
      <dsp:spPr>
        <a:xfrm>
          <a:off x="0" y="177766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95DE9-E237-4DCE-B264-121F92755B84}">
      <dsp:nvSpPr>
        <dsp:cNvPr id="0" name=""/>
        <dsp:cNvSpPr/>
      </dsp:nvSpPr>
      <dsp:spPr>
        <a:xfrm>
          <a:off x="0" y="1777661"/>
          <a:ext cx="8128000" cy="888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Reviewing the related documents</a:t>
          </a:r>
        </a:p>
      </dsp:txBody>
      <dsp:txXfrm>
        <a:off x="0" y="1777661"/>
        <a:ext cx="8128000" cy="888830"/>
      </dsp:txXfrm>
    </dsp:sp>
    <dsp:sp modelId="{FD3A5C17-C545-4202-8527-D3A0DB51E3D4}">
      <dsp:nvSpPr>
        <dsp:cNvPr id="0" name=""/>
        <dsp:cNvSpPr/>
      </dsp:nvSpPr>
      <dsp:spPr>
        <a:xfrm>
          <a:off x="0" y="2666491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1FE4B-C6BB-414C-A3EC-0A7D057CC738}">
      <dsp:nvSpPr>
        <dsp:cNvPr id="0" name=""/>
        <dsp:cNvSpPr/>
      </dsp:nvSpPr>
      <dsp:spPr>
        <a:xfrm>
          <a:off x="0" y="2666491"/>
          <a:ext cx="8128000" cy="888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E48312">
                  <a:lumMod val="75000"/>
                </a:srgb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Answer Extraction</a:t>
          </a:r>
        </a:p>
      </dsp:txBody>
      <dsp:txXfrm>
        <a:off x="0" y="2666491"/>
        <a:ext cx="8128000" cy="888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C85EE-A6FB-448B-BBDF-E2883880CD80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183C3-49EB-4D8B-99EF-40776E986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56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183C3-49EB-4D8B-99EF-40776E986D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04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183C3-49EB-4D8B-99EF-40776E986D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8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183C3-49EB-4D8B-99EF-40776E986D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24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183C3-49EB-4D8B-99EF-40776E986D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34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183C3-49EB-4D8B-99EF-40776E986D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5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183C3-49EB-4D8B-99EF-40776E986D0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06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183C3-49EB-4D8B-99EF-40776E986D0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83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183C3-49EB-4D8B-99EF-40776E986D0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78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B56E-ADC5-44D3-B09B-020F75598ECE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AB8C-5912-42DD-B55B-1D302D63209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63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B56E-ADC5-44D3-B09B-020F75598ECE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AB8C-5912-42DD-B55B-1D302D63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9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B56E-ADC5-44D3-B09B-020F75598ECE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AB8C-5912-42DD-B55B-1D302D63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1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B56E-ADC5-44D3-B09B-020F75598ECE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AB8C-5912-42DD-B55B-1D302D63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3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B56E-ADC5-44D3-B09B-020F75598ECE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AB8C-5912-42DD-B55B-1D302D63209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68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B56E-ADC5-44D3-B09B-020F75598ECE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AB8C-5912-42DD-B55B-1D302D63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5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B56E-ADC5-44D3-B09B-020F75598ECE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AB8C-5912-42DD-B55B-1D302D63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B56E-ADC5-44D3-B09B-020F75598ECE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AB8C-5912-42DD-B55B-1D302D63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8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B56E-ADC5-44D3-B09B-020F75598ECE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AB8C-5912-42DD-B55B-1D302D63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3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A4B56E-ADC5-44D3-B09B-020F75598ECE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B2AB8C-5912-42DD-B55B-1D302D63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1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B56E-ADC5-44D3-B09B-020F75598ECE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AB8C-5912-42DD-B55B-1D302D63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8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A4B56E-ADC5-44D3-B09B-020F75598ECE}" type="datetimeFigureOut">
              <a:rPr lang="en-US" smtClean="0"/>
              <a:t>03-Jul-22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B2AB8C-5912-42DD-B55B-1D302D63209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10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6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F2AAC1-4486-CE17-B21C-3ED2E09E30C6}"/>
              </a:ext>
            </a:extLst>
          </p:cNvPr>
          <p:cNvSpPr txBox="1"/>
          <p:nvPr/>
        </p:nvSpPr>
        <p:spPr>
          <a:xfrm>
            <a:off x="879799" y="1309926"/>
            <a:ext cx="10432402" cy="4238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900"/>
              </a:spcBef>
            </a:pPr>
            <a:r>
              <a:rPr lang="en-US" sz="3200" b="1" spc="229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DTI5125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12065" marR="5080" indent="-635" algn="ctr">
              <a:spcBef>
                <a:spcPts val="720"/>
              </a:spcBef>
            </a:pPr>
            <a:r>
              <a:rPr lang="en-US" sz="3200" b="1" spc="28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Group </a:t>
            </a:r>
            <a:r>
              <a:rPr lang="en-US" sz="3200" b="1" spc="37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Assignment </a:t>
            </a:r>
            <a:r>
              <a:rPr lang="en-US" sz="3200" b="1" spc="-6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3: </a:t>
            </a:r>
            <a:br>
              <a:rPr lang="en-US" sz="3200" b="1" spc="-6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</a:br>
            <a:r>
              <a:rPr lang="en-US" sz="3200" b="1" spc="-6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3200" b="1" spc="54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Literature Review</a:t>
            </a:r>
            <a:br>
              <a:rPr lang="en-US" sz="3200" b="1" spc="54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</a:br>
            <a:endParaRPr lang="en-US" sz="3200" b="1" spc="545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12065" marR="5080" indent="-635" algn="ctr">
              <a:spcBef>
                <a:spcPts val="720"/>
              </a:spcBef>
            </a:pPr>
            <a:r>
              <a:rPr lang="en-US" sz="3200" b="1" spc="54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Answering Arabic Complex Questions</a:t>
            </a:r>
            <a:r>
              <a:rPr lang="en-US" b="1" spc="54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[1]</a:t>
            </a:r>
          </a:p>
          <a:p>
            <a:pPr marL="12065" marR="5080" indent="-635" algn="ctr">
              <a:spcBef>
                <a:spcPts val="720"/>
              </a:spcBef>
            </a:pPr>
            <a:endParaRPr lang="en-US" sz="3200" b="1" spc="545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12065" marR="5080" indent="-635" algn="ctr">
              <a:lnSpc>
                <a:spcPct val="200000"/>
              </a:lnSpc>
              <a:spcBef>
                <a:spcPts val="720"/>
              </a:spcBef>
            </a:pPr>
            <a:r>
              <a:rPr lang="en-US" sz="3200" b="1" spc="17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Group:</a:t>
            </a:r>
            <a:r>
              <a:rPr lang="en-US" sz="3200" b="1" spc="-229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3200" b="1" spc="3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13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018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5C789B-84AD-2A62-166A-D660ACB52DCC}"/>
              </a:ext>
            </a:extLst>
          </p:cNvPr>
          <p:cNvSpPr txBox="1"/>
          <p:nvPr/>
        </p:nvSpPr>
        <p:spPr>
          <a:xfrm>
            <a:off x="1328691" y="1189209"/>
            <a:ext cx="9534618" cy="514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4800" dirty="0"/>
              <a:t>Difficulties of Arabic Language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1E52776-53DF-4AA4-7263-56ABC14E3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3187363"/>
              </p:ext>
            </p:extLst>
          </p:nvPr>
        </p:nvGraphicFramePr>
        <p:xfrm>
          <a:off x="1518815" y="1856219"/>
          <a:ext cx="8128000" cy="3555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A43057-6BEE-2C96-5A6D-7CE240FB7ADD}"/>
              </a:ext>
            </a:extLst>
          </p:cNvPr>
          <p:cNvSpPr txBox="1"/>
          <p:nvPr/>
        </p:nvSpPr>
        <p:spPr>
          <a:xfrm>
            <a:off x="10226351" y="5691673"/>
            <a:ext cx="48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B728F2-E504-C4BA-E7B9-EDC90C99E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494" y="1856219"/>
            <a:ext cx="6690049" cy="378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09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5C789B-84AD-2A62-166A-D660ACB52DCC}"/>
              </a:ext>
            </a:extLst>
          </p:cNvPr>
          <p:cNvSpPr txBox="1"/>
          <p:nvPr/>
        </p:nvSpPr>
        <p:spPr>
          <a:xfrm>
            <a:off x="1328691" y="1189209"/>
            <a:ext cx="9534618" cy="514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4800" dirty="0"/>
              <a:t>Methodology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1E52776-53DF-4AA4-7263-56ABC14E3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0200511"/>
              </p:ext>
            </p:extLst>
          </p:nvPr>
        </p:nvGraphicFramePr>
        <p:xfrm>
          <a:off x="1518815" y="1856219"/>
          <a:ext cx="8128000" cy="3555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245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5C789B-84AD-2A62-166A-D660ACB52DCC}"/>
              </a:ext>
            </a:extLst>
          </p:cNvPr>
          <p:cNvSpPr txBox="1"/>
          <p:nvPr/>
        </p:nvSpPr>
        <p:spPr>
          <a:xfrm>
            <a:off x="1328691" y="1189209"/>
            <a:ext cx="9534618" cy="514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4800" dirty="0"/>
              <a:t>Methodology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1E52776-53DF-4AA4-7263-56ABC14E3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1076228"/>
              </p:ext>
            </p:extLst>
          </p:nvPr>
        </p:nvGraphicFramePr>
        <p:xfrm>
          <a:off x="1518815" y="1856219"/>
          <a:ext cx="8128000" cy="3555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A43057-6BEE-2C96-5A6D-7CE240FB7ADD}"/>
              </a:ext>
            </a:extLst>
          </p:cNvPr>
          <p:cNvSpPr txBox="1"/>
          <p:nvPr/>
        </p:nvSpPr>
        <p:spPr>
          <a:xfrm>
            <a:off x="10189029" y="5691672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</a:p>
        </p:txBody>
      </p:sp>
    </p:spTree>
    <p:extLst>
      <p:ext uri="{BB962C8B-B14F-4D97-AF65-F5344CB8AC3E}">
        <p14:creationId xmlns:p14="http://schemas.microsoft.com/office/powerpoint/2010/main" val="392213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5C789B-84AD-2A62-166A-D660ACB52DCC}"/>
              </a:ext>
            </a:extLst>
          </p:cNvPr>
          <p:cNvSpPr txBox="1"/>
          <p:nvPr/>
        </p:nvSpPr>
        <p:spPr>
          <a:xfrm>
            <a:off x="1328691" y="1189209"/>
            <a:ext cx="9534618" cy="514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4800" dirty="0"/>
              <a:t>Methodology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1E52776-53DF-4AA4-7263-56ABC14E3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9322088"/>
              </p:ext>
            </p:extLst>
          </p:nvPr>
        </p:nvGraphicFramePr>
        <p:xfrm>
          <a:off x="1518815" y="1856219"/>
          <a:ext cx="8128000" cy="3555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A43057-6BEE-2C96-5A6D-7CE240FB7ADD}"/>
              </a:ext>
            </a:extLst>
          </p:cNvPr>
          <p:cNvSpPr txBox="1"/>
          <p:nvPr/>
        </p:nvSpPr>
        <p:spPr>
          <a:xfrm>
            <a:off x="10863309" y="5664570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</a:p>
        </p:txBody>
      </p:sp>
      <p:pic>
        <p:nvPicPr>
          <p:cNvPr id="5" name="Picture 4" descr="figure 2">
            <a:extLst>
              <a:ext uri="{FF2B5EF4-FFF2-40B4-BE49-F238E27FC236}">
                <a16:creationId xmlns:a16="http://schemas.microsoft.com/office/drawing/2014/main" id="{29046559-54D0-DC5C-EF5E-4C4D7CD660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369689"/>
            <a:ext cx="59436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figure 3">
            <a:extLst>
              <a:ext uri="{FF2B5EF4-FFF2-40B4-BE49-F238E27FC236}">
                <a16:creationId xmlns:a16="http://schemas.microsoft.com/office/drawing/2014/main" id="{8EC176D9-C82D-807C-A738-27111803F7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214" y="3488624"/>
            <a:ext cx="8709291" cy="2623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236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5C789B-84AD-2A62-166A-D660ACB52DCC}"/>
              </a:ext>
            </a:extLst>
          </p:cNvPr>
          <p:cNvSpPr txBox="1"/>
          <p:nvPr/>
        </p:nvSpPr>
        <p:spPr>
          <a:xfrm>
            <a:off x="1328691" y="1189209"/>
            <a:ext cx="9534618" cy="514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4800" dirty="0"/>
              <a:t>Methodology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1E52776-53DF-4AA4-7263-56ABC14E3F25}"/>
              </a:ext>
            </a:extLst>
          </p:cNvPr>
          <p:cNvGraphicFramePr/>
          <p:nvPr/>
        </p:nvGraphicFramePr>
        <p:xfrm>
          <a:off x="1518815" y="1856219"/>
          <a:ext cx="8128000" cy="3555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A43057-6BEE-2C96-5A6D-7CE240FB7ADD}"/>
              </a:ext>
            </a:extLst>
          </p:cNvPr>
          <p:cNvSpPr txBox="1"/>
          <p:nvPr/>
        </p:nvSpPr>
        <p:spPr>
          <a:xfrm>
            <a:off x="10863309" y="5664570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</a:p>
        </p:txBody>
      </p:sp>
      <p:pic>
        <p:nvPicPr>
          <p:cNvPr id="8" name="Picture 7" descr="figure 4">
            <a:extLst>
              <a:ext uri="{FF2B5EF4-FFF2-40B4-BE49-F238E27FC236}">
                <a16:creationId xmlns:a16="http://schemas.microsoft.com/office/drawing/2014/main" id="{D090A6FB-83F8-2D4F-16F1-8F6A211FD6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467742"/>
            <a:ext cx="5943600" cy="3566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829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5C789B-84AD-2A62-166A-D660ACB52DCC}"/>
              </a:ext>
            </a:extLst>
          </p:cNvPr>
          <p:cNvSpPr txBox="1"/>
          <p:nvPr/>
        </p:nvSpPr>
        <p:spPr>
          <a:xfrm>
            <a:off x="1328691" y="1189209"/>
            <a:ext cx="9534618" cy="514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4800" dirty="0"/>
              <a:t>Methodology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1E52776-53DF-4AA4-7263-56ABC14E3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3705066"/>
              </p:ext>
            </p:extLst>
          </p:nvPr>
        </p:nvGraphicFramePr>
        <p:xfrm>
          <a:off x="1518815" y="1856219"/>
          <a:ext cx="8128000" cy="3555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A43057-6BEE-2C96-5A6D-7CE240FB7ADD}"/>
              </a:ext>
            </a:extLst>
          </p:cNvPr>
          <p:cNvSpPr txBox="1"/>
          <p:nvPr/>
        </p:nvSpPr>
        <p:spPr>
          <a:xfrm>
            <a:off x="10863309" y="5664570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</a:p>
        </p:txBody>
      </p:sp>
      <p:pic>
        <p:nvPicPr>
          <p:cNvPr id="7" name="Picture 6" descr="figure 5">
            <a:extLst>
              <a:ext uri="{FF2B5EF4-FFF2-40B4-BE49-F238E27FC236}">
                <a16:creationId xmlns:a16="http://schemas.microsoft.com/office/drawing/2014/main" id="{126EE5CD-F084-3D8D-E87F-04B49C241B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965860"/>
            <a:ext cx="5943600" cy="13360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Bent 2">
            <a:extLst>
              <a:ext uri="{FF2B5EF4-FFF2-40B4-BE49-F238E27FC236}">
                <a16:creationId xmlns:a16="http://schemas.microsoft.com/office/drawing/2014/main" id="{12EBC931-DC7F-F11E-0092-ACB842E0F6DC}"/>
              </a:ext>
            </a:extLst>
          </p:cNvPr>
          <p:cNvSpPr/>
          <p:nvPr/>
        </p:nvSpPr>
        <p:spPr>
          <a:xfrm rot="10800000" flipH="1">
            <a:off x="4795934" y="4832369"/>
            <a:ext cx="1007707" cy="7559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3D480341-0371-3FE7-000E-D05027214521}"/>
              </a:ext>
            </a:extLst>
          </p:cNvPr>
          <p:cNvSpPr/>
          <p:nvPr/>
        </p:nvSpPr>
        <p:spPr>
          <a:xfrm rot="10800000" flipH="1">
            <a:off x="7447382" y="4832370"/>
            <a:ext cx="1007707" cy="7559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6BB7B3-2F0A-2018-9EEC-548757953A2F}"/>
              </a:ext>
            </a:extLst>
          </p:cNvPr>
          <p:cNvSpPr txBox="1"/>
          <p:nvPr/>
        </p:nvSpPr>
        <p:spPr>
          <a:xfrm>
            <a:off x="8455089" y="5170257"/>
            <a:ext cx="100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9D10B-A9B4-B8E0-85B8-0B49E9BECF1C}"/>
              </a:ext>
            </a:extLst>
          </p:cNvPr>
          <p:cNvSpPr txBox="1"/>
          <p:nvPr/>
        </p:nvSpPr>
        <p:spPr>
          <a:xfrm>
            <a:off x="5929604" y="5170257"/>
            <a:ext cx="7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AB5D83A-C30D-7CE6-54B4-CEA1B7D1B4F8}"/>
              </a:ext>
            </a:extLst>
          </p:cNvPr>
          <p:cNvSpPr/>
          <p:nvPr/>
        </p:nvSpPr>
        <p:spPr>
          <a:xfrm rot="16200000">
            <a:off x="4682763" y="3789190"/>
            <a:ext cx="419876" cy="15139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4E449873-A0CD-2886-541A-C75A504245F2}"/>
              </a:ext>
            </a:extLst>
          </p:cNvPr>
          <p:cNvSpPr/>
          <p:nvPr/>
        </p:nvSpPr>
        <p:spPr>
          <a:xfrm rot="16200000">
            <a:off x="7326683" y="3694938"/>
            <a:ext cx="419876" cy="17024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3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6" grpId="0"/>
      <p:bldP spid="3" grpId="0" animBg="1"/>
      <p:bldP spid="9" grpId="0" animBg="1"/>
      <p:bldP spid="5" grpId="0"/>
      <p:bldP spid="10" grpId="0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5C789B-84AD-2A62-166A-D660ACB52DCC}"/>
              </a:ext>
            </a:extLst>
          </p:cNvPr>
          <p:cNvSpPr txBox="1"/>
          <p:nvPr/>
        </p:nvSpPr>
        <p:spPr>
          <a:xfrm>
            <a:off x="1328691" y="1189209"/>
            <a:ext cx="9534618" cy="514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4800" dirty="0"/>
              <a:t>Methodology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1E52776-53DF-4AA4-7263-56ABC14E3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0104449"/>
              </p:ext>
            </p:extLst>
          </p:nvPr>
        </p:nvGraphicFramePr>
        <p:xfrm>
          <a:off x="1518815" y="1856219"/>
          <a:ext cx="4714034" cy="4311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A43057-6BEE-2C96-5A6D-7CE240FB7ADD}"/>
              </a:ext>
            </a:extLst>
          </p:cNvPr>
          <p:cNvSpPr txBox="1"/>
          <p:nvPr/>
        </p:nvSpPr>
        <p:spPr>
          <a:xfrm>
            <a:off x="10602052" y="402631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</a:p>
        </p:txBody>
      </p:sp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70B9E791-2524-67EC-1892-F5FA5C3857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581" y="1888876"/>
            <a:ext cx="4421159" cy="21839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75721A-E563-5585-7563-8EEBE233E66A}"/>
              </a:ext>
            </a:extLst>
          </p:cNvPr>
          <p:cNvSpPr txBox="1"/>
          <p:nvPr/>
        </p:nvSpPr>
        <p:spPr>
          <a:xfrm>
            <a:off x="6954818" y="4455937"/>
            <a:ext cx="41697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figure Above shows an example of a ranked list of candidate passages according to the keywords: </a:t>
            </a:r>
            <a:r>
              <a:rPr lang="ar-SA" sz="16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شلل الاطفال</a:t>
            </a:r>
            <a:r>
              <a:rPr lang="en-US" sz="16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‘poliovirus’, </a:t>
            </a:r>
            <a:r>
              <a:rPr lang="ar-SA" sz="16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يقود</a:t>
            </a:r>
            <a:r>
              <a:rPr lang="en-US" sz="16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‘lead’, </a:t>
            </a:r>
            <a:r>
              <a:rPr lang="ar-SA" sz="16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وفاة</a:t>
            </a:r>
            <a:r>
              <a:rPr lang="en-US" sz="16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‘death’, and </a:t>
            </a:r>
            <a:r>
              <a:rPr lang="ar-SA" sz="16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موت</a:t>
            </a:r>
            <a:r>
              <a:rPr lang="en-US" sz="16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‘death’.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7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5C789B-84AD-2A62-166A-D660ACB52DCC}"/>
              </a:ext>
            </a:extLst>
          </p:cNvPr>
          <p:cNvSpPr txBox="1"/>
          <p:nvPr/>
        </p:nvSpPr>
        <p:spPr>
          <a:xfrm>
            <a:off x="1328691" y="1189209"/>
            <a:ext cx="9534618" cy="514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4800" dirty="0"/>
              <a:t>Methodology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1E52776-53DF-4AA4-7263-56ABC14E3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8958819"/>
              </p:ext>
            </p:extLst>
          </p:nvPr>
        </p:nvGraphicFramePr>
        <p:xfrm>
          <a:off x="1518815" y="1856219"/>
          <a:ext cx="8128000" cy="3555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A43057-6BEE-2C96-5A6D-7CE240FB7ADD}"/>
              </a:ext>
            </a:extLst>
          </p:cNvPr>
          <p:cNvSpPr txBox="1"/>
          <p:nvPr/>
        </p:nvSpPr>
        <p:spPr>
          <a:xfrm>
            <a:off x="10863309" y="5664570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</a:p>
        </p:txBody>
      </p:sp>
      <p:pic>
        <p:nvPicPr>
          <p:cNvPr id="13" name="Picture 12" descr="figure 6">
            <a:extLst>
              <a:ext uri="{FF2B5EF4-FFF2-40B4-BE49-F238E27FC236}">
                <a16:creationId xmlns:a16="http://schemas.microsoft.com/office/drawing/2014/main" id="{A8440474-1681-895C-8CA1-FC1DEF0BEC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015" y="3553324"/>
            <a:ext cx="5943600" cy="1318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958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5C789B-84AD-2A62-166A-D660ACB52DCC}"/>
              </a:ext>
            </a:extLst>
          </p:cNvPr>
          <p:cNvSpPr txBox="1"/>
          <p:nvPr/>
        </p:nvSpPr>
        <p:spPr>
          <a:xfrm>
            <a:off x="1328691" y="1189209"/>
            <a:ext cx="9534618" cy="514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4800" dirty="0"/>
              <a:t>Methodology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1E52776-53DF-4AA4-7263-56ABC14E3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7827433"/>
              </p:ext>
            </p:extLst>
          </p:nvPr>
        </p:nvGraphicFramePr>
        <p:xfrm>
          <a:off x="1518815" y="1856219"/>
          <a:ext cx="8128000" cy="3555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A43057-6BEE-2C96-5A6D-7CE240FB7ADD}"/>
              </a:ext>
            </a:extLst>
          </p:cNvPr>
          <p:cNvSpPr txBox="1"/>
          <p:nvPr/>
        </p:nvSpPr>
        <p:spPr>
          <a:xfrm>
            <a:off x="10863309" y="5664570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</a:p>
        </p:txBody>
      </p:sp>
      <p:pic>
        <p:nvPicPr>
          <p:cNvPr id="1026" name="Picture 2" descr="figure 7">
            <a:extLst>
              <a:ext uri="{FF2B5EF4-FFF2-40B4-BE49-F238E27FC236}">
                <a16:creationId xmlns:a16="http://schemas.microsoft.com/office/drawing/2014/main" id="{7C79F43E-ACDE-18E0-4B07-A7352C3E1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852" y="2839986"/>
            <a:ext cx="7404295" cy="290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79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5C789B-84AD-2A62-166A-D660ACB52DCC}"/>
              </a:ext>
            </a:extLst>
          </p:cNvPr>
          <p:cNvSpPr txBox="1"/>
          <p:nvPr/>
        </p:nvSpPr>
        <p:spPr>
          <a:xfrm>
            <a:off x="1328691" y="1189209"/>
            <a:ext cx="9534618" cy="514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4800" dirty="0"/>
              <a:t>Experimental Evaluation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1E52776-53DF-4AA4-7263-56ABC14E3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1036559"/>
              </p:ext>
            </p:extLst>
          </p:nvPr>
        </p:nvGraphicFramePr>
        <p:xfrm>
          <a:off x="1518814" y="1856219"/>
          <a:ext cx="4182189" cy="3812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A43057-6BEE-2C96-5A6D-7CE240FB7ADD}"/>
              </a:ext>
            </a:extLst>
          </p:cNvPr>
          <p:cNvSpPr txBox="1"/>
          <p:nvPr/>
        </p:nvSpPr>
        <p:spPr>
          <a:xfrm>
            <a:off x="10863309" y="5822182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</a:p>
        </p:txBody>
      </p:sp>
      <p:pic>
        <p:nvPicPr>
          <p:cNvPr id="2050" name="Picture 2" descr="Fig. 8.">
            <a:extLst>
              <a:ext uri="{FF2B5EF4-FFF2-40B4-BE49-F238E27FC236}">
                <a16:creationId xmlns:a16="http://schemas.microsoft.com/office/drawing/2014/main" id="{AA53B86C-AF40-4CEB-6627-C7C1DD34B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084" y="1787565"/>
            <a:ext cx="5385655" cy="395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54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ECD4-04D9-595C-5F95-3E11B8E03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of contents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DE94275-053F-A7FC-C81E-69B9AD2A7E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4242164"/>
              </p:ext>
            </p:extLst>
          </p:nvPr>
        </p:nvGraphicFramePr>
        <p:xfrm>
          <a:off x="1530219" y="1856218"/>
          <a:ext cx="8116595" cy="4208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825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5C789B-84AD-2A62-166A-D660ACB52DCC}"/>
              </a:ext>
            </a:extLst>
          </p:cNvPr>
          <p:cNvSpPr txBox="1"/>
          <p:nvPr/>
        </p:nvSpPr>
        <p:spPr>
          <a:xfrm>
            <a:off x="1328691" y="1189209"/>
            <a:ext cx="9534618" cy="514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4800" dirty="0"/>
              <a:t>Experimental Evaluation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1E52776-53DF-4AA4-7263-56ABC14E3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0163000"/>
              </p:ext>
            </p:extLst>
          </p:nvPr>
        </p:nvGraphicFramePr>
        <p:xfrm>
          <a:off x="1518814" y="1856219"/>
          <a:ext cx="9534618" cy="3406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A43057-6BEE-2C96-5A6D-7CE240FB7ADD}"/>
              </a:ext>
            </a:extLst>
          </p:cNvPr>
          <p:cNvSpPr txBox="1"/>
          <p:nvPr/>
        </p:nvSpPr>
        <p:spPr>
          <a:xfrm>
            <a:off x="10863309" y="5822182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0CF922-F739-AD20-E38C-91E96CEA2F9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897" t="38503" r="5944" b="45306"/>
          <a:stretch/>
        </p:blipFill>
        <p:spPr>
          <a:xfrm>
            <a:off x="1518814" y="3088348"/>
            <a:ext cx="9534618" cy="97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5C789B-84AD-2A62-166A-D660ACB52DCC}"/>
              </a:ext>
            </a:extLst>
          </p:cNvPr>
          <p:cNvSpPr txBox="1"/>
          <p:nvPr/>
        </p:nvSpPr>
        <p:spPr>
          <a:xfrm>
            <a:off x="1328691" y="1189209"/>
            <a:ext cx="9534618" cy="514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4800" dirty="0"/>
              <a:t>Conclusion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1E52776-53DF-4AA4-7263-56ABC14E3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4775729"/>
              </p:ext>
            </p:extLst>
          </p:nvPr>
        </p:nvGraphicFramePr>
        <p:xfrm>
          <a:off x="1518814" y="1856219"/>
          <a:ext cx="9534618" cy="4229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727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5C789B-84AD-2A62-166A-D660ACB52DCC}"/>
              </a:ext>
            </a:extLst>
          </p:cNvPr>
          <p:cNvSpPr txBox="1"/>
          <p:nvPr/>
        </p:nvSpPr>
        <p:spPr>
          <a:xfrm>
            <a:off x="1328691" y="1189209"/>
            <a:ext cx="9534618" cy="514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4800" dirty="0"/>
              <a:t>References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1E52776-53DF-4AA4-7263-56ABC14E3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9566964"/>
              </p:ext>
            </p:extLst>
          </p:nvPr>
        </p:nvGraphicFramePr>
        <p:xfrm>
          <a:off x="1518813" y="1856219"/>
          <a:ext cx="9659259" cy="445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809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F2AAC1-4486-CE17-B21C-3ED2E09E30C6}"/>
              </a:ext>
            </a:extLst>
          </p:cNvPr>
          <p:cNvSpPr txBox="1"/>
          <p:nvPr/>
        </p:nvSpPr>
        <p:spPr>
          <a:xfrm>
            <a:off x="879799" y="2767280"/>
            <a:ext cx="104324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900"/>
              </a:spcBef>
            </a:pPr>
            <a:r>
              <a:rPr lang="en-US" sz="8000" b="1" spc="229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Thank You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757859-774F-C94C-55FA-11BF2C47B649}"/>
              </a:ext>
            </a:extLst>
          </p:cNvPr>
          <p:cNvSpPr/>
          <p:nvPr/>
        </p:nvSpPr>
        <p:spPr>
          <a:xfrm rot="2696850">
            <a:off x="2992897" y="135631"/>
            <a:ext cx="6467728" cy="658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2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4759-91DB-9681-ED68-9707E6CA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Motivation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F734B-B47C-BCB5-784C-D5782966E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Factoid questions and definitional questions are generally utilized in ongoing works in Question Answering (QA). These inquiries can be responded to by a Named Entity (NE) or a short sentence. In any case, a really provoking and more uncommon inquiry to manage is the complicated inquiry, or why-question. This issue spurred us to foster another inquiry answer framework for addressing Arabic complex inquiries in the medical area.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1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5C789B-84AD-2A62-166A-D660ACB52DCC}"/>
              </a:ext>
            </a:extLst>
          </p:cNvPr>
          <p:cNvSpPr txBox="1"/>
          <p:nvPr/>
        </p:nvSpPr>
        <p:spPr>
          <a:xfrm>
            <a:off x="1423386" y="823871"/>
            <a:ext cx="9534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Introduction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1E52776-53DF-4AA4-7263-56ABC14E3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8704373"/>
              </p:ext>
            </p:extLst>
          </p:nvPr>
        </p:nvGraphicFramePr>
        <p:xfrm>
          <a:off x="1518815" y="1856219"/>
          <a:ext cx="8128000" cy="3555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889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5C789B-84AD-2A62-166A-D660ACB52DCC}"/>
              </a:ext>
            </a:extLst>
          </p:cNvPr>
          <p:cNvSpPr txBox="1"/>
          <p:nvPr/>
        </p:nvSpPr>
        <p:spPr>
          <a:xfrm>
            <a:off x="1423386" y="823871"/>
            <a:ext cx="9534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Introduction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1E52776-53DF-4AA4-7263-56ABC14E3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1586548"/>
              </p:ext>
            </p:extLst>
          </p:nvPr>
        </p:nvGraphicFramePr>
        <p:xfrm>
          <a:off x="1518815" y="1856219"/>
          <a:ext cx="8128000" cy="3555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943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5C789B-84AD-2A62-166A-D660ACB52DCC}"/>
              </a:ext>
            </a:extLst>
          </p:cNvPr>
          <p:cNvSpPr txBox="1"/>
          <p:nvPr/>
        </p:nvSpPr>
        <p:spPr>
          <a:xfrm>
            <a:off x="1328691" y="917177"/>
            <a:ext cx="9534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Difficulties of Arabic Language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1E52776-53DF-4AA4-7263-56ABC14E3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7173925"/>
              </p:ext>
            </p:extLst>
          </p:nvPr>
        </p:nvGraphicFramePr>
        <p:xfrm>
          <a:off x="1518815" y="1856219"/>
          <a:ext cx="8128000" cy="3555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031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5C789B-84AD-2A62-166A-D660ACB52DCC}"/>
              </a:ext>
            </a:extLst>
          </p:cNvPr>
          <p:cNvSpPr txBox="1"/>
          <p:nvPr/>
        </p:nvSpPr>
        <p:spPr>
          <a:xfrm>
            <a:off x="1328691" y="1189209"/>
            <a:ext cx="9534618" cy="514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4800" dirty="0"/>
              <a:t>Difficulties of Arabic Language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1E52776-53DF-4AA4-7263-56ABC14E3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6222693"/>
              </p:ext>
            </p:extLst>
          </p:nvPr>
        </p:nvGraphicFramePr>
        <p:xfrm>
          <a:off x="1518815" y="1856219"/>
          <a:ext cx="8128000" cy="3555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4FC6612-F20C-3ABC-4D33-214315320B02}"/>
              </a:ext>
            </a:extLst>
          </p:cNvPr>
          <p:cNvSpPr txBox="1"/>
          <p:nvPr/>
        </p:nvSpPr>
        <p:spPr>
          <a:xfrm>
            <a:off x="11252719" y="3365361"/>
            <a:ext cx="541176" cy="367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[5]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E2ABB-2A0A-E1D3-2C62-464C7C58ACB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458" t="17340" r="11913" b="8163"/>
          <a:stretch/>
        </p:blipFill>
        <p:spPr>
          <a:xfrm>
            <a:off x="7633443" y="3818564"/>
            <a:ext cx="4320074" cy="2393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D51D9E-3948-4171-1139-353D8B76F046}"/>
              </a:ext>
            </a:extLst>
          </p:cNvPr>
          <p:cNvSpPr txBox="1"/>
          <p:nvPr/>
        </p:nvSpPr>
        <p:spPr>
          <a:xfrm>
            <a:off x="11737911" y="6018811"/>
            <a:ext cx="541176" cy="367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[6] </a:t>
            </a:r>
          </a:p>
        </p:txBody>
      </p:sp>
      <p:pic>
        <p:nvPicPr>
          <p:cNvPr id="3084" name="Picture 12" descr="Diacritics in Arabic (3) | Ibnulyemen Arabic">
            <a:extLst>
              <a:ext uri="{FF2B5EF4-FFF2-40B4-BE49-F238E27FC236}">
                <a16:creationId xmlns:a16="http://schemas.microsoft.com/office/drawing/2014/main" id="{67D5D1EC-623B-6DE1-DBA9-E170B321A2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3"/>
          <a:stretch/>
        </p:blipFill>
        <p:spPr bwMode="auto">
          <a:xfrm>
            <a:off x="9116008" y="1724785"/>
            <a:ext cx="2174033" cy="193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34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5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5C789B-84AD-2A62-166A-D660ACB52DCC}"/>
              </a:ext>
            </a:extLst>
          </p:cNvPr>
          <p:cNvSpPr txBox="1"/>
          <p:nvPr/>
        </p:nvSpPr>
        <p:spPr>
          <a:xfrm>
            <a:off x="1328691" y="1189209"/>
            <a:ext cx="9534618" cy="514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4800" dirty="0"/>
              <a:t>Difficulties of Arabic Language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F715A-8E78-ADE3-8E76-3014A7A1F3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01" t="27067" r="17883" b="13877"/>
          <a:stretch/>
        </p:blipFill>
        <p:spPr>
          <a:xfrm>
            <a:off x="6896067" y="1898493"/>
            <a:ext cx="5131721" cy="3354642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1E52776-53DF-4AA4-7263-56ABC14E3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223296"/>
              </p:ext>
            </p:extLst>
          </p:nvPr>
        </p:nvGraphicFramePr>
        <p:xfrm>
          <a:off x="1518815" y="1856219"/>
          <a:ext cx="8128000" cy="3555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A43057-6BEE-2C96-5A6D-7CE240FB7ADD}"/>
              </a:ext>
            </a:extLst>
          </p:cNvPr>
          <p:cNvSpPr txBox="1"/>
          <p:nvPr/>
        </p:nvSpPr>
        <p:spPr>
          <a:xfrm>
            <a:off x="10170367" y="5691673"/>
            <a:ext cx="541176" cy="367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[4] </a:t>
            </a: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17434875-0C19-B0B5-81C1-A000D2170EC7}"/>
              </a:ext>
            </a:extLst>
          </p:cNvPr>
          <p:cNvSpPr/>
          <p:nvPr/>
        </p:nvSpPr>
        <p:spPr>
          <a:xfrm rot="16200000">
            <a:off x="5718976" y="3213475"/>
            <a:ext cx="291732" cy="107412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F21087C3-CDD9-D4EE-AB9E-ADE1CF23EE5D}"/>
              </a:ext>
            </a:extLst>
          </p:cNvPr>
          <p:cNvSpPr/>
          <p:nvPr/>
        </p:nvSpPr>
        <p:spPr>
          <a:xfrm rot="5400000">
            <a:off x="5718976" y="2570402"/>
            <a:ext cx="291732" cy="107412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17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6" grpId="0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5C789B-84AD-2A62-166A-D660ACB52DCC}"/>
              </a:ext>
            </a:extLst>
          </p:cNvPr>
          <p:cNvSpPr txBox="1"/>
          <p:nvPr/>
        </p:nvSpPr>
        <p:spPr>
          <a:xfrm>
            <a:off x="1328691" y="1189209"/>
            <a:ext cx="9534618" cy="514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4800" dirty="0"/>
              <a:t>Difficulties of Arabic Language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1E52776-53DF-4AA4-7263-56ABC14E3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0703222"/>
              </p:ext>
            </p:extLst>
          </p:nvPr>
        </p:nvGraphicFramePr>
        <p:xfrm>
          <a:off x="1518815" y="1856219"/>
          <a:ext cx="8128000" cy="3555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A43057-6BEE-2C96-5A6D-7CE240FB7ADD}"/>
              </a:ext>
            </a:extLst>
          </p:cNvPr>
          <p:cNvSpPr txBox="1"/>
          <p:nvPr/>
        </p:nvSpPr>
        <p:spPr>
          <a:xfrm>
            <a:off x="9982717" y="5766104"/>
            <a:ext cx="51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00F83-DC7A-4AF0-94DF-4087650C3828}"/>
              </a:ext>
            </a:extLst>
          </p:cNvPr>
          <p:cNvSpPr txBox="1"/>
          <p:nvPr/>
        </p:nvSpPr>
        <p:spPr>
          <a:xfrm>
            <a:off x="8714792" y="3919830"/>
            <a:ext cx="2774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2400" dirty="0"/>
              <a:t>أَيْن – وِين – فِين – أَينَ</a:t>
            </a:r>
          </a:p>
          <a:p>
            <a:r>
              <a:rPr lang="en-US" sz="2400" dirty="0"/>
              <a:t>            Where</a:t>
            </a:r>
          </a:p>
        </p:txBody>
      </p:sp>
    </p:spTree>
    <p:extLst>
      <p:ext uri="{BB962C8B-B14F-4D97-AF65-F5344CB8AC3E}">
        <p14:creationId xmlns:p14="http://schemas.microsoft.com/office/powerpoint/2010/main" val="356695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808</TotalTime>
  <Words>1190</Words>
  <Application>Microsoft Office PowerPoint</Application>
  <PresentationFormat>Widescreen</PresentationFormat>
  <Paragraphs>108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Retrospect</vt:lpstr>
      <vt:lpstr>PowerPoint Presentation</vt:lpstr>
      <vt:lpstr>Table of contents</vt:lpstr>
      <vt:lpstr>Motivation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El-Sherif</dc:creator>
  <cp:lastModifiedBy>Ali El-Sherif</cp:lastModifiedBy>
  <cp:revision>30</cp:revision>
  <dcterms:created xsi:type="dcterms:W3CDTF">2022-06-19T09:16:37Z</dcterms:created>
  <dcterms:modified xsi:type="dcterms:W3CDTF">2022-07-03T12:14:28Z</dcterms:modified>
</cp:coreProperties>
</file>