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6" r:id="rId2"/>
    <p:sldId id="268" r:id="rId3"/>
    <p:sldId id="269" r:id="rId4"/>
    <p:sldId id="275" r:id="rId5"/>
    <p:sldId id="294" r:id="rId6"/>
    <p:sldId id="295" r:id="rId7"/>
    <p:sldId id="296" r:id="rId8"/>
    <p:sldId id="297" r:id="rId9"/>
    <p:sldId id="277" r:id="rId10"/>
    <p:sldId id="290" r:id="rId11"/>
    <p:sldId id="291" r:id="rId12"/>
    <p:sldId id="292" r:id="rId13"/>
    <p:sldId id="293" r:id="rId14"/>
    <p:sldId id="298" r:id="rId15"/>
    <p:sldId id="299" r:id="rId16"/>
    <p:sldId id="300" r:id="rId17"/>
    <p:sldId id="301" r:id="rId18"/>
    <p:sldId id="302" r:id="rId19"/>
    <p:sldId id="303" r:id="rId20"/>
    <p:sldId id="304" r:id="rId21"/>
    <p:sldId id="305" r:id="rId22"/>
    <p:sldId id="306" r:id="rId23"/>
    <p:sldId id="307" r:id="rId24"/>
    <p:sldId id="310" r:id="rId25"/>
    <p:sldId id="308"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El-Sherif" initials="AE" lastIdx="2" clrIdx="0">
    <p:extLst>
      <p:ext uri="{19B8F6BF-5375-455C-9EA6-DF929625EA0E}">
        <p15:presenceInfo xmlns:p15="http://schemas.microsoft.com/office/powerpoint/2012/main" userId="92e4e904e91ef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9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4A16DC6-83FF-487B-A891-C3364C932289}">
      <dgm:prSet/>
      <dgm:spPr/>
      <dgm:t>
        <a:bodyPr/>
        <a:lstStyle/>
        <a:p>
          <a:r>
            <a:rPr lang="en-US" dirty="0"/>
            <a:t>Introduction</a:t>
          </a:r>
        </a:p>
      </dgm:t>
    </dgm:pt>
    <dgm:pt modelId="{C7C94215-0F41-4EFA-839B-647F8AAB248B}" type="parTrans" cxnId="{691595AC-050B-46AD-990F-70FEAE9A9AAE}">
      <dgm:prSet/>
      <dgm:spPr/>
      <dgm:t>
        <a:bodyPr/>
        <a:lstStyle/>
        <a:p>
          <a:endParaRPr lang="en-US"/>
        </a:p>
      </dgm:t>
    </dgm:pt>
    <dgm:pt modelId="{7BE5D1BB-2E14-4AB5-87F6-921D70A1B025}" type="sibTrans" cxnId="{691595AC-050B-46AD-990F-70FEAE9A9AAE}">
      <dgm:prSet/>
      <dgm:spPr/>
      <dgm:t>
        <a:bodyPr/>
        <a:lstStyle/>
        <a:p>
          <a:endParaRPr lang="en-US"/>
        </a:p>
      </dgm:t>
    </dgm:pt>
    <dgm:pt modelId="{357D43A6-115E-4115-84F7-5B9FDB5B2E7E}">
      <dgm:prSet/>
      <dgm:spPr/>
      <dgm:t>
        <a:bodyPr/>
        <a:lstStyle/>
        <a:p>
          <a:r>
            <a:rPr lang="en-US" dirty="0"/>
            <a:t>Methodology</a:t>
          </a:r>
        </a:p>
      </dgm:t>
    </dgm:pt>
    <dgm:pt modelId="{2024D93D-AAC1-492E-A972-9C089D73465B}" type="parTrans" cxnId="{2A6A6946-9896-421A-8932-75E6D0F87AEC}">
      <dgm:prSet/>
      <dgm:spPr/>
      <dgm:t>
        <a:bodyPr/>
        <a:lstStyle/>
        <a:p>
          <a:endParaRPr lang="en-US"/>
        </a:p>
      </dgm:t>
    </dgm:pt>
    <dgm:pt modelId="{4E7F0281-D872-4CC8-BE54-99785BB4A817}" type="sibTrans" cxnId="{2A6A6946-9896-421A-8932-75E6D0F87AEC}">
      <dgm:prSet/>
      <dgm:spPr/>
      <dgm:t>
        <a:bodyPr/>
        <a:lstStyle/>
        <a:p>
          <a:endParaRPr lang="en-US"/>
        </a:p>
      </dgm:t>
    </dgm:pt>
    <dgm:pt modelId="{C80C1E13-75DF-4697-8373-61253802D8FD}">
      <dgm:prSet/>
      <dgm:spPr/>
      <dgm:t>
        <a:bodyPr/>
        <a:lstStyle/>
        <a:p>
          <a:r>
            <a:rPr lang="en-US" dirty="0"/>
            <a:t>Ontology</a:t>
          </a:r>
        </a:p>
      </dgm:t>
    </dgm:pt>
    <dgm:pt modelId="{B0D14A4A-D61E-44CF-99CE-0BEEF08D10B9}" type="parTrans" cxnId="{C910916D-4F84-4C65-9FE8-8F14F74520C8}">
      <dgm:prSet/>
      <dgm:spPr/>
      <dgm:t>
        <a:bodyPr/>
        <a:lstStyle/>
        <a:p>
          <a:endParaRPr lang="en-US"/>
        </a:p>
      </dgm:t>
    </dgm:pt>
    <dgm:pt modelId="{2C504D41-F576-4855-8791-D2DF9776D5A0}" type="sibTrans" cxnId="{C910916D-4F84-4C65-9FE8-8F14F74520C8}">
      <dgm:prSet/>
      <dgm:spPr/>
      <dgm:t>
        <a:bodyPr/>
        <a:lstStyle/>
        <a:p>
          <a:endParaRPr lang="en-US"/>
        </a:p>
      </dgm:t>
    </dgm:pt>
    <dgm:pt modelId="{6C3D7580-698E-4312-BE47-68464CE20F96}">
      <dgm:prSet/>
      <dgm:spPr/>
      <dgm:t>
        <a:bodyPr/>
        <a:lstStyle/>
        <a:p>
          <a:r>
            <a:rPr lang="en-US" dirty="0"/>
            <a:t>System Configuration</a:t>
          </a:r>
        </a:p>
      </dgm:t>
    </dgm:pt>
    <dgm:pt modelId="{082A88CB-F165-4731-9DB1-96448285373D}" type="parTrans" cxnId="{C330CDB6-5191-45D1-A596-6B3714D8BB64}">
      <dgm:prSet/>
      <dgm:spPr/>
      <dgm:t>
        <a:bodyPr/>
        <a:lstStyle/>
        <a:p>
          <a:endParaRPr lang="en-US"/>
        </a:p>
      </dgm:t>
    </dgm:pt>
    <dgm:pt modelId="{389E8256-A57D-49D2-91D6-4956357DFC88}" type="sibTrans" cxnId="{C330CDB6-5191-45D1-A596-6B3714D8BB64}">
      <dgm:prSet/>
      <dgm:spPr/>
      <dgm:t>
        <a:bodyPr/>
        <a:lstStyle/>
        <a:p>
          <a:endParaRPr lang="en-US"/>
        </a:p>
      </dgm:t>
    </dgm:pt>
    <dgm:pt modelId="{D2BEE14E-ED93-4D81-B572-7EA4B32821A0}">
      <dgm:prSet/>
      <dgm:spPr/>
      <dgm:t>
        <a:bodyPr/>
        <a:lstStyle/>
        <a:p>
          <a:r>
            <a:rPr lang="en-US" dirty="0"/>
            <a:t>Evaluation</a:t>
          </a:r>
        </a:p>
      </dgm:t>
    </dgm:pt>
    <dgm:pt modelId="{8378A310-3959-4CDC-8258-056D6DA7C258}" type="parTrans" cxnId="{21B7D1AD-4D11-40E7-A50B-1783C78D482E}">
      <dgm:prSet/>
      <dgm:spPr/>
      <dgm:t>
        <a:bodyPr/>
        <a:lstStyle/>
        <a:p>
          <a:endParaRPr lang="en-US"/>
        </a:p>
      </dgm:t>
    </dgm:pt>
    <dgm:pt modelId="{1EBF2456-99BA-460A-907C-E14EBE64322D}" type="sibTrans" cxnId="{21B7D1AD-4D11-40E7-A50B-1783C78D482E}">
      <dgm:prSet/>
      <dgm:spPr/>
      <dgm:t>
        <a:bodyPr/>
        <a:lstStyle/>
        <a:p>
          <a:endParaRPr lang="en-US"/>
        </a:p>
      </dgm:t>
    </dgm:pt>
    <dgm:pt modelId="{7705908E-C7EF-4205-B5D2-CD1808B8ABCF}">
      <dgm:prSet/>
      <dgm:spPr/>
      <dgm:t>
        <a:bodyPr/>
        <a:lstStyle/>
        <a:p>
          <a:r>
            <a:rPr lang="en-US" dirty="0"/>
            <a:t>System Output</a:t>
          </a:r>
        </a:p>
      </dgm:t>
    </dgm:pt>
    <dgm:pt modelId="{B5138E92-A014-422E-B1AF-F3494A6D90D9}" type="parTrans" cxnId="{0F2CA54D-6121-4D90-9B31-0F91164AA791}">
      <dgm:prSet/>
      <dgm:spPr/>
      <dgm:t>
        <a:bodyPr/>
        <a:lstStyle/>
        <a:p>
          <a:endParaRPr lang="en-US"/>
        </a:p>
      </dgm:t>
    </dgm:pt>
    <dgm:pt modelId="{AA7E08D7-836C-4CF8-AF26-ABD50FD01A1A}" type="sibTrans" cxnId="{0F2CA54D-6121-4D90-9B31-0F91164AA791}">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D4C8859-6A92-4FA2-BD80-62A181132C8F}" type="pres">
      <dgm:prSet presAssocID="{C4A16DC6-83FF-487B-A891-C3364C932289}" presName="thickLine" presStyleLbl="alignNode1" presStyleIdx="0" presStyleCnt="6"/>
      <dgm:spPr/>
    </dgm:pt>
    <dgm:pt modelId="{C4B23A9F-0020-4E9B-AB0C-D5F30C02B9E1}" type="pres">
      <dgm:prSet presAssocID="{C4A16DC6-83FF-487B-A891-C3364C932289}" presName="horz1" presStyleCnt="0"/>
      <dgm:spPr/>
    </dgm:pt>
    <dgm:pt modelId="{93165370-D87A-478C-9619-60996D3A4D5E}" type="pres">
      <dgm:prSet presAssocID="{C4A16DC6-83FF-487B-A891-C3364C932289}" presName="tx1" presStyleLbl="revTx" presStyleIdx="0" presStyleCnt="6"/>
      <dgm:spPr/>
    </dgm:pt>
    <dgm:pt modelId="{753E108B-8F0B-4ADA-9162-23EB8BC1ED3B}" type="pres">
      <dgm:prSet presAssocID="{C4A16DC6-83FF-487B-A891-C3364C932289}" presName="vert1" presStyleCnt="0"/>
      <dgm:spPr/>
    </dgm:pt>
    <dgm:pt modelId="{762D7D16-4DDE-409E-AA1B-DC86C4989E75}" type="pres">
      <dgm:prSet presAssocID="{357D43A6-115E-4115-84F7-5B9FDB5B2E7E}" presName="thickLine" presStyleLbl="alignNode1" presStyleIdx="1" presStyleCnt="6"/>
      <dgm:spPr/>
    </dgm:pt>
    <dgm:pt modelId="{6447962D-128B-4000-9EE7-5B1017CCBA51}" type="pres">
      <dgm:prSet presAssocID="{357D43A6-115E-4115-84F7-5B9FDB5B2E7E}" presName="horz1" presStyleCnt="0"/>
      <dgm:spPr/>
    </dgm:pt>
    <dgm:pt modelId="{D4AEA341-A059-4EC6-A4F5-3B6D482D8A78}" type="pres">
      <dgm:prSet presAssocID="{357D43A6-115E-4115-84F7-5B9FDB5B2E7E}" presName="tx1" presStyleLbl="revTx" presStyleIdx="1" presStyleCnt="6"/>
      <dgm:spPr/>
    </dgm:pt>
    <dgm:pt modelId="{9C28CCA1-DB0A-4E27-9E40-D2C3FD3F5503}" type="pres">
      <dgm:prSet presAssocID="{357D43A6-115E-4115-84F7-5B9FDB5B2E7E}" presName="vert1" presStyleCnt="0"/>
      <dgm:spPr/>
    </dgm:pt>
    <dgm:pt modelId="{9EA3D3C0-9D8F-41EF-B180-343519BFD524}" type="pres">
      <dgm:prSet presAssocID="{C80C1E13-75DF-4697-8373-61253802D8FD}" presName="thickLine" presStyleLbl="alignNode1" presStyleIdx="2" presStyleCnt="6"/>
      <dgm:spPr/>
    </dgm:pt>
    <dgm:pt modelId="{2A227CD3-0C36-4804-93F9-B1517B6C22BA}" type="pres">
      <dgm:prSet presAssocID="{C80C1E13-75DF-4697-8373-61253802D8FD}" presName="horz1" presStyleCnt="0"/>
      <dgm:spPr/>
    </dgm:pt>
    <dgm:pt modelId="{CF8158A0-CA6A-4681-BAD1-7D13FCBFCA25}" type="pres">
      <dgm:prSet presAssocID="{C80C1E13-75DF-4697-8373-61253802D8FD}" presName="tx1" presStyleLbl="revTx" presStyleIdx="2" presStyleCnt="6"/>
      <dgm:spPr/>
    </dgm:pt>
    <dgm:pt modelId="{2B19D9D5-3122-452B-99DD-28B3E62880D0}" type="pres">
      <dgm:prSet presAssocID="{C80C1E13-75DF-4697-8373-61253802D8FD}" presName="vert1" presStyleCnt="0"/>
      <dgm:spPr/>
    </dgm:pt>
    <dgm:pt modelId="{C4A6EBA6-1939-4897-8E8C-F41BE8661E56}" type="pres">
      <dgm:prSet presAssocID="{6C3D7580-698E-4312-BE47-68464CE20F96}" presName="thickLine" presStyleLbl="alignNode1" presStyleIdx="3" presStyleCnt="6"/>
      <dgm:spPr/>
    </dgm:pt>
    <dgm:pt modelId="{35A2FC62-3921-4422-AB10-6DBCD7AB0A22}" type="pres">
      <dgm:prSet presAssocID="{6C3D7580-698E-4312-BE47-68464CE20F96}" presName="horz1" presStyleCnt="0"/>
      <dgm:spPr/>
    </dgm:pt>
    <dgm:pt modelId="{6A6FC913-A316-4541-A3B9-B75F930EDE79}" type="pres">
      <dgm:prSet presAssocID="{6C3D7580-698E-4312-BE47-68464CE20F96}" presName="tx1" presStyleLbl="revTx" presStyleIdx="3" presStyleCnt="6"/>
      <dgm:spPr/>
    </dgm:pt>
    <dgm:pt modelId="{964CDAFA-A3F3-415B-A1D2-C950FDF8A39E}" type="pres">
      <dgm:prSet presAssocID="{6C3D7580-698E-4312-BE47-68464CE20F96}" presName="vert1" presStyleCnt="0"/>
      <dgm:spPr/>
    </dgm:pt>
    <dgm:pt modelId="{8504CD15-2D9A-494C-8475-A8C07ADDE48A}" type="pres">
      <dgm:prSet presAssocID="{7705908E-C7EF-4205-B5D2-CD1808B8ABCF}" presName="thickLine" presStyleLbl="alignNode1" presStyleIdx="4" presStyleCnt="6"/>
      <dgm:spPr/>
    </dgm:pt>
    <dgm:pt modelId="{F0B97BD1-5CDB-4DF5-8984-F11242467E0B}" type="pres">
      <dgm:prSet presAssocID="{7705908E-C7EF-4205-B5D2-CD1808B8ABCF}" presName="horz1" presStyleCnt="0"/>
      <dgm:spPr/>
    </dgm:pt>
    <dgm:pt modelId="{5FF35A37-0BCE-4407-8BF3-CE67386EF3F8}" type="pres">
      <dgm:prSet presAssocID="{7705908E-C7EF-4205-B5D2-CD1808B8ABCF}" presName="tx1" presStyleLbl="revTx" presStyleIdx="4" presStyleCnt="6"/>
      <dgm:spPr/>
    </dgm:pt>
    <dgm:pt modelId="{976D5A02-30CD-4950-A17C-9166338365D3}" type="pres">
      <dgm:prSet presAssocID="{7705908E-C7EF-4205-B5D2-CD1808B8ABCF}" presName="vert1" presStyleCnt="0"/>
      <dgm:spPr/>
    </dgm:pt>
    <dgm:pt modelId="{EC6FB568-DCBF-403F-BBBB-EEBCED156D11}" type="pres">
      <dgm:prSet presAssocID="{D2BEE14E-ED93-4D81-B572-7EA4B32821A0}" presName="thickLine" presStyleLbl="alignNode1" presStyleIdx="5" presStyleCnt="6"/>
      <dgm:spPr/>
    </dgm:pt>
    <dgm:pt modelId="{1EA4E798-E2B5-48E9-AA38-12F2E60F3A6F}" type="pres">
      <dgm:prSet presAssocID="{D2BEE14E-ED93-4D81-B572-7EA4B32821A0}" presName="horz1" presStyleCnt="0"/>
      <dgm:spPr/>
    </dgm:pt>
    <dgm:pt modelId="{B32F745C-4BD8-4561-976F-E292619BBE67}" type="pres">
      <dgm:prSet presAssocID="{D2BEE14E-ED93-4D81-B572-7EA4B32821A0}" presName="tx1" presStyleLbl="revTx" presStyleIdx="5" presStyleCnt="6"/>
      <dgm:spPr/>
    </dgm:pt>
    <dgm:pt modelId="{1A789E71-5C3D-4DD7-8004-D624335173AF}" type="pres">
      <dgm:prSet presAssocID="{D2BEE14E-ED93-4D81-B572-7EA4B32821A0}" presName="vert1" presStyleCnt="0"/>
      <dgm:spPr/>
    </dgm:pt>
  </dgm:ptLst>
  <dgm:cxnLst>
    <dgm:cxn modelId="{8E715E28-2C45-4172-835C-B0BFB5407999}" type="presOf" srcId="{C80C1E13-75DF-4697-8373-61253802D8FD}" destId="{CF8158A0-CA6A-4681-BAD1-7D13FCBFCA25}" srcOrd="0" destOrd="0" presId="urn:microsoft.com/office/officeart/2008/layout/LinedList"/>
    <dgm:cxn modelId="{2A6A6946-9896-421A-8932-75E6D0F87AEC}" srcId="{F4CCEF58-E5C7-42C6-9DFF-D50DED3FAF5E}" destId="{357D43A6-115E-4115-84F7-5B9FDB5B2E7E}" srcOrd="1" destOrd="0" parTransId="{2024D93D-AAC1-492E-A972-9C089D73465B}" sibTransId="{4E7F0281-D872-4CC8-BE54-99785BB4A817}"/>
    <dgm:cxn modelId="{092B776A-D3CE-43B8-9DEB-7C5290E7EA64}" type="presOf" srcId="{F4CCEF58-E5C7-42C6-9DFF-D50DED3FAF5E}" destId="{E1EF0B65-2FDB-435F-B1FB-F3CD08248BEA}" srcOrd="0" destOrd="0" presId="urn:microsoft.com/office/officeart/2008/layout/LinedList"/>
    <dgm:cxn modelId="{C910916D-4F84-4C65-9FE8-8F14F74520C8}" srcId="{F4CCEF58-E5C7-42C6-9DFF-D50DED3FAF5E}" destId="{C80C1E13-75DF-4697-8373-61253802D8FD}" srcOrd="2" destOrd="0" parTransId="{B0D14A4A-D61E-44CF-99CE-0BEEF08D10B9}" sibTransId="{2C504D41-F576-4855-8791-D2DF9776D5A0}"/>
    <dgm:cxn modelId="{0F2CA54D-6121-4D90-9B31-0F91164AA791}" srcId="{F4CCEF58-E5C7-42C6-9DFF-D50DED3FAF5E}" destId="{7705908E-C7EF-4205-B5D2-CD1808B8ABCF}" srcOrd="4" destOrd="0" parTransId="{B5138E92-A014-422E-B1AF-F3494A6D90D9}" sibTransId="{AA7E08D7-836C-4CF8-AF26-ABD50FD01A1A}"/>
    <dgm:cxn modelId="{48947A79-D870-401D-9D82-20D0D1B67B09}" type="presOf" srcId="{7705908E-C7EF-4205-B5D2-CD1808B8ABCF}" destId="{5FF35A37-0BCE-4407-8BF3-CE67386EF3F8}" srcOrd="0" destOrd="0" presId="urn:microsoft.com/office/officeart/2008/layout/LinedList"/>
    <dgm:cxn modelId="{691595AC-050B-46AD-990F-70FEAE9A9AAE}" srcId="{F4CCEF58-E5C7-42C6-9DFF-D50DED3FAF5E}" destId="{C4A16DC6-83FF-487B-A891-C3364C932289}" srcOrd="0" destOrd="0" parTransId="{C7C94215-0F41-4EFA-839B-647F8AAB248B}" sibTransId="{7BE5D1BB-2E14-4AB5-87F6-921D70A1B025}"/>
    <dgm:cxn modelId="{21B7D1AD-4D11-40E7-A50B-1783C78D482E}" srcId="{F4CCEF58-E5C7-42C6-9DFF-D50DED3FAF5E}" destId="{D2BEE14E-ED93-4D81-B572-7EA4B32821A0}" srcOrd="5" destOrd="0" parTransId="{8378A310-3959-4CDC-8258-056D6DA7C258}" sibTransId="{1EBF2456-99BA-460A-907C-E14EBE64322D}"/>
    <dgm:cxn modelId="{C330CDB6-5191-45D1-A596-6B3714D8BB64}" srcId="{F4CCEF58-E5C7-42C6-9DFF-D50DED3FAF5E}" destId="{6C3D7580-698E-4312-BE47-68464CE20F96}" srcOrd="3" destOrd="0" parTransId="{082A88CB-F165-4731-9DB1-96448285373D}" sibTransId="{389E8256-A57D-49D2-91D6-4956357DFC88}"/>
    <dgm:cxn modelId="{31A49AB7-F5E3-4FC2-8307-EBE548E6BF25}" type="presOf" srcId="{C4A16DC6-83FF-487B-A891-C3364C932289}" destId="{93165370-D87A-478C-9619-60996D3A4D5E}" srcOrd="0" destOrd="0" presId="urn:microsoft.com/office/officeart/2008/layout/LinedList"/>
    <dgm:cxn modelId="{96E71BC2-3D3D-4E0D-91BB-5B66B3A4B03F}" type="presOf" srcId="{D2BEE14E-ED93-4D81-B572-7EA4B32821A0}" destId="{B32F745C-4BD8-4561-976F-E292619BBE67}" srcOrd="0" destOrd="0" presId="urn:microsoft.com/office/officeart/2008/layout/LinedList"/>
    <dgm:cxn modelId="{C6DAAAC8-D9FE-4D06-9800-F79C26E69B40}" type="presOf" srcId="{357D43A6-115E-4115-84F7-5B9FDB5B2E7E}" destId="{D4AEA341-A059-4EC6-A4F5-3B6D482D8A78}" srcOrd="0" destOrd="0" presId="urn:microsoft.com/office/officeart/2008/layout/LinedList"/>
    <dgm:cxn modelId="{C82A3BE3-25EA-4B13-9CCF-AEA3A8C0962C}" type="presOf" srcId="{6C3D7580-698E-4312-BE47-68464CE20F96}" destId="{6A6FC913-A316-4541-A3B9-B75F930EDE79}" srcOrd="0" destOrd="0" presId="urn:microsoft.com/office/officeart/2008/layout/LinedList"/>
    <dgm:cxn modelId="{C0C6F571-0AFE-4CF2-BDA9-044B4D5F5670}" type="presParOf" srcId="{E1EF0B65-2FDB-435F-B1FB-F3CD08248BEA}" destId="{3D4C8859-6A92-4FA2-BD80-62A181132C8F}" srcOrd="0" destOrd="0" presId="urn:microsoft.com/office/officeart/2008/layout/LinedList"/>
    <dgm:cxn modelId="{2CB237AF-417F-4C35-8A05-C347ACC1B4E4}" type="presParOf" srcId="{E1EF0B65-2FDB-435F-B1FB-F3CD08248BEA}" destId="{C4B23A9F-0020-4E9B-AB0C-D5F30C02B9E1}" srcOrd="1" destOrd="0" presId="urn:microsoft.com/office/officeart/2008/layout/LinedList"/>
    <dgm:cxn modelId="{E5F358F7-679D-4006-9D3D-BC3393CE067C}" type="presParOf" srcId="{C4B23A9F-0020-4E9B-AB0C-D5F30C02B9E1}" destId="{93165370-D87A-478C-9619-60996D3A4D5E}" srcOrd="0" destOrd="0" presId="urn:microsoft.com/office/officeart/2008/layout/LinedList"/>
    <dgm:cxn modelId="{0B710EE2-C944-4C2A-B787-9E03C7C7CED2}" type="presParOf" srcId="{C4B23A9F-0020-4E9B-AB0C-D5F30C02B9E1}" destId="{753E108B-8F0B-4ADA-9162-23EB8BC1ED3B}" srcOrd="1" destOrd="0" presId="urn:microsoft.com/office/officeart/2008/layout/LinedList"/>
    <dgm:cxn modelId="{73194547-95C0-47DF-9692-2D1BB2F70E83}" type="presParOf" srcId="{E1EF0B65-2FDB-435F-B1FB-F3CD08248BEA}" destId="{762D7D16-4DDE-409E-AA1B-DC86C4989E75}" srcOrd="2" destOrd="0" presId="urn:microsoft.com/office/officeart/2008/layout/LinedList"/>
    <dgm:cxn modelId="{973202B2-67FF-4176-8A47-C9BBAFE9B5A6}" type="presParOf" srcId="{E1EF0B65-2FDB-435F-B1FB-F3CD08248BEA}" destId="{6447962D-128B-4000-9EE7-5B1017CCBA51}" srcOrd="3" destOrd="0" presId="urn:microsoft.com/office/officeart/2008/layout/LinedList"/>
    <dgm:cxn modelId="{9F5A2E8B-6D36-49FE-98F9-0F6DB76D7F9F}" type="presParOf" srcId="{6447962D-128B-4000-9EE7-5B1017CCBA51}" destId="{D4AEA341-A059-4EC6-A4F5-3B6D482D8A78}" srcOrd="0" destOrd="0" presId="urn:microsoft.com/office/officeart/2008/layout/LinedList"/>
    <dgm:cxn modelId="{A80326AD-F161-4B5F-A190-D9398C25171A}" type="presParOf" srcId="{6447962D-128B-4000-9EE7-5B1017CCBA51}" destId="{9C28CCA1-DB0A-4E27-9E40-D2C3FD3F5503}" srcOrd="1" destOrd="0" presId="urn:microsoft.com/office/officeart/2008/layout/LinedList"/>
    <dgm:cxn modelId="{09905BB7-7A92-4C73-AA59-BE96BC6BF8CC}" type="presParOf" srcId="{E1EF0B65-2FDB-435F-B1FB-F3CD08248BEA}" destId="{9EA3D3C0-9D8F-41EF-B180-343519BFD524}" srcOrd="4" destOrd="0" presId="urn:microsoft.com/office/officeart/2008/layout/LinedList"/>
    <dgm:cxn modelId="{FD8FEFE1-E5C6-4643-9B96-C919673B5BAD}" type="presParOf" srcId="{E1EF0B65-2FDB-435F-B1FB-F3CD08248BEA}" destId="{2A227CD3-0C36-4804-93F9-B1517B6C22BA}" srcOrd="5" destOrd="0" presId="urn:microsoft.com/office/officeart/2008/layout/LinedList"/>
    <dgm:cxn modelId="{0B3A86D0-E2C7-4C37-8D8B-A197541FFB56}" type="presParOf" srcId="{2A227CD3-0C36-4804-93F9-B1517B6C22BA}" destId="{CF8158A0-CA6A-4681-BAD1-7D13FCBFCA25}" srcOrd="0" destOrd="0" presId="urn:microsoft.com/office/officeart/2008/layout/LinedList"/>
    <dgm:cxn modelId="{4A3E4173-EF11-4DB4-B510-DA7229A793A0}" type="presParOf" srcId="{2A227CD3-0C36-4804-93F9-B1517B6C22BA}" destId="{2B19D9D5-3122-452B-99DD-28B3E62880D0}" srcOrd="1" destOrd="0" presId="urn:microsoft.com/office/officeart/2008/layout/LinedList"/>
    <dgm:cxn modelId="{5F11C195-E7ED-42D5-BC17-438CF067385B}" type="presParOf" srcId="{E1EF0B65-2FDB-435F-B1FB-F3CD08248BEA}" destId="{C4A6EBA6-1939-4897-8E8C-F41BE8661E56}" srcOrd="6" destOrd="0" presId="urn:microsoft.com/office/officeart/2008/layout/LinedList"/>
    <dgm:cxn modelId="{E19837F6-549C-4D08-B95F-3F8802FBF59D}" type="presParOf" srcId="{E1EF0B65-2FDB-435F-B1FB-F3CD08248BEA}" destId="{35A2FC62-3921-4422-AB10-6DBCD7AB0A22}" srcOrd="7" destOrd="0" presId="urn:microsoft.com/office/officeart/2008/layout/LinedList"/>
    <dgm:cxn modelId="{148A68C8-0253-4EA0-A796-E8461D50F32B}" type="presParOf" srcId="{35A2FC62-3921-4422-AB10-6DBCD7AB0A22}" destId="{6A6FC913-A316-4541-A3B9-B75F930EDE79}" srcOrd="0" destOrd="0" presId="urn:microsoft.com/office/officeart/2008/layout/LinedList"/>
    <dgm:cxn modelId="{D7141661-820E-4E33-9701-8BE5A4491728}" type="presParOf" srcId="{35A2FC62-3921-4422-AB10-6DBCD7AB0A22}" destId="{964CDAFA-A3F3-415B-A1D2-C950FDF8A39E}" srcOrd="1" destOrd="0" presId="urn:microsoft.com/office/officeart/2008/layout/LinedList"/>
    <dgm:cxn modelId="{37FCE172-DE72-4CE0-BACD-633FEDD3B422}" type="presParOf" srcId="{E1EF0B65-2FDB-435F-B1FB-F3CD08248BEA}" destId="{8504CD15-2D9A-494C-8475-A8C07ADDE48A}" srcOrd="8" destOrd="0" presId="urn:microsoft.com/office/officeart/2008/layout/LinedList"/>
    <dgm:cxn modelId="{20133F5A-517B-4657-B83D-35BA5064BC42}" type="presParOf" srcId="{E1EF0B65-2FDB-435F-B1FB-F3CD08248BEA}" destId="{F0B97BD1-5CDB-4DF5-8984-F11242467E0B}" srcOrd="9" destOrd="0" presId="urn:microsoft.com/office/officeart/2008/layout/LinedList"/>
    <dgm:cxn modelId="{F5AC0C3F-4BC1-47ED-828D-3EC0403F8019}" type="presParOf" srcId="{F0B97BD1-5CDB-4DF5-8984-F11242467E0B}" destId="{5FF35A37-0BCE-4407-8BF3-CE67386EF3F8}" srcOrd="0" destOrd="0" presId="urn:microsoft.com/office/officeart/2008/layout/LinedList"/>
    <dgm:cxn modelId="{7C57B379-FB5B-4229-85C6-5E2906B7CED8}" type="presParOf" srcId="{F0B97BD1-5CDB-4DF5-8984-F11242467E0B}" destId="{976D5A02-30CD-4950-A17C-9166338365D3}" srcOrd="1" destOrd="0" presId="urn:microsoft.com/office/officeart/2008/layout/LinedList"/>
    <dgm:cxn modelId="{825F45E8-80AC-4EC9-AFA0-FCD793D7E130}" type="presParOf" srcId="{E1EF0B65-2FDB-435F-B1FB-F3CD08248BEA}" destId="{EC6FB568-DCBF-403F-BBBB-EEBCED156D11}" srcOrd="10" destOrd="0" presId="urn:microsoft.com/office/officeart/2008/layout/LinedList"/>
    <dgm:cxn modelId="{4AF051FA-3FD3-467C-9A0D-F74B92E073BF}" type="presParOf" srcId="{E1EF0B65-2FDB-435F-B1FB-F3CD08248BEA}" destId="{1EA4E798-E2B5-48E9-AA38-12F2E60F3A6F}" srcOrd="11" destOrd="0" presId="urn:microsoft.com/office/officeart/2008/layout/LinedList"/>
    <dgm:cxn modelId="{0E123F09-7C44-4D78-9811-888A29F61805}" type="presParOf" srcId="{1EA4E798-E2B5-48E9-AA38-12F2E60F3A6F}" destId="{B32F745C-4BD8-4561-976F-E292619BBE67}" srcOrd="0" destOrd="0" presId="urn:microsoft.com/office/officeart/2008/layout/LinedList"/>
    <dgm:cxn modelId="{99753742-5263-403B-B653-C261324BA893}" type="presParOf" srcId="{1EA4E798-E2B5-48E9-AA38-12F2E60F3A6F}" destId="{1A789E71-5C3D-4DD7-8004-D624335173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4A16DC6-83FF-487B-A891-C3364C932289}">
      <dgm:prSet/>
      <dgm:spPr/>
      <dgm:t>
        <a:bodyPr/>
        <a:lstStyle/>
        <a:p>
          <a:r>
            <a:rPr lang="en-US" dirty="0"/>
            <a:t>Welcoming like: hi, hello, good morning, welcome and good afternoon</a:t>
          </a:r>
        </a:p>
      </dgm:t>
    </dgm:pt>
    <dgm:pt modelId="{C7C94215-0F41-4EFA-839B-647F8AAB248B}" type="parTrans" cxnId="{691595AC-050B-46AD-990F-70FEAE9A9AAE}">
      <dgm:prSet/>
      <dgm:spPr/>
      <dgm:t>
        <a:bodyPr/>
        <a:lstStyle/>
        <a:p>
          <a:endParaRPr lang="en-US"/>
        </a:p>
      </dgm:t>
    </dgm:pt>
    <dgm:pt modelId="{7BE5D1BB-2E14-4AB5-87F6-921D70A1B025}" type="sibTrans" cxnId="{691595AC-050B-46AD-990F-70FEAE9A9AAE}">
      <dgm:prSet/>
      <dgm:spPr/>
      <dgm:t>
        <a:bodyPr/>
        <a:lstStyle/>
        <a:p>
          <a:endParaRPr lang="en-US"/>
        </a:p>
      </dgm:t>
    </dgm:pt>
    <dgm:pt modelId="{2A212C6E-BB74-4CE0-A8BE-115785836CFB}">
      <dgm:prSet/>
      <dgm:spPr/>
      <dgm:t>
        <a:bodyPr/>
        <a:lstStyle/>
        <a:p>
          <a:pPr>
            <a:buFont typeface="+mj-lt"/>
            <a:buAutoNum type="arabicPeriod"/>
          </a:pPr>
          <a:r>
            <a:rPr lang="en-US" dirty="0"/>
            <a:t>Ending or thanking like: thanks, thank you, good-bye, see you later and bye.</a:t>
          </a:r>
        </a:p>
      </dgm:t>
    </dgm:pt>
    <dgm:pt modelId="{76123428-F372-40A9-81CD-1BCA4255E719}" type="parTrans" cxnId="{4CB7ABD4-7C18-4093-931A-3FEBEBACB828}">
      <dgm:prSet/>
      <dgm:spPr/>
      <dgm:t>
        <a:bodyPr/>
        <a:lstStyle/>
        <a:p>
          <a:endParaRPr lang="en-US"/>
        </a:p>
      </dgm:t>
    </dgm:pt>
    <dgm:pt modelId="{D45BAACD-27DB-4137-86D4-700CAC1751E0}" type="sibTrans" cxnId="{4CB7ABD4-7C18-4093-931A-3FEBEBACB828}">
      <dgm:prSet/>
      <dgm:spPr/>
      <dgm:t>
        <a:bodyPr/>
        <a:lstStyle/>
        <a:p>
          <a:endParaRPr lang="en-US"/>
        </a:p>
      </dgm:t>
    </dgm:pt>
    <dgm:pt modelId="{38F5F7E7-E689-4137-9876-14909E0BFBEF}">
      <dgm:prSet/>
      <dgm:spPr/>
      <dgm:t>
        <a:bodyPr/>
        <a:lstStyle/>
        <a:p>
          <a:r>
            <a:rPr lang="en-US" dirty="0"/>
            <a:t>Details about the services Like: price, instructor, date, and time of course.</a:t>
          </a:r>
        </a:p>
      </dgm:t>
    </dgm:pt>
    <dgm:pt modelId="{9FBD61B4-FA8F-4485-8567-B6AFAE86E6B4}" type="parTrans" cxnId="{5C90B78C-C6F0-41B2-8B09-01279B8D7F41}">
      <dgm:prSet/>
      <dgm:spPr/>
      <dgm:t>
        <a:bodyPr/>
        <a:lstStyle/>
        <a:p>
          <a:endParaRPr lang="en-US"/>
        </a:p>
      </dgm:t>
    </dgm:pt>
    <dgm:pt modelId="{54D2350B-2B8B-4A10-94FC-E29CECB348C1}" type="sibTrans" cxnId="{5C90B78C-C6F0-41B2-8B09-01279B8D7F41}">
      <dgm:prSet/>
      <dgm:spPr/>
      <dgm:t>
        <a:bodyPr/>
        <a:lstStyle/>
        <a:p>
          <a:endParaRPr lang="en-US"/>
        </a:p>
      </dgm:t>
    </dgm:pt>
    <dgm:pt modelId="{2030EC90-019E-46B7-A655-B25AF826E2B8}">
      <dgm:prSet/>
      <dgm:spPr/>
      <dgm:t>
        <a:bodyPr/>
        <a:lstStyle/>
        <a:p>
          <a:r>
            <a:rPr lang="en-US" dirty="0"/>
            <a:t>Discounts</a:t>
          </a:r>
        </a:p>
      </dgm:t>
    </dgm:pt>
    <dgm:pt modelId="{269BDC91-A7A5-4E55-AF69-370E642A9F2C}" type="parTrans" cxnId="{2E292A19-9DF6-4ED1-902C-844280693833}">
      <dgm:prSet/>
      <dgm:spPr/>
      <dgm:t>
        <a:bodyPr/>
        <a:lstStyle/>
        <a:p>
          <a:endParaRPr lang="en-US"/>
        </a:p>
      </dgm:t>
    </dgm:pt>
    <dgm:pt modelId="{7489C10A-56E1-40FE-A1B2-B6F6DE689AF4}" type="sibTrans" cxnId="{2E292A19-9DF6-4ED1-902C-844280693833}">
      <dgm:prSet/>
      <dgm:spPr/>
      <dgm:t>
        <a:bodyPr/>
        <a:lstStyle/>
        <a:p>
          <a:endParaRPr lang="en-US"/>
        </a:p>
      </dgm:t>
    </dgm:pt>
    <dgm:pt modelId="{E7B6CE6E-F4FE-42AD-96CB-69DD9D335588}">
      <dgm:prSet/>
      <dgm:spPr/>
      <dgm:t>
        <a:bodyPr/>
        <a:lstStyle/>
        <a:p>
          <a:pPr>
            <a:buFont typeface="+mj-lt"/>
            <a:buAutoNum type="arabicPeriod"/>
          </a:pPr>
          <a:r>
            <a:rPr lang="en-US" dirty="0"/>
            <a:t>Content of course and technical questions. </a:t>
          </a:r>
        </a:p>
      </dgm:t>
    </dgm:pt>
    <dgm:pt modelId="{826268C8-9D86-45F5-9693-2A6C4E0F7F93}" type="parTrans" cxnId="{0C300993-ED86-4B9E-9C5B-1917B0F743AA}">
      <dgm:prSet/>
      <dgm:spPr/>
      <dgm:t>
        <a:bodyPr/>
        <a:lstStyle/>
        <a:p>
          <a:endParaRPr lang="en-US"/>
        </a:p>
      </dgm:t>
    </dgm:pt>
    <dgm:pt modelId="{65F423BD-4F0F-4FEB-9279-C76B7A49814B}" type="sibTrans" cxnId="{0C300993-ED86-4B9E-9C5B-1917B0F743AA}">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D4C8859-6A92-4FA2-BD80-62A181132C8F}" type="pres">
      <dgm:prSet presAssocID="{C4A16DC6-83FF-487B-A891-C3364C932289}" presName="thickLine" presStyleLbl="alignNode1" presStyleIdx="0" presStyleCnt="5"/>
      <dgm:spPr/>
    </dgm:pt>
    <dgm:pt modelId="{C4B23A9F-0020-4E9B-AB0C-D5F30C02B9E1}" type="pres">
      <dgm:prSet presAssocID="{C4A16DC6-83FF-487B-A891-C3364C932289}" presName="horz1" presStyleCnt="0"/>
      <dgm:spPr/>
    </dgm:pt>
    <dgm:pt modelId="{93165370-D87A-478C-9619-60996D3A4D5E}" type="pres">
      <dgm:prSet presAssocID="{C4A16DC6-83FF-487B-A891-C3364C932289}" presName="tx1" presStyleLbl="revTx" presStyleIdx="0" presStyleCnt="5"/>
      <dgm:spPr/>
    </dgm:pt>
    <dgm:pt modelId="{753E108B-8F0B-4ADA-9162-23EB8BC1ED3B}" type="pres">
      <dgm:prSet presAssocID="{C4A16DC6-83FF-487B-A891-C3364C932289}" presName="vert1" presStyleCnt="0"/>
      <dgm:spPr/>
    </dgm:pt>
    <dgm:pt modelId="{F20144D4-7934-4F94-BE68-D598E714AFEC}" type="pres">
      <dgm:prSet presAssocID="{2A212C6E-BB74-4CE0-A8BE-115785836CFB}" presName="thickLine" presStyleLbl="alignNode1" presStyleIdx="1" presStyleCnt="5"/>
      <dgm:spPr/>
    </dgm:pt>
    <dgm:pt modelId="{F014BFCB-217D-4A92-B59A-79298812A75A}" type="pres">
      <dgm:prSet presAssocID="{2A212C6E-BB74-4CE0-A8BE-115785836CFB}" presName="horz1" presStyleCnt="0"/>
      <dgm:spPr/>
    </dgm:pt>
    <dgm:pt modelId="{765AAC0A-0C2B-436B-8DC5-26BA196ED32C}" type="pres">
      <dgm:prSet presAssocID="{2A212C6E-BB74-4CE0-A8BE-115785836CFB}" presName="tx1" presStyleLbl="revTx" presStyleIdx="1" presStyleCnt="5"/>
      <dgm:spPr/>
    </dgm:pt>
    <dgm:pt modelId="{627695A6-D513-4ED7-BF57-3BFAE43C1F20}" type="pres">
      <dgm:prSet presAssocID="{2A212C6E-BB74-4CE0-A8BE-115785836CFB}" presName="vert1" presStyleCnt="0"/>
      <dgm:spPr/>
    </dgm:pt>
    <dgm:pt modelId="{3350C1CD-9C68-4C7A-B7FF-BF299E5871DC}" type="pres">
      <dgm:prSet presAssocID="{38F5F7E7-E689-4137-9876-14909E0BFBEF}" presName="thickLine" presStyleLbl="alignNode1" presStyleIdx="2" presStyleCnt="5"/>
      <dgm:spPr/>
    </dgm:pt>
    <dgm:pt modelId="{6260BEC2-E3ED-4D99-8643-DF005E7B6E34}" type="pres">
      <dgm:prSet presAssocID="{38F5F7E7-E689-4137-9876-14909E0BFBEF}" presName="horz1" presStyleCnt="0"/>
      <dgm:spPr/>
    </dgm:pt>
    <dgm:pt modelId="{2467EEE6-ED5B-4264-B15C-9372996011BE}" type="pres">
      <dgm:prSet presAssocID="{38F5F7E7-E689-4137-9876-14909E0BFBEF}" presName="tx1" presStyleLbl="revTx" presStyleIdx="2" presStyleCnt="5"/>
      <dgm:spPr/>
    </dgm:pt>
    <dgm:pt modelId="{D437E215-F88B-4184-9E7D-A41BB9A6D848}" type="pres">
      <dgm:prSet presAssocID="{38F5F7E7-E689-4137-9876-14909E0BFBEF}" presName="vert1" presStyleCnt="0"/>
      <dgm:spPr/>
    </dgm:pt>
    <dgm:pt modelId="{36C8A717-4948-4947-A590-EB5571ECB38C}" type="pres">
      <dgm:prSet presAssocID="{2030EC90-019E-46B7-A655-B25AF826E2B8}" presName="thickLine" presStyleLbl="alignNode1" presStyleIdx="3" presStyleCnt="5"/>
      <dgm:spPr/>
    </dgm:pt>
    <dgm:pt modelId="{B9B71402-0B01-4BAF-8256-A48B75CD1E83}" type="pres">
      <dgm:prSet presAssocID="{2030EC90-019E-46B7-A655-B25AF826E2B8}" presName="horz1" presStyleCnt="0"/>
      <dgm:spPr/>
    </dgm:pt>
    <dgm:pt modelId="{ADF8EC5F-7ADD-4436-9315-EFDD26F18381}" type="pres">
      <dgm:prSet presAssocID="{2030EC90-019E-46B7-A655-B25AF826E2B8}" presName="tx1" presStyleLbl="revTx" presStyleIdx="3" presStyleCnt="5"/>
      <dgm:spPr/>
    </dgm:pt>
    <dgm:pt modelId="{566D0041-4D3F-4F04-BE26-DFF71F7C16AF}" type="pres">
      <dgm:prSet presAssocID="{2030EC90-019E-46B7-A655-B25AF826E2B8}" presName="vert1" presStyleCnt="0"/>
      <dgm:spPr/>
    </dgm:pt>
    <dgm:pt modelId="{B8829D0C-BCFE-4346-93FB-5B965B2EFA46}" type="pres">
      <dgm:prSet presAssocID="{E7B6CE6E-F4FE-42AD-96CB-69DD9D335588}" presName="thickLine" presStyleLbl="alignNode1" presStyleIdx="4" presStyleCnt="5"/>
      <dgm:spPr/>
    </dgm:pt>
    <dgm:pt modelId="{8F79CDC1-BC25-4A45-A2DD-F42D71CB2BC0}" type="pres">
      <dgm:prSet presAssocID="{E7B6CE6E-F4FE-42AD-96CB-69DD9D335588}" presName="horz1" presStyleCnt="0"/>
      <dgm:spPr/>
    </dgm:pt>
    <dgm:pt modelId="{BD832350-0E28-4E4B-9195-B85B8E57CFE4}" type="pres">
      <dgm:prSet presAssocID="{E7B6CE6E-F4FE-42AD-96CB-69DD9D335588}" presName="tx1" presStyleLbl="revTx" presStyleIdx="4" presStyleCnt="5"/>
      <dgm:spPr/>
    </dgm:pt>
    <dgm:pt modelId="{4611C8C0-652F-4B04-9E1A-6B26C6B00BD1}" type="pres">
      <dgm:prSet presAssocID="{E7B6CE6E-F4FE-42AD-96CB-69DD9D335588}" presName="vert1" presStyleCnt="0"/>
      <dgm:spPr/>
    </dgm:pt>
  </dgm:ptLst>
  <dgm:cxnLst>
    <dgm:cxn modelId="{2E292A19-9DF6-4ED1-902C-844280693833}" srcId="{F4CCEF58-E5C7-42C6-9DFF-D50DED3FAF5E}" destId="{2030EC90-019E-46B7-A655-B25AF826E2B8}" srcOrd="3" destOrd="0" parTransId="{269BDC91-A7A5-4E55-AF69-370E642A9F2C}" sibTransId="{7489C10A-56E1-40FE-A1B2-B6F6DE689AF4}"/>
    <dgm:cxn modelId="{092B776A-D3CE-43B8-9DEB-7C5290E7EA64}" type="presOf" srcId="{F4CCEF58-E5C7-42C6-9DFF-D50DED3FAF5E}" destId="{E1EF0B65-2FDB-435F-B1FB-F3CD08248BEA}" srcOrd="0" destOrd="0" presId="urn:microsoft.com/office/officeart/2008/layout/LinedList"/>
    <dgm:cxn modelId="{B634214B-EBF3-4BF5-98C0-3DAB716E8FD8}" type="presOf" srcId="{E7B6CE6E-F4FE-42AD-96CB-69DD9D335588}" destId="{BD832350-0E28-4E4B-9195-B85B8E57CFE4}" srcOrd="0" destOrd="0" presId="urn:microsoft.com/office/officeart/2008/layout/LinedList"/>
    <dgm:cxn modelId="{6699AB4C-CC24-4CD1-941C-308E03F4EB4D}" type="presOf" srcId="{38F5F7E7-E689-4137-9876-14909E0BFBEF}" destId="{2467EEE6-ED5B-4264-B15C-9372996011BE}" srcOrd="0" destOrd="0" presId="urn:microsoft.com/office/officeart/2008/layout/LinedList"/>
    <dgm:cxn modelId="{E4DA4888-5765-4432-9DFC-6CD75FEA63B2}" type="presOf" srcId="{2030EC90-019E-46B7-A655-B25AF826E2B8}" destId="{ADF8EC5F-7ADD-4436-9315-EFDD26F18381}" srcOrd="0" destOrd="0" presId="urn:microsoft.com/office/officeart/2008/layout/LinedList"/>
    <dgm:cxn modelId="{5C90B78C-C6F0-41B2-8B09-01279B8D7F41}" srcId="{F4CCEF58-E5C7-42C6-9DFF-D50DED3FAF5E}" destId="{38F5F7E7-E689-4137-9876-14909E0BFBEF}" srcOrd="2" destOrd="0" parTransId="{9FBD61B4-FA8F-4485-8567-B6AFAE86E6B4}" sibTransId="{54D2350B-2B8B-4A10-94FC-E29CECB348C1}"/>
    <dgm:cxn modelId="{0C300993-ED86-4B9E-9C5B-1917B0F743AA}" srcId="{F4CCEF58-E5C7-42C6-9DFF-D50DED3FAF5E}" destId="{E7B6CE6E-F4FE-42AD-96CB-69DD9D335588}" srcOrd="4" destOrd="0" parTransId="{826268C8-9D86-45F5-9693-2A6C4E0F7F93}" sibTransId="{65F423BD-4F0F-4FEB-9279-C76B7A49814B}"/>
    <dgm:cxn modelId="{1F0D099A-7651-4657-A42D-CA1010712F39}" type="presOf" srcId="{2A212C6E-BB74-4CE0-A8BE-115785836CFB}" destId="{765AAC0A-0C2B-436B-8DC5-26BA196ED32C}" srcOrd="0" destOrd="0" presId="urn:microsoft.com/office/officeart/2008/layout/LinedList"/>
    <dgm:cxn modelId="{691595AC-050B-46AD-990F-70FEAE9A9AAE}" srcId="{F4CCEF58-E5C7-42C6-9DFF-D50DED3FAF5E}" destId="{C4A16DC6-83FF-487B-A891-C3364C932289}" srcOrd="0" destOrd="0" parTransId="{C7C94215-0F41-4EFA-839B-647F8AAB248B}" sibTransId="{7BE5D1BB-2E14-4AB5-87F6-921D70A1B025}"/>
    <dgm:cxn modelId="{31A49AB7-F5E3-4FC2-8307-EBE548E6BF25}" type="presOf" srcId="{C4A16DC6-83FF-487B-A891-C3364C932289}" destId="{93165370-D87A-478C-9619-60996D3A4D5E}" srcOrd="0" destOrd="0" presId="urn:microsoft.com/office/officeart/2008/layout/LinedList"/>
    <dgm:cxn modelId="{4CB7ABD4-7C18-4093-931A-3FEBEBACB828}" srcId="{F4CCEF58-E5C7-42C6-9DFF-D50DED3FAF5E}" destId="{2A212C6E-BB74-4CE0-A8BE-115785836CFB}" srcOrd="1" destOrd="0" parTransId="{76123428-F372-40A9-81CD-1BCA4255E719}" sibTransId="{D45BAACD-27DB-4137-86D4-700CAC1751E0}"/>
    <dgm:cxn modelId="{C0C6F571-0AFE-4CF2-BDA9-044B4D5F5670}" type="presParOf" srcId="{E1EF0B65-2FDB-435F-B1FB-F3CD08248BEA}" destId="{3D4C8859-6A92-4FA2-BD80-62A181132C8F}" srcOrd="0" destOrd="0" presId="urn:microsoft.com/office/officeart/2008/layout/LinedList"/>
    <dgm:cxn modelId="{2CB237AF-417F-4C35-8A05-C347ACC1B4E4}" type="presParOf" srcId="{E1EF0B65-2FDB-435F-B1FB-F3CD08248BEA}" destId="{C4B23A9F-0020-4E9B-AB0C-D5F30C02B9E1}" srcOrd="1" destOrd="0" presId="urn:microsoft.com/office/officeart/2008/layout/LinedList"/>
    <dgm:cxn modelId="{E5F358F7-679D-4006-9D3D-BC3393CE067C}" type="presParOf" srcId="{C4B23A9F-0020-4E9B-AB0C-D5F30C02B9E1}" destId="{93165370-D87A-478C-9619-60996D3A4D5E}" srcOrd="0" destOrd="0" presId="urn:microsoft.com/office/officeart/2008/layout/LinedList"/>
    <dgm:cxn modelId="{0B710EE2-C944-4C2A-B787-9E03C7C7CED2}" type="presParOf" srcId="{C4B23A9F-0020-4E9B-AB0C-D5F30C02B9E1}" destId="{753E108B-8F0B-4ADA-9162-23EB8BC1ED3B}" srcOrd="1" destOrd="0" presId="urn:microsoft.com/office/officeart/2008/layout/LinedList"/>
    <dgm:cxn modelId="{EA5606FD-5E4B-443C-849E-0B56649B14AE}" type="presParOf" srcId="{E1EF0B65-2FDB-435F-B1FB-F3CD08248BEA}" destId="{F20144D4-7934-4F94-BE68-D598E714AFEC}" srcOrd="2" destOrd="0" presId="urn:microsoft.com/office/officeart/2008/layout/LinedList"/>
    <dgm:cxn modelId="{C1D63FBF-2D8D-4EC5-BD1B-0DD0A5A5F6E6}" type="presParOf" srcId="{E1EF0B65-2FDB-435F-B1FB-F3CD08248BEA}" destId="{F014BFCB-217D-4A92-B59A-79298812A75A}" srcOrd="3" destOrd="0" presId="urn:microsoft.com/office/officeart/2008/layout/LinedList"/>
    <dgm:cxn modelId="{21F3A63C-BF98-49BD-B592-20F83AB5F858}" type="presParOf" srcId="{F014BFCB-217D-4A92-B59A-79298812A75A}" destId="{765AAC0A-0C2B-436B-8DC5-26BA196ED32C}" srcOrd="0" destOrd="0" presId="urn:microsoft.com/office/officeart/2008/layout/LinedList"/>
    <dgm:cxn modelId="{3690FC33-78AE-41D6-B0ED-4815DC967D40}" type="presParOf" srcId="{F014BFCB-217D-4A92-B59A-79298812A75A}" destId="{627695A6-D513-4ED7-BF57-3BFAE43C1F20}" srcOrd="1" destOrd="0" presId="urn:microsoft.com/office/officeart/2008/layout/LinedList"/>
    <dgm:cxn modelId="{6FC32A18-AB95-453E-9D1B-5CBC057D9935}" type="presParOf" srcId="{E1EF0B65-2FDB-435F-B1FB-F3CD08248BEA}" destId="{3350C1CD-9C68-4C7A-B7FF-BF299E5871DC}" srcOrd="4" destOrd="0" presId="urn:microsoft.com/office/officeart/2008/layout/LinedList"/>
    <dgm:cxn modelId="{5BE31637-C834-4649-A480-0C15B740D882}" type="presParOf" srcId="{E1EF0B65-2FDB-435F-B1FB-F3CD08248BEA}" destId="{6260BEC2-E3ED-4D99-8643-DF005E7B6E34}" srcOrd="5" destOrd="0" presId="urn:microsoft.com/office/officeart/2008/layout/LinedList"/>
    <dgm:cxn modelId="{FEFAEA67-4D4C-4AD9-B8DF-531981D4441A}" type="presParOf" srcId="{6260BEC2-E3ED-4D99-8643-DF005E7B6E34}" destId="{2467EEE6-ED5B-4264-B15C-9372996011BE}" srcOrd="0" destOrd="0" presId="urn:microsoft.com/office/officeart/2008/layout/LinedList"/>
    <dgm:cxn modelId="{AE5510DD-1F3E-469F-9D74-6E961283CF8D}" type="presParOf" srcId="{6260BEC2-E3ED-4D99-8643-DF005E7B6E34}" destId="{D437E215-F88B-4184-9E7D-A41BB9A6D848}" srcOrd="1" destOrd="0" presId="urn:microsoft.com/office/officeart/2008/layout/LinedList"/>
    <dgm:cxn modelId="{85198ADB-C410-4708-9708-1A2679182DF8}" type="presParOf" srcId="{E1EF0B65-2FDB-435F-B1FB-F3CD08248BEA}" destId="{36C8A717-4948-4947-A590-EB5571ECB38C}" srcOrd="6" destOrd="0" presId="urn:microsoft.com/office/officeart/2008/layout/LinedList"/>
    <dgm:cxn modelId="{CA201A20-18C9-4497-9276-C7641993D4E4}" type="presParOf" srcId="{E1EF0B65-2FDB-435F-B1FB-F3CD08248BEA}" destId="{B9B71402-0B01-4BAF-8256-A48B75CD1E83}" srcOrd="7" destOrd="0" presId="urn:microsoft.com/office/officeart/2008/layout/LinedList"/>
    <dgm:cxn modelId="{DA359228-C788-43FB-AE3B-9F2D747AF57D}" type="presParOf" srcId="{B9B71402-0B01-4BAF-8256-A48B75CD1E83}" destId="{ADF8EC5F-7ADD-4436-9315-EFDD26F18381}" srcOrd="0" destOrd="0" presId="urn:microsoft.com/office/officeart/2008/layout/LinedList"/>
    <dgm:cxn modelId="{C62FA3CD-10BF-4DE8-BD35-4E9FD8876BD6}" type="presParOf" srcId="{B9B71402-0B01-4BAF-8256-A48B75CD1E83}" destId="{566D0041-4D3F-4F04-BE26-DFF71F7C16AF}" srcOrd="1" destOrd="0" presId="urn:microsoft.com/office/officeart/2008/layout/LinedList"/>
    <dgm:cxn modelId="{7437AF31-896D-4477-8FF7-8C0002E37971}" type="presParOf" srcId="{E1EF0B65-2FDB-435F-B1FB-F3CD08248BEA}" destId="{B8829D0C-BCFE-4346-93FB-5B965B2EFA46}" srcOrd="8" destOrd="0" presId="urn:microsoft.com/office/officeart/2008/layout/LinedList"/>
    <dgm:cxn modelId="{5D508F82-A509-4F41-8754-C26E7E7937A0}" type="presParOf" srcId="{E1EF0B65-2FDB-435F-B1FB-F3CD08248BEA}" destId="{8F79CDC1-BC25-4A45-A2DD-F42D71CB2BC0}" srcOrd="9" destOrd="0" presId="urn:microsoft.com/office/officeart/2008/layout/LinedList"/>
    <dgm:cxn modelId="{BA2ED4A5-4003-4296-B543-DC34268539CC}" type="presParOf" srcId="{8F79CDC1-BC25-4A45-A2DD-F42D71CB2BC0}" destId="{BD832350-0E28-4E4B-9195-B85B8E57CFE4}" srcOrd="0" destOrd="0" presId="urn:microsoft.com/office/officeart/2008/layout/LinedList"/>
    <dgm:cxn modelId="{27C729F9-96C6-4234-A01B-02A607E1E9B2}" type="presParOf" srcId="{8F79CDC1-BC25-4A45-A2DD-F42D71CB2BC0}" destId="{4611C8C0-652F-4B04-9E1A-6B26C6B00B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4A16DC6-83FF-487B-A891-C3364C932289}">
      <dgm:prSet/>
      <dgm:spPr/>
      <dgm:t>
        <a:bodyPr/>
        <a:lstStyle/>
        <a:p>
          <a:r>
            <a:rPr lang="en-US" dirty="0"/>
            <a:t>Welcome sentences </a:t>
          </a:r>
        </a:p>
      </dgm:t>
    </dgm:pt>
    <dgm:pt modelId="{C7C94215-0F41-4EFA-839B-647F8AAB248B}" type="parTrans" cxnId="{691595AC-050B-46AD-990F-70FEAE9A9AAE}">
      <dgm:prSet/>
      <dgm:spPr/>
      <dgm:t>
        <a:bodyPr/>
        <a:lstStyle/>
        <a:p>
          <a:endParaRPr lang="en-US"/>
        </a:p>
      </dgm:t>
    </dgm:pt>
    <dgm:pt modelId="{7BE5D1BB-2E14-4AB5-87F6-921D70A1B025}" type="sibTrans" cxnId="{691595AC-050B-46AD-990F-70FEAE9A9AAE}">
      <dgm:prSet/>
      <dgm:spPr/>
      <dgm:t>
        <a:bodyPr/>
        <a:lstStyle/>
        <a:p>
          <a:endParaRPr lang="en-US"/>
        </a:p>
      </dgm:t>
    </dgm:pt>
    <dgm:pt modelId="{2A212C6E-BB74-4CE0-A8BE-115785836CFB}">
      <dgm:prSet/>
      <dgm:spPr/>
      <dgm:t>
        <a:bodyPr/>
        <a:lstStyle/>
        <a:p>
          <a:pPr>
            <a:buFont typeface="+mj-lt"/>
            <a:buAutoNum type="arabicPeriod"/>
          </a:pPr>
          <a:r>
            <a:rPr lang="en-US" dirty="0"/>
            <a:t>Ending phrases</a:t>
          </a:r>
        </a:p>
      </dgm:t>
    </dgm:pt>
    <dgm:pt modelId="{76123428-F372-40A9-81CD-1BCA4255E719}" type="parTrans" cxnId="{4CB7ABD4-7C18-4093-931A-3FEBEBACB828}">
      <dgm:prSet/>
      <dgm:spPr/>
      <dgm:t>
        <a:bodyPr/>
        <a:lstStyle/>
        <a:p>
          <a:endParaRPr lang="en-US"/>
        </a:p>
      </dgm:t>
    </dgm:pt>
    <dgm:pt modelId="{D45BAACD-27DB-4137-86D4-700CAC1751E0}" type="sibTrans" cxnId="{4CB7ABD4-7C18-4093-931A-3FEBEBACB828}">
      <dgm:prSet/>
      <dgm:spPr/>
      <dgm:t>
        <a:bodyPr/>
        <a:lstStyle/>
        <a:p>
          <a:endParaRPr lang="en-US"/>
        </a:p>
      </dgm:t>
    </dgm:pt>
    <dgm:pt modelId="{1E059C94-0C88-42A0-9A62-32ED0F0D2140}">
      <dgm:prSet/>
      <dgm:spPr/>
      <dgm:t>
        <a:bodyPr/>
        <a:lstStyle/>
        <a:p>
          <a:pPr>
            <a:buFont typeface="+mj-lt"/>
            <a:buAutoNum type="arabicPeriod"/>
          </a:pPr>
          <a:r>
            <a:rPr lang="en-US" dirty="0"/>
            <a:t>E-mail addresses are not checked</a:t>
          </a:r>
        </a:p>
      </dgm:t>
    </dgm:pt>
    <dgm:pt modelId="{82484973-4977-4E12-9CF7-74F79C43C282}" type="parTrans" cxnId="{54E455DA-E4DE-4347-8EBD-7A49819C3A49}">
      <dgm:prSet/>
      <dgm:spPr/>
      <dgm:t>
        <a:bodyPr/>
        <a:lstStyle/>
        <a:p>
          <a:endParaRPr lang="en-US"/>
        </a:p>
      </dgm:t>
    </dgm:pt>
    <dgm:pt modelId="{45198A52-B5BF-4FF9-9ED2-B6A7C95403E4}" type="sibTrans" cxnId="{54E455DA-E4DE-4347-8EBD-7A49819C3A49}">
      <dgm:prSet/>
      <dgm:spPr/>
      <dgm:t>
        <a:bodyPr/>
        <a:lstStyle/>
        <a:p>
          <a:endParaRPr lang="en-US"/>
        </a:p>
      </dgm:t>
    </dgm:pt>
    <dgm:pt modelId="{6F3CCD93-958A-4D89-81F9-84034B397474}">
      <dgm:prSet/>
      <dgm:spPr/>
      <dgm:t>
        <a:bodyPr/>
        <a:lstStyle/>
        <a:p>
          <a:pPr>
            <a:buFont typeface="+mj-lt"/>
            <a:buAutoNum type="arabicPeriod"/>
          </a:pPr>
          <a:r>
            <a:rPr lang="en-US" dirty="0"/>
            <a:t>Phone number validity</a:t>
          </a:r>
        </a:p>
      </dgm:t>
    </dgm:pt>
    <dgm:pt modelId="{748868B8-01EF-47F8-8262-108C6090D25D}" type="parTrans" cxnId="{5C2989A8-7692-4B03-8D28-09CCA139F6DE}">
      <dgm:prSet/>
      <dgm:spPr/>
      <dgm:t>
        <a:bodyPr/>
        <a:lstStyle/>
        <a:p>
          <a:endParaRPr lang="en-US"/>
        </a:p>
      </dgm:t>
    </dgm:pt>
    <dgm:pt modelId="{2616299E-F3FD-4056-B36D-CC97461F75DB}" type="sibTrans" cxnId="{5C2989A8-7692-4B03-8D28-09CCA139F6DE}">
      <dgm:prSet/>
      <dgm:spPr/>
      <dgm:t>
        <a:bodyPr/>
        <a:lstStyle/>
        <a:p>
          <a:endParaRPr lang="en-US"/>
        </a:p>
      </dgm:t>
    </dgm:pt>
    <dgm:pt modelId="{A6873616-1B52-4864-93D8-F30EF6BDA8CE}">
      <dgm:prSet/>
      <dgm:spPr/>
      <dgm:t>
        <a:bodyPr/>
        <a:lstStyle/>
        <a:p>
          <a:pPr>
            <a:buFont typeface="+mj-lt"/>
            <a:buAutoNum type="arabicPeriod"/>
          </a:pPr>
          <a:r>
            <a:rPr lang="en-US" dirty="0"/>
            <a:t>Asking a question in plural form</a:t>
          </a:r>
        </a:p>
      </dgm:t>
    </dgm:pt>
    <dgm:pt modelId="{25780A09-943B-4BDC-BAD4-78268D91A75D}" type="parTrans" cxnId="{4E64EF81-B707-4BD6-A94F-B0A94407F907}">
      <dgm:prSet/>
      <dgm:spPr/>
      <dgm:t>
        <a:bodyPr/>
        <a:lstStyle/>
        <a:p>
          <a:endParaRPr lang="en-US"/>
        </a:p>
      </dgm:t>
    </dgm:pt>
    <dgm:pt modelId="{C93B1B28-7198-4B69-9CF7-EBAB11AFEE7A}" type="sibTrans" cxnId="{4E64EF81-B707-4BD6-A94F-B0A94407F907}">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D4C8859-6A92-4FA2-BD80-62A181132C8F}" type="pres">
      <dgm:prSet presAssocID="{C4A16DC6-83FF-487B-A891-C3364C932289}" presName="thickLine" presStyleLbl="alignNode1" presStyleIdx="0" presStyleCnt="5"/>
      <dgm:spPr/>
    </dgm:pt>
    <dgm:pt modelId="{C4B23A9F-0020-4E9B-AB0C-D5F30C02B9E1}" type="pres">
      <dgm:prSet presAssocID="{C4A16DC6-83FF-487B-A891-C3364C932289}" presName="horz1" presStyleCnt="0"/>
      <dgm:spPr/>
    </dgm:pt>
    <dgm:pt modelId="{93165370-D87A-478C-9619-60996D3A4D5E}" type="pres">
      <dgm:prSet presAssocID="{C4A16DC6-83FF-487B-A891-C3364C932289}" presName="tx1" presStyleLbl="revTx" presStyleIdx="0" presStyleCnt="5"/>
      <dgm:spPr/>
    </dgm:pt>
    <dgm:pt modelId="{753E108B-8F0B-4ADA-9162-23EB8BC1ED3B}" type="pres">
      <dgm:prSet presAssocID="{C4A16DC6-83FF-487B-A891-C3364C932289}" presName="vert1" presStyleCnt="0"/>
      <dgm:spPr/>
    </dgm:pt>
    <dgm:pt modelId="{F20144D4-7934-4F94-BE68-D598E714AFEC}" type="pres">
      <dgm:prSet presAssocID="{2A212C6E-BB74-4CE0-A8BE-115785836CFB}" presName="thickLine" presStyleLbl="alignNode1" presStyleIdx="1" presStyleCnt="5"/>
      <dgm:spPr/>
    </dgm:pt>
    <dgm:pt modelId="{F014BFCB-217D-4A92-B59A-79298812A75A}" type="pres">
      <dgm:prSet presAssocID="{2A212C6E-BB74-4CE0-A8BE-115785836CFB}" presName="horz1" presStyleCnt="0"/>
      <dgm:spPr/>
    </dgm:pt>
    <dgm:pt modelId="{765AAC0A-0C2B-436B-8DC5-26BA196ED32C}" type="pres">
      <dgm:prSet presAssocID="{2A212C6E-BB74-4CE0-A8BE-115785836CFB}" presName="tx1" presStyleLbl="revTx" presStyleIdx="1" presStyleCnt="5"/>
      <dgm:spPr/>
    </dgm:pt>
    <dgm:pt modelId="{627695A6-D513-4ED7-BF57-3BFAE43C1F20}" type="pres">
      <dgm:prSet presAssocID="{2A212C6E-BB74-4CE0-A8BE-115785836CFB}" presName="vert1" presStyleCnt="0"/>
      <dgm:spPr/>
    </dgm:pt>
    <dgm:pt modelId="{5B607C34-D6FD-4F35-9271-FE4F650C7E9E}" type="pres">
      <dgm:prSet presAssocID="{1E059C94-0C88-42A0-9A62-32ED0F0D2140}" presName="thickLine" presStyleLbl="alignNode1" presStyleIdx="2" presStyleCnt="5"/>
      <dgm:spPr/>
    </dgm:pt>
    <dgm:pt modelId="{B9CE3505-4B9A-4B3F-AFB8-D620E379C010}" type="pres">
      <dgm:prSet presAssocID="{1E059C94-0C88-42A0-9A62-32ED0F0D2140}" presName="horz1" presStyleCnt="0"/>
      <dgm:spPr/>
    </dgm:pt>
    <dgm:pt modelId="{F6E7179D-342B-4962-954A-877D597BED3D}" type="pres">
      <dgm:prSet presAssocID="{1E059C94-0C88-42A0-9A62-32ED0F0D2140}" presName="tx1" presStyleLbl="revTx" presStyleIdx="2" presStyleCnt="5"/>
      <dgm:spPr/>
    </dgm:pt>
    <dgm:pt modelId="{55607368-5A86-4751-9BB0-93B64D6FFC3A}" type="pres">
      <dgm:prSet presAssocID="{1E059C94-0C88-42A0-9A62-32ED0F0D2140}" presName="vert1" presStyleCnt="0"/>
      <dgm:spPr/>
    </dgm:pt>
    <dgm:pt modelId="{F9C859F0-A8AC-4932-BB57-4C473E708B6B}" type="pres">
      <dgm:prSet presAssocID="{6F3CCD93-958A-4D89-81F9-84034B397474}" presName="thickLine" presStyleLbl="alignNode1" presStyleIdx="3" presStyleCnt="5"/>
      <dgm:spPr/>
    </dgm:pt>
    <dgm:pt modelId="{22E2CA7E-011D-49C9-8496-793B8E6EC847}" type="pres">
      <dgm:prSet presAssocID="{6F3CCD93-958A-4D89-81F9-84034B397474}" presName="horz1" presStyleCnt="0"/>
      <dgm:spPr/>
    </dgm:pt>
    <dgm:pt modelId="{E811DE15-754E-4AF6-918A-5164939D56A0}" type="pres">
      <dgm:prSet presAssocID="{6F3CCD93-958A-4D89-81F9-84034B397474}" presName="tx1" presStyleLbl="revTx" presStyleIdx="3" presStyleCnt="5"/>
      <dgm:spPr/>
    </dgm:pt>
    <dgm:pt modelId="{993DD666-E506-4927-94C0-232C2448CB46}" type="pres">
      <dgm:prSet presAssocID="{6F3CCD93-958A-4D89-81F9-84034B397474}" presName="vert1" presStyleCnt="0"/>
      <dgm:spPr/>
    </dgm:pt>
    <dgm:pt modelId="{CDBEEFDD-ECB7-4D20-8D9B-C3B22722D962}" type="pres">
      <dgm:prSet presAssocID="{A6873616-1B52-4864-93D8-F30EF6BDA8CE}" presName="thickLine" presStyleLbl="alignNode1" presStyleIdx="4" presStyleCnt="5"/>
      <dgm:spPr/>
    </dgm:pt>
    <dgm:pt modelId="{20DACC11-D1F3-45FB-AAA7-03732CA275E1}" type="pres">
      <dgm:prSet presAssocID="{A6873616-1B52-4864-93D8-F30EF6BDA8CE}" presName="horz1" presStyleCnt="0"/>
      <dgm:spPr/>
    </dgm:pt>
    <dgm:pt modelId="{673AB0F9-8E28-4413-AE59-1BE1DC8B3962}" type="pres">
      <dgm:prSet presAssocID="{A6873616-1B52-4864-93D8-F30EF6BDA8CE}" presName="tx1" presStyleLbl="revTx" presStyleIdx="4" presStyleCnt="5"/>
      <dgm:spPr/>
    </dgm:pt>
    <dgm:pt modelId="{06100F71-8B44-4A99-8B1B-967E259D1906}" type="pres">
      <dgm:prSet presAssocID="{A6873616-1B52-4864-93D8-F30EF6BDA8CE}" presName="vert1" presStyleCnt="0"/>
      <dgm:spPr/>
    </dgm:pt>
  </dgm:ptLst>
  <dgm:cxnLst>
    <dgm:cxn modelId="{937B0B2E-B417-487A-A23E-375F46DA94C6}" type="presOf" srcId="{6F3CCD93-958A-4D89-81F9-84034B397474}" destId="{E811DE15-754E-4AF6-918A-5164939D56A0}"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364AE758-BD35-45B0-9267-6CCD28D07336}" type="presOf" srcId="{A6873616-1B52-4864-93D8-F30EF6BDA8CE}" destId="{673AB0F9-8E28-4413-AE59-1BE1DC8B3962}" srcOrd="0" destOrd="0" presId="urn:microsoft.com/office/officeart/2008/layout/LinedList"/>
    <dgm:cxn modelId="{4E64EF81-B707-4BD6-A94F-B0A94407F907}" srcId="{F4CCEF58-E5C7-42C6-9DFF-D50DED3FAF5E}" destId="{A6873616-1B52-4864-93D8-F30EF6BDA8CE}" srcOrd="4" destOrd="0" parTransId="{25780A09-943B-4BDC-BAD4-78268D91A75D}" sibTransId="{C93B1B28-7198-4B69-9CF7-EBAB11AFEE7A}"/>
    <dgm:cxn modelId="{1F0D099A-7651-4657-A42D-CA1010712F39}" type="presOf" srcId="{2A212C6E-BB74-4CE0-A8BE-115785836CFB}" destId="{765AAC0A-0C2B-436B-8DC5-26BA196ED32C}" srcOrd="0" destOrd="0" presId="urn:microsoft.com/office/officeart/2008/layout/LinedList"/>
    <dgm:cxn modelId="{5C2989A8-7692-4B03-8D28-09CCA139F6DE}" srcId="{F4CCEF58-E5C7-42C6-9DFF-D50DED3FAF5E}" destId="{6F3CCD93-958A-4D89-81F9-84034B397474}" srcOrd="3" destOrd="0" parTransId="{748868B8-01EF-47F8-8262-108C6090D25D}" sibTransId="{2616299E-F3FD-4056-B36D-CC97461F75DB}"/>
    <dgm:cxn modelId="{691595AC-050B-46AD-990F-70FEAE9A9AAE}" srcId="{F4CCEF58-E5C7-42C6-9DFF-D50DED3FAF5E}" destId="{C4A16DC6-83FF-487B-A891-C3364C932289}" srcOrd="0" destOrd="0" parTransId="{C7C94215-0F41-4EFA-839B-647F8AAB248B}" sibTransId="{7BE5D1BB-2E14-4AB5-87F6-921D70A1B025}"/>
    <dgm:cxn modelId="{31A49AB7-F5E3-4FC2-8307-EBE548E6BF25}" type="presOf" srcId="{C4A16DC6-83FF-487B-A891-C3364C932289}" destId="{93165370-D87A-478C-9619-60996D3A4D5E}" srcOrd="0" destOrd="0" presId="urn:microsoft.com/office/officeart/2008/layout/LinedList"/>
    <dgm:cxn modelId="{4CB7ABD4-7C18-4093-931A-3FEBEBACB828}" srcId="{F4CCEF58-E5C7-42C6-9DFF-D50DED3FAF5E}" destId="{2A212C6E-BB74-4CE0-A8BE-115785836CFB}" srcOrd="1" destOrd="0" parTransId="{76123428-F372-40A9-81CD-1BCA4255E719}" sibTransId="{D45BAACD-27DB-4137-86D4-700CAC1751E0}"/>
    <dgm:cxn modelId="{54E455DA-E4DE-4347-8EBD-7A49819C3A49}" srcId="{F4CCEF58-E5C7-42C6-9DFF-D50DED3FAF5E}" destId="{1E059C94-0C88-42A0-9A62-32ED0F0D2140}" srcOrd="2" destOrd="0" parTransId="{82484973-4977-4E12-9CF7-74F79C43C282}" sibTransId="{45198A52-B5BF-4FF9-9ED2-B6A7C95403E4}"/>
    <dgm:cxn modelId="{62F567DC-91E0-45F5-89CD-8B75A14EDDA6}" type="presOf" srcId="{1E059C94-0C88-42A0-9A62-32ED0F0D2140}" destId="{F6E7179D-342B-4962-954A-877D597BED3D}" srcOrd="0" destOrd="0" presId="urn:microsoft.com/office/officeart/2008/layout/LinedList"/>
    <dgm:cxn modelId="{C0C6F571-0AFE-4CF2-BDA9-044B4D5F5670}" type="presParOf" srcId="{E1EF0B65-2FDB-435F-B1FB-F3CD08248BEA}" destId="{3D4C8859-6A92-4FA2-BD80-62A181132C8F}" srcOrd="0" destOrd="0" presId="urn:microsoft.com/office/officeart/2008/layout/LinedList"/>
    <dgm:cxn modelId="{2CB237AF-417F-4C35-8A05-C347ACC1B4E4}" type="presParOf" srcId="{E1EF0B65-2FDB-435F-B1FB-F3CD08248BEA}" destId="{C4B23A9F-0020-4E9B-AB0C-D5F30C02B9E1}" srcOrd="1" destOrd="0" presId="urn:microsoft.com/office/officeart/2008/layout/LinedList"/>
    <dgm:cxn modelId="{E5F358F7-679D-4006-9D3D-BC3393CE067C}" type="presParOf" srcId="{C4B23A9F-0020-4E9B-AB0C-D5F30C02B9E1}" destId="{93165370-D87A-478C-9619-60996D3A4D5E}" srcOrd="0" destOrd="0" presId="urn:microsoft.com/office/officeart/2008/layout/LinedList"/>
    <dgm:cxn modelId="{0B710EE2-C944-4C2A-B787-9E03C7C7CED2}" type="presParOf" srcId="{C4B23A9F-0020-4E9B-AB0C-D5F30C02B9E1}" destId="{753E108B-8F0B-4ADA-9162-23EB8BC1ED3B}" srcOrd="1" destOrd="0" presId="urn:microsoft.com/office/officeart/2008/layout/LinedList"/>
    <dgm:cxn modelId="{EA5606FD-5E4B-443C-849E-0B56649B14AE}" type="presParOf" srcId="{E1EF0B65-2FDB-435F-B1FB-F3CD08248BEA}" destId="{F20144D4-7934-4F94-BE68-D598E714AFEC}" srcOrd="2" destOrd="0" presId="urn:microsoft.com/office/officeart/2008/layout/LinedList"/>
    <dgm:cxn modelId="{C1D63FBF-2D8D-4EC5-BD1B-0DD0A5A5F6E6}" type="presParOf" srcId="{E1EF0B65-2FDB-435F-B1FB-F3CD08248BEA}" destId="{F014BFCB-217D-4A92-B59A-79298812A75A}" srcOrd="3" destOrd="0" presId="urn:microsoft.com/office/officeart/2008/layout/LinedList"/>
    <dgm:cxn modelId="{21F3A63C-BF98-49BD-B592-20F83AB5F858}" type="presParOf" srcId="{F014BFCB-217D-4A92-B59A-79298812A75A}" destId="{765AAC0A-0C2B-436B-8DC5-26BA196ED32C}" srcOrd="0" destOrd="0" presId="urn:microsoft.com/office/officeart/2008/layout/LinedList"/>
    <dgm:cxn modelId="{3690FC33-78AE-41D6-B0ED-4815DC967D40}" type="presParOf" srcId="{F014BFCB-217D-4A92-B59A-79298812A75A}" destId="{627695A6-D513-4ED7-BF57-3BFAE43C1F20}" srcOrd="1" destOrd="0" presId="urn:microsoft.com/office/officeart/2008/layout/LinedList"/>
    <dgm:cxn modelId="{8EA94D37-2D8B-4FD0-B807-5F1AEBC304BD}" type="presParOf" srcId="{E1EF0B65-2FDB-435F-B1FB-F3CD08248BEA}" destId="{5B607C34-D6FD-4F35-9271-FE4F650C7E9E}" srcOrd="4" destOrd="0" presId="urn:microsoft.com/office/officeart/2008/layout/LinedList"/>
    <dgm:cxn modelId="{29450D95-EC10-4935-B03B-E7B105523DD1}" type="presParOf" srcId="{E1EF0B65-2FDB-435F-B1FB-F3CD08248BEA}" destId="{B9CE3505-4B9A-4B3F-AFB8-D620E379C010}" srcOrd="5" destOrd="0" presId="urn:microsoft.com/office/officeart/2008/layout/LinedList"/>
    <dgm:cxn modelId="{913C0480-79DD-48B6-9B7C-B033AD464730}" type="presParOf" srcId="{B9CE3505-4B9A-4B3F-AFB8-D620E379C010}" destId="{F6E7179D-342B-4962-954A-877D597BED3D}" srcOrd="0" destOrd="0" presId="urn:microsoft.com/office/officeart/2008/layout/LinedList"/>
    <dgm:cxn modelId="{BA1ED5D7-578D-481E-9D87-F6176CD08460}" type="presParOf" srcId="{B9CE3505-4B9A-4B3F-AFB8-D620E379C010}" destId="{55607368-5A86-4751-9BB0-93B64D6FFC3A}" srcOrd="1" destOrd="0" presId="urn:microsoft.com/office/officeart/2008/layout/LinedList"/>
    <dgm:cxn modelId="{2CDF6B59-E89B-4708-BA61-D33A0CEEB0F4}" type="presParOf" srcId="{E1EF0B65-2FDB-435F-B1FB-F3CD08248BEA}" destId="{F9C859F0-A8AC-4932-BB57-4C473E708B6B}" srcOrd="6" destOrd="0" presId="urn:microsoft.com/office/officeart/2008/layout/LinedList"/>
    <dgm:cxn modelId="{6F1E51A2-54A5-444A-BC29-22CB3E28F1D8}" type="presParOf" srcId="{E1EF0B65-2FDB-435F-B1FB-F3CD08248BEA}" destId="{22E2CA7E-011D-49C9-8496-793B8E6EC847}" srcOrd="7" destOrd="0" presId="urn:microsoft.com/office/officeart/2008/layout/LinedList"/>
    <dgm:cxn modelId="{53660158-2A5E-4DD8-9A18-9E1B2FE29B01}" type="presParOf" srcId="{22E2CA7E-011D-49C9-8496-793B8E6EC847}" destId="{E811DE15-754E-4AF6-918A-5164939D56A0}" srcOrd="0" destOrd="0" presId="urn:microsoft.com/office/officeart/2008/layout/LinedList"/>
    <dgm:cxn modelId="{93BAF31F-43BF-4DDC-B49F-D7E002AFA168}" type="presParOf" srcId="{22E2CA7E-011D-49C9-8496-793B8E6EC847}" destId="{993DD666-E506-4927-94C0-232C2448CB46}" srcOrd="1" destOrd="0" presId="urn:microsoft.com/office/officeart/2008/layout/LinedList"/>
    <dgm:cxn modelId="{5CA65F94-CEC2-44F7-84D3-AE3B87791B6F}" type="presParOf" srcId="{E1EF0B65-2FDB-435F-B1FB-F3CD08248BEA}" destId="{CDBEEFDD-ECB7-4D20-8D9B-C3B22722D962}" srcOrd="8" destOrd="0" presId="urn:microsoft.com/office/officeart/2008/layout/LinedList"/>
    <dgm:cxn modelId="{503D4176-340D-4B97-9F7A-281E41212A1C}" type="presParOf" srcId="{E1EF0B65-2FDB-435F-B1FB-F3CD08248BEA}" destId="{20DACC11-D1F3-45FB-AAA7-03732CA275E1}" srcOrd="9" destOrd="0" presId="urn:microsoft.com/office/officeart/2008/layout/LinedList"/>
    <dgm:cxn modelId="{F82C4257-B009-4998-8C51-027ACD4F9B24}" type="presParOf" srcId="{20DACC11-D1F3-45FB-AAA7-03732CA275E1}" destId="{673AB0F9-8E28-4413-AE59-1BE1DC8B3962}" srcOrd="0" destOrd="0" presId="urn:microsoft.com/office/officeart/2008/layout/LinedList"/>
    <dgm:cxn modelId="{E38644DE-0F61-4EB8-94E4-F38A6B05583B}" type="presParOf" srcId="{20DACC11-D1F3-45FB-AAA7-03732CA275E1}" destId="{06100F71-8B44-4A99-8B1B-967E259D19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C8859-6A92-4FA2-BD80-62A181132C8F}">
      <dsp:nvSpPr>
        <dsp:cNvPr id="0" name=""/>
        <dsp:cNvSpPr/>
      </dsp:nvSpPr>
      <dsp:spPr>
        <a:xfrm>
          <a:off x="0" y="2055"/>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65370-D87A-478C-9619-60996D3A4D5E}">
      <dsp:nvSpPr>
        <dsp:cNvPr id="0" name=""/>
        <dsp:cNvSpPr/>
      </dsp:nvSpPr>
      <dsp:spPr>
        <a:xfrm>
          <a:off x="0" y="2055"/>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Introduction</a:t>
          </a:r>
        </a:p>
      </dsp:txBody>
      <dsp:txXfrm>
        <a:off x="0" y="2055"/>
        <a:ext cx="8116595" cy="700761"/>
      </dsp:txXfrm>
    </dsp:sp>
    <dsp:sp modelId="{762D7D16-4DDE-409E-AA1B-DC86C4989E75}">
      <dsp:nvSpPr>
        <dsp:cNvPr id="0" name=""/>
        <dsp:cNvSpPr/>
      </dsp:nvSpPr>
      <dsp:spPr>
        <a:xfrm>
          <a:off x="0" y="702816"/>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EA341-A059-4EC6-A4F5-3B6D482D8A78}">
      <dsp:nvSpPr>
        <dsp:cNvPr id="0" name=""/>
        <dsp:cNvSpPr/>
      </dsp:nvSpPr>
      <dsp:spPr>
        <a:xfrm>
          <a:off x="0" y="702816"/>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Methodology</a:t>
          </a:r>
        </a:p>
      </dsp:txBody>
      <dsp:txXfrm>
        <a:off x="0" y="702816"/>
        <a:ext cx="8116595" cy="700761"/>
      </dsp:txXfrm>
    </dsp:sp>
    <dsp:sp modelId="{9EA3D3C0-9D8F-41EF-B180-343519BFD524}">
      <dsp:nvSpPr>
        <dsp:cNvPr id="0" name=""/>
        <dsp:cNvSpPr/>
      </dsp:nvSpPr>
      <dsp:spPr>
        <a:xfrm>
          <a:off x="0" y="1403578"/>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158A0-CA6A-4681-BAD1-7D13FCBFCA25}">
      <dsp:nvSpPr>
        <dsp:cNvPr id="0" name=""/>
        <dsp:cNvSpPr/>
      </dsp:nvSpPr>
      <dsp:spPr>
        <a:xfrm>
          <a:off x="0" y="1403578"/>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Ontology</a:t>
          </a:r>
        </a:p>
      </dsp:txBody>
      <dsp:txXfrm>
        <a:off x="0" y="1403578"/>
        <a:ext cx="8116595" cy="700761"/>
      </dsp:txXfrm>
    </dsp:sp>
    <dsp:sp modelId="{C4A6EBA6-1939-4897-8E8C-F41BE8661E56}">
      <dsp:nvSpPr>
        <dsp:cNvPr id="0" name=""/>
        <dsp:cNvSpPr/>
      </dsp:nvSpPr>
      <dsp:spPr>
        <a:xfrm>
          <a:off x="0" y="210433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FC913-A316-4541-A3B9-B75F930EDE79}">
      <dsp:nvSpPr>
        <dsp:cNvPr id="0" name=""/>
        <dsp:cNvSpPr/>
      </dsp:nvSpPr>
      <dsp:spPr>
        <a:xfrm>
          <a:off x="0" y="2104339"/>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System Configuration</a:t>
          </a:r>
        </a:p>
      </dsp:txBody>
      <dsp:txXfrm>
        <a:off x="0" y="2104339"/>
        <a:ext cx="8116595" cy="700761"/>
      </dsp:txXfrm>
    </dsp:sp>
    <dsp:sp modelId="{8504CD15-2D9A-494C-8475-A8C07ADDE48A}">
      <dsp:nvSpPr>
        <dsp:cNvPr id="0" name=""/>
        <dsp:cNvSpPr/>
      </dsp:nvSpPr>
      <dsp:spPr>
        <a:xfrm>
          <a:off x="0" y="2805100"/>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F35A37-0BCE-4407-8BF3-CE67386EF3F8}">
      <dsp:nvSpPr>
        <dsp:cNvPr id="0" name=""/>
        <dsp:cNvSpPr/>
      </dsp:nvSpPr>
      <dsp:spPr>
        <a:xfrm>
          <a:off x="0" y="2805100"/>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System Output</a:t>
          </a:r>
        </a:p>
      </dsp:txBody>
      <dsp:txXfrm>
        <a:off x="0" y="2805100"/>
        <a:ext cx="8116595" cy="700761"/>
      </dsp:txXfrm>
    </dsp:sp>
    <dsp:sp modelId="{EC6FB568-DCBF-403F-BBBB-EEBCED156D11}">
      <dsp:nvSpPr>
        <dsp:cNvPr id="0" name=""/>
        <dsp:cNvSpPr/>
      </dsp:nvSpPr>
      <dsp:spPr>
        <a:xfrm>
          <a:off x="0" y="3505862"/>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F745C-4BD8-4561-976F-E292619BBE67}">
      <dsp:nvSpPr>
        <dsp:cNvPr id="0" name=""/>
        <dsp:cNvSpPr/>
      </dsp:nvSpPr>
      <dsp:spPr>
        <a:xfrm>
          <a:off x="0" y="3505862"/>
          <a:ext cx="8116595" cy="700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Evaluation</a:t>
          </a:r>
        </a:p>
      </dsp:txBody>
      <dsp:txXfrm>
        <a:off x="0" y="3505862"/>
        <a:ext cx="8116595" cy="700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C8859-6A92-4FA2-BD80-62A181132C8F}">
      <dsp:nvSpPr>
        <dsp:cNvPr id="0" name=""/>
        <dsp:cNvSpPr/>
      </dsp:nvSpPr>
      <dsp:spPr>
        <a:xfrm>
          <a:off x="0" y="429"/>
          <a:ext cx="81539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65370-D87A-478C-9619-60996D3A4D5E}">
      <dsp:nvSpPr>
        <dsp:cNvPr id="0" name=""/>
        <dsp:cNvSpPr/>
      </dsp:nvSpPr>
      <dsp:spPr>
        <a:xfrm>
          <a:off x="0" y="429"/>
          <a:ext cx="8153916" cy="70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Welcoming like: hi, hello, good morning, welcome and good afternoon</a:t>
          </a:r>
        </a:p>
      </dsp:txBody>
      <dsp:txXfrm>
        <a:off x="0" y="429"/>
        <a:ext cx="8153916" cy="703356"/>
      </dsp:txXfrm>
    </dsp:sp>
    <dsp:sp modelId="{F20144D4-7934-4F94-BE68-D598E714AFEC}">
      <dsp:nvSpPr>
        <dsp:cNvPr id="0" name=""/>
        <dsp:cNvSpPr/>
      </dsp:nvSpPr>
      <dsp:spPr>
        <a:xfrm>
          <a:off x="0" y="703785"/>
          <a:ext cx="81539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AAC0A-0C2B-436B-8DC5-26BA196ED32C}">
      <dsp:nvSpPr>
        <dsp:cNvPr id="0" name=""/>
        <dsp:cNvSpPr/>
      </dsp:nvSpPr>
      <dsp:spPr>
        <a:xfrm>
          <a:off x="0" y="703785"/>
          <a:ext cx="8153916" cy="70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t>Ending or thanking like: thanks, thank you, good-bye, see you later and bye.</a:t>
          </a:r>
        </a:p>
      </dsp:txBody>
      <dsp:txXfrm>
        <a:off x="0" y="703785"/>
        <a:ext cx="8153916" cy="703356"/>
      </dsp:txXfrm>
    </dsp:sp>
    <dsp:sp modelId="{3350C1CD-9C68-4C7A-B7FF-BF299E5871DC}">
      <dsp:nvSpPr>
        <dsp:cNvPr id="0" name=""/>
        <dsp:cNvSpPr/>
      </dsp:nvSpPr>
      <dsp:spPr>
        <a:xfrm>
          <a:off x="0" y="1407141"/>
          <a:ext cx="81539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7EEE6-ED5B-4264-B15C-9372996011BE}">
      <dsp:nvSpPr>
        <dsp:cNvPr id="0" name=""/>
        <dsp:cNvSpPr/>
      </dsp:nvSpPr>
      <dsp:spPr>
        <a:xfrm>
          <a:off x="0" y="1407141"/>
          <a:ext cx="8153916" cy="70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Details about the services Like: price, instructor, date, and time of course.</a:t>
          </a:r>
        </a:p>
      </dsp:txBody>
      <dsp:txXfrm>
        <a:off x="0" y="1407141"/>
        <a:ext cx="8153916" cy="703356"/>
      </dsp:txXfrm>
    </dsp:sp>
    <dsp:sp modelId="{36C8A717-4948-4947-A590-EB5571ECB38C}">
      <dsp:nvSpPr>
        <dsp:cNvPr id="0" name=""/>
        <dsp:cNvSpPr/>
      </dsp:nvSpPr>
      <dsp:spPr>
        <a:xfrm>
          <a:off x="0" y="2110498"/>
          <a:ext cx="81539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F8EC5F-7ADD-4436-9315-EFDD26F18381}">
      <dsp:nvSpPr>
        <dsp:cNvPr id="0" name=""/>
        <dsp:cNvSpPr/>
      </dsp:nvSpPr>
      <dsp:spPr>
        <a:xfrm>
          <a:off x="0" y="2110498"/>
          <a:ext cx="8153916" cy="70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Discounts</a:t>
          </a:r>
        </a:p>
      </dsp:txBody>
      <dsp:txXfrm>
        <a:off x="0" y="2110498"/>
        <a:ext cx="8153916" cy="703356"/>
      </dsp:txXfrm>
    </dsp:sp>
    <dsp:sp modelId="{B8829D0C-BCFE-4346-93FB-5B965B2EFA46}">
      <dsp:nvSpPr>
        <dsp:cNvPr id="0" name=""/>
        <dsp:cNvSpPr/>
      </dsp:nvSpPr>
      <dsp:spPr>
        <a:xfrm>
          <a:off x="0" y="2813854"/>
          <a:ext cx="81539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32350-0E28-4E4B-9195-B85B8E57CFE4}">
      <dsp:nvSpPr>
        <dsp:cNvPr id="0" name=""/>
        <dsp:cNvSpPr/>
      </dsp:nvSpPr>
      <dsp:spPr>
        <a:xfrm>
          <a:off x="0" y="2813854"/>
          <a:ext cx="8153916" cy="70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t>Content of course and technical questions. </a:t>
          </a:r>
        </a:p>
      </dsp:txBody>
      <dsp:txXfrm>
        <a:off x="0" y="2813854"/>
        <a:ext cx="8153916" cy="703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C8859-6A92-4FA2-BD80-62A181132C8F}">
      <dsp:nvSpPr>
        <dsp:cNvPr id="0" name=""/>
        <dsp:cNvSpPr/>
      </dsp:nvSpPr>
      <dsp:spPr>
        <a:xfrm>
          <a:off x="0" y="409"/>
          <a:ext cx="77620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65370-D87A-478C-9619-60996D3A4D5E}">
      <dsp:nvSpPr>
        <dsp:cNvPr id="0" name=""/>
        <dsp:cNvSpPr/>
      </dsp:nvSpPr>
      <dsp:spPr>
        <a:xfrm>
          <a:off x="0" y="409"/>
          <a:ext cx="776203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Welcome sentences </a:t>
          </a:r>
        </a:p>
      </dsp:txBody>
      <dsp:txXfrm>
        <a:off x="0" y="409"/>
        <a:ext cx="7762031" cy="670012"/>
      </dsp:txXfrm>
    </dsp:sp>
    <dsp:sp modelId="{F20144D4-7934-4F94-BE68-D598E714AFEC}">
      <dsp:nvSpPr>
        <dsp:cNvPr id="0" name=""/>
        <dsp:cNvSpPr/>
      </dsp:nvSpPr>
      <dsp:spPr>
        <a:xfrm>
          <a:off x="0" y="670421"/>
          <a:ext cx="77620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AAC0A-0C2B-436B-8DC5-26BA196ED32C}">
      <dsp:nvSpPr>
        <dsp:cNvPr id="0" name=""/>
        <dsp:cNvSpPr/>
      </dsp:nvSpPr>
      <dsp:spPr>
        <a:xfrm>
          <a:off x="0" y="670421"/>
          <a:ext cx="776203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Ending phrases</a:t>
          </a:r>
        </a:p>
      </dsp:txBody>
      <dsp:txXfrm>
        <a:off x="0" y="670421"/>
        <a:ext cx="7762031" cy="670012"/>
      </dsp:txXfrm>
    </dsp:sp>
    <dsp:sp modelId="{5B607C34-D6FD-4F35-9271-FE4F650C7E9E}">
      <dsp:nvSpPr>
        <dsp:cNvPr id="0" name=""/>
        <dsp:cNvSpPr/>
      </dsp:nvSpPr>
      <dsp:spPr>
        <a:xfrm>
          <a:off x="0" y="1340434"/>
          <a:ext cx="77620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E7179D-342B-4962-954A-877D597BED3D}">
      <dsp:nvSpPr>
        <dsp:cNvPr id="0" name=""/>
        <dsp:cNvSpPr/>
      </dsp:nvSpPr>
      <dsp:spPr>
        <a:xfrm>
          <a:off x="0" y="1340434"/>
          <a:ext cx="776203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E-mail addresses are not checked</a:t>
          </a:r>
        </a:p>
      </dsp:txBody>
      <dsp:txXfrm>
        <a:off x="0" y="1340434"/>
        <a:ext cx="7762031" cy="670012"/>
      </dsp:txXfrm>
    </dsp:sp>
    <dsp:sp modelId="{F9C859F0-A8AC-4932-BB57-4C473E708B6B}">
      <dsp:nvSpPr>
        <dsp:cNvPr id="0" name=""/>
        <dsp:cNvSpPr/>
      </dsp:nvSpPr>
      <dsp:spPr>
        <a:xfrm>
          <a:off x="0" y="2010447"/>
          <a:ext cx="77620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1DE15-754E-4AF6-918A-5164939D56A0}">
      <dsp:nvSpPr>
        <dsp:cNvPr id="0" name=""/>
        <dsp:cNvSpPr/>
      </dsp:nvSpPr>
      <dsp:spPr>
        <a:xfrm>
          <a:off x="0" y="2010447"/>
          <a:ext cx="776203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Phone number validity</a:t>
          </a:r>
        </a:p>
      </dsp:txBody>
      <dsp:txXfrm>
        <a:off x="0" y="2010447"/>
        <a:ext cx="7762031" cy="670012"/>
      </dsp:txXfrm>
    </dsp:sp>
    <dsp:sp modelId="{CDBEEFDD-ECB7-4D20-8D9B-C3B22722D962}">
      <dsp:nvSpPr>
        <dsp:cNvPr id="0" name=""/>
        <dsp:cNvSpPr/>
      </dsp:nvSpPr>
      <dsp:spPr>
        <a:xfrm>
          <a:off x="0" y="2680460"/>
          <a:ext cx="77620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AB0F9-8E28-4413-AE59-1BE1DC8B3962}">
      <dsp:nvSpPr>
        <dsp:cNvPr id="0" name=""/>
        <dsp:cNvSpPr/>
      </dsp:nvSpPr>
      <dsp:spPr>
        <a:xfrm>
          <a:off x="0" y="2680460"/>
          <a:ext cx="776203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Asking a question in plural form</a:t>
          </a:r>
        </a:p>
      </dsp:txBody>
      <dsp:txXfrm>
        <a:off x="0" y="2680460"/>
        <a:ext cx="7762031" cy="6700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C85EE-A6FB-448B-BBDF-E2883880CD80}" type="datetimeFigureOut">
              <a:rPr lang="en-US" smtClean="0"/>
              <a:t>17-Jul-22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183C3-49EB-4D8B-99EF-40776E986D02}" type="slidenum">
              <a:rPr lang="en-US" smtClean="0"/>
              <a:t>‹#›</a:t>
            </a:fld>
            <a:endParaRPr lang="en-US"/>
          </a:p>
        </p:txBody>
      </p:sp>
    </p:spTree>
    <p:extLst>
      <p:ext uri="{BB962C8B-B14F-4D97-AF65-F5344CB8AC3E}">
        <p14:creationId xmlns:p14="http://schemas.microsoft.com/office/powerpoint/2010/main" val="37309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17-Jul-22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3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17-Jul-22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5033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17-Jul-22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92521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17-Jul-22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59263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4B56E-ADC5-44D3-B09B-020F75598ECE}" type="datetimeFigureOut">
              <a:rPr lang="en-US" smtClean="0"/>
              <a:t>17-Jul-22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6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4B56E-ADC5-44D3-B09B-020F75598ECE}" type="datetimeFigureOut">
              <a:rPr lang="en-US" smtClean="0"/>
              <a:t>17-Jul-22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4617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4B56E-ADC5-44D3-B09B-020F75598ECE}" type="datetimeFigureOut">
              <a:rPr lang="en-US" smtClean="0"/>
              <a:t>17-Jul-22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1187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4B56E-ADC5-44D3-B09B-020F75598ECE}" type="datetimeFigureOut">
              <a:rPr lang="en-US" smtClean="0"/>
              <a:t>17-Jul-22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2273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A4B56E-ADC5-44D3-B09B-020F75598ECE}" type="datetimeFigureOut">
              <a:rPr lang="en-US" smtClean="0"/>
              <a:t>17-Jul-22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11214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A4B56E-ADC5-44D3-B09B-020F75598ECE}" type="datetimeFigureOut">
              <a:rPr lang="en-US" smtClean="0"/>
              <a:t>17-Jul-22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B2AB8C-5912-42DD-B55B-1D302D63209E}" type="slidenum">
              <a:rPr lang="en-US" smtClean="0"/>
              <a:t>‹#›</a:t>
            </a:fld>
            <a:endParaRPr lang="en-US"/>
          </a:p>
        </p:txBody>
      </p:sp>
    </p:spTree>
    <p:extLst>
      <p:ext uri="{BB962C8B-B14F-4D97-AF65-F5344CB8AC3E}">
        <p14:creationId xmlns:p14="http://schemas.microsoft.com/office/powerpoint/2010/main" val="25432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4B56E-ADC5-44D3-B09B-020F75598ECE}" type="datetimeFigureOut">
              <a:rPr lang="en-US" smtClean="0"/>
              <a:t>17-Jul-22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8500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A4B56E-ADC5-44D3-B09B-020F75598ECE}" type="datetimeFigureOut">
              <a:rPr lang="en-US" smtClean="0"/>
              <a:t>17-Jul-22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B2AB8C-5912-42DD-B55B-1D302D6320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00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1711142"/>
            <a:ext cx="10432402" cy="3253263"/>
          </a:xfrm>
          <a:prstGeom prst="rect">
            <a:avLst/>
          </a:prstGeom>
          <a:noFill/>
        </p:spPr>
        <p:txBody>
          <a:bodyPr wrap="square" rtlCol="0">
            <a:spAutoFit/>
          </a:bodyPr>
          <a:lstStyle/>
          <a:p>
            <a:pPr algn="ctr">
              <a:spcBef>
                <a:spcPts val="1900"/>
              </a:spcBef>
            </a:pPr>
            <a:r>
              <a:rPr lang="en-US" sz="3200" b="1" spc="229" dirty="0">
                <a:solidFill>
                  <a:schemeClr val="accent1">
                    <a:lumMod val="60000"/>
                    <a:lumOff val="40000"/>
                  </a:schemeClr>
                </a:solidFill>
                <a:latin typeface="Arial"/>
                <a:cs typeface="Arial"/>
              </a:rPr>
              <a:t>DTI5125</a:t>
            </a:r>
            <a:endParaRPr lang="en-US" sz="3200" dirty="0">
              <a:solidFill>
                <a:schemeClr val="accent1">
                  <a:lumMod val="60000"/>
                  <a:lumOff val="40000"/>
                </a:schemeClr>
              </a:solidFill>
              <a:latin typeface="Arial"/>
              <a:cs typeface="Arial"/>
            </a:endParaRPr>
          </a:p>
          <a:p>
            <a:pPr marL="12065" marR="5080" indent="-635" algn="ctr">
              <a:spcBef>
                <a:spcPts val="720"/>
              </a:spcBef>
            </a:pPr>
            <a:r>
              <a:rPr lang="en-US" sz="3200" b="1" spc="285" dirty="0">
                <a:solidFill>
                  <a:schemeClr val="accent1">
                    <a:lumMod val="60000"/>
                    <a:lumOff val="40000"/>
                  </a:schemeClr>
                </a:solidFill>
                <a:latin typeface="Arial"/>
                <a:cs typeface="Arial"/>
              </a:rPr>
              <a:t>Group </a:t>
            </a:r>
            <a:r>
              <a:rPr lang="en-US" sz="3200" b="1" spc="375" dirty="0">
                <a:solidFill>
                  <a:schemeClr val="accent1">
                    <a:lumMod val="60000"/>
                    <a:lumOff val="40000"/>
                  </a:schemeClr>
                </a:solidFill>
                <a:latin typeface="Arial"/>
                <a:cs typeface="Arial"/>
              </a:rPr>
              <a:t>Assignment </a:t>
            </a:r>
            <a:r>
              <a:rPr lang="en-US" sz="3200" b="1" spc="-65" dirty="0">
                <a:solidFill>
                  <a:schemeClr val="accent1">
                    <a:lumMod val="60000"/>
                    <a:lumOff val="40000"/>
                  </a:schemeClr>
                </a:solidFill>
                <a:latin typeface="Arial"/>
                <a:cs typeface="Arial"/>
              </a:rPr>
              <a:t>4:</a:t>
            </a:r>
          </a:p>
          <a:p>
            <a:pPr marL="12065" marR="5080" indent="-635" algn="ctr">
              <a:spcBef>
                <a:spcPts val="720"/>
              </a:spcBef>
            </a:pPr>
            <a:r>
              <a:rPr lang="en-US" sz="3200" b="1" spc="545" dirty="0">
                <a:solidFill>
                  <a:schemeClr val="accent1">
                    <a:lumMod val="60000"/>
                    <a:lumOff val="40000"/>
                  </a:schemeClr>
                </a:solidFill>
                <a:latin typeface="Arial"/>
                <a:cs typeface="Arial"/>
              </a:rPr>
              <a:t>Chatbot using Google </a:t>
            </a:r>
            <a:r>
              <a:rPr lang="en-US" sz="3200" b="1" spc="545" dirty="0" err="1">
                <a:solidFill>
                  <a:schemeClr val="accent1">
                    <a:lumMod val="60000"/>
                    <a:lumOff val="40000"/>
                  </a:schemeClr>
                </a:solidFill>
                <a:latin typeface="Arial"/>
                <a:cs typeface="Arial"/>
              </a:rPr>
              <a:t>Dialogflow</a:t>
            </a:r>
            <a:endParaRPr lang="en-US" b="1" spc="545" dirty="0">
              <a:solidFill>
                <a:schemeClr val="accent1">
                  <a:lumMod val="60000"/>
                  <a:lumOff val="40000"/>
                </a:schemeClr>
              </a:solidFill>
              <a:latin typeface="Arial"/>
              <a:cs typeface="Arial"/>
            </a:endParaRPr>
          </a:p>
          <a:p>
            <a:pPr marL="12065" marR="5080" indent="-635" algn="ctr">
              <a:spcBef>
                <a:spcPts val="720"/>
              </a:spcBef>
            </a:pPr>
            <a:r>
              <a:rPr lang="en-US" sz="3200" b="1" spc="545" dirty="0">
                <a:solidFill>
                  <a:schemeClr val="accent1">
                    <a:lumMod val="60000"/>
                    <a:lumOff val="40000"/>
                  </a:schemeClr>
                </a:solidFill>
                <a:latin typeface="Arial"/>
                <a:cs typeface="Arial"/>
              </a:rPr>
              <a:t>Online and on-site </a:t>
            </a:r>
            <a:r>
              <a:rPr lang="en-US" sz="3200" b="1" spc="545">
                <a:solidFill>
                  <a:schemeClr val="accent1">
                    <a:lumMod val="60000"/>
                    <a:lumOff val="40000"/>
                  </a:schemeClr>
                </a:solidFill>
                <a:latin typeface="Arial"/>
                <a:cs typeface="Arial"/>
              </a:rPr>
              <a:t>courses institute</a:t>
            </a:r>
            <a:endParaRPr lang="en-US" sz="3200" b="1" spc="545" dirty="0">
              <a:solidFill>
                <a:schemeClr val="accent1">
                  <a:lumMod val="60000"/>
                  <a:lumOff val="40000"/>
                </a:schemeClr>
              </a:solidFill>
              <a:latin typeface="Arial"/>
              <a:cs typeface="Arial"/>
            </a:endParaRPr>
          </a:p>
          <a:p>
            <a:pPr marL="12065" marR="5080" indent="-635" algn="ctr">
              <a:lnSpc>
                <a:spcPct val="200000"/>
              </a:lnSpc>
              <a:spcBef>
                <a:spcPts val="720"/>
              </a:spcBef>
            </a:pPr>
            <a:r>
              <a:rPr lang="en-US" sz="3200" b="1" spc="170" dirty="0">
                <a:solidFill>
                  <a:schemeClr val="accent1">
                    <a:lumMod val="60000"/>
                    <a:lumOff val="40000"/>
                  </a:schemeClr>
                </a:solidFill>
                <a:latin typeface="Arial"/>
                <a:cs typeface="Arial"/>
              </a:rPr>
              <a:t>Group:</a:t>
            </a:r>
            <a:r>
              <a:rPr lang="en-US" sz="3200" b="1" spc="-229" dirty="0">
                <a:solidFill>
                  <a:schemeClr val="accent1">
                    <a:lumMod val="60000"/>
                    <a:lumOff val="40000"/>
                  </a:schemeClr>
                </a:solidFill>
                <a:latin typeface="Arial"/>
                <a:cs typeface="Arial"/>
              </a:rPr>
              <a:t> </a:t>
            </a:r>
            <a:r>
              <a:rPr lang="en-US" sz="3200" b="1" spc="35" dirty="0">
                <a:solidFill>
                  <a:schemeClr val="accent1">
                    <a:lumMod val="60000"/>
                    <a:lumOff val="40000"/>
                  </a:schemeClr>
                </a:solidFill>
                <a:latin typeface="Arial"/>
                <a:cs typeface="Arial"/>
              </a:rPr>
              <a:t>13</a:t>
            </a:r>
            <a:endParaRPr lang="en-US" sz="3200" dirty="0">
              <a:solidFill>
                <a:schemeClr val="accent1">
                  <a:lumMod val="60000"/>
                  <a:lumOff val="40000"/>
                </a:schemeClr>
              </a:solidFill>
              <a:latin typeface="Arial"/>
              <a:cs typeface="Arial"/>
            </a:endParaRPr>
          </a:p>
        </p:txBody>
      </p:sp>
    </p:spTree>
    <p:extLst>
      <p:ext uri="{BB962C8B-B14F-4D97-AF65-F5344CB8AC3E}">
        <p14:creationId xmlns:p14="http://schemas.microsoft.com/office/powerpoint/2010/main" val="33701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a:t>
            </a:r>
          </a:p>
        </p:txBody>
      </p:sp>
      <p:pic>
        <p:nvPicPr>
          <p:cNvPr id="5" name="Picture 4">
            <a:extLst>
              <a:ext uri="{FF2B5EF4-FFF2-40B4-BE49-F238E27FC236}">
                <a16:creationId xmlns:a16="http://schemas.microsoft.com/office/drawing/2014/main" id="{51F5CD83-C868-0EB2-D1CA-6D4571F1E7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6939" y="1921172"/>
            <a:ext cx="7105370" cy="4274353"/>
          </a:xfrm>
          <a:prstGeom prst="rect">
            <a:avLst/>
          </a:prstGeom>
          <a:noFill/>
          <a:ln>
            <a:noFill/>
          </a:ln>
        </p:spPr>
      </p:pic>
      <p:sp>
        <p:nvSpPr>
          <p:cNvPr id="2" name="Oval 1">
            <a:extLst>
              <a:ext uri="{FF2B5EF4-FFF2-40B4-BE49-F238E27FC236}">
                <a16:creationId xmlns:a16="http://schemas.microsoft.com/office/drawing/2014/main" id="{016EA531-B3E2-4F9F-0BE7-BA74D66FB403}"/>
              </a:ext>
            </a:extLst>
          </p:cNvPr>
          <p:cNvSpPr/>
          <p:nvPr/>
        </p:nvSpPr>
        <p:spPr>
          <a:xfrm>
            <a:off x="5756986" y="1921172"/>
            <a:ext cx="914401" cy="51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0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a:t>
            </a:r>
          </a:p>
        </p:txBody>
      </p:sp>
      <p:pic>
        <p:nvPicPr>
          <p:cNvPr id="5" name="Picture 4">
            <a:extLst>
              <a:ext uri="{FF2B5EF4-FFF2-40B4-BE49-F238E27FC236}">
                <a16:creationId xmlns:a16="http://schemas.microsoft.com/office/drawing/2014/main" id="{E1314564-35A1-E172-49B0-8AC5962D61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9333" y="1939134"/>
            <a:ext cx="7608094" cy="4303045"/>
          </a:xfrm>
          <a:prstGeom prst="rect">
            <a:avLst/>
          </a:prstGeom>
          <a:noFill/>
          <a:ln>
            <a:noFill/>
          </a:ln>
        </p:spPr>
      </p:pic>
      <p:sp>
        <p:nvSpPr>
          <p:cNvPr id="6" name="Oval 5">
            <a:extLst>
              <a:ext uri="{FF2B5EF4-FFF2-40B4-BE49-F238E27FC236}">
                <a16:creationId xmlns:a16="http://schemas.microsoft.com/office/drawing/2014/main" id="{45B01A01-6A37-1EB9-2560-57301208B9FE}"/>
              </a:ext>
            </a:extLst>
          </p:cNvPr>
          <p:cNvSpPr/>
          <p:nvPr/>
        </p:nvSpPr>
        <p:spPr>
          <a:xfrm>
            <a:off x="6176864" y="2751596"/>
            <a:ext cx="914401" cy="51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67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a:t>
            </a:r>
          </a:p>
        </p:txBody>
      </p:sp>
      <p:pic>
        <p:nvPicPr>
          <p:cNvPr id="5" name="Picture 4">
            <a:extLst>
              <a:ext uri="{FF2B5EF4-FFF2-40B4-BE49-F238E27FC236}">
                <a16:creationId xmlns:a16="http://schemas.microsoft.com/office/drawing/2014/main" id="{F47CE19E-A261-D898-BB03-AA38FAF03A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9389" y="1877909"/>
            <a:ext cx="7841524" cy="4431871"/>
          </a:xfrm>
          <a:prstGeom prst="rect">
            <a:avLst/>
          </a:prstGeom>
          <a:noFill/>
          <a:ln>
            <a:noFill/>
          </a:ln>
        </p:spPr>
      </p:pic>
      <p:sp>
        <p:nvSpPr>
          <p:cNvPr id="6" name="Oval 5">
            <a:extLst>
              <a:ext uri="{FF2B5EF4-FFF2-40B4-BE49-F238E27FC236}">
                <a16:creationId xmlns:a16="http://schemas.microsoft.com/office/drawing/2014/main" id="{9CF43082-9051-7396-A222-D560C0108C64}"/>
              </a:ext>
            </a:extLst>
          </p:cNvPr>
          <p:cNvSpPr/>
          <p:nvPr/>
        </p:nvSpPr>
        <p:spPr>
          <a:xfrm>
            <a:off x="6020151" y="3302102"/>
            <a:ext cx="914401" cy="51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02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a:t>
            </a:r>
          </a:p>
        </p:txBody>
      </p:sp>
      <p:pic>
        <p:nvPicPr>
          <p:cNvPr id="5" name="Picture 4">
            <a:extLst>
              <a:ext uri="{FF2B5EF4-FFF2-40B4-BE49-F238E27FC236}">
                <a16:creationId xmlns:a16="http://schemas.microsoft.com/office/drawing/2014/main" id="{3790A683-3F22-A6D5-8359-763268CAB9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4613" y="1785017"/>
            <a:ext cx="7982348" cy="4513145"/>
          </a:xfrm>
          <a:prstGeom prst="rect">
            <a:avLst/>
          </a:prstGeom>
          <a:noFill/>
          <a:ln>
            <a:noFill/>
          </a:ln>
        </p:spPr>
      </p:pic>
      <p:sp>
        <p:nvSpPr>
          <p:cNvPr id="6" name="Oval 5">
            <a:extLst>
              <a:ext uri="{FF2B5EF4-FFF2-40B4-BE49-F238E27FC236}">
                <a16:creationId xmlns:a16="http://schemas.microsoft.com/office/drawing/2014/main" id="{2AE1D9B7-BAF4-E4A5-7F63-B6FA00C8A147}"/>
              </a:ext>
            </a:extLst>
          </p:cNvPr>
          <p:cNvSpPr/>
          <p:nvPr/>
        </p:nvSpPr>
        <p:spPr>
          <a:xfrm>
            <a:off x="4825832" y="5522787"/>
            <a:ext cx="914401" cy="51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53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(Intents)</a:t>
            </a:r>
          </a:p>
        </p:txBody>
      </p:sp>
      <p:pic>
        <p:nvPicPr>
          <p:cNvPr id="7" name="Picture 6">
            <a:extLst>
              <a:ext uri="{FF2B5EF4-FFF2-40B4-BE49-F238E27FC236}">
                <a16:creationId xmlns:a16="http://schemas.microsoft.com/office/drawing/2014/main" id="{7F0C10AB-6F75-8AF6-6214-B072D19FBD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4605" y="1933769"/>
            <a:ext cx="8424130" cy="4000500"/>
          </a:xfrm>
          <a:prstGeom prst="rect">
            <a:avLst/>
          </a:prstGeom>
          <a:noFill/>
          <a:ln>
            <a:noFill/>
          </a:ln>
        </p:spPr>
      </p:pic>
    </p:spTree>
    <p:extLst>
      <p:ext uri="{BB962C8B-B14F-4D97-AF65-F5344CB8AC3E}">
        <p14:creationId xmlns:p14="http://schemas.microsoft.com/office/powerpoint/2010/main" val="140095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0" y="1179878"/>
            <a:ext cx="10129301"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(Welcome Intent)</a:t>
            </a:r>
          </a:p>
        </p:txBody>
      </p:sp>
      <p:pic>
        <p:nvPicPr>
          <p:cNvPr id="5" name="Picture 4">
            <a:extLst>
              <a:ext uri="{FF2B5EF4-FFF2-40B4-BE49-F238E27FC236}">
                <a16:creationId xmlns:a16="http://schemas.microsoft.com/office/drawing/2014/main" id="{C1D82C89-2F75-36D4-630A-AE86F8082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02951"/>
            <a:ext cx="6090196" cy="2944058"/>
          </a:xfrm>
          <a:prstGeom prst="rect">
            <a:avLst/>
          </a:prstGeom>
          <a:noFill/>
          <a:ln>
            <a:noFill/>
          </a:ln>
        </p:spPr>
      </p:pic>
      <p:pic>
        <p:nvPicPr>
          <p:cNvPr id="6" name="Picture 5">
            <a:extLst>
              <a:ext uri="{FF2B5EF4-FFF2-40B4-BE49-F238E27FC236}">
                <a16:creationId xmlns:a16="http://schemas.microsoft.com/office/drawing/2014/main" id="{6DF9A4C0-4AE9-3340-E658-684A526F0D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302951"/>
            <a:ext cx="5996111" cy="2944058"/>
          </a:xfrm>
          <a:prstGeom prst="rect">
            <a:avLst/>
          </a:prstGeom>
          <a:noFill/>
          <a:ln>
            <a:noFill/>
          </a:ln>
        </p:spPr>
      </p:pic>
    </p:spTree>
    <p:extLst>
      <p:ext uri="{BB962C8B-B14F-4D97-AF65-F5344CB8AC3E}">
        <p14:creationId xmlns:p14="http://schemas.microsoft.com/office/powerpoint/2010/main" val="208993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132748" y="1207870"/>
            <a:ext cx="10306582"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(course selection1)</a:t>
            </a:r>
          </a:p>
        </p:txBody>
      </p:sp>
      <p:pic>
        <p:nvPicPr>
          <p:cNvPr id="5" name="Picture 4">
            <a:extLst>
              <a:ext uri="{FF2B5EF4-FFF2-40B4-BE49-F238E27FC236}">
                <a16:creationId xmlns:a16="http://schemas.microsoft.com/office/drawing/2014/main" id="{5BDCEB10-5B05-60CB-CECE-78191F7091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31720"/>
            <a:ext cx="6096000" cy="2935000"/>
          </a:xfrm>
          <a:prstGeom prst="rect">
            <a:avLst/>
          </a:prstGeom>
          <a:noFill/>
          <a:ln>
            <a:noFill/>
          </a:ln>
        </p:spPr>
      </p:pic>
      <p:pic>
        <p:nvPicPr>
          <p:cNvPr id="6" name="Picture 5">
            <a:extLst>
              <a:ext uri="{FF2B5EF4-FFF2-40B4-BE49-F238E27FC236}">
                <a16:creationId xmlns:a16="http://schemas.microsoft.com/office/drawing/2014/main" id="{5D14A5C5-3F38-292A-B7C6-D0F9BD8E67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1720"/>
            <a:ext cx="6096000" cy="2938631"/>
          </a:xfrm>
          <a:prstGeom prst="rect">
            <a:avLst/>
          </a:prstGeom>
          <a:noFill/>
          <a:ln>
            <a:noFill/>
          </a:ln>
        </p:spPr>
      </p:pic>
    </p:spTree>
    <p:extLst>
      <p:ext uri="{BB962C8B-B14F-4D97-AF65-F5344CB8AC3E}">
        <p14:creationId xmlns:p14="http://schemas.microsoft.com/office/powerpoint/2010/main" val="32125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CF9E3-2522-7E32-CBCF-5DC67655E2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6086" y="1993278"/>
            <a:ext cx="7323687" cy="3521114"/>
          </a:xfrm>
          <a:prstGeom prst="rect">
            <a:avLst/>
          </a:prstGeom>
          <a:noFill/>
          <a:ln>
            <a:noFill/>
          </a:ln>
        </p:spPr>
      </p:pic>
      <p:sp>
        <p:nvSpPr>
          <p:cNvPr id="6" name="TextBox 5">
            <a:extLst>
              <a:ext uri="{FF2B5EF4-FFF2-40B4-BE49-F238E27FC236}">
                <a16:creationId xmlns:a16="http://schemas.microsoft.com/office/drawing/2014/main" id="{A9AE285D-E5F0-5E79-4822-DEFC0FA71A75}"/>
              </a:ext>
            </a:extLst>
          </p:cNvPr>
          <p:cNvSpPr txBox="1"/>
          <p:nvPr/>
        </p:nvSpPr>
        <p:spPr>
          <a:xfrm>
            <a:off x="1114087" y="1254522"/>
            <a:ext cx="10306582"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(course selection2)</a:t>
            </a:r>
          </a:p>
        </p:txBody>
      </p:sp>
    </p:spTree>
    <p:extLst>
      <p:ext uri="{BB962C8B-B14F-4D97-AF65-F5344CB8AC3E}">
        <p14:creationId xmlns:p14="http://schemas.microsoft.com/office/powerpoint/2010/main" val="27389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451613" y="1217201"/>
            <a:ext cx="11818142"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(Continue Conversation)</a:t>
            </a:r>
          </a:p>
        </p:txBody>
      </p:sp>
      <p:pic>
        <p:nvPicPr>
          <p:cNvPr id="5" name="Picture 4">
            <a:extLst>
              <a:ext uri="{FF2B5EF4-FFF2-40B4-BE49-F238E27FC236}">
                <a16:creationId xmlns:a16="http://schemas.microsoft.com/office/drawing/2014/main" id="{6B6FF0C6-D9C2-CA8E-D6CE-9F396A9C6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 y="2477077"/>
            <a:ext cx="6113347" cy="2892738"/>
          </a:xfrm>
          <a:prstGeom prst="rect">
            <a:avLst/>
          </a:prstGeom>
          <a:noFill/>
          <a:ln>
            <a:noFill/>
          </a:ln>
        </p:spPr>
      </p:pic>
      <p:pic>
        <p:nvPicPr>
          <p:cNvPr id="6" name="Picture 5">
            <a:extLst>
              <a:ext uri="{FF2B5EF4-FFF2-40B4-BE49-F238E27FC236}">
                <a16:creationId xmlns:a16="http://schemas.microsoft.com/office/drawing/2014/main" id="{86D0E217-DFB1-2125-207E-219AAFEDA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435166"/>
            <a:ext cx="6095999" cy="2934649"/>
          </a:xfrm>
          <a:prstGeom prst="rect">
            <a:avLst/>
          </a:prstGeom>
          <a:noFill/>
          <a:ln>
            <a:noFill/>
          </a:ln>
        </p:spPr>
      </p:pic>
    </p:spTree>
    <p:extLst>
      <p:ext uri="{BB962C8B-B14F-4D97-AF65-F5344CB8AC3E}">
        <p14:creationId xmlns:p14="http://schemas.microsoft.com/office/powerpoint/2010/main" val="288398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610233" y="1189208"/>
            <a:ext cx="10474533"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(End Conversation)</a:t>
            </a:r>
          </a:p>
        </p:txBody>
      </p:sp>
      <p:pic>
        <p:nvPicPr>
          <p:cNvPr id="5" name="Picture 4">
            <a:extLst>
              <a:ext uri="{FF2B5EF4-FFF2-40B4-BE49-F238E27FC236}">
                <a16:creationId xmlns:a16="http://schemas.microsoft.com/office/drawing/2014/main" id="{C2CC04A3-F655-7B92-AE95-5A54F7FDA0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 y="2366160"/>
            <a:ext cx="6087730" cy="2934586"/>
          </a:xfrm>
          <a:prstGeom prst="rect">
            <a:avLst/>
          </a:prstGeom>
          <a:noFill/>
          <a:ln>
            <a:noFill/>
          </a:ln>
        </p:spPr>
      </p:pic>
      <p:pic>
        <p:nvPicPr>
          <p:cNvPr id="6" name="Picture 5">
            <a:extLst>
              <a:ext uri="{FF2B5EF4-FFF2-40B4-BE49-F238E27FC236}">
                <a16:creationId xmlns:a16="http://schemas.microsoft.com/office/drawing/2014/main" id="{48A60C35-57E7-2DAA-19FC-3ACE17DA27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04270" y="2366160"/>
            <a:ext cx="6096000" cy="2934586"/>
          </a:xfrm>
          <a:prstGeom prst="rect">
            <a:avLst/>
          </a:prstGeom>
          <a:noFill/>
          <a:ln>
            <a:noFill/>
          </a:ln>
        </p:spPr>
      </p:pic>
    </p:spTree>
    <p:extLst>
      <p:ext uri="{BB962C8B-B14F-4D97-AF65-F5344CB8AC3E}">
        <p14:creationId xmlns:p14="http://schemas.microsoft.com/office/powerpoint/2010/main" val="253984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p:txBody>
          <a:bodyPr/>
          <a:lstStyle/>
          <a:p>
            <a:r>
              <a:rPr lang="en-US" dirty="0">
                <a:solidFill>
                  <a:schemeClr val="tx1"/>
                </a:solidFill>
                <a:latin typeface="+mn-lt"/>
                <a:ea typeface="+mn-ea"/>
                <a:cs typeface="+mn-cs"/>
              </a:rPr>
              <a:t>Table of contents</a:t>
            </a:r>
          </a:p>
        </p:txBody>
      </p:sp>
      <p:graphicFrame>
        <p:nvGraphicFramePr>
          <p:cNvPr id="5" name="Diagram 4">
            <a:extLst>
              <a:ext uri="{FF2B5EF4-FFF2-40B4-BE49-F238E27FC236}">
                <a16:creationId xmlns:a16="http://schemas.microsoft.com/office/drawing/2014/main" id="{0DE94275-053F-A7FC-C81E-69B9AD2A7EB3}"/>
              </a:ext>
            </a:extLst>
          </p:cNvPr>
          <p:cNvGraphicFramePr/>
          <p:nvPr>
            <p:extLst>
              <p:ext uri="{D42A27DB-BD31-4B8C-83A1-F6EECF244321}">
                <p14:modId xmlns:p14="http://schemas.microsoft.com/office/powerpoint/2010/main" val="1447695583"/>
              </p:ext>
            </p:extLst>
          </p:nvPr>
        </p:nvGraphicFramePr>
        <p:xfrm>
          <a:off x="1530219" y="1856218"/>
          <a:ext cx="8116595" cy="420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25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(FAQ)</a:t>
            </a:r>
          </a:p>
        </p:txBody>
      </p:sp>
      <p:pic>
        <p:nvPicPr>
          <p:cNvPr id="5" name="Picture 4">
            <a:extLst>
              <a:ext uri="{FF2B5EF4-FFF2-40B4-BE49-F238E27FC236}">
                <a16:creationId xmlns:a16="http://schemas.microsoft.com/office/drawing/2014/main" id="{103A1F43-5F31-F9A8-AC5E-82F1DB2BB1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405" y="1990154"/>
            <a:ext cx="8033190" cy="3934784"/>
          </a:xfrm>
          <a:prstGeom prst="rect">
            <a:avLst/>
          </a:prstGeom>
          <a:noFill/>
          <a:ln>
            <a:noFill/>
          </a:ln>
        </p:spPr>
      </p:pic>
    </p:spTree>
    <p:extLst>
      <p:ext uri="{BB962C8B-B14F-4D97-AF65-F5344CB8AC3E}">
        <p14:creationId xmlns:p14="http://schemas.microsoft.com/office/powerpoint/2010/main" val="327692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0" y="1076952"/>
            <a:ext cx="12210027"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Configuration (Telegram and Web Demo)</a:t>
            </a:r>
          </a:p>
        </p:txBody>
      </p:sp>
      <p:pic>
        <p:nvPicPr>
          <p:cNvPr id="5" name="Picture 4">
            <a:extLst>
              <a:ext uri="{FF2B5EF4-FFF2-40B4-BE49-F238E27FC236}">
                <a16:creationId xmlns:a16="http://schemas.microsoft.com/office/drawing/2014/main" id="{B62A19D3-1813-8CB2-5450-A7A57CE1FE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16321"/>
            <a:ext cx="6096000" cy="4454635"/>
          </a:xfrm>
          <a:prstGeom prst="rect">
            <a:avLst/>
          </a:prstGeom>
          <a:noFill/>
          <a:ln>
            <a:noFill/>
          </a:ln>
        </p:spPr>
      </p:pic>
      <p:pic>
        <p:nvPicPr>
          <p:cNvPr id="6" name="Picture 5">
            <a:extLst>
              <a:ext uri="{FF2B5EF4-FFF2-40B4-BE49-F238E27FC236}">
                <a16:creationId xmlns:a16="http://schemas.microsoft.com/office/drawing/2014/main" id="{51EE21D2-B734-3B98-75A9-85ECF7B42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92105"/>
            <a:ext cx="6096000" cy="3274443"/>
          </a:xfrm>
          <a:prstGeom prst="rect">
            <a:avLst/>
          </a:prstGeom>
          <a:noFill/>
          <a:ln>
            <a:noFill/>
          </a:ln>
        </p:spPr>
      </p:pic>
    </p:spTree>
    <p:extLst>
      <p:ext uri="{BB962C8B-B14F-4D97-AF65-F5344CB8AC3E}">
        <p14:creationId xmlns:p14="http://schemas.microsoft.com/office/powerpoint/2010/main" val="138829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System Output</a:t>
            </a:r>
          </a:p>
        </p:txBody>
      </p:sp>
      <p:pic>
        <p:nvPicPr>
          <p:cNvPr id="5" name="Picture 4">
            <a:extLst>
              <a:ext uri="{FF2B5EF4-FFF2-40B4-BE49-F238E27FC236}">
                <a16:creationId xmlns:a16="http://schemas.microsoft.com/office/drawing/2014/main" id="{BDC881F9-E55E-FAFD-058A-C408FC500A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005"/>
          <a:stretch/>
        </p:blipFill>
        <p:spPr bwMode="auto">
          <a:xfrm>
            <a:off x="2911151" y="1785848"/>
            <a:ext cx="2238784" cy="453827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FF77552-5912-415F-A089-1C96363006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850"/>
          <a:stretch/>
        </p:blipFill>
        <p:spPr bwMode="auto">
          <a:xfrm>
            <a:off x="6365279" y="1785848"/>
            <a:ext cx="2235328" cy="45382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3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Evaluation </a:t>
            </a:r>
          </a:p>
        </p:txBody>
      </p:sp>
      <p:graphicFrame>
        <p:nvGraphicFramePr>
          <p:cNvPr id="5" name="Diagram 4">
            <a:extLst>
              <a:ext uri="{FF2B5EF4-FFF2-40B4-BE49-F238E27FC236}">
                <a16:creationId xmlns:a16="http://schemas.microsoft.com/office/drawing/2014/main" id="{53C92CD1-FD14-F437-24A3-0544E68B0AA0}"/>
              </a:ext>
            </a:extLst>
          </p:cNvPr>
          <p:cNvGraphicFramePr/>
          <p:nvPr>
            <p:extLst>
              <p:ext uri="{D42A27DB-BD31-4B8C-83A1-F6EECF244321}">
                <p14:modId xmlns:p14="http://schemas.microsoft.com/office/powerpoint/2010/main" val="1344361936"/>
              </p:ext>
            </p:extLst>
          </p:nvPr>
        </p:nvGraphicFramePr>
        <p:xfrm>
          <a:off x="1492899" y="2547257"/>
          <a:ext cx="8153916" cy="3517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BF3927B-7AAF-BBD7-E930-2D3782CCD830}"/>
              </a:ext>
            </a:extLst>
          </p:cNvPr>
          <p:cNvSpPr txBox="1"/>
          <p:nvPr/>
        </p:nvSpPr>
        <p:spPr>
          <a:xfrm>
            <a:off x="1328691" y="1791478"/>
            <a:ext cx="4848174" cy="523220"/>
          </a:xfrm>
          <a:prstGeom prst="rect">
            <a:avLst/>
          </a:prstGeom>
          <a:noFill/>
        </p:spPr>
        <p:txBody>
          <a:bodyPr wrap="square" rtlCol="0">
            <a:spAutoFit/>
          </a:bodyPr>
          <a:lstStyle/>
          <a:p>
            <a:r>
              <a:rPr lang="en-US" sz="2500" dirty="0">
                <a:solidFill>
                  <a:schemeClr val="accent1">
                    <a:lumMod val="75000"/>
                  </a:schemeClr>
                </a:solidFill>
                <a:latin typeface="Calibri" panose="020F0502020204030204" pitchFamily="34" charset="0"/>
                <a:cs typeface="Arial" panose="020B0604020202020204" pitchFamily="34" charset="0"/>
              </a:rPr>
              <a:t>Chosen</a:t>
            </a:r>
            <a:r>
              <a:rPr lang="en-US" sz="2800" b="1" dirty="0"/>
              <a:t> </a:t>
            </a:r>
            <a:r>
              <a:rPr lang="en-US" sz="2500" dirty="0">
                <a:solidFill>
                  <a:schemeClr val="accent1">
                    <a:lumMod val="75000"/>
                  </a:schemeClr>
                </a:solidFill>
                <a:latin typeface="Calibri" panose="020F0502020204030204" pitchFamily="34" charset="0"/>
                <a:cs typeface="Arial" panose="020B0604020202020204" pitchFamily="34" charset="0"/>
              </a:rPr>
              <a:t>Types of Questions:</a:t>
            </a:r>
          </a:p>
        </p:txBody>
      </p:sp>
    </p:spTree>
    <p:extLst>
      <p:ext uri="{BB962C8B-B14F-4D97-AF65-F5344CB8AC3E}">
        <p14:creationId xmlns:p14="http://schemas.microsoft.com/office/powerpoint/2010/main" val="22230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Evaluation</a:t>
            </a:r>
          </a:p>
        </p:txBody>
      </p:sp>
      <p:graphicFrame>
        <p:nvGraphicFramePr>
          <p:cNvPr id="2" name="Table 1">
            <a:extLst>
              <a:ext uri="{FF2B5EF4-FFF2-40B4-BE49-F238E27FC236}">
                <a16:creationId xmlns:a16="http://schemas.microsoft.com/office/drawing/2014/main" id="{C15C5B43-11B9-C5E5-89A9-EE177631EBBB}"/>
              </a:ext>
            </a:extLst>
          </p:cNvPr>
          <p:cNvGraphicFramePr>
            <a:graphicFrameLocks noGrp="1"/>
          </p:cNvGraphicFramePr>
          <p:nvPr>
            <p:extLst>
              <p:ext uri="{D42A27DB-BD31-4B8C-83A1-F6EECF244321}">
                <p14:modId xmlns:p14="http://schemas.microsoft.com/office/powerpoint/2010/main" val="604475715"/>
              </p:ext>
            </p:extLst>
          </p:nvPr>
        </p:nvGraphicFramePr>
        <p:xfrm>
          <a:off x="2073592" y="2132789"/>
          <a:ext cx="8044816" cy="3545333"/>
        </p:xfrm>
        <a:graphic>
          <a:graphicData uri="http://schemas.openxmlformats.org/drawingml/2006/table">
            <a:tbl>
              <a:tblPr firstRow="1" firstCol="1" bandRow="1">
                <a:tableStyleId>{5C22544A-7EE6-4342-B048-85BDC9FD1C3A}</a:tableStyleId>
              </a:tblPr>
              <a:tblGrid>
                <a:gridCol w="1184782">
                  <a:extLst>
                    <a:ext uri="{9D8B030D-6E8A-4147-A177-3AD203B41FA5}">
                      <a16:colId xmlns:a16="http://schemas.microsoft.com/office/drawing/2014/main" val="3510591915"/>
                    </a:ext>
                  </a:extLst>
                </a:gridCol>
                <a:gridCol w="1142622">
                  <a:extLst>
                    <a:ext uri="{9D8B030D-6E8A-4147-A177-3AD203B41FA5}">
                      <a16:colId xmlns:a16="http://schemas.microsoft.com/office/drawing/2014/main" val="1186805771"/>
                    </a:ext>
                  </a:extLst>
                </a:gridCol>
                <a:gridCol w="1142622">
                  <a:extLst>
                    <a:ext uri="{9D8B030D-6E8A-4147-A177-3AD203B41FA5}">
                      <a16:colId xmlns:a16="http://schemas.microsoft.com/office/drawing/2014/main" val="2995835607"/>
                    </a:ext>
                  </a:extLst>
                </a:gridCol>
                <a:gridCol w="1142622">
                  <a:extLst>
                    <a:ext uri="{9D8B030D-6E8A-4147-A177-3AD203B41FA5}">
                      <a16:colId xmlns:a16="http://schemas.microsoft.com/office/drawing/2014/main" val="3936342326"/>
                    </a:ext>
                  </a:extLst>
                </a:gridCol>
                <a:gridCol w="1142622">
                  <a:extLst>
                    <a:ext uri="{9D8B030D-6E8A-4147-A177-3AD203B41FA5}">
                      <a16:colId xmlns:a16="http://schemas.microsoft.com/office/drawing/2014/main" val="456310384"/>
                    </a:ext>
                  </a:extLst>
                </a:gridCol>
                <a:gridCol w="1142622">
                  <a:extLst>
                    <a:ext uri="{9D8B030D-6E8A-4147-A177-3AD203B41FA5}">
                      <a16:colId xmlns:a16="http://schemas.microsoft.com/office/drawing/2014/main" val="2763644265"/>
                    </a:ext>
                  </a:extLst>
                </a:gridCol>
                <a:gridCol w="1146924">
                  <a:extLst>
                    <a:ext uri="{9D8B030D-6E8A-4147-A177-3AD203B41FA5}">
                      <a16:colId xmlns:a16="http://schemas.microsoft.com/office/drawing/2014/main" val="2113902686"/>
                    </a:ext>
                  </a:extLst>
                </a:gridCol>
              </a:tblGrid>
              <a:tr h="348105">
                <a:tc>
                  <a:txBody>
                    <a:bodyPr/>
                    <a:lstStyle/>
                    <a:p>
                      <a:pPr marL="0" marR="0" algn="ctr">
                        <a:lnSpc>
                          <a:spcPct val="107000"/>
                        </a:lnSpc>
                        <a:spcBef>
                          <a:spcPts val="0"/>
                        </a:spcBef>
                        <a:spcAft>
                          <a:spcPts val="0"/>
                        </a:spcAft>
                      </a:pPr>
                      <a:r>
                        <a:rPr lang="en-US" sz="1200" dirty="0">
                          <a:effectLst/>
                        </a:rPr>
                        <a:t>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Q1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Q2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Q3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Q4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Q5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TOTAL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0594887"/>
                  </a:ext>
                </a:extLst>
              </a:tr>
              <a:tr h="348105">
                <a:tc>
                  <a:txBody>
                    <a:bodyPr/>
                    <a:lstStyle/>
                    <a:p>
                      <a:pPr marL="0" marR="0" algn="ctr">
                        <a:lnSpc>
                          <a:spcPct val="107000"/>
                        </a:lnSpc>
                        <a:spcBef>
                          <a:spcPts val="0"/>
                        </a:spcBef>
                        <a:spcAft>
                          <a:spcPts val="0"/>
                        </a:spcAft>
                      </a:pPr>
                      <a:r>
                        <a:rPr lang="en-US" sz="1200" dirty="0">
                          <a:effectLst/>
                        </a:rPr>
                        <a:t>Welcoming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8550531"/>
                  </a:ext>
                </a:extLst>
              </a:tr>
              <a:tr h="712281">
                <a:tc>
                  <a:txBody>
                    <a:bodyPr/>
                    <a:lstStyle/>
                    <a:p>
                      <a:pPr marL="0" marR="0" algn="ctr">
                        <a:lnSpc>
                          <a:spcPct val="107000"/>
                        </a:lnSpc>
                        <a:spcBef>
                          <a:spcPts val="0"/>
                        </a:spcBef>
                        <a:spcAft>
                          <a:spcPts val="0"/>
                        </a:spcAft>
                      </a:pPr>
                      <a:r>
                        <a:rPr lang="en-US" sz="1200" dirty="0">
                          <a:effectLst/>
                        </a:rPr>
                        <a:t>Ending or thanking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8983354"/>
                  </a:ext>
                </a:extLst>
              </a:tr>
              <a:tr h="1076456">
                <a:tc>
                  <a:txBody>
                    <a:bodyPr/>
                    <a:lstStyle/>
                    <a:p>
                      <a:pPr marL="0" marR="0" algn="ctr">
                        <a:lnSpc>
                          <a:spcPct val="107000"/>
                        </a:lnSpc>
                        <a:spcBef>
                          <a:spcPts val="0"/>
                        </a:spcBef>
                        <a:spcAft>
                          <a:spcPts val="0"/>
                        </a:spcAft>
                      </a:pPr>
                      <a:r>
                        <a:rPr lang="en-US" sz="1200" dirty="0">
                          <a:effectLst/>
                        </a:rPr>
                        <a:t>Details about our service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96910078"/>
                  </a:ext>
                </a:extLst>
              </a:tr>
              <a:tr h="712281">
                <a:tc>
                  <a:txBody>
                    <a:bodyPr/>
                    <a:lstStyle/>
                    <a:p>
                      <a:pPr marL="0" marR="0" algn="ctr">
                        <a:lnSpc>
                          <a:spcPct val="107000"/>
                        </a:lnSpc>
                        <a:spcBef>
                          <a:spcPts val="0"/>
                        </a:spcBef>
                        <a:spcAft>
                          <a:spcPts val="0"/>
                        </a:spcAft>
                      </a:pPr>
                      <a:r>
                        <a:rPr lang="en-US" sz="1200" dirty="0">
                          <a:effectLst/>
                        </a:rPr>
                        <a:t>Discounts</a:t>
                      </a:r>
                      <a:endParaRPr lang="en-US" sz="1100" dirty="0">
                        <a:effectLst/>
                      </a:endParaRPr>
                    </a:p>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3643498"/>
                  </a:ext>
                </a:extLst>
              </a:tr>
              <a:tr h="348105">
                <a:tc>
                  <a:txBody>
                    <a:bodyPr/>
                    <a:lstStyle/>
                    <a:p>
                      <a:pPr marL="0" marR="0" algn="ctr">
                        <a:lnSpc>
                          <a:spcPct val="107000"/>
                        </a:lnSpc>
                        <a:spcBef>
                          <a:spcPts val="0"/>
                        </a:spcBef>
                        <a:spcAft>
                          <a:spcPts val="0"/>
                        </a:spcAft>
                      </a:pPr>
                      <a:r>
                        <a:rPr lang="en-US" sz="1200" dirty="0">
                          <a:effectLst/>
                        </a:rPr>
                        <a:t>Content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5360903"/>
                  </a:ext>
                </a:extLst>
              </a:tr>
            </a:tbl>
          </a:graphicData>
        </a:graphic>
      </p:graphicFrame>
    </p:spTree>
    <p:extLst>
      <p:ext uri="{BB962C8B-B14F-4D97-AF65-F5344CB8AC3E}">
        <p14:creationId xmlns:p14="http://schemas.microsoft.com/office/powerpoint/2010/main" val="18972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79878"/>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Evaluation</a:t>
            </a:r>
          </a:p>
        </p:txBody>
      </p:sp>
      <p:sp>
        <p:nvSpPr>
          <p:cNvPr id="5" name="TextBox 4">
            <a:extLst>
              <a:ext uri="{FF2B5EF4-FFF2-40B4-BE49-F238E27FC236}">
                <a16:creationId xmlns:a16="http://schemas.microsoft.com/office/drawing/2014/main" id="{E9997A70-7EA1-28F3-0794-27637E1B4DC7}"/>
              </a:ext>
            </a:extLst>
          </p:cNvPr>
          <p:cNvSpPr txBox="1"/>
          <p:nvPr/>
        </p:nvSpPr>
        <p:spPr>
          <a:xfrm>
            <a:off x="1247826" y="1694713"/>
            <a:ext cx="4848174" cy="584775"/>
          </a:xfrm>
          <a:prstGeom prst="rect">
            <a:avLst/>
          </a:prstGeom>
          <a:noFill/>
        </p:spPr>
        <p:txBody>
          <a:bodyPr wrap="square" rtlCol="0">
            <a:spAutoFit/>
          </a:bodyPr>
          <a:lstStyle/>
          <a:p>
            <a:r>
              <a:rPr lang="en-US" sz="3200" dirty="0">
                <a:solidFill>
                  <a:schemeClr val="accent1">
                    <a:lumMod val="75000"/>
                  </a:schemeClr>
                </a:solidFill>
                <a:latin typeface="Calibri" panose="020F0502020204030204" pitchFamily="34" charset="0"/>
                <a:cs typeface="Arial" panose="020B0604020202020204" pitchFamily="34" charset="0"/>
              </a:rPr>
              <a:t>Faced Issues:</a:t>
            </a:r>
          </a:p>
        </p:txBody>
      </p:sp>
      <p:graphicFrame>
        <p:nvGraphicFramePr>
          <p:cNvPr id="6" name="Diagram 5">
            <a:extLst>
              <a:ext uri="{FF2B5EF4-FFF2-40B4-BE49-F238E27FC236}">
                <a16:creationId xmlns:a16="http://schemas.microsoft.com/office/drawing/2014/main" id="{25D9113B-CC79-43AB-55F9-021EBFF78DD0}"/>
              </a:ext>
            </a:extLst>
          </p:cNvPr>
          <p:cNvGraphicFramePr/>
          <p:nvPr>
            <p:extLst>
              <p:ext uri="{D42A27DB-BD31-4B8C-83A1-F6EECF244321}">
                <p14:modId xmlns:p14="http://schemas.microsoft.com/office/powerpoint/2010/main" val="3991403518"/>
              </p:ext>
            </p:extLst>
          </p:nvPr>
        </p:nvGraphicFramePr>
        <p:xfrm>
          <a:off x="1679509" y="2279488"/>
          <a:ext cx="7762031" cy="335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99DAA39-E2C4-FA42-A152-19CD89F9E9C1}"/>
              </a:ext>
            </a:extLst>
          </p:cNvPr>
          <p:cNvSpPr txBox="1"/>
          <p:nvPr/>
        </p:nvSpPr>
        <p:spPr>
          <a:xfrm>
            <a:off x="992790" y="5482705"/>
            <a:ext cx="11752827" cy="897362"/>
          </a:xfrm>
          <a:prstGeom prst="rect">
            <a:avLst/>
          </a:prstGeom>
          <a:noFill/>
        </p:spPr>
        <p:txBody>
          <a:bodyPr wrap="square" rtlCol="0">
            <a:spAutoFit/>
          </a:bodyPr>
          <a:lstStyle/>
          <a:p>
            <a:pPr marL="457200" marR="0">
              <a:lnSpc>
                <a:spcPct val="107000"/>
              </a:lnSpc>
              <a:spcBef>
                <a:spcPts val="0"/>
              </a:spcBef>
              <a:spcAft>
                <a:spcPts val="800"/>
              </a:spcAft>
            </a:pPr>
            <a:r>
              <a:rPr lang="en-US" sz="2500" dirty="0">
                <a:solidFill>
                  <a:schemeClr val="accent1">
                    <a:lumMod val="75000"/>
                  </a:schemeClr>
                </a:solidFill>
                <a:latin typeface="Calibri" panose="020F0502020204030204" pitchFamily="34" charset="0"/>
                <a:cs typeface="Arial" panose="020B0604020202020204" pitchFamily="34" charset="0"/>
              </a:rPr>
              <a:t>After knowing the weaknesses of the chatbot, it was retrained to avoid these mistakes.</a:t>
            </a:r>
          </a:p>
        </p:txBody>
      </p:sp>
    </p:spTree>
    <p:extLst>
      <p:ext uri="{BB962C8B-B14F-4D97-AF65-F5344CB8AC3E}">
        <p14:creationId xmlns:p14="http://schemas.microsoft.com/office/powerpoint/2010/main" val="195713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2767280"/>
            <a:ext cx="10432402" cy="1323439"/>
          </a:xfrm>
          <a:prstGeom prst="rect">
            <a:avLst/>
          </a:prstGeom>
          <a:noFill/>
        </p:spPr>
        <p:txBody>
          <a:bodyPr wrap="square" rtlCol="0">
            <a:spAutoFit/>
          </a:bodyPr>
          <a:lstStyle/>
          <a:p>
            <a:pPr algn="ctr">
              <a:spcBef>
                <a:spcPts val="1900"/>
              </a:spcBef>
            </a:pPr>
            <a:r>
              <a:rPr lang="en-US" sz="8000" b="1" spc="229" dirty="0">
                <a:solidFill>
                  <a:schemeClr val="accent1">
                    <a:lumMod val="60000"/>
                    <a:lumOff val="40000"/>
                  </a:schemeClr>
                </a:solidFill>
                <a:latin typeface="Arial"/>
                <a:cs typeface="Arial"/>
              </a:rPr>
              <a:t>Thank You</a:t>
            </a:r>
            <a:endParaRPr lang="en-US" sz="8000" dirty="0">
              <a:solidFill>
                <a:schemeClr val="accent1">
                  <a:lumMod val="60000"/>
                  <a:lumOff val="40000"/>
                </a:schemeClr>
              </a:solidFill>
              <a:latin typeface="Arial"/>
              <a:cs typeface="Arial"/>
            </a:endParaRPr>
          </a:p>
        </p:txBody>
      </p:sp>
      <p:sp>
        <p:nvSpPr>
          <p:cNvPr id="2" name="Rectangle 1">
            <a:extLst>
              <a:ext uri="{FF2B5EF4-FFF2-40B4-BE49-F238E27FC236}">
                <a16:creationId xmlns:a16="http://schemas.microsoft.com/office/drawing/2014/main" id="{35757859-774F-C94C-55FA-11BF2C47B649}"/>
              </a:ext>
            </a:extLst>
          </p:cNvPr>
          <p:cNvSpPr/>
          <p:nvPr/>
        </p:nvSpPr>
        <p:spPr>
          <a:xfrm rot="2696850">
            <a:off x="2992897" y="135631"/>
            <a:ext cx="6467728" cy="658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r>
              <a:rPr lang="en-US" dirty="0">
                <a:solidFill>
                  <a:schemeClr val="tx1"/>
                </a:solidFill>
                <a:latin typeface="+mn-lt"/>
                <a:ea typeface="+mn-ea"/>
                <a:cs typeface="+mn-cs"/>
              </a:rPr>
              <a:t>Introduction</a:t>
            </a:r>
            <a:r>
              <a:rPr lang="en-US" dirty="0"/>
              <a:t>	</a:t>
            </a:r>
          </a:p>
        </p:txBody>
      </p:sp>
      <p:sp>
        <p:nvSpPr>
          <p:cNvPr id="3" name="Content Placeholder 2">
            <a:extLst>
              <a:ext uri="{FF2B5EF4-FFF2-40B4-BE49-F238E27FC236}">
                <a16:creationId xmlns:a16="http://schemas.microsoft.com/office/drawing/2014/main" id="{47CF734B-B47C-BCB5-784C-D5782966E4EE}"/>
              </a:ext>
            </a:extLst>
          </p:cNvPr>
          <p:cNvSpPr>
            <a:spLocks noGrp="1"/>
          </p:cNvSpPr>
          <p:nvPr>
            <p:ph idx="1"/>
          </p:nvPr>
        </p:nvSpPr>
        <p:spPr/>
        <p:txBody>
          <a:bodyPr>
            <a:normAutofit/>
          </a:bodyPr>
          <a:lstStyle/>
          <a:p>
            <a:pPr algn="just">
              <a:lnSpc>
                <a:spcPct val="150000"/>
              </a:lnSpc>
            </a:pPr>
            <a:r>
              <a:rPr lang="en-US" sz="2500"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Question answering models are one of the most used applications in NLP. In this project a question answering model is being used based on an institution which offers courses and is named “Ischool”, allowing students whether to attend online on the platform or offline. Chatbot handling the study institute’s courses using Google Dialogflow tool for conversational AI virtual agents used in chatbots.</a:t>
            </a:r>
          </a:p>
          <a:p>
            <a:pPr algn="just">
              <a:lnSpc>
                <a:spcPct val="150000"/>
              </a:lnSpc>
            </a:pPr>
            <a:endParaRPr lang="en-US"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935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Methodology</a:t>
            </a:r>
          </a:p>
        </p:txBody>
      </p:sp>
      <p:pic>
        <p:nvPicPr>
          <p:cNvPr id="5" name="Picture 4">
            <a:extLst>
              <a:ext uri="{FF2B5EF4-FFF2-40B4-BE49-F238E27FC236}">
                <a16:creationId xmlns:a16="http://schemas.microsoft.com/office/drawing/2014/main" id="{048917FB-8FC6-7EC3-3B98-E7AACF1488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809886"/>
            <a:ext cx="5943600" cy="4413885"/>
          </a:xfrm>
          <a:prstGeom prst="rect">
            <a:avLst/>
          </a:prstGeom>
          <a:noFill/>
          <a:ln>
            <a:noFill/>
          </a:ln>
        </p:spPr>
      </p:pic>
    </p:spTree>
    <p:extLst>
      <p:ext uri="{BB962C8B-B14F-4D97-AF65-F5344CB8AC3E}">
        <p14:creationId xmlns:p14="http://schemas.microsoft.com/office/powerpoint/2010/main" val="32024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 (Class Hierarchy)</a:t>
            </a:r>
          </a:p>
        </p:txBody>
      </p:sp>
      <p:pic>
        <p:nvPicPr>
          <p:cNvPr id="7" name="Picture 6">
            <a:extLst>
              <a:ext uri="{FF2B5EF4-FFF2-40B4-BE49-F238E27FC236}">
                <a16:creationId xmlns:a16="http://schemas.microsoft.com/office/drawing/2014/main" id="{8C3328E7-F489-8BAA-91AA-39AA990C97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8954" y="1823428"/>
            <a:ext cx="8044675" cy="4409421"/>
          </a:xfrm>
          <a:prstGeom prst="rect">
            <a:avLst/>
          </a:prstGeom>
          <a:noFill/>
          <a:ln>
            <a:noFill/>
          </a:ln>
        </p:spPr>
      </p:pic>
      <p:sp>
        <p:nvSpPr>
          <p:cNvPr id="8" name="Right Brace 7">
            <a:extLst>
              <a:ext uri="{FF2B5EF4-FFF2-40B4-BE49-F238E27FC236}">
                <a16:creationId xmlns:a16="http://schemas.microsoft.com/office/drawing/2014/main" id="{9DB2B94A-5295-D158-155E-2C2022180162}"/>
              </a:ext>
            </a:extLst>
          </p:cNvPr>
          <p:cNvSpPr/>
          <p:nvPr/>
        </p:nvSpPr>
        <p:spPr>
          <a:xfrm>
            <a:off x="3620278" y="2773680"/>
            <a:ext cx="304800" cy="655320"/>
          </a:xfrm>
          <a:prstGeom prst="righ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3521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 (Data Property Hierarchy)</a:t>
            </a:r>
          </a:p>
        </p:txBody>
      </p:sp>
      <p:pic>
        <p:nvPicPr>
          <p:cNvPr id="5" name="Picture 4">
            <a:extLst>
              <a:ext uri="{FF2B5EF4-FFF2-40B4-BE49-F238E27FC236}">
                <a16:creationId xmlns:a16="http://schemas.microsoft.com/office/drawing/2014/main" id="{8C2A06B8-2917-E7E3-0311-92EB0D554A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792" y="1804505"/>
            <a:ext cx="8139159" cy="4461209"/>
          </a:xfrm>
          <a:prstGeom prst="rect">
            <a:avLst/>
          </a:prstGeom>
          <a:noFill/>
          <a:ln>
            <a:noFill/>
          </a:ln>
        </p:spPr>
      </p:pic>
      <p:sp>
        <p:nvSpPr>
          <p:cNvPr id="6" name="Right Brace 5">
            <a:extLst>
              <a:ext uri="{FF2B5EF4-FFF2-40B4-BE49-F238E27FC236}">
                <a16:creationId xmlns:a16="http://schemas.microsoft.com/office/drawing/2014/main" id="{DA1A99F8-9A10-0230-12D1-41842E1A2690}"/>
              </a:ext>
            </a:extLst>
          </p:cNvPr>
          <p:cNvSpPr/>
          <p:nvPr/>
        </p:nvSpPr>
        <p:spPr>
          <a:xfrm>
            <a:off x="3565384" y="2684240"/>
            <a:ext cx="229920" cy="399416"/>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5449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 (Individuals)</a:t>
            </a:r>
          </a:p>
        </p:txBody>
      </p:sp>
      <p:pic>
        <p:nvPicPr>
          <p:cNvPr id="5" name="Picture 4">
            <a:extLst>
              <a:ext uri="{FF2B5EF4-FFF2-40B4-BE49-F238E27FC236}">
                <a16:creationId xmlns:a16="http://schemas.microsoft.com/office/drawing/2014/main" id="{8A531BC9-440F-60AE-161D-81C90152CC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1825" y="1797015"/>
            <a:ext cx="8128350" cy="4455632"/>
          </a:xfrm>
          <a:prstGeom prst="rect">
            <a:avLst/>
          </a:prstGeom>
          <a:noFill/>
          <a:ln>
            <a:noFill/>
          </a:ln>
        </p:spPr>
      </p:pic>
      <p:sp>
        <p:nvSpPr>
          <p:cNvPr id="6" name="Right Brace 5">
            <a:extLst>
              <a:ext uri="{FF2B5EF4-FFF2-40B4-BE49-F238E27FC236}">
                <a16:creationId xmlns:a16="http://schemas.microsoft.com/office/drawing/2014/main" id="{C48C3A09-2F11-9BBA-75A5-D92593C5DA1D}"/>
              </a:ext>
            </a:extLst>
          </p:cNvPr>
          <p:cNvSpPr/>
          <p:nvPr/>
        </p:nvSpPr>
        <p:spPr>
          <a:xfrm>
            <a:off x="3825265" y="2671915"/>
            <a:ext cx="325568" cy="915675"/>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89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 (Object Property)</a:t>
            </a:r>
          </a:p>
        </p:txBody>
      </p:sp>
      <p:pic>
        <p:nvPicPr>
          <p:cNvPr id="5" name="Picture 4">
            <a:extLst>
              <a:ext uri="{FF2B5EF4-FFF2-40B4-BE49-F238E27FC236}">
                <a16:creationId xmlns:a16="http://schemas.microsoft.com/office/drawing/2014/main" id="{C1B62933-928E-9821-6C0F-F68C2926E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3833" y="1800272"/>
            <a:ext cx="8184334" cy="4485540"/>
          </a:xfrm>
          <a:prstGeom prst="rect">
            <a:avLst/>
          </a:prstGeom>
          <a:noFill/>
          <a:ln>
            <a:noFill/>
          </a:ln>
        </p:spPr>
      </p:pic>
      <p:sp>
        <p:nvSpPr>
          <p:cNvPr id="6" name="Right Brace 5">
            <a:extLst>
              <a:ext uri="{FF2B5EF4-FFF2-40B4-BE49-F238E27FC236}">
                <a16:creationId xmlns:a16="http://schemas.microsoft.com/office/drawing/2014/main" id="{AAC54B4A-7E0F-E9E3-D8B5-DBCCEBFBAFFE}"/>
              </a:ext>
            </a:extLst>
          </p:cNvPr>
          <p:cNvSpPr/>
          <p:nvPr/>
        </p:nvSpPr>
        <p:spPr>
          <a:xfrm>
            <a:off x="3652004" y="2668341"/>
            <a:ext cx="271614" cy="606182"/>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2469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789B-84AD-2A62-166A-D660ACB52DCC}"/>
              </a:ext>
            </a:extLst>
          </p:cNvPr>
          <p:cNvSpPr txBox="1"/>
          <p:nvPr/>
        </p:nvSpPr>
        <p:spPr>
          <a:xfrm>
            <a:off x="1328691" y="1189209"/>
            <a:ext cx="9534618" cy="514500"/>
          </a:xfrm>
          <a:prstGeom prst="rect">
            <a:avLst/>
          </a:prstGeom>
          <a:noFill/>
        </p:spPr>
        <p:txBody>
          <a:bodyPr wrap="square" rtlCol="0">
            <a:spAutoFit/>
          </a:bodyPr>
          <a:lstStyle/>
          <a:p>
            <a:pPr marL="0" marR="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800" dirty="0"/>
              <a:t>Ontology</a:t>
            </a:r>
          </a:p>
        </p:txBody>
      </p:sp>
      <p:pic>
        <p:nvPicPr>
          <p:cNvPr id="8" name="Picture 7">
            <a:extLst>
              <a:ext uri="{FF2B5EF4-FFF2-40B4-BE49-F238E27FC236}">
                <a16:creationId xmlns:a16="http://schemas.microsoft.com/office/drawing/2014/main" id="{3A2BBD87-997E-FE47-E371-EAD9A583BCB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433" y="1941136"/>
            <a:ext cx="7025873" cy="4224461"/>
          </a:xfrm>
          <a:prstGeom prst="rect">
            <a:avLst/>
          </a:prstGeom>
          <a:noFill/>
          <a:ln>
            <a:noFill/>
          </a:ln>
        </p:spPr>
      </p:pic>
    </p:spTree>
    <p:extLst>
      <p:ext uri="{BB962C8B-B14F-4D97-AF65-F5344CB8AC3E}">
        <p14:creationId xmlns:p14="http://schemas.microsoft.com/office/powerpoint/2010/main" val="142236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1061</TotalTime>
  <Words>325</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PowerPoint Presentation</vt:lpstr>
      <vt:lpstr>Table of contents</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37</cp:revision>
  <dcterms:created xsi:type="dcterms:W3CDTF">2022-06-19T09:16:37Z</dcterms:created>
  <dcterms:modified xsi:type="dcterms:W3CDTF">2022-07-17T13:56:08Z</dcterms:modified>
</cp:coreProperties>
</file>