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1"/>
  </p:notesMasterIdLst>
  <p:sldIdLst>
    <p:sldId id="256" r:id="rId2"/>
    <p:sldId id="268" r:id="rId3"/>
    <p:sldId id="291" r:id="rId4"/>
    <p:sldId id="290" r:id="rId5"/>
    <p:sldId id="269" r:id="rId6"/>
    <p:sldId id="294" r:id="rId7"/>
    <p:sldId id="292" r:id="rId8"/>
    <p:sldId id="293" r:id="rId9"/>
    <p:sldId id="295" r:id="rId10"/>
    <p:sldId id="296" r:id="rId11"/>
    <p:sldId id="298" r:id="rId12"/>
    <p:sldId id="299" r:id="rId13"/>
    <p:sldId id="300" r:id="rId14"/>
    <p:sldId id="304" r:id="rId15"/>
    <p:sldId id="305" r:id="rId16"/>
    <p:sldId id="297" r:id="rId17"/>
    <p:sldId id="302" r:id="rId18"/>
    <p:sldId id="303" r:id="rId19"/>
    <p:sldId id="28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i El-Sherif" initials="AE" lastIdx="2" clrIdx="0">
    <p:extLst>
      <p:ext uri="{19B8F6BF-5375-455C-9EA6-DF929625EA0E}">
        <p15:presenceInfo xmlns:p15="http://schemas.microsoft.com/office/powerpoint/2012/main" userId="92e4e904e91efe5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5952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541" autoAdjust="0"/>
    <p:restoredTop sz="94651" autoAdjust="0"/>
  </p:normalViewPr>
  <p:slideViewPr>
    <p:cSldViewPr snapToGrid="0">
      <p:cViewPr varScale="1">
        <p:scale>
          <a:sx n="82" d="100"/>
          <a:sy n="82" d="100"/>
        </p:scale>
        <p:origin x="187"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CCEF58-E5C7-42C6-9DFF-D50DED3FAF5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5C972EBB-12FC-4B28-87E1-B2F0EE7562B1}">
      <dgm:prSet/>
      <dgm:spPr/>
      <dgm:t>
        <a:bodyPr/>
        <a:lstStyle/>
        <a:p>
          <a:r>
            <a:rPr lang="en-US" dirty="0" err="1"/>
            <a:t>Abdelrhman</a:t>
          </a:r>
          <a:r>
            <a:rPr lang="en-US" dirty="0"/>
            <a:t> Gaber Youssef Saad </a:t>
          </a:r>
          <a:r>
            <a:rPr lang="en-US" dirty="0" err="1"/>
            <a:t>Rezkallah</a:t>
          </a:r>
          <a:endParaRPr lang="en-US" dirty="0"/>
        </a:p>
      </dgm:t>
    </dgm:pt>
    <dgm:pt modelId="{CAE01463-0E6E-4FB0-9E61-51CE163AACDF}" type="parTrans" cxnId="{48B84B8C-A05E-4A57-9922-79E3F940E445}">
      <dgm:prSet/>
      <dgm:spPr/>
      <dgm:t>
        <a:bodyPr/>
        <a:lstStyle/>
        <a:p>
          <a:endParaRPr lang="en-US"/>
        </a:p>
      </dgm:t>
    </dgm:pt>
    <dgm:pt modelId="{D9B47DD5-E220-46AF-A954-7381B08217D1}" type="sibTrans" cxnId="{48B84B8C-A05E-4A57-9922-79E3F940E445}">
      <dgm:prSet/>
      <dgm:spPr/>
      <dgm:t>
        <a:bodyPr/>
        <a:lstStyle/>
        <a:p>
          <a:endParaRPr lang="en-US"/>
        </a:p>
      </dgm:t>
    </dgm:pt>
    <dgm:pt modelId="{05036CC5-3D90-48EE-8AE7-5EFBF155114A}">
      <dgm:prSet/>
      <dgm:spPr/>
      <dgm:t>
        <a:bodyPr/>
        <a:lstStyle/>
        <a:p>
          <a:r>
            <a:rPr lang="en-US" dirty="0"/>
            <a:t>Abdulrahman Muhammad </a:t>
          </a:r>
          <a:r>
            <a:rPr lang="en-US" dirty="0" err="1"/>
            <a:t>AbdulSalam</a:t>
          </a:r>
          <a:r>
            <a:rPr lang="en-US" dirty="0"/>
            <a:t> Ahmed</a:t>
          </a:r>
        </a:p>
      </dgm:t>
    </dgm:pt>
    <dgm:pt modelId="{250F60D6-1ADB-4734-BD39-5710421BE5E6}" type="parTrans" cxnId="{7FD0B839-B3F2-46EE-BE40-755C23D3483E}">
      <dgm:prSet/>
      <dgm:spPr/>
      <dgm:t>
        <a:bodyPr/>
        <a:lstStyle/>
        <a:p>
          <a:endParaRPr lang="en-US"/>
        </a:p>
      </dgm:t>
    </dgm:pt>
    <dgm:pt modelId="{10522FF6-F6E6-4CEA-8059-68203A334FCE}" type="sibTrans" cxnId="{7FD0B839-B3F2-46EE-BE40-755C23D3483E}">
      <dgm:prSet/>
      <dgm:spPr/>
      <dgm:t>
        <a:bodyPr/>
        <a:lstStyle/>
        <a:p>
          <a:endParaRPr lang="en-US"/>
        </a:p>
      </dgm:t>
    </dgm:pt>
    <dgm:pt modelId="{CD7711A0-8E37-49DE-9BF1-36562CEAFE6A}">
      <dgm:prSet/>
      <dgm:spPr/>
      <dgm:t>
        <a:bodyPr/>
        <a:lstStyle/>
        <a:p>
          <a:r>
            <a:rPr lang="en-US" dirty="0"/>
            <a:t>Basma Reda Shaban Abd-</a:t>
          </a:r>
          <a:r>
            <a:rPr lang="en-US" dirty="0" err="1"/>
            <a:t>Elsalam</a:t>
          </a:r>
          <a:r>
            <a:rPr lang="en-US" dirty="0"/>
            <a:t> Abd-</a:t>
          </a:r>
          <a:r>
            <a:rPr lang="en-US" dirty="0" err="1"/>
            <a:t>Elwahab</a:t>
          </a:r>
          <a:endParaRPr lang="en-US" dirty="0"/>
        </a:p>
      </dgm:t>
    </dgm:pt>
    <dgm:pt modelId="{915095BF-2DE5-4648-8B2A-D4351E65C99F}" type="parTrans" cxnId="{279167D6-6AF8-4495-B550-2826A585D515}">
      <dgm:prSet/>
      <dgm:spPr/>
      <dgm:t>
        <a:bodyPr/>
        <a:lstStyle/>
        <a:p>
          <a:endParaRPr lang="en-US"/>
        </a:p>
      </dgm:t>
    </dgm:pt>
    <dgm:pt modelId="{14DF42A5-0F1D-40D3-844E-F77CC3C5FF86}" type="sibTrans" cxnId="{279167D6-6AF8-4495-B550-2826A585D515}">
      <dgm:prSet/>
      <dgm:spPr/>
      <dgm:t>
        <a:bodyPr/>
        <a:lstStyle/>
        <a:p>
          <a:endParaRPr lang="en-US"/>
        </a:p>
      </dgm:t>
    </dgm:pt>
    <dgm:pt modelId="{D704A6A6-3D43-4CC3-8B70-7A85880EC032}">
      <dgm:prSet/>
      <dgm:spPr/>
      <dgm:t>
        <a:bodyPr/>
        <a:lstStyle/>
        <a:p>
          <a:r>
            <a:rPr lang="en-US" dirty="0"/>
            <a:t>Amir </a:t>
          </a:r>
          <a:r>
            <a:rPr lang="en-US" dirty="0" err="1"/>
            <a:t>Safwat</a:t>
          </a:r>
          <a:r>
            <a:rPr lang="en-US" dirty="0"/>
            <a:t> Halim Youssef</a:t>
          </a:r>
        </a:p>
      </dgm:t>
    </dgm:pt>
    <dgm:pt modelId="{457A5CFB-35AA-4533-9B28-A5C95BC6C370}" type="parTrans" cxnId="{39FE3EF5-C265-474F-B9D3-6318BC5B2E5B}">
      <dgm:prSet/>
      <dgm:spPr/>
      <dgm:t>
        <a:bodyPr/>
        <a:lstStyle/>
        <a:p>
          <a:endParaRPr lang="en-US"/>
        </a:p>
      </dgm:t>
    </dgm:pt>
    <dgm:pt modelId="{2D67E1FB-9207-41E8-8DC9-B72A7D087247}" type="sibTrans" cxnId="{39FE3EF5-C265-474F-B9D3-6318BC5B2E5B}">
      <dgm:prSet/>
      <dgm:spPr/>
      <dgm:t>
        <a:bodyPr/>
        <a:lstStyle/>
        <a:p>
          <a:endParaRPr lang="en-US"/>
        </a:p>
      </dgm:t>
    </dgm:pt>
    <dgm:pt modelId="{E1E73BC6-10CF-42E0-91D2-1CF62596378A}">
      <dgm:prSet/>
      <dgm:spPr/>
      <dgm:t>
        <a:bodyPr/>
        <a:lstStyle/>
        <a:p>
          <a:r>
            <a:rPr lang="en-US" dirty="0"/>
            <a:t>Ali Amin El-Sayed Mahmoud El-Sherif</a:t>
          </a:r>
        </a:p>
      </dgm:t>
    </dgm:pt>
    <dgm:pt modelId="{7DCC0A1A-CAC0-44CD-915D-92745DA6946A}" type="parTrans" cxnId="{1516C64C-2965-46F6-8661-1D2B8E9FC323}">
      <dgm:prSet/>
      <dgm:spPr/>
      <dgm:t>
        <a:bodyPr/>
        <a:lstStyle/>
        <a:p>
          <a:endParaRPr lang="en-US"/>
        </a:p>
      </dgm:t>
    </dgm:pt>
    <dgm:pt modelId="{EC954B55-8DE8-4B06-A72A-3B599781E8B9}" type="sibTrans" cxnId="{1516C64C-2965-46F6-8661-1D2B8E9FC323}">
      <dgm:prSet/>
      <dgm:spPr/>
      <dgm:t>
        <a:bodyPr/>
        <a:lstStyle/>
        <a:p>
          <a:endParaRPr lang="en-US"/>
        </a:p>
      </dgm:t>
    </dgm:pt>
    <dgm:pt modelId="{E1EF0B65-2FDB-435F-B1FB-F3CD08248BEA}" type="pres">
      <dgm:prSet presAssocID="{F4CCEF58-E5C7-42C6-9DFF-D50DED3FAF5E}" presName="vert0" presStyleCnt="0">
        <dgm:presLayoutVars>
          <dgm:dir/>
          <dgm:animOne val="branch"/>
          <dgm:animLvl val="lvl"/>
        </dgm:presLayoutVars>
      </dgm:prSet>
      <dgm:spPr/>
    </dgm:pt>
    <dgm:pt modelId="{39398DF7-0A5F-4784-8A77-C8351F1F30AE}" type="pres">
      <dgm:prSet presAssocID="{E1E73BC6-10CF-42E0-91D2-1CF62596378A}" presName="thickLine" presStyleLbl="alignNode1" presStyleIdx="0" presStyleCnt="5"/>
      <dgm:spPr/>
    </dgm:pt>
    <dgm:pt modelId="{2832495A-6818-48F3-83F2-CCDD27A48FA7}" type="pres">
      <dgm:prSet presAssocID="{E1E73BC6-10CF-42E0-91D2-1CF62596378A}" presName="horz1" presStyleCnt="0"/>
      <dgm:spPr/>
    </dgm:pt>
    <dgm:pt modelId="{7FD6FAEF-ADAA-4B7B-A69A-E2AB10EB8D7B}" type="pres">
      <dgm:prSet presAssocID="{E1E73BC6-10CF-42E0-91D2-1CF62596378A}" presName="tx1" presStyleLbl="revTx" presStyleIdx="0" presStyleCnt="5"/>
      <dgm:spPr/>
    </dgm:pt>
    <dgm:pt modelId="{593B1574-E239-4310-9590-6BA7465CF68B}" type="pres">
      <dgm:prSet presAssocID="{E1E73BC6-10CF-42E0-91D2-1CF62596378A}" presName="vert1" presStyleCnt="0"/>
      <dgm:spPr/>
    </dgm:pt>
    <dgm:pt modelId="{81CE2F05-FC61-4DE0-A1E1-4A0AF8FCD9F8}" type="pres">
      <dgm:prSet presAssocID="{CD7711A0-8E37-49DE-9BF1-36562CEAFE6A}" presName="thickLine" presStyleLbl="alignNode1" presStyleIdx="1" presStyleCnt="5"/>
      <dgm:spPr/>
    </dgm:pt>
    <dgm:pt modelId="{3813C2D8-94F2-432C-9D4C-598E4C385296}" type="pres">
      <dgm:prSet presAssocID="{CD7711A0-8E37-49DE-9BF1-36562CEAFE6A}" presName="horz1" presStyleCnt="0"/>
      <dgm:spPr/>
    </dgm:pt>
    <dgm:pt modelId="{9935B497-23B9-458D-922A-DCDBB05F298A}" type="pres">
      <dgm:prSet presAssocID="{CD7711A0-8E37-49DE-9BF1-36562CEAFE6A}" presName="tx1" presStyleLbl="revTx" presStyleIdx="1" presStyleCnt="5"/>
      <dgm:spPr/>
    </dgm:pt>
    <dgm:pt modelId="{08963C85-C6E6-4A15-8822-8CBBE7720A35}" type="pres">
      <dgm:prSet presAssocID="{CD7711A0-8E37-49DE-9BF1-36562CEAFE6A}" presName="vert1" presStyleCnt="0"/>
      <dgm:spPr/>
    </dgm:pt>
    <dgm:pt modelId="{6A345DFA-3369-47C2-8B38-1F3A947D8786}" type="pres">
      <dgm:prSet presAssocID="{5C972EBB-12FC-4B28-87E1-B2F0EE7562B1}" presName="thickLine" presStyleLbl="alignNode1" presStyleIdx="2" presStyleCnt="5"/>
      <dgm:spPr/>
    </dgm:pt>
    <dgm:pt modelId="{B8336174-9775-4780-8E7A-14772F9714E8}" type="pres">
      <dgm:prSet presAssocID="{5C972EBB-12FC-4B28-87E1-B2F0EE7562B1}" presName="horz1" presStyleCnt="0"/>
      <dgm:spPr/>
    </dgm:pt>
    <dgm:pt modelId="{D37C1458-3147-41A1-AAA2-75716E12C852}" type="pres">
      <dgm:prSet presAssocID="{5C972EBB-12FC-4B28-87E1-B2F0EE7562B1}" presName="tx1" presStyleLbl="revTx" presStyleIdx="2" presStyleCnt="5"/>
      <dgm:spPr/>
    </dgm:pt>
    <dgm:pt modelId="{284FFB8C-40A8-4BC4-88C3-DA3EA0FEFCCB}" type="pres">
      <dgm:prSet presAssocID="{5C972EBB-12FC-4B28-87E1-B2F0EE7562B1}" presName="vert1" presStyleCnt="0"/>
      <dgm:spPr/>
    </dgm:pt>
    <dgm:pt modelId="{E8BFA68F-943F-42E7-9E78-923035D827A4}" type="pres">
      <dgm:prSet presAssocID="{D704A6A6-3D43-4CC3-8B70-7A85880EC032}" presName="thickLine" presStyleLbl="alignNode1" presStyleIdx="3" presStyleCnt="5"/>
      <dgm:spPr/>
    </dgm:pt>
    <dgm:pt modelId="{33C129E0-BB40-4FDF-88EE-3FBDB16EE5FD}" type="pres">
      <dgm:prSet presAssocID="{D704A6A6-3D43-4CC3-8B70-7A85880EC032}" presName="horz1" presStyleCnt="0"/>
      <dgm:spPr/>
    </dgm:pt>
    <dgm:pt modelId="{1A7B3133-FD2B-409D-85BD-3B9514C1FED8}" type="pres">
      <dgm:prSet presAssocID="{D704A6A6-3D43-4CC3-8B70-7A85880EC032}" presName="tx1" presStyleLbl="revTx" presStyleIdx="3" presStyleCnt="5"/>
      <dgm:spPr/>
    </dgm:pt>
    <dgm:pt modelId="{3CE25F9E-F456-4F00-B287-C7FB98CFCC50}" type="pres">
      <dgm:prSet presAssocID="{D704A6A6-3D43-4CC3-8B70-7A85880EC032}" presName="vert1" presStyleCnt="0"/>
      <dgm:spPr/>
    </dgm:pt>
    <dgm:pt modelId="{4EB31F39-113F-4E07-A2C7-4FC03C3BE4A3}" type="pres">
      <dgm:prSet presAssocID="{05036CC5-3D90-48EE-8AE7-5EFBF155114A}" presName="thickLine" presStyleLbl="alignNode1" presStyleIdx="4" presStyleCnt="5"/>
      <dgm:spPr/>
    </dgm:pt>
    <dgm:pt modelId="{E5906CAE-1E33-4E8E-8C7A-78E3DF53A220}" type="pres">
      <dgm:prSet presAssocID="{05036CC5-3D90-48EE-8AE7-5EFBF155114A}" presName="horz1" presStyleCnt="0"/>
      <dgm:spPr/>
    </dgm:pt>
    <dgm:pt modelId="{2057AD75-4017-4A3D-B598-228D38208981}" type="pres">
      <dgm:prSet presAssocID="{05036CC5-3D90-48EE-8AE7-5EFBF155114A}" presName="tx1" presStyleLbl="revTx" presStyleIdx="4" presStyleCnt="5"/>
      <dgm:spPr/>
    </dgm:pt>
    <dgm:pt modelId="{B51797D0-2E9A-4902-BA72-D548E1DC7E9E}" type="pres">
      <dgm:prSet presAssocID="{05036CC5-3D90-48EE-8AE7-5EFBF155114A}" presName="vert1" presStyleCnt="0"/>
      <dgm:spPr/>
    </dgm:pt>
  </dgm:ptLst>
  <dgm:cxnLst>
    <dgm:cxn modelId="{FA46B90F-676F-4EEB-A7EA-C99E099AB842}" type="presOf" srcId="{CD7711A0-8E37-49DE-9BF1-36562CEAFE6A}" destId="{9935B497-23B9-458D-922A-DCDBB05F298A}" srcOrd="0" destOrd="0" presId="urn:microsoft.com/office/officeart/2008/layout/LinedList"/>
    <dgm:cxn modelId="{7FD0B839-B3F2-46EE-BE40-755C23D3483E}" srcId="{F4CCEF58-E5C7-42C6-9DFF-D50DED3FAF5E}" destId="{05036CC5-3D90-48EE-8AE7-5EFBF155114A}" srcOrd="4" destOrd="0" parTransId="{250F60D6-1ADB-4734-BD39-5710421BE5E6}" sibTransId="{10522FF6-F6E6-4CEA-8059-68203A334FCE}"/>
    <dgm:cxn modelId="{B261CD5C-FC47-4713-8E1A-565D86FF5866}" type="presOf" srcId="{E1E73BC6-10CF-42E0-91D2-1CF62596378A}" destId="{7FD6FAEF-ADAA-4B7B-A69A-E2AB10EB8D7B}" srcOrd="0" destOrd="0" presId="urn:microsoft.com/office/officeart/2008/layout/LinedList"/>
    <dgm:cxn modelId="{9182A563-26F0-4BBF-B160-20ECE6EC6215}" type="presOf" srcId="{05036CC5-3D90-48EE-8AE7-5EFBF155114A}" destId="{2057AD75-4017-4A3D-B598-228D38208981}" srcOrd="0" destOrd="0" presId="urn:microsoft.com/office/officeart/2008/layout/LinedList"/>
    <dgm:cxn modelId="{092B776A-D3CE-43B8-9DEB-7C5290E7EA64}" type="presOf" srcId="{F4CCEF58-E5C7-42C6-9DFF-D50DED3FAF5E}" destId="{E1EF0B65-2FDB-435F-B1FB-F3CD08248BEA}" srcOrd="0" destOrd="0" presId="urn:microsoft.com/office/officeart/2008/layout/LinedList"/>
    <dgm:cxn modelId="{1516C64C-2965-46F6-8661-1D2B8E9FC323}" srcId="{F4CCEF58-E5C7-42C6-9DFF-D50DED3FAF5E}" destId="{E1E73BC6-10CF-42E0-91D2-1CF62596378A}" srcOrd="0" destOrd="0" parTransId="{7DCC0A1A-CAC0-44CD-915D-92745DA6946A}" sibTransId="{EC954B55-8DE8-4B06-A72A-3B599781E8B9}"/>
    <dgm:cxn modelId="{AFFF3450-B5DA-4E49-8D8E-DDDD6368ECE8}" type="presOf" srcId="{D704A6A6-3D43-4CC3-8B70-7A85880EC032}" destId="{1A7B3133-FD2B-409D-85BD-3B9514C1FED8}" srcOrd="0" destOrd="0" presId="urn:microsoft.com/office/officeart/2008/layout/LinedList"/>
    <dgm:cxn modelId="{48B84B8C-A05E-4A57-9922-79E3F940E445}" srcId="{F4CCEF58-E5C7-42C6-9DFF-D50DED3FAF5E}" destId="{5C972EBB-12FC-4B28-87E1-B2F0EE7562B1}" srcOrd="2" destOrd="0" parTransId="{CAE01463-0E6E-4FB0-9E61-51CE163AACDF}" sibTransId="{D9B47DD5-E220-46AF-A954-7381B08217D1}"/>
    <dgm:cxn modelId="{279167D6-6AF8-4495-B550-2826A585D515}" srcId="{F4CCEF58-E5C7-42C6-9DFF-D50DED3FAF5E}" destId="{CD7711A0-8E37-49DE-9BF1-36562CEAFE6A}" srcOrd="1" destOrd="0" parTransId="{915095BF-2DE5-4648-8B2A-D4351E65C99F}" sibTransId="{14DF42A5-0F1D-40D3-844E-F77CC3C5FF86}"/>
    <dgm:cxn modelId="{39FE3EF5-C265-474F-B9D3-6318BC5B2E5B}" srcId="{F4CCEF58-E5C7-42C6-9DFF-D50DED3FAF5E}" destId="{D704A6A6-3D43-4CC3-8B70-7A85880EC032}" srcOrd="3" destOrd="0" parTransId="{457A5CFB-35AA-4533-9B28-A5C95BC6C370}" sibTransId="{2D67E1FB-9207-41E8-8DC9-B72A7D087247}"/>
    <dgm:cxn modelId="{F44848F9-9C5A-4C80-AFD6-5C620C776357}" type="presOf" srcId="{5C972EBB-12FC-4B28-87E1-B2F0EE7562B1}" destId="{D37C1458-3147-41A1-AAA2-75716E12C852}" srcOrd="0" destOrd="0" presId="urn:microsoft.com/office/officeart/2008/layout/LinedList"/>
    <dgm:cxn modelId="{8141EEF5-EAE7-4000-8D76-9378ABC6BD4F}" type="presParOf" srcId="{E1EF0B65-2FDB-435F-B1FB-F3CD08248BEA}" destId="{39398DF7-0A5F-4784-8A77-C8351F1F30AE}" srcOrd="0" destOrd="0" presId="urn:microsoft.com/office/officeart/2008/layout/LinedList"/>
    <dgm:cxn modelId="{20648830-5E8F-4374-AB55-1606C983814C}" type="presParOf" srcId="{E1EF0B65-2FDB-435F-B1FB-F3CD08248BEA}" destId="{2832495A-6818-48F3-83F2-CCDD27A48FA7}" srcOrd="1" destOrd="0" presId="urn:microsoft.com/office/officeart/2008/layout/LinedList"/>
    <dgm:cxn modelId="{4560BD86-9EF8-4E42-9238-024531B7C4BD}" type="presParOf" srcId="{2832495A-6818-48F3-83F2-CCDD27A48FA7}" destId="{7FD6FAEF-ADAA-4B7B-A69A-E2AB10EB8D7B}" srcOrd="0" destOrd="0" presId="urn:microsoft.com/office/officeart/2008/layout/LinedList"/>
    <dgm:cxn modelId="{157E4E16-FED3-4AC7-A913-AC60B327750B}" type="presParOf" srcId="{2832495A-6818-48F3-83F2-CCDD27A48FA7}" destId="{593B1574-E239-4310-9590-6BA7465CF68B}" srcOrd="1" destOrd="0" presId="urn:microsoft.com/office/officeart/2008/layout/LinedList"/>
    <dgm:cxn modelId="{1CAEDF4D-71FD-41F6-B13D-22845BAE32F7}" type="presParOf" srcId="{E1EF0B65-2FDB-435F-B1FB-F3CD08248BEA}" destId="{81CE2F05-FC61-4DE0-A1E1-4A0AF8FCD9F8}" srcOrd="2" destOrd="0" presId="urn:microsoft.com/office/officeart/2008/layout/LinedList"/>
    <dgm:cxn modelId="{3F42B84E-12CF-4E16-BA1E-EB6E9E3E1DD0}" type="presParOf" srcId="{E1EF0B65-2FDB-435F-B1FB-F3CD08248BEA}" destId="{3813C2D8-94F2-432C-9D4C-598E4C385296}" srcOrd="3" destOrd="0" presId="urn:microsoft.com/office/officeart/2008/layout/LinedList"/>
    <dgm:cxn modelId="{4DEEEA04-EC97-4AB0-B3BC-882346D63452}" type="presParOf" srcId="{3813C2D8-94F2-432C-9D4C-598E4C385296}" destId="{9935B497-23B9-458D-922A-DCDBB05F298A}" srcOrd="0" destOrd="0" presId="urn:microsoft.com/office/officeart/2008/layout/LinedList"/>
    <dgm:cxn modelId="{2D10028F-3786-46B2-B91F-4E4996EB0125}" type="presParOf" srcId="{3813C2D8-94F2-432C-9D4C-598E4C385296}" destId="{08963C85-C6E6-4A15-8822-8CBBE7720A35}" srcOrd="1" destOrd="0" presId="urn:microsoft.com/office/officeart/2008/layout/LinedList"/>
    <dgm:cxn modelId="{09159FD2-FB94-4855-9B14-DE453BFB7BD6}" type="presParOf" srcId="{E1EF0B65-2FDB-435F-B1FB-F3CD08248BEA}" destId="{6A345DFA-3369-47C2-8B38-1F3A947D8786}" srcOrd="4" destOrd="0" presId="urn:microsoft.com/office/officeart/2008/layout/LinedList"/>
    <dgm:cxn modelId="{7F914F86-D2B7-4059-B753-4B5827EE0A19}" type="presParOf" srcId="{E1EF0B65-2FDB-435F-B1FB-F3CD08248BEA}" destId="{B8336174-9775-4780-8E7A-14772F9714E8}" srcOrd="5" destOrd="0" presId="urn:microsoft.com/office/officeart/2008/layout/LinedList"/>
    <dgm:cxn modelId="{82ECAFDC-0852-40E9-A183-E1633F2C8F4F}" type="presParOf" srcId="{B8336174-9775-4780-8E7A-14772F9714E8}" destId="{D37C1458-3147-41A1-AAA2-75716E12C852}" srcOrd="0" destOrd="0" presId="urn:microsoft.com/office/officeart/2008/layout/LinedList"/>
    <dgm:cxn modelId="{2C0DF1BE-C153-4A63-BCCF-6BEDA8C46255}" type="presParOf" srcId="{B8336174-9775-4780-8E7A-14772F9714E8}" destId="{284FFB8C-40A8-4BC4-88C3-DA3EA0FEFCCB}" srcOrd="1" destOrd="0" presId="urn:microsoft.com/office/officeart/2008/layout/LinedList"/>
    <dgm:cxn modelId="{3BB5F7E9-47C2-42E0-AFE8-A36E1F72D64B}" type="presParOf" srcId="{E1EF0B65-2FDB-435F-B1FB-F3CD08248BEA}" destId="{E8BFA68F-943F-42E7-9E78-923035D827A4}" srcOrd="6" destOrd="0" presId="urn:microsoft.com/office/officeart/2008/layout/LinedList"/>
    <dgm:cxn modelId="{48FEE8A8-094D-4F62-B51E-B3F65F87CE14}" type="presParOf" srcId="{E1EF0B65-2FDB-435F-B1FB-F3CD08248BEA}" destId="{33C129E0-BB40-4FDF-88EE-3FBDB16EE5FD}" srcOrd="7" destOrd="0" presId="urn:microsoft.com/office/officeart/2008/layout/LinedList"/>
    <dgm:cxn modelId="{BC72A2B3-2C66-4C47-AAED-643D610E4F5C}" type="presParOf" srcId="{33C129E0-BB40-4FDF-88EE-3FBDB16EE5FD}" destId="{1A7B3133-FD2B-409D-85BD-3B9514C1FED8}" srcOrd="0" destOrd="0" presId="urn:microsoft.com/office/officeart/2008/layout/LinedList"/>
    <dgm:cxn modelId="{1ED976D3-FDD8-442E-A390-EEF1BFF012EB}" type="presParOf" srcId="{33C129E0-BB40-4FDF-88EE-3FBDB16EE5FD}" destId="{3CE25F9E-F456-4F00-B287-C7FB98CFCC50}" srcOrd="1" destOrd="0" presId="urn:microsoft.com/office/officeart/2008/layout/LinedList"/>
    <dgm:cxn modelId="{CB519DA0-A293-4C78-895B-B4815646019F}" type="presParOf" srcId="{E1EF0B65-2FDB-435F-B1FB-F3CD08248BEA}" destId="{4EB31F39-113F-4E07-A2C7-4FC03C3BE4A3}" srcOrd="8" destOrd="0" presId="urn:microsoft.com/office/officeart/2008/layout/LinedList"/>
    <dgm:cxn modelId="{A21F52EF-B377-4545-9E62-6BD55090A0DE}" type="presParOf" srcId="{E1EF0B65-2FDB-435F-B1FB-F3CD08248BEA}" destId="{E5906CAE-1E33-4E8E-8C7A-78E3DF53A220}" srcOrd="9" destOrd="0" presId="urn:microsoft.com/office/officeart/2008/layout/LinedList"/>
    <dgm:cxn modelId="{AE6E5800-4BEE-4526-9787-E7DFF8E38BE5}" type="presParOf" srcId="{E5906CAE-1E33-4E8E-8C7A-78E3DF53A220}" destId="{2057AD75-4017-4A3D-B598-228D38208981}" srcOrd="0" destOrd="0" presId="urn:microsoft.com/office/officeart/2008/layout/LinedList"/>
    <dgm:cxn modelId="{EFD3E89D-2B56-41E5-810F-2EE21A4D4964}" type="presParOf" srcId="{E5906CAE-1E33-4E8E-8C7A-78E3DF53A220}" destId="{B51797D0-2E9A-4902-BA72-D548E1DC7E9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CCEF58-E5C7-42C6-9DFF-D50DED3FAF5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ECE06AE3-FF4D-45D3-9D75-C1205D959123}">
      <dgm:prSet/>
      <dgm:spPr/>
      <dgm:t>
        <a:bodyPr/>
        <a:lstStyle/>
        <a:p>
          <a:pPr algn="ctr"/>
          <a:r>
            <a:rPr lang="en-US" dirty="0"/>
            <a:t>ID: 300327290</a:t>
          </a:r>
        </a:p>
      </dgm:t>
    </dgm:pt>
    <dgm:pt modelId="{8E32421A-734E-4A7F-856A-587079B1485C}" type="parTrans" cxnId="{C0C01F73-D6B8-4FFB-964B-DF474551A980}">
      <dgm:prSet/>
      <dgm:spPr/>
      <dgm:t>
        <a:bodyPr/>
        <a:lstStyle/>
        <a:p>
          <a:endParaRPr lang="en-US"/>
        </a:p>
      </dgm:t>
    </dgm:pt>
    <dgm:pt modelId="{BEF7B72E-4BF6-40E8-AC51-FC889CAC8562}" type="sibTrans" cxnId="{C0C01F73-D6B8-4FFB-964B-DF474551A980}">
      <dgm:prSet/>
      <dgm:spPr/>
      <dgm:t>
        <a:bodyPr/>
        <a:lstStyle/>
        <a:p>
          <a:endParaRPr lang="en-US"/>
        </a:p>
      </dgm:t>
    </dgm:pt>
    <dgm:pt modelId="{47A0C3CE-60C2-40F2-9CBA-06B0B9C7F430}">
      <dgm:prSet/>
      <dgm:spPr/>
      <dgm:t>
        <a:bodyPr/>
        <a:lstStyle/>
        <a:p>
          <a:pPr algn="ctr"/>
          <a:r>
            <a:rPr lang="en-US" dirty="0"/>
            <a:t>ID: 300327218</a:t>
          </a:r>
        </a:p>
      </dgm:t>
    </dgm:pt>
    <dgm:pt modelId="{150D928F-8637-4E12-A71E-85431D202687}" type="parTrans" cxnId="{1628054B-9E68-434B-8114-1F453818C329}">
      <dgm:prSet/>
      <dgm:spPr/>
      <dgm:t>
        <a:bodyPr/>
        <a:lstStyle/>
        <a:p>
          <a:endParaRPr lang="en-US"/>
        </a:p>
      </dgm:t>
    </dgm:pt>
    <dgm:pt modelId="{50C16B42-F701-485B-B352-39EE021EF8D4}" type="sibTrans" cxnId="{1628054B-9E68-434B-8114-1F453818C329}">
      <dgm:prSet/>
      <dgm:spPr/>
      <dgm:t>
        <a:bodyPr/>
        <a:lstStyle/>
        <a:p>
          <a:endParaRPr lang="en-US"/>
        </a:p>
      </dgm:t>
    </dgm:pt>
    <dgm:pt modelId="{32688967-C67C-4290-AB68-2E915D30633A}">
      <dgm:prSet/>
      <dgm:spPr/>
      <dgm:t>
        <a:bodyPr/>
        <a:lstStyle/>
        <a:p>
          <a:pPr algn="ctr"/>
          <a:r>
            <a:rPr lang="en-US" dirty="0"/>
            <a:t>ID: 300327209</a:t>
          </a:r>
        </a:p>
      </dgm:t>
    </dgm:pt>
    <dgm:pt modelId="{990E7928-675E-44F7-86AD-16A109559A7E}" type="parTrans" cxnId="{CB2FC553-4A9D-4641-92E3-2BA8877C4966}">
      <dgm:prSet/>
      <dgm:spPr/>
      <dgm:t>
        <a:bodyPr/>
        <a:lstStyle/>
        <a:p>
          <a:endParaRPr lang="en-US"/>
        </a:p>
      </dgm:t>
    </dgm:pt>
    <dgm:pt modelId="{0EAB1692-C514-46C0-8C0A-94F5E1E6CAFA}" type="sibTrans" cxnId="{CB2FC553-4A9D-4641-92E3-2BA8877C4966}">
      <dgm:prSet/>
      <dgm:spPr/>
      <dgm:t>
        <a:bodyPr/>
        <a:lstStyle/>
        <a:p>
          <a:endParaRPr lang="en-US"/>
        </a:p>
      </dgm:t>
    </dgm:pt>
    <dgm:pt modelId="{E307CC91-F4B5-431A-ADDF-283762D9C115}">
      <dgm:prSet/>
      <dgm:spPr/>
      <dgm:t>
        <a:bodyPr/>
        <a:lstStyle/>
        <a:p>
          <a:pPr algn="ctr"/>
          <a:r>
            <a:rPr lang="en-US"/>
            <a:t>ID: 300327305</a:t>
          </a:r>
          <a:endParaRPr lang="en-US" dirty="0"/>
        </a:p>
      </dgm:t>
    </dgm:pt>
    <dgm:pt modelId="{07A6DEDA-1F79-4BC4-950D-653AFAB83A33}" type="parTrans" cxnId="{E32ADB3D-89E8-4745-8C6B-B8B72C5ECD2E}">
      <dgm:prSet/>
      <dgm:spPr/>
      <dgm:t>
        <a:bodyPr/>
        <a:lstStyle/>
        <a:p>
          <a:endParaRPr lang="en-US"/>
        </a:p>
      </dgm:t>
    </dgm:pt>
    <dgm:pt modelId="{1E2F51A6-5D23-4409-99B4-3F8DF5108EB3}" type="sibTrans" cxnId="{E32ADB3D-89E8-4745-8C6B-B8B72C5ECD2E}">
      <dgm:prSet/>
      <dgm:spPr/>
      <dgm:t>
        <a:bodyPr/>
        <a:lstStyle/>
        <a:p>
          <a:endParaRPr lang="en-US"/>
        </a:p>
      </dgm:t>
    </dgm:pt>
    <dgm:pt modelId="{1FA8DADA-E830-4440-B1BA-DC064AEC759C}">
      <dgm:prSet/>
      <dgm:spPr/>
      <dgm:t>
        <a:bodyPr/>
        <a:lstStyle/>
        <a:p>
          <a:pPr algn="ctr"/>
          <a:r>
            <a:rPr lang="en-US" dirty="0"/>
            <a:t>ID: 300327246</a:t>
          </a:r>
        </a:p>
      </dgm:t>
    </dgm:pt>
    <dgm:pt modelId="{297FBC32-B65F-4D92-9495-B60D93B8911C}" type="parTrans" cxnId="{5B70DAAC-75F3-465E-9450-E8C7247891D4}">
      <dgm:prSet/>
      <dgm:spPr/>
      <dgm:t>
        <a:bodyPr/>
        <a:lstStyle/>
        <a:p>
          <a:endParaRPr lang="en-US"/>
        </a:p>
      </dgm:t>
    </dgm:pt>
    <dgm:pt modelId="{610A4FA8-9133-4C88-A327-AB4848D19EEB}" type="sibTrans" cxnId="{5B70DAAC-75F3-465E-9450-E8C7247891D4}">
      <dgm:prSet/>
      <dgm:spPr/>
      <dgm:t>
        <a:bodyPr/>
        <a:lstStyle/>
        <a:p>
          <a:endParaRPr lang="en-US"/>
        </a:p>
      </dgm:t>
    </dgm:pt>
    <dgm:pt modelId="{E1EF0B65-2FDB-435F-B1FB-F3CD08248BEA}" type="pres">
      <dgm:prSet presAssocID="{F4CCEF58-E5C7-42C6-9DFF-D50DED3FAF5E}" presName="vert0" presStyleCnt="0">
        <dgm:presLayoutVars>
          <dgm:dir/>
          <dgm:animOne val="branch"/>
          <dgm:animLvl val="lvl"/>
        </dgm:presLayoutVars>
      </dgm:prSet>
      <dgm:spPr/>
    </dgm:pt>
    <dgm:pt modelId="{E8F649D2-3EE9-46D0-B85A-F439C59D3553}" type="pres">
      <dgm:prSet presAssocID="{1FA8DADA-E830-4440-B1BA-DC064AEC759C}" presName="thickLine" presStyleLbl="alignNode1" presStyleIdx="0" presStyleCnt="5"/>
      <dgm:spPr/>
    </dgm:pt>
    <dgm:pt modelId="{6ABA028D-481B-466C-8BF4-ECCD55E09455}" type="pres">
      <dgm:prSet presAssocID="{1FA8DADA-E830-4440-B1BA-DC064AEC759C}" presName="horz1" presStyleCnt="0"/>
      <dgm:spPr/>
    </dgm:pt>
    <dgm:pt modelId="{31C1F3AF-3A57-4D2F-B2AE-9DA28AAA7099}" type="pres">
      <dgm:prSet presAssocID="{1FA8DADA-E830-4440-B1BA-DC064AEC759C}" presName="tx1" presStyleLbl="revTx" presStyleIdx="0" presStyleCnt="5"/>
      <dgm:spPr/>
    </dgm:pt>
    <dgm:pt modelId="{8D887AB0-8387-415C-894C-399F9C2B0141}" type="pres">
      <dgm:prSet presAssocID="{1FA8DADA-E830-4440-B1BA-DC064AEC759C}" presName="vert1" presStyleCnt="0"/>
      <dgm:spPr/>
    </dgm:pt>
    <dgm:pt modelId="{446F3EFD-1355-4D3D-A849-19D8C4ED7B8D}" type="pres">
      <dgm:prSet presAssocID="{32688967-C67C-4290-AB68-2E915D30633A}" presName="thickLine" presStyleLbl="alignNode1" presStyleIdx="1" presStyleCnt="5"/>
      <dgm:spPr/>
    </dgm:pt>
    <dgm:pt modelId="{041C1945-B0AA-43B5-95F6-9F1BC0BC0CC5}" type="pres">
      <dgm:prSet presAssocID="{32688967-C67C-4290-AB68-2E915D30633A}" presName="horz1" presStyleCnt="0"/>
      <dgm:spPr/>
    </dgm:pt>
    <dgm:pt modelId="{500869D0-6471-445B-ADE7-59038F4EB0EF}" type="pres">
      <dgm:prSet presAssocID="{32688967-C67C-4290-AB68-2E915D30633A}" presName="tx1" presStyleLbl="revTx" presStyleIdx="1" presStyleCnt="5"/>
      <dgm:spPr/>
    </dgm:pt>
    <dgm:pt modelId="{0F290800-5481-4DDD-B99C-2C60680CAB95}" type="pres">
      <dgm:prSet presAssocID="{32688967-C67C-4290-AB68-2E915D30633A}" presName="vert1" presStyleCnt="0"/>
      <dgm:spPr/>
    </dgm:pt>
    <dgm:pt modelId="{20B5A5EA-2C58-4228-B6E6-91A1FE141CB5}" type="pres">
      <dgm:prSet presAssocID="{ECE06AE3-FF4D-45D3-9D75-C1205D959123}" presName="thickLine" presStyleLbl="alignNode1" presStyleIdx="2" presStyleCnt="5"/>
      <dgm:spPr/>
    </dgm:pt>
    <dgm:pt modelId="{41B15EC8-FE25-4217-A8DF-C44341EF65A9}" type="pres">
      <dgm:prSet presAssocID="{ECE06AE3-FF4D-45D3-9D75-C1205D959123}" presName="horz1" presStyleCnt="0"/>
      <dgm:spPr/>
    </dgm:pt>
    <dgm:pt modelId="{3524BEE3-DB68-47F2-A946-8062F58B6D3F}" type="pres">
      <dgm:prSet presAssocID="{ECE06AE3-FF4D-45D3-9D75-C1205D959123}" presName="tx1" presStyleLbl="revTx" presStyleIdx="2" presStyleCnt="5"/>
      <dgm:spPr/>
    </dgm:pt>
    <dgm:pt modelId="{24B22803-1A39-4F25-9653-B281BEFCC020}" type="pres">
      <dgm:prSet presAssocID="{ECE06AE3-FF4D-45D3-9D75-C1205D959123}" presName="vert1" presStyleCnt="0"/>
      <dgm:spPr/>
    </dgm:pt>
    <dgm:pt modelId="{14515656-B1BC-4C00-A705-1C4774529562}" type="pres">
      <dgm:prSet presAssocID="{E307CC91-F4B5-431A-ADDF-283762D9C115}" presName="thickLine" presStyleLbl="alignNode1" presStyleIdx="3" presStyleCnt="5"/>
      <dgm:spPr/>
    </dgm:pt>
    <dgm:pt modelId="{E6134AED-24C7-4131-B5F4-1490D6F1EAFD}" type="pres">
      <dgm:prSet presAssocID="{E307CC91-F4B5-431A-ADDF-283762D9C115}" presName="horz1" presStyleCnt="0"/>
      <dgm:spPr/>
    </dgm:pt>
    <dgm:pt modelId="{DDFE9439-2CB8-4C2A-8C40-B5824B788A3A}" type="pres">
      <dgm:prSet presAssocID="{E307CC91-F4B5-431A-ADDF-283762D9C115}" presName="tx1" presStyleLbl="revTx" presStyleIdx="3" presStyleCnt="5"/>
      <dgm:spPr/>
    </dgm:pt>
    <dgm:pt modelId="{68048F07-DD15-4C90-BA88-F7A4D093DB75}" type="pres">
      <dgm:prSet presAssocID="{E307CC91-F4B5-431A-ADDF-283762D9C115}" presName="vert1" presStyleCnt="0"/>
      <dgm:spPr/>
    </dgm:pt>
    <dgm:pt modelId="{2C2E72FD-4F90-460F-A7A1-C808512CB963}" type="pres">
      <dgm:prSet presAssocID="{47A0C3CE-60C2-40F2-9CBA-06B0B9C7F430}" presName="thickLine" presStyleLbl="alignNode1" presStyleIdx="4" presStyleCnt="5"/>
      <dgm:spPr/>
    </dgm:pt>
    <dgm:pt modelId="{5CD6D2E6-5ECB-4BF0-97F4-E79A5BB6AC19}" type="pres">
      <dgm:prSet presAssocID="{47A0C3CE-60C2-40F2-9CBA-06B0B9C7F430}" presName="horz1" presStyleCnt="0"/>
      <dgm:spPr/>
    </dgm:pt>
    <dgm:pt modelId="{ADDC4D43-92A2-4CF9-A5D7-2B499B3E19AC}" type="pres">
      <dgm:prSet presAssocID="{47A0C3CE-60C2-40F2-9CBA-06B0B9C7F430}" presName="tx1" presStyleLbl="revTx" presStyleIdx="4" presStyleCnt="5"/>
      <dgm:spPr/>
    </dgm:pt>
    <dgm:pt modelId="{DB4BBAFE-3081-4184-AC73-258EF1E3F1B8}" type="pres">
      <dgm:prSet presAssocID="{47A0C3CE-60C2-40F2-9CBA-06B0B9C7F430}" presName="vert1" presStyleCnt="0"/>
      <dgm:spPr/>
    </dgm:pt>
  </dgm:ptLst>
  <dgm:cxnLst>
    <dgm:cxn modelId="{E32ADB3D-89E8-4745-8C6B-B8B72C5ECD2E}" srcId="{F4CCEF58-E5C7-42C6-9DFF-D50DED3FAF5E}" destId="{E307CC91-F4B5-431A-ADDF-283762D9C115}" srcOrd="3" destOrd="0" parTransId="{07A6DEDA-1F79-4BC4-950D-653AFAB83A33}" sibTransId="{1E2F51A6-5D23-4409-99B4-3F8DF5108EB3}"/>
    <dgm:cxn modelId="{092B776A-D3CE-43B8-9DEB-7C5290E7EA64}" type="presOf" srcId="{F4CCEF58-E5C7-42C6-9DFF-D50DED3FAF5E}" destId="{E1EF0B65-2FDB-435F-B1FB-F3CD08248BEA}" srcOrd="0" destOrd="0" presId="urn:microsoft.com/office/officeart/2008/layout/LinedList"/>
    <dgm:cxn modelId="{1628054B-9E68-434B-8114-1F453818C329}" srcId="{F4CCEF58-E5C7-42C6-9DFF-D50DED3FAF5E}" destId="{47A0C3CE-60C2-40F2-9CBA-06B0B9C7F430}" srcOrd="4" destOrd="0" parTransId="{150D928F-8637-4E12-A71E-85431D202687}" sibTransId="{50C16B42-F701-485B-B352-39EE021EF8D4}"/>
    <dgm:cxn modelId="{FF27BD6B-4183-4389-AC4A-9F000EB2D1A7}" type="presOf" srcId="{E307CC91-F4B5-431A-ADDF-283762D9C115}" destId="{DDFE9439-2CB8-4C2A-8C40-B5824B788A3A}" srcOrd="0" destOrd="0" presId="urn:microsoft.com/office/officeart/2008/layout/LinedList"/>
    <dgm:cxn modelId="{C0C01F73-D6B8-4FFB-964B-DF474551A980}" srcId="{F4CCEF58-E5C7-42C6-9DFF-D50DED3FAF5E}" destId="{ECE06AE3-FF4D-45D3-9D75-C1205D959123}" srcOrd="2" destOrd="0" parTransId="{8E32421A-734E-4A7F-856A-587079B1485C}" sibTransId="{BEF7B72E-4BF6-40E8-AC51-FC889CAC8562}"/>
    <dgm:cxn modelId="{CB2FC553-4A9D-4641-92E3-2BA8877C4966}" srcId="{F4CCEF58-E5C7-42C6-9DFF-D50DED3FAF5E}" destId="{32688967-C67C-4290-AB68-2E915D30633A}" srcOrd="1" destOrd="0" parTransId="{990E7928-675E-44F7-86AD-16A109559A7E}" sibTransId="{0EAB1692-C514-46C0-8C0A-94F5E1E6CAFA}"/>
    <dgm:cxn modelId="{0912D077-3380-458C-BE34-869871541DE3}" type="presOf" srcId="{ECE06AE3-FF4D-45D3-9D75-C1205D959123}" destId="{3524BEE3-DB68-47F2-A946-8062F58B6D3F}" srcOrd="0" destOrd="0" presId="urn:microsoft.com/office/officeart/2008/layout/LinedList"/>
    <dgm:cxn modelId="{F8757591-6148-404E-BFAF-6EE87DEA75BC}" type="presOf" srcId="{47A0C3CE-60C2-40F2-9CBA-06B0B9C7F430}" destId="{ADDC4D43-92A2-4CF9-A5D7-2B499B3E19AC}" srcOrd="0" destOrd="0" presId="urn:microsoft.com/office/officeart/2008/layout/LinedList"/>
    <dgm:cxn modelId="{5B70DAAC-75F3-465E-9450-E8C7247891D4}" srcId="{F4CCEF58-E5C7-42C6-9DFF-D50DED3FAF5E}" destId="{1FA8DADA-E830-4440-B1BA-DC064AEC759C}" srcOrd="0" destOrd="0" parTransId="{297FBC32-B65F-4D92-9495-B60D93B8911C}" sibTransId="{610A4FA8-9133-4C88-A327-AB4848D19EEB}"/>
    <dgm:cxn modelId="{D90779D4-35CB-4F6C-BA84-AA26DC32E06B}" type="presOf" srcId="{32688967-C67C-4290-AB68-2E915D30633A}" destId="{500869D0-6471-445B-ADE7-59038F4EB0EF}" srcOrd="0" destOrd="0" presId="urn:microsoft.com/office/officeart/2008/layout/LinedList"/>
    <dgm:cxn modelId="{854FF9D6-0E7F-4A27-94DB-228687F7365D}" type="presOf" srcId="{1FA8DADA-E830-4440-B1BA-DC064AEC759C}" destId="{31C1F3AF-3A57-4D2F-B2AE-9DA28AAA7099}" srcOrd="0" destOrd="0" presId="urn:microsoft.com/office/officeart/2008/layout/LinedList"/>
    <dgm:cxn modelId="{2A72210C-AC10-4F9F-A15E-F1DA8E159316}" type="presParOf" srcId="{E1EF0B65-2FDB-435F-B1FB-F3CD08248BEA}" destId="{E8F649D2-3EE9-46D0-B85A-F439C59D3553}" srcOrd="0" destOrd="0" presId="urn:microsoft.com/office/officeart/2008/layout/LinedList"/>
    <dgm:cxn modelId="{732B3139-A152-48F5-9962-798DA0CDD5D8}" type="presParOf" srcId="{E1EF0B65-2FDB-435F-B1FB-F3CD08248BEA}" destId="{6ABA028D-481B-466C-8BF4-ECCD55E09455}" srcOrd="1" destOrd="0" presId="urn:microsoft.com/office/officeart/2008/layout/LinedList"/>
    <dgm:cxn modelId="{DFFE8CAC-460E-4B69-95FD-BD1A6799552A}" type="presParOf" srcId="{6ABA028D-481B-466C-8BF4-ECCD55E09455}" destId="{31C1F3AF-3A57-4D2F-B2AE-9DA28AAA7099}" srcOrd="0" destOrd="0" presId="urn:microsoft.com/office/officeart/2008/layout/LinedList"/>
    <dgm:cxn modelId="{0EE80BBF-8D6A-4701-A404-C772A8C13EA1}" type="presParOf" srcId="{6ABA028D-481B-466C-8BF4-ECCD55E09455}" destId="{8D887AB0-8387-415C-894C-399F9C2B0141}" srcOrd="1" destOrd="0" presId="urn:microsoft.com/office/officeart/2008/layout/LinedList"/>
    <dgm:cxn modelId="{A3ADB15A-4A80-448D-85C2-6880E453CC78}" type="presParOf" srcId="{E1EF0B65-2FDB-435F-B1FB-F3CD08248BEA}" destId="{446F3EFD-1355-4D3D-A849-19D8C4ED7B8D}" srcOrd="2" destOrd="0" presId="urn:microsoft.com/office/officeart/2008/layout/LinedList"/>
    <dgm:cxn modelId="{E8F45DBF-B381-41FE-9036-E1A4EDA11C9E}" type="presParOf" srcId="{E1EF0B65-2FDB-435F-B1FB-F3CD08248BEA}" destId="{041C1945-B0AA-43B5-95F6-9F1BC0BC0CC5}" srcOrd="3" destOrd="0" presId="urn:microsoft.com/office/officeart/2008/layout/LinedList"/>
    <dgm:cxn modelId="{B92F2B97-B4B9-4CFE-9FCB-527047B4B455}" type="presParOf" srcId="{041C1945-B0AA-43B5-95F6-9F1BC0BC0CC5}" destId="{500869D0-6471-445B-ADE7-59038F4EB0EF}" srcOrd="0" destOrd="0" presId="urn:microsoft.com/office/officeart/2008/layout/LinedList"/>
    <dgm:cxn modelId="{ED96DB68-EDBF-4050-BCAE-264327BB8D73}" type="presParOf" srcId="{041C1945-B0AA-43B5-95F6-9F1BC0BC0CC5}" destId="{0F290800-5481-4DDD-B99C-2C60680CAB95}" srcOrd="1" destOrd="0" presId="urn:microsoft.com/office/officeart/2008/layout/LinedList"/>
    <dgm:cxn modelId="{A2183825-4DA9-4BE1-A2A5-63FE1C152B1F}" type="presParOf" srcId="{E1EF0B65-2FDB-435F-B1FB-F3CD08248BEA}" destId="{20B5A5EA-2C58-4228-B6E6-91A1FE141CB5}" srcOrd="4" destOrd="0" presId="urn:microsoft.com/office/officeart/2008/layout/LinedList"/>
    <dgm:cxn modelId="{012343F0-DEDE-4926-8CB3-D044B5B51130}" type="presParOf" srcId="{E1EF0B65-2FDB-435F-B1FB-F3CD08248BEA}" destId="{41B15EC8-FE25-4217-A8DF-C44341EF65A9}" srcOrd="5" destOrd="0" presId="urn:microsoft.com/office/officeart/2008/layout/LinedList"/>
    <dgm:cxn modelId="{CD15BCC0-61EE-421B-88F6-04DB5BAC50D6}" type="presParOf" srcId="{41B15EC8-FE25-4217-A8DF-C44341EF65A9}" destId="{3524BEE3-DB68-47F2-A946-8062F58B6D3F}" srcOrd="0" destOrd="0" presId="urn:microsoft.com/office/officeart/2008/layout/LinedList"/>
    <dgm:cxn modelId="{069218D5-FB3E-4C77-A063-34CD2C68E02A}" type="presParOf" srcId="{41B15EC8-FE25-4217-A8DF-C44341EF65A9}" destId="{24B22803-1A39-4F25-9653-B281BEFCC020}" srcOrd="1" destOrd="0" presId="urn:microsoft.com/office/officeart/2008/layout/LinedList"/>
    <dgm:cxn modelId="{61874E7C-68A8-455A-B456-C819C45D0694}" type="presParOf" srcId="{E1EF0B65-2FDB-435F-B1FB-F3CD08248BEA}" destId="{14515656-B1BC-4C00-A705-1C4774529562}" srcOrd="6" destOrd="0" presId="urn:microsoft.com/office/officeart/2008/layout/LinedList"/>
    <dgm:cxn modelId="{AB932CE7-24AE-40AF-ADE9-0E51ACA1C0B0}" type="presParOf" srcId="{E1EF0B65-2FDB-435F-B1FB-F3CD08248BEA}" destId="{E6134AED-24C7-4131-B5F4-1490D6F1EAFD}" srcOrd="7" destOrd="0" presId="urn:microsoft.com/office/officeart/2008/layout/LinedList"/>
    <dgm:cxn modelId="{EB9EEB72-F8DB-4A99-9F19-57F1F817EA63}" type="presParOf" srcId="{E6134AED-24C7-4131-B5F4-1490D6F1EAFD}" destId="{DDFE9439-2CB8-4C2A-8C40-B5824B788A3A}" srcOrd="0" destOrd="0" presId="urn:microsoft.com/office/officeart/2008/layout/LinedList"/>
    <dgm:cxn modelId="{B52FEFBA-41B5-4553-8B63-C399EF47FA73}" type="presParOf" srcId="{E6134AED-24C7-4131-B5F4-1490D6F1EAFD}" destId="{68048F07-DD15-4C90-BA88-F7A4D093DB75}" srcOrd="1" destOrd="0" presId="urn:microsoft.com/office/officeart/2008/layout/LinedList"/>
    <dgm:cxn modelId="{994A9DD5-B341-4E97-85A5-F6D322BAFDA4}" type="presParOf" srcId="{E1EF0B65-2FDB-435F-B1FB-F3CD08248BEA}" destId="{2C2E72FD-4F90-460F-A7A1-C808512CB963}" srcOrd="8" destOrd="0" presId="urn:microsoft.com/office/officeart/2008/layout/LinedList"/>
    <dgm:cxn modelId="{1FE8EAFB-E89B-430B-B485-A7EE3C091523}" type="presParOf" srcId="{E1EF0B65-2FDB-435F-B1FB-F3CD08248BEA}" destId="{5CD6D2E6-5ECB-4BF0-97F4-E79A5BB6AC19}" srcOrd="9" destOrd="0" presId="urn:microsoft.com/office/officeart/2008/layout/LinedList"/>
    <dgm:cxn modelId="{650E1447-B895-429A-96D0-8254684F5CE0}" type="presParOf" srcId="{5CD6D2E6-5ECB-4BF0-97F4-E79A5BB6AC19}" destId="{ADDC4D43-92A2-4CF9-A5D7-2B499B3E19AC}" srcOrd="0" destOrd="0" presId="urn:microsoft.com/office/officeart/2008/layout/LinedList"/>
    <dgm:cxn modelId="{6FD88E06-B8EC-4AAA-A0E6-B54F0A3D6EDA}" type="presParOf" srcId="{5CD6D2E6-5ECB-4BF0-97F4-E79A5BB6AC19}" destId="{DB4BBAFE-3081-4184-AC73-258EF1E3F1B8}" srcOrd="1" destOrd="0" presId="urn:microsoft.com/office/officeart/2008/layout/Lin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4CCEF58-E5C7-42C6-9DFF-D50DED3FAF5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65DDD37B-C80D-4B5B-8D4E-B7E3B444DDE3}">
      <dgm:prSet/>
      <dgm:spPr/>
      <dgm:t>
        <a:bodyPr/>
        <a:lstStyle/>
        <a:p>
          <a:r>
            <a:rPr lang="en-US" dirty="0"/>
            <a:t>Project Mentor:  Dr. Anas Youssef</a:t>
          </a:r>
        </a:p>
      </dgm:t>
    </dgm:pt>
    <dgm:pt modelId="{CE354313-5CFE-4512-BD1A-0EEFEECB801C}" type="parTrans" cxnId="{79C42D8C-341A-40FE-9915-58DFC63DE833}">
      <dgm:prSet/>
      <dgm:spPr/>
      <dgm:t>
        <a:bodyPr/>
        <a:lstStyle/>
        <a:p>
          <a:endParaRPr lang="en-US"/>
        </a:p>
      </dgm:t>
    </dgm:pt>
    <dgm:pt modelId="{D2EE12F7-2286-477F-8B2C-A5A9BCB8DB42}" type="sibTrans" cxnId="{79C42D8C-341A-40FE-9915-58DFC63DE833}">
      <dgm:prSet/>
      <dgm:spPr/>
      <dgm:t>
        <a:bodyPr/>
        <a:lstStyle/>
        <a:p>
          <a:endParaRPr lang="en-US"/>
        </a:p>
      </dgm:t>
    </dgm:pt>
    <dgm:pt modelId="{6E9BA065-48A7-493F-8A81-B3E59286FC7E}">
      <dgm:prSet/>
      <dgm:spPr/>
      <dgm:t>
        <a:bodyPr/>
        <a:lstStyle/>
        <a:p>
          <a:r>
            <a:rPr lang="en-US" dirty="0"/>
            <a:t>Project Sponsor: </a:t>
          </a:r>
          <a:r>
            <a:rPr lang="en-CA" dirty="0"/>
            <a:t>Amazon Web Services (AWS)</a:t>
          </a:r>
          <a:endParaRPr lang="en-US" dirty="0"/>
        </a:p>
      </dgm:t>
    </dgm:pt>
    <dgm:pt modelId="{451E780F-9CB7-41DD-84E2-9CF3A3C81BEC}" type="parTrans" cxnId="{55F17E02-443A-4E3F-81AC-7783E15584A5}">
      <dgm:prSet/>
      <dgm:spPr/>
      <dgm:t>
        <a:bodyPr/>
        <a:lstStyle/>
        <a:p>
          <a:endParaRPr lang="en-US"/>
        </a:p>
      </dgm:t>
    </dgm:pt>
    <dgm:pt modelId="{59F186F4-1709-491A-B672-6BA766B4155D}" type="sibTrans" cxnId="{55F17E02-443A-4E3F-81AC-7783E15584A5}">
      <dgm:prSet/>
      <dgm:spPr/>
      <dgm:t>
        <a:bodyPr/>
        <a:lstStyle/>
        <a:p>
          <a:endParaRPr lang="en-US"/>
        </a:p>
      </dgm:t>
    </dgm:pt>
    <dgm:pt modelId="{A02A0B1B-EA46-4587-BF05-54C26F755BDD}">
      <dgm:prSet/>
      <dgm:spPr/>
      <dgm:t>
        <a:bodyPr/>
        <a:lstStyle/>
        <a:p>
          <a:r>
            <a:rPr lang="en-US" dirty="0"/>
            <a:t>Project Supervisor: Dr. Murat </a:t>
          </a:r>
          <a:r>
            <a:rPr lang="en-US" dirty="0" err="1"/>
            <a:t>Simsek</a:t>
          </a:r>
          <a:endParaRPr lang="en-US" dirty="0"/>
        </a:p>
      </dgm:t>
    </dgm:pt>
    <dgm:pt modelId="{6811D2AE-D26A-43FF-A92C-F47CC0FAC190}" type="parTrans" cxnId="{512AE37C-C532-438B-9296-78ED70616C16}">
      <dgm:prSet/>
      <dgm:spPr/>
      <dgm:t>
        <a:bodyPr/>
        <a:lstStyle/>
        <a:p>
          <a:endParaRPr lang="en-US"/>
        </a:p>
      </dgm:t>
    </dgm:pt>
    <dgm:pt modelId="{F8B5F011-F7BC-41CF-B556-924AE64392A2}" type="sibTrans" cxnId="{512AE37C-C532-438B-9296-78ED70616C16}">
      <dgm:prSet/>
      <dgm:spPr/>
      <dgm:t>
        <a:bodyPr/>
        <a:lstStyle/>
        <a:p>
          <a:endParaRPr lang="en-US"/>
        </a:p>
      </dgm:t>
    </dgm:pt>
    <dgm:pt modelId="{E1EF0B65-2FDB-435F-B1FB-F3CD08248BEA}" type="pres">
      <dgm:prSet presAssocID="{F4CCEF58-E5C7-42C6-9DFF-D50DED3FAF5E}" presName="vert0" presStyleCnt="0">
        <dgm:presLayoutVars>
          <dgm:dir/>
          <dgm:animOne val="branch"/>
          <dgm:animLvl val="lvl"/>
        </dgm:presLayoutVars>
      </dgm:prSet>
      <dgm:spPr/>
    </dgm:pt>
    <dgm:pt modelId="{7C07114E-6BAF-4E0E-AC46-CDA770A006BC}" type="pres">
      <dgm:prSet presAssocID="{65DDD37B-C80D-4B5B-8D4E-B7E3B444DDE3}" presName="thickLine" presStyleLbl="alignNode1" presStyleIdx="0" presStyleCnt="3"/>
      <dgm:spPr/>
    </dgm:pt>
    <dgm:pt modelId="{AE4DB1BF-DF63-4AF0-BC94-B7FDC897584B}" type="pres">
      <dgm:prSet presAssocID="{65DDD37B-C80D-4B5B-8D4E-B7E3B444DDE3}" presName="horz1" presStyleCnt="0"/>
      <dgm:spPr/>
    </dgm:pt>
    <dgm:pt modelId="{2BF4C108-4E35-4BEE-8A4F-96EB81C6EB0C}" type="pres">
      <dgm:prSet presAssocID="{65DDD37B-C80D-4B5B-8D4E-B7E3B444DDE3}" presName="tx1" presStyleLbl="revTx" presStyleIdx="0" presStyleCnt="3" custScaleX="500000"/>
      <dgm:spPr/>
    </dgm:pt>
    <dgm:pt modelId="{B4157A69-1F84-40B5-BE2D-91BE8F4419B8}" type="pres">
      <dgm:prSet presAssocID="{65DDD37B-C80D-4B5B-8D4E-B7E3B444DDE3}" presName="vert1" presStyleCnt="0"/>
      <dgm:spPr/>
    </dgm:pt>
    <dgm:pt modelId="{32E14BF9-0869-4E67-8404-49DB16F5E783}" type="pres">
      <dgm:prSet presAssocID="{6E9BA065-48A7-493F-8A81-B3E59286FC7E}" presName="thickLine" presStyleLbl="alignNode1" presStyleIdx="1" presStyleCnt="3"/>
      <dgm:spPr/>
    </dgm:pt>
    <dgm:pt modelId="{09BEC46D-75A5-4896-87E6-EF0CAF465EE4}" type="pres">
      <dgm:prSet presAssocID="{6E9BA065-48A7-493F-8A81-B3E59286FC7E}" presName="horz1" presStyleCnt="0"/>
      <dgm:spPr/>
    </dgm:pt>
    <dgm:pt modelId="{614A4DC2-05FA-45B7-B5C0-986E4DEAF498}" type="pres">
      <dgm:prSet presAssocID="{6E9BA065-48A7-493F-8A81-B3E59286FC7E}" presName="tx1" presStyleLbl="revTx" presStyleIdx="1" presStyleCnt="3"/>
      <dgm:spPr/>
    </dgm:pt>
    <dgm:pt modelId="{946618F3-A7D2-4F62-89F1-EA1845E1178A}" type="pres">
      <dgm:prSet presAssocID="{6E9BA065-48A7-493F-8A81-B3E59286FC7E}" presName="vert1" presStyleCnt="0"/>
      <dgm:spPr/>
    </dgm:pt>
    <dgm:pt modelId="{F7C5A9FD-ED05-4951-98CE-3DC9D28E859D}" type="pres">
      <dgm:prSet presAssocID="{A02A0B1B-EA46-4587-BF05-54C26F755BDD}" presName="thickLine" presStyleLbl="alignNode1" presStyleIdx="2" presStyleCnt="3"/>
      <dgm:spPr/>
    </dgm:pt>
    <dgm:pt modelId="{735F147C-C477-492D-98F2-E905CA0A302E}" type="pres">
      <dgm:prSet presAssocID="{A02A0B1B-EA46-4587-BF05-54C26F755BDD}" presName="horz1" presStyleCnt="0"/>
      <dgm:spPr/>
    </dgm:pt>
    <dgm:pt modelId="{51FC2782-492D-4D69-A79B-40086A8125DF}" type="pres">
      <dgm:prSet presAssocID="{A02A0B1B-EA46-4587-BF05-54C26F755BDD}" presName="tx1" presStyleLbl="revTx" presStyleIdx="2" presStyleCnt="3"/>
      <dgm:spPr/>
    </dgm:pt>
    <dgm:pt modelId="{7D94B5C8-4D23-4A52-AFA6-406D728D88C8}" type="pres">
      <dgm:prSet presAssocID="{A02A0B1B-EA46-4587-BF05-54C26F755BDD}" presName="vert1" presStyleCnt="0"/>
      <dgm:spPr/>
    </dgm:pt>
  </dgm:ptLst>
  <dgm:cxnLst>
    <dgm:cxn modelId="{55F17E02-443A-4E3F-81AC-7783E15584A5}" srcId="{F4CCEF58-E5C7-42C6-9DFF-D50DED3FAF5E}" destId="{6E9BA065-48A7-493F-8A81-B3E59286FC7E}" srcOrd="1" destOrd="0" parTransId="{451E780F-9CB7-41DD-84E2-9CF3A3C81BEC}" sibTransId="{59F186F4-1709-491A-B672-6BA766B4155D}"/>
    <dgm:cxn modelId="{E5C38945-D315-4DBF-9A12-4B46F7DFD95F}" type="presOf" srcId="{65DDD37B-C80D-4B5B-8D4E-B7E3B444DDE3}" destId="{2BF4C108-4E35-4BEE-8A4F-96EB81C6EB0C}" srcOrd="0" destOrd="0" presId="urn:microsoft.com/office/officeart/2008/layout/LinedList"/>
    <dgm:cxn modelId="{75BBA668-CE38-4EC4-8C05-8416B8260802}" type="presOf" srcId="{6E9BA065-48A7-493F-8A81-B3E59286FC7E}" destId="{614A4DC2-05FA-45B7-B5C0-986E4DEAF498}" srcOrd="0" destOrd="0" presId="urn:microsoft.com/office/officeart/2008/layout/LinedList"/>
    <dgm:cxn modelId="{092B776A-D3CE-43B8-9DEB-7C5290E7EA64}" type="presOf" srcId="{F4CCEF58-E5C7-42C6-9DFF-D50DED3FAF5E}" destId="{E1EF0B65-2FDB-435F-B1FB-F3CD08248BEA}" srcOrd="0" destOrd="0" presId="urn:microsoft.com/office/officeart/2008/layout/LinedList"/>
    <dgm:cxn modelId="{512AE37C-C532-438B-9296-78ED70616C16}" srcId="{F4CCEF58-E5C7-42C6-9DFF-D50DED3FAF5E}" destId="{A02A0B1B-EA46-4587-BF05-54C26F755BDD}" srcOrd="2" destOrd="0" parTransId="{6811D2AE-D26A-43FF-A92C-F47CC0FAC190}" sibTransId="{F8B5F011-F7BC-41CF-B556-924AE64392A2}"/>
    <dgm:cxn modelId="{79C42D8C-341A-40FE-9915-58DFC63DE833}" srcId="{F4CCEF58-E5C7-42C6-9DFF-D50DED3FAF5E}" destId="{65DDD37B-C80D-4B5B-8D4E-B7E3B444DDE3}" srcOrd="0" destOrd="0" parTransId="{CE354313-5CFE-4512-BD1A-0EEFEECB801C}" sibTransId="{D2EE12F7-2286-477F-8B2C-A5A9BCB8DB42}"/>
    <dgm:cxn modelId="{DF9805D2-1D3B-4E04-A246-D657AAB111F9}" type="presOf" srcId="{A02A0B1B-EA46-4587-BF05-54C26F755BDD}" destId="{51FC2782-492D-4D69-A79B-40086A8125DF}" srcOrd="0" destOrd="0" presId="urn:microsoft.com/office/officeart/2008/layout/LinedList"/>
    <dgm:cxn modelId="{0E52574F-A6A0-4660-A177-DA33D2D367B4}" type="presParOf" srcId="{E1EF0B65-2FDB-435F-B1FB-F3CD08248BEA}" destId="{7C07114E-6BAF-4E0E-AC46-CDA770A006BC}" srcOrd="0" destOrd="0" presId="urn:microsoft.com/office/officeart/2008/layout/LinedList"/>
    <dgm:cxn modelId="{EC90FFB0-1C85-4703-BE11-57646A79064C}" type="presParOf" srcId="{E1EF0B65-2FDB-435F-B1FB-F3CD08248BEA}" destId="{AE4DB1BF-DF63-4AF0-BC94-B7FDC897584B}" srcOrd="1" destOrd="0" presId="urn:microsoft.com/office/officeart/2008/layout/LinedList"/>
    <dgm:cxn modelId="{7E6383FA-56D8-4D91-8EED-445D2110AE08}" type="presParOf" srcId="{AE4DB1BF-DF63-4AF0-BC94-B7FDC897584B}" destId="{2BF4C108-4E35-4BEE-8A4F-96EB81C6EB0C}" srcOrd="0" destOrd="0" presId="urn:microsoft.com/office/officeart/2008/layout/LinedList"/>
    <dgm:cxn modelId="{40081B5A-A600-43DB-BC6E-32F3F82A7B59}" type="presParOf" srcId="{AE4DB1BF-DF63-4AF0-BC94-B7FDC897584B}" destId="{B4157A69-1F84-40B5-BE2D-91BE8F4419B8}" srcOrd="1" destOrd="0" presId="urn:microsoft.com/office/officeart/2008/layout/LinedList"/>
    <dgm:cxn modelId="{B17CFF0C-DDE6-450B-A824-7458C42E3C6E}" type="presParOf" srcId="{E1EF0B65-2FDB-435F-B1FB-F3CD08248BEA}" destId="{32E14BF9-0869-4E67-8404-49DB16F5E783}" srcOrd="2" destOrd="0" presId="urn:microsoft.com/office/officeart/2008/layout/LinedList"/>
    <dgm:cxn modelId="{D71050D7-A663-4E56-A681-F9F98C893D45}" type="presParOf" srcId="{E1EF0B65-2FDB-435F-B1FB-F3CD08248BEA}" destId="{09BEC46D-75A5-4896-87E6-EF0CAF465EE4}" srcOrd="3" destOrd="0" presId="urn:microsoft.com/office/officeart/2008/layout/LinedList"/>
    <dgm:cxn modelId="{83D1A856-6C44-4157-AD66-F1528A21F6DF}" type="presParOf" srcId="{09BEC46D-75A5-4896-87E6-EF0CAF465EE4}" destId="{614A4DC2-05FA-45B7-B5C0-986E4DEAF498}" srcOrd="0" destOrd="0" presId="urn:microsoft.com/office/officeart/2008/layout/LinedList"/>
    <dgm:cxn modelId="{53385B6A-46F2-4E86-82DE-95294DC37C6B}" type="presParOf" srcId="{09BEC46D-75A5-4896-87E6-EF0CAF465EE4}" destId="{946618F3-A7D2-4F62-89F1-EA1845E1178A}" srcOrd="1" destOrd="0" presId="urn:microsoft.com/office/officeart/2008/layout/LinedList"/>
    <dgm:cxn modelId="{4C5EB703-AEB3-4D92-A2D8-C0B46774C499}" type="presParOf" srcId="{E1EF0B65-2FDB-435F-B1FB-F3CD08248BEA}" destId="{F7C5A9FD-ED05-4951-98CE-3DC9D28E859D}" srcOrd="4" destOrd="0" presId="urn:microsoft.com/office/officeart/2008/layout/LinedList"/>
    <dgm:cxn modelId="{A76FDE1B-ACBF-4381-A3E6-15E2D7EB387E}" type="presParOf" srcId="{E1EF0B65-2FDB-435F-B1FB-F3CD08248BEA}" destId="{735F147C-C477-492D-98F2-E905CA0A302E}" srcOrd="5" destOrd="0" presId="urn:microsoft.com/office/officeart/2008/layout/LinedList"/>
    <dgm:cxn modelId="{DAD23C97-F5CD-49AF-9167-C5E4D6475B13}" type="presParOf" srcId="{735F147C-C477-492D-98F2-E905CA0A302E}" destId="{51FC2782-492D-4D69-A79B-40086A8125DF}" srcOrd="0" destOrd="0" presId="urn:microsoft.com/office/officeart/2008/layout/LinedList"/>
    <dgm:cxn modelId="{F05D61EA-D1B7-4EB2-BEFD-F1D2CAAF55E7}" type="presParOf" srcId="{735F147C-C477-492D-98F2-E905CA0A302E}" destId="{7D94B5C8-4D23-4A52-AFA6-406D728D88C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4CCEF58-E5C7-42C6-9DFF-D50DED3FAF5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7C131A18-88CA-495E-82AD-7DE2234C8FF9}">
      <dgm:prSet custT="1"/>
      <dgm:spPr/>
      <dgm:t>
        <a:bodyPr/>
        <a:lstStyle/>
        <a:p>
          <a:r>
            <a:rPr lang="en-US" sz="3200" dirty="0"/>
            <a:t>Project Problem Definition</a:t>
          </a:r>
        </a:p>
      </dgm:t>
    </dgm:pt>
    <dgm:pt modelId="{DC563AE7-86A5-456B-8584-D34FB2D56D7B}" type="parTrans" cxnId="{3834A838-53E5-4CEA-81B2-689015468357}">
      <dgm:prSet/>
      <dgm:spPr/>
      <dgm:t>
        <a:bodyPr/>
        <a:lstStyle/>
        <a:p>
          <a:endParaRPr lang="en-US"/>
        </a:p>
      </dgm:t>
    </dgm:pt>
    <dgm:pt modelId="{041E95A2-D324-4630-874A-1C99E75E871B}" type="sibTrans" cxnId="{3834A838-53E5-4CEA-81B2-689015468357}">
      <dgm:prSet/>
      <dgm:spPr/>
      <dgm:t>
        <a:bodyPr/>
        <a:lstStyle/>
        <a:p>
          <a:endParaRPr lang="en-US"/>
        </a:p>
      </dgm:t>
    </dgm:pt>
    <dgm:pt modelId="{2FFC4FB1-BE9B-4EE2-B8DD-2E179EB72093}">
      <dgm:prSet custT="1"/>
      <dgm:spPr/>
      <dgm:t>
        <a:bodyPr/>
        <a:lstStyle/>
        <a:p>
          <a:r>
            <a:rPr lang="en-US" sz="3200" dirty="0"/>
            <a:t>Potential Benefits to Sponsor/Users: Identify the end user(s)</a:t>
          </a:r>
        </a:p>
      </dgm:t>
    </dgm:pt>
    <dgm:pt modelId="{287B2E56-A128-42E0-9C67-42DDD42A5F8D}" type="parTrans" cxnId="{195CFA35-4B51-49D7-B09E-0235DB6219F6}">
      <dgm:prSet/>
      <dgm:spPr/>
      <dgm:t>
        <a:bodyPr/>
        <a:lstStyle/>
        <a:p>
          <a:endParaRPr lang="en-US"/>
        </a:p>
      </dgm:t>
    </dgm:pt>
    <dgm:pt modelId="{9CD51256-9860-4321-8614-E77842456D7C}" type="sibTrans" cxnId="{195CFA35-4B51-49D7-B09E-0235DB6219F6}">
      <dgm:prSet/>
      <dgm:spPr/>
      <dgm:t>
        <a:bodyPr/>
        <a:lstStyle/>
        <a:p>
          <a:endParaRPr lang="en-US"/>
        </a:p>
      </dgm:t>
    </dgm:pt>
    <dgm:pt modelId="{8502ED29-0857-44E1-8FC5-A7F46EDB6E55}">
      <dgm:prSet custT="1"/>
      <dgm:spPr/>
      <dgm:t>
        <a:bodyPr/>
        <a:lstStyle/>
        <a:p>
          <a:r>
            <a:rPr lang="en-CA" sz="3200" dirty="0"/>
            <a:t>Solution </a:t>
          </a:r>
          <a:r>
            <a:rPr lang="en-LB" sz="3200" dirty="0"/>
            <a:t>Design </a:t>
          </a:r>
          <a:r>
            <a:rPr lang="en-CA" sz="3200" dirty="0"/>
            <a:t>and Implementation</a:t>
          </a:r>
          <a:endParaRPr lang="en-US" sz="3200" dirty="0"/>
        </a:p>
      </dgm:t>
    </dgm:pt>
    <dgm:pt modelId="{66815E80-BF7E-477A-8050-E562161404B4}" type="parTrans" cxnId="{B8034463-4434-4930-A0DA-FF1E4AF86E8D}">
      <dgm:prSet/>
      <dgm:spPr/>
      <dgm:t>
        <a:bodyPr/>
        <a:lstStyle/>
        <a:p>
          <a:endParaRPr lang="en-US"/>
        </a:p>
      </dgm:t>
    </dgm:pt>
    <dgm:pt modelId="{121DC3BD-0D01-4076-AB3A-DBE3CCD8F01A}" type="sibTrans" cxnId="{B8034463-4434-4930-A0DA-FF1E4AF86E8D}">
      <dgm:prSet/>
      <dgm:spPr/>
      <dgm:t>
        <a:bodyPr/>
        <a:lstStyle/>
        <a:p>
          <a:endParaRPr lang="en-US"/>
        </a:p>
      </dgm:t>
    </dgm:pt>
    <dgm:pt modelId="{E1EF0B65-2FDB-435F-B1FB-F3CD08248BEA}" type="pres">
      <dgm:prSet presAssocID="{F4CCEF58-E5C7-42C6-9DFF-D50DED3FAF5E}" presName="vert0" presStyleCnt="0">
        <dgm:presLayoutVars>
          <dgm:dir/>
          <dgm:animOne val="branch"/>
          <dgm:animLvl val="lvl"/>
        </dgm:presLayoutVars>
      </dgm:prSet>
      <dgm:spPr/>
    </dgm:pt>
    <dgm:pt modelId="{543B5BB6-1C6C-4674-A457-56F6E4065AA4}" type="pres">
      <dgm:prSet presAssocID="{7C131A18-88CA-495E-82AD-7DE2234C8FF9}" presName="thickLine" presStyleLbl="alignNode1" presStyleIdx="0" presStyleCnt="3"/>
      <dgm:spPr/>
    </dgm:pt>
    <dgm:pt modelId="{41F1EE13-0B79-4877-8054-964934A58141}" type="pres">
      <dgm:prSet presAssocID="{7C131A18-88CA-495E-82AD-7DE2234C8FF9}" presName="horz1" presStyleCnt="0"/>
      <dgm:spPr/>
    </dgm:pt>
    <dgm:pt modelId="{4366D0FB-F20A-47A4-A953-49EABD1B0C78}" type="pres">
      <dgm:prSet presAssocID="{7C131A18-88CA-495E-82AD-7DE2234C8FF9}" presName="tx1" presStyleLbl="revTx" presStyleIdx="0" presStyleCnt="3" custScaleY="76516"/>
      <dgm:spPr/>
    </dgm:pt>
    <dgm:pt modelId="{7619C2B9-9BD9-435D-84B2-EE2166A8C73E}" type="pres">
      <dgm:prSet presAssocID="{7C131A18-88CA-495E-82AD-7DE2234C8FF9}" presName="vert1" presStyleCnt="0"/>
      <dgm:spPr/>
    </dgm:pt>
    <dgm:pt modelId="{4998533B-F937-4743-8D98-C21178CDDFBB}" type="pres">
      <dgm:prSet presAssocID="{2FFC4FB1-BE9B-4EE2-B8DD-2E179EB72093}" presName="thickLine" presStyleLbl="alignNode1" presStyleIdx="1" presStyleCnt="3" custLinFactNeighborX="230" custLinFactNeighborY="-9986"/>
      <dgm:spPr/>
    </dgm:pt>
    <dgm:pt modelId="{8E31FDD0-7402-4D83-BE04-4B2151A41E77}" type="pres">
      <dgm:prSet presAssocID="{2FFC4FB1-BE9B-4EE2-B8DD-2E179EB72093}" presName="horz1" presStyleCnt="0"/>
      <dgm:spPr/>
    </dgm:pt>
    <dgm:pt modelId="{878DEDD5-20A4-41CB-8515-827AEB5A3FAF}" type="pres">
      <dgm:prSet presAssocID="{2FFC4FB1-BE9B-4EE2-B8DD-2E179EB72093}" presName="tx1" presStyleLbl="revTx" presStyleIdx="1" presStyleCnt="3" custScaleY="73656" custLinFactNeighborX="-115" custLinFactNeighborY="-2656"/>
      <dgm:spPr/>
    </dgm:pt>
    <dgm:pt modelId="{6CCED2E8-E80B-442D-B9F0-ABDA002D2495}" type="pres">
      <dgm:prSet presAssocID="{2FFC4FB1-BE9B-4EE2-B8DD-2E179EB72093}" presName="vert1" presStyleCnt="0"/>
      <dgm:spPr/>
    </dgm:pt>
    <dgm:pt modelId="{B3CB9999-BA2C-45B4-ADCC-3A6ED5E784D9}" type="pres">
      <dgm:prSet presAssocID="{8502ED29-0857-44E1-8FC5-A7F46EDB6E55}" presName="thickLine" presStyleLbl="alignNode1" presStyleIdx="2" presStyleCnt="3"/>
      <dgm:spPr/>
    </dgm:pt>
    <dgm:pt modelId="{5DA4E898-8512-4470-9178-567080ADCBF1}" type="pres">
      <dgm:prSet presAssocID="{8502ED29-0857-44E1-8FC5-A7F46EDB6E55}" presName="horz1" presStyleCnt="0"/>
      <dgm:spPr/>
    </dgm:pt>
    <dgm:pt modelId="{A7DDF0FD-402C-47E5-AD40-E588530FDD5A}" type="pres">
      <dgm:prSet presAssocID="{8502ED29-0857-44E1-8FC5-A7F46EDB6E55}" presName="tx1" presStyleLbl="revTx" presStyleIdx="2" presStyleCnt="3" custScaleY="69654"/>
      <dgm:spPr/>
    </dgm:pt>
    <dgm:pt modelId="{2BEBED4A-1A9C-4EB4-85EB-CA4FA4DF352D}" type="pres">
      <dgm:prSet presAssocID="{8502ED29-0857-44E1-8FC5-A7F46EDB6E55}" presName="vert1" presStyleCnt="0"/>
      <dgm:spPr/>
    </dgm:pt>
  </dgm:ptLst>
  <dgm:cxnLst>
    <dgm:cxn modelId="{195CFA35-4B51-49D7-B09E-0235DB6219F6}" srcId="{F4CCEF58-E5C7-42C6-9DFF-D50DED3FAF5E}" destId="{2FFC4FB1-BE9B-4EE2-B8DD-2E179EB72093}" srcOrd="1" destOrd="0" parTransId="{287B2E56-A128-42E0-9C67-42DDD42A5F8D}" sibTransId="{9CD51256-9860-4321-8614-E77842456D7C}"/>
    <dgm:cxn modelId="{3834A838-53E5-4CEA-81B2-689015468357}" srcId="{F4CCEF58-E5C7-42C6-9DFF-D50DED3FAF5E}" destId="{7C131A18-88CA-495E-82AD-7DE2234C8FF9}" srcOrd="0" destOrd="0" parTransId="{DC563AE7-86A5-456B-8584-D34FB2D56D7B}" sibTransId="{041E95A2-D324-4630-874A-1C99E75E871B}"/>
    <dgm:cxn modelId="{B8034463-4434-4930-A0DA-FF1E4AF86E8D}" srcId="{F4CCEF58-E5C7-42C6-9DFF-D50DED3FAF5E}" destId="{8502ED29-0857-44E1-8FC5-A7F46EDB6E55}" srcOrd="2" destOrd="0" parTransId="{66815E80-BF7E-477A-8050-E562161404B4}" sibTransId="{121DC3BD-0D01-4076-AB3A-DBE3CCD8F01A}"/>
    <dgm:cxn modelId="{092B776A-D3CE-43B8-9DEB-7C5290E7EA64}" type="presOf" srcId="{F4CCEF58-E5C7-42C6-9DFF-D50DED3FAF5E}" destId="{E1EF0B65-2FDB-435F-B1FB-F3CD08248BEA}" srcOrd="0" destOrd="0" presId="urn:microsoft.com/office/officeart/2008/layout/LinedList"/>
    <dgm:cxn modelId="{679E2556-23B9-40FB-A10D-E19582B9D49D}" type="presOf" srcId="{8502ED29-0857-44E1-8FC5-A7F46EDB6E55}" destId="{A7DDF0FD-402C-47E5-AD40-E588530FDD5A}" srcOrd="0" destOrd="0" presId="urn:microsoft.com/office/officeart/2008/layout/LinedList"/>
    <dgm:cxn modelId="{A944DABA-A6A8-4A05-B034-C1C42242699D}" type="presOf" srcId="{7C131A18-88CA-495E-82AD-7DE2234C8FF9}" destId="{4366D0FB-F20A-47A4-A953-49EABD1B0C78}" srcOrd="0" destOrd="0" presId="urn:microsoft.com/office/officeart/2008/layout/LinedList"/>
    <dgm:cxn modelId="{223B3DCC-CC3D-4DA7-A44C-D86CC2603273}" type="presOf" srcId="{2FFC4FB1-BE9B-4EE2-B8DD-2E179EB72093}" destId="{878DEDD5-20A4-41CB-8515-827AEB5A3FAF}" srcOrd="0" destOrd="0" presId="urn:microsoft.com/office/officeart/2008/layout/LinedList"/>
    <dgm:cxn modelId="{59EEA90A-1D7B-48ED-B8A9-75F7AF384F29}" type="presParOf" srcId="{E1EF0B65-2FDB-435F-B1FB-F3CD08248BEA}" destId="{543B5BB6-1C6C-4674-A457-56F6E4065AA4}" srcOrd="0" destOrd="0" presId="urn:microsoft.com/office/officeart/2008/layout/LinedList"/>
    <dgm:cxn modelId="{5CD31A90-C5CF-4401-A193-7FF343EEDA82}" type="presParOf" srcId="{E1EF0B65-2FDB-435F-B1FB-F3CD08248BEA}" destId="{41F1EE13-0B79-4877-8054-964934A58141}" srcOrd="1" destOrd="0" presId="urn:microsoft.com/office/officeart/2008/layout/LinedList"/>
    <dgm:cxn modelId="{8D32CBB4-69DA-4E1F-AE5E-DAD1E7E15470}" type="presParOf" srcId="{41F1EE13-0B79-4877-8054-964934A58141}" destId="{4366D0FB-F20A-47A4-A953-49EABD1B0C78}" srcOrd="0" destOrd="0" presId="urn:microsoft.com/office/officeart/2008/layout/LinedList"/>
    <dgm:cxn modelId="{952CFA8B-075E-44CC-9FFE-25C484D6EAAF}" type="presParOf" srcId="{41F1EE13-0B79-4877-8054-964934A58141}" destId="{7619C2B9-9BD9-435D-84B2-EE2166A8C73E}" srcOrd="1" destOrd="0" presId="urn:microsoft.com/office/officeart/2008/layout/LinedList"/>
    <dgm:cxn modelId="{F7791870-B1DA-41C3-AD98-74E84F306E90}" type="presParOf" srcId="{E1EF0B65-2FDB-435F-B1FB-F3CD08248BEA}" destId="{4998533B-F937-4743-8D98-C21178CDDFBB}" srcOrd="2" destOrd="0" presId="urn:microsoft.com/office/officeart/2008/layout/LinedList"/>
    <dgm:cxn modelId="{D30DFB9D-DAA9-48FF-83ED-1A9C8857E7A6}" type="presParOf" srcId="{E1EF0B65-2FDB-435F-B1FB-F3CD08248BEA}" destId="{8E31FDD0-7402-4D83-BE04-4B2151A41E77}" srcOrd="3" destOrd="0" presId="urn:microsoft.com/office/officeart/2008/layout/LinedList"/>
    <dgm:cxn modelId="{14621880-84CE-4FC9-8202-DA5321BB703F}" type="presParOf" srcId="{8E31FDD0-7402-4D83-BE04-4B2151A41E77}" destId="{878DEDD5-20A4-41CB-8515-827AEB5A3FAF}" srcOrd="0" destOrd="0" presId="urn:microsoft.com/office/officeart/2008/layout/LinedList"/>
    <dgm:cxn modelId="{43500013-7C1B-49B6-9192-99FEF85868A5}" type="presParOf" srcId="{8E31FDD0-7402-4D83-BE04-4B2151A41E77}" destId="{6CCED2E8-E80B-442D-B9F0-ABDA002D2495}" srcOrd="1" destOrd="0" presId="urn:microsoft.com/office/officeart/2008/layout/LinedList"/>
    <dgm:cxn modelId="{89B03E70-761B-43F4-BD4E-C2752C991AE6}" type="presParOf" srcId="{E1EF0B65-2FDB-435F-B1FB-F3CD08248BEA}" destId="{B3CB9999-BA2C-45B4-ADCC-3A6ED5E784D9}" srcOrd="4" destOrd="0" presId="urn:microsoft.com/office/officeart/2008/layout/LinedList"/>
    <dgm:cxn modelId="{6256C7B3-6220-4AA8-B7CB-0713840070D4}" type="presParOf" srcId="{E1EF0B65-2FDB-435F-B1FB-F3CD08248BEA}" destId="{5DA4E898-8512-4470-9178-567080ADCBF1}" srcOrd="5" destOrd="0" presId="urn:microsoft.com/office/officeart/2008/layout/LinedList"/>
    <dgm:cxn modelId="{3DE19C47-EFD0-486B-890E-C6A8EB9DF426}" type="presParOf" srcId="{5DA4E898-8512-4470-9178-567080ADCBF1}" destId="{A7DDF0FD-402C-47E5-AD40-E588530FDD5A}" srcOrd="0" destOrd="0" presId="urn:microsoft.com/office/officeart/2008/layout/LinedList"/>
    <dgm:cxn modelId="{CB43A159-6F3F-46C3-A59E-7C2F997D2A01}" type="presParOf" srcId="{5DA4E898-8512-4470-9178-567080ADCBF1}" destId="{2BEBED4A-1A9C-4EB4-85EB-CA4FA4DF352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4CCEF58-E5C7-42C6-9DFF-D50DED3FAF5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F75F5A15-96FA-48ED-A270-882ECF7B93F7}">
      <dgm:prSet custT="1"/>
      <dgm:spPr/>
      <dgm:t>
        <a:bodyPr/>
        <a:lstStyle/>
        <a:p>
          <a:r>
            <a:rPr lang="en-LB" sz="3600" dirty="0"/>
            <a:t>Meth</a:t>
          </a:r>
          <a:r>
            <a:rPr lang="en-CA" sz="3600" dirty="0"/>
            <a:t>o</a:t>
          </a:r>
          <a:r>
            <a:rPr lang="en-LB" sz="3600" dirty="0"/>
            <a:t>dology</a:t>
          </a:r>
          <a:endParaRPr lang="en-US" sz="3600" dirty="0"/>
        </a:p>
      </dgm:t>
    </dgm:pt>
    <dgm:pt modelId="{A5B1FA12-D6B1-469E-8385-CA83443EE2A4}" type="parTrans" cxnId="{D82FC976-B655-4A03-8489-659622AD428C}">
      <dgm:prSet/>
      <dgm:spPr/>
      <dgm:t>
        <a:bodyPr/>
        <a:lstStyle/>
        <a:p>
          <a:endParaRPr lang="en-US"/>
        </a:p>
      </dgm:t>
    </dgm:pt>
    <dgm:pt modelId="{499A246B-F758-4709-BBB6-089CC8CDA689}" type="sibTrans" cxnId="{D82FC976-B655-4A03-8489-659622AD428C}">
      <dgm:prSet/>
      <dgm:spPr/>
      <dgm:t>
        <a:bodyPr/>
        <a:lstStyle/>
        <a:p>
          <a:endParaRPr lang="en-US"/>
        </a:p>
      </dgm:t>
    </dgm:pt>
    <dgm:pt modelId="{BDE9B545-CF57-4CD4-A5C6-AFC2073B03B9}">
      <dgm:prSet custT="1"/>
      <dgm:spPr/>
      <dgm:t>
        <a:bodyPr/>
        <a:lstStyle/>
        <a:p>
          <a:r>
            <a:rPr lang="en-US" sz="3600" dirty="0"/>
            <a:t>Data/Testing Plan</a:t>
          </a:r>
        </a:p>
      </dgm:t>
    </dgm:pt>
    <dgm:pt modelId="{2B5001B9-5A6D-48F7-B6F8-1F53A8A69044}" type="parTrans" cxnId="{79B58342-571C-4532-A66E-2A1C1D4F22AB}">
      <dgm:prSet/>
      <dgm:spPr/>
      <dgm:t>
        <a:bodyPr/>
        <a:lstStyle/>
        <a:p>
          <a:endParaRPr lang="en-US"/>
        </a:p>
      </dgm:t>
    </dgm:pt>
    <dgm:pt modelId="{40910293-9BDE-467A-91D7-E4D02D533C9B}" type="sibTrans" cxnId="{79B58342-571C-4532-A66E-2A1C1D4F22AB}">
      <dgm:prSet/>
      <dgm:spPr/>
      <dgm:t>
        <a:bodyPr/>
        <a:lstStyle/>
        <a:p>
          <a:endParaRPr lang="en-US"/>
        </a:p>
      </dgm:t>
    </dgm:pt>
    <dgm:pt modelId="{4103CBCB-8B7B-4930-A6AA-30CF8002BBED}">
      <dgm:prSet custT="1"/>
      <dgm:spPr/>
      <dgm:t>
        <a:bodyPr/>
        <a:lstStyle/>
        <a:p>
          <a:r>
            <a:rPr lang="en-CA" sz="3600" dirty="0"/>
            <a:t>Project </a:t>
          </a:r>
          <a:r>
            <a:rPr lang="en-LB" sz="3600" dirty="0"/>
            <a:t>Context</a:t>
          </a:r>
          <a:endParaRPr lang="en-US" sz="3600" dirty="0"/>
        </a:p>
      </dgm:t>
    </dgm:pt>
    <dgm:pt modelId="{99AA007F-E8B2-4A9B-8A4B-60657391B494}" type="parTrans" cxnId="{DFBE4CC1-38D2-40B9-BFF2-B50217633895}">
      <dgm:prSet/>
      <dgm:spPr/>
      <dgm:t>
        <a:bodyPr/>
        <a:lstStyle/>
        <a:p>
          <a:endParaRPr lang="en-US"/>
        </a:p>
      </dgm:t>
    </dgm:pt>
    <dgm:pt modelId="{8DB22FB7-2664-4B36-A9DE-B99475CF4A8E}" type="sibTrans" cxnId="{DFBE4CC1-38D2-40B9-BFF2-B50217633895}">
      <dgm:prSet/>
      <dgm:spPr/>
      <dgm:t>
        <a:bodyPr/>
        <a:lstStyle/>
        <a:p>
          <a:endParaRPr lang="en-US"/>
        </a:p>
      </dgm:t>
    </dgm:pt>
    <dgm:pt modelId="{C9D8AED1-2FD6-4A74-A3D4-E0CE8ADEB011}">
      <dgm:prSet custT="1"/>
      <dgm:spPr/>
      <dgm:t>
        <a:bodyPr/>
        <a:lstStyle/>
        <a:p>
          <a:r>
            <a:rPr lang="en-US" sz="3600" dirty="0"/>
            <a:t>Project Plan</a:t>
          </a:r>
        </a:p>
      </dgm:t>
    </dgm:pt>
    <dgm:pt modelId="{C22F488A-74C7-4C91-A5D9-137BBA802447}" type="parTrans" cxnId="{7B0E27B6-295E-4820-97B7-AC08061F1A68}">
      <dgm:prSet/>
      <dgm:spPr/>
      <dgm:t>
        <a:bodyPr/>
        <a:lstStyle/>
        <a:p>
          <a:endParaRPr lang="en-US"/>
        </a:p>
      </dgm:t>
    </dgm:pt>
    <dgm:pt modelId="{851BA098-7156-4E35-ABFD-25F990D44AEF}" type="sibTrans" cxnId="{7B0E27B6-295E-4820-97B7-AC08061F1A68}">
      <dgm:prSet/>
      <dgm:spPr/>
      <dgm:t>
        <a:bodyPr/>
        <a:lstStyle/>
        <a:p>
          <a:endParaRPr lang="en-US"/>
        </a:p>
      </dgm:t>
    </dgm:pt>
    <dgm:pt modelId="{E1EF0B65-2FDB-435F-B1FB-F3CD08248BEA}" type="pres">
      <dgm:prSet presAssocID="{F4CCEF58-E5C7-42C6-9DFF-D50DED3FAF5E}" presName="vert0" presStyleCnt="0">
        <dgm:presLayoutVars>
          <dgm:dir/>
          <dgm:animOne val="branch"/>
          <dgm:animLvl val="lvl"/>
        </dgm:presLayoutVars>
      </dgm:prSet>
      <dgm:spPr/>
    </dgm:pt>
    <dgm:pt modelId="{13F5BF1D-24A7-4302-975A-D806BDF50659}" type="pres">
      <dgm:prSet presAssocID="{F75F5A15-96FA-48ED-A270-882ECF7B93F7}" presName="thickLine" presStyleLbl="alignNode1" presStyleIdx="0" presStyleCnt="4"/>
      <dgm:spPr/>
    </dgm:pt>
    <dgm:pt modelId="{EF9AA438-8891-472F-A815-45EDD6A84275}" type="pres">
      <dgm:prSet presAssocID="{F75F5A15-96FA-48ED-A270-882ECF7B93F7}" presName="horz1" presStyleCnt="0"/>
      <dgm:spPr/>
    </dgm:pt>
    <dgm:pt modelId="{373772BB-6868-4B24-BF3A-6FDA666B05DD}" type="pres">
      <dgm:prSet presAssocID="{F75F5A15-96FA-48ED-A270-882ECF7B93F7}" presName="tx1" presStyleLbl="revTx" presStyleIdx="0" presStyleCnt="4"/>
      <dgm:spPr/>
    </dgm:pt>
    <dgm:pt modelId="{237B74E1-E194-475E-B510-F2430EB622A4}" type="pres">
      <dgm:prSet presAssocID="{F75F5A15-96FA-48ED-A270-882ECF7B93F7}" presName="vert1" presStyleCnt="0"/>
      <dgm:spPr/>
    </dgm:pt>
    <dgm:pt modelId="{C242A842-397E-42F5-A0A0-90B2381C2B9F}" type="pres">
      <dgm:prSet presAssocID="{BDE9B545-CF57-4CD4-A5C6-AFC2073B03B9}" presName="thickLine" presStyleLbl="alignNode1" presStyleIdx="1" presStyleCnt="4"/>
      <dgm:spPr/>
    </dgm:pt>
    <dgm:pt modelId="{85737C7C-FC8D-41F2-BD39-3E8B0612E899}" type="pres">
      <dgm:prSet presAssocID="{BDE9B545-CF57-4CD4-A5C6-AFC2073B03B9}" presName="horz1" presStyleCnt="0"/>
      <dgm:spPr/>
    </dgm:pt>
    <dgm:pt modelId="{E8A2D535-7D0E-47FA-9C89-408D718E0690}" type="pres">
      <dgm:prSet presAssocID="{BDE9B545-CF57-4CD4-A5C6-AFC2073B03B9}" presName="tx1" presStyleLbl="revTx" presStyleIdx="1" presStyleCnt="4"/>
      <dgm:spPr/>
    </dgm:pt>
    <dgm:pt modelId="{BA0FE585-8829-420A-9BC2-CDE06F296EBF}" type="pres">
      <dgm:prSet presAssocID="{BDE9B545-CF57-4CD4-A5C6-AFC2073B03B9}" presName="vert1" presStyleCnt="0"/>
      <dgm:spPr/>
    </dgm:pt>
    <dgm:pt modelId="{9C1E9FD7-01FC-4950-BDBE-9762D8667F3C}" type="pres">
      <dgm:prSet presAssocID="{4103CBCB-8B7B-4930-A6AA-30CF8002BBED}" presName="thickLine" presStyleLbl="alignNode1" presStyleIdx="2" presStyleCnt="4"/>
      <dgm:spPr/>
    </dgm:pt>
    <dgm:pt modelId="{B3A70C79-35D5-46FB-ACFC-F50457A8F6FB}" type="pres">
      <dgm:prSet presAssocID="{4103CBCB-8B7B-4930-A6AA-30CF8002BBED}" presName="horz1" presStyleCnt="0"/>
      <dgm:spPr/>
    </dgm:pt>
    <dgm:pt modelId="{A74062C3-C8E7-47DC-BA42-D6D6D4685BDB}" type="pres">
      <dgm:prSet presAssocID="{4103CBCB-8B7B-4930-A6AA-30CF8002BBED}" presName="tx1" presStyleLbl="revTx" presStyleIdx="2" presStyleCnt="4"/>
      <dgm:spPr/>
    </dgm:pt>
    <dgm:pt modelId="{61DC2323-192C-4C3C-835B-E534F9871D3C}" type="pres">
      <dgm:prSet presAssocID="{4103CBCB-8B7B-4930-A6AA-30CF8002BBED}" presName="vert1" presStyleCnt="0"/>
      <dgm:spPr/>
    </dgm:pt>
    <dgm:pt modelId="{6D345085-A89A-4BEF-9FE5-B5EB1F6F5FE1}" type="pres">
      <dgm:prSet presAssocID="{C9D8AED1-2FD6-4A74-A3D4-E0CE8ADEB011}" presName="thickLine" presStyleLbl="alignNode1" presStyleIdx="3" presStyleCnt="4"/>
      <dgm:spPr/>
    </dgm:pt>
    <dgm:pt modelId="{D5E37489-2463-4A30-8C4B-9C7EC969F5DA}" type="pres">
      <dgm:prSet presAssocID="{C9D8AED1-2FD6-4A74-A3D4-E0CE8ADEB011}" presName="horz1" presStyleCnt="0"/>
      <dgm:spPr/>
    </dgm:pt>
    <dgm:pt modelId="{E04D0CFE-CB4E-4A4A-BF46-B935A92B784F}" type="pres">
      <dgm:prSet presAssocID="{C9D8AED1-2FD6-4A74-A3D4-E0CE8ADEB011}" presName="tx1" presStyleLbl="revTx" presStyleIdx="3" presStyleCnt="4"/>
      <dgm:spPr/>
    </dgm:pt>
    <dgm:pt modelId="{A0AA538F-68F9-4E2C-903F-B045CA3B0D3A}" type="pres">
      <dgm:prSet presAssocID="{C9D8AED1-2FD6-4A74-A3D4-E0CE8ADEB011}" presName="vert1" presStyleCnt="0"/>
      <dgm:spPr/>
    </dgm:pt>
  </dgm:ptLst>
  <dgm:cxnLst>
    <dgm:cxn modelId="{FDEF041A-CE72-4859-8846-1ACF729CC091}" type="presOf" srcId="{4103CBCB-8B7B-4930-A6AA-30CF8002BBED}" destId="{A74062C3-C8E7-47DC-BA42-D6D6D4685BDB}" srcOrd="0" destOrd="0" presId="urn:microsoft.com/office/officeart/2008/layout/LinedList"/>
    <dgm:cxn modelId="{79B58342-571C-4532-A66E-2A1C1D4F22AB}" srcId="{F4CCEF58-E5C7-42C6-9DFF-D50DED3FAF5E}" destId="{BDE9B545-CF57-4CD4-A5C6-AFC2073B03B9}" srcOrd="1" destOrd="0" parTransId="{2B5001B9-5A6D-48F7-B6F8-1F53A8A69044}" sibTransId="{40910293-9BDE-467A-91D7-E4D02D533C9B}"/>
    <dgm:cxn modelId="{092B776A-D3CE-43B8-9DEB-7C5290E7EA64}" type="presOf" srcId="{F4CCEF58-E5C7-42C6-9DFF-D50DED3FAF5E}" destId="{E1EF0B65-2FDB-435F-B1FB-F3CD08248BEA}" srcOrd="0" destOrd="0" presId="urn:microsoft.com/office/officeart/2008/layout/LinedList"/>
    <dgm:cxn modelId="{D82FC976-B655-4A03-8489-659622AD428C}" srcId="{F4CCEF58-E5C7-42C6-9DFF-D50DED3FAF5E}" destId="{F75F5A15-96FA-48ED-A270-882ECF7B93F7}" srcOrd="0" destOrd="0" parTransId="{A5B1FA12-D6B1-469E-8385-CA83443EE2A4}" sibTransId="{499A246B-F758-4709-BBB6-089CC8CDA689}"/>
    <dgm:cxn modelId="{6FEC298C-4AC9-4355-9B99-31446BEBE62C}" type="presOf" srcId="{F75F5A15-96FA-48ED-A270-882ECF7B93F7}" destId="{373772BB-6868-4B24-BF3A-6FDA666B05DD}" srcOrd="0" destOrd="0" presId="urn:microsoft.com/office/officeart/2008/layout/LinedList"/>
    <dgm:cxn modelId="{DCCB449F-7886-4619-A174-5C7DBFBF8761}" type="presOf" srcId="{BDE9B545-CF57-4CD4-A5C6-AFC2073B03B9}" destId="{E8A2D535-7D0E-47FA-9C89-408D718E0690}" srcOrd="0" destOrd="0" presId="urn:microsoft.com/office/officeart/2008/layout/LinedList"/>
    <dgm:cxn modelId="{7B0E27B6-295E-4820-97B7-AC08061F1A68}" srcId="{F4CCEF58-E5C7-42C6-9DFF-D50DED3FAF5E}" destId="{C9D8AED1-2FD6-4A74-A3D4-E0CE8ADEB011}" srcOrd="3" destOrd="0" parTransId="{C22F488A-74C7-4C91-A5D9-137BBA802447}" sibTransId="{851BA098-7156-4E35-ABFD-25F990D44AEF}"/>
    <dgm:cxn modelId="{DFBE4CC1-38D2-40B9-BFF2-B50217633895}" srcId="{F4CCEF58-E5C7-42C6-9DFF-D50DED3FAF5E}" destId="{4103CBCB-8B7B-4930-A6AA-30CF8002BBED}" srcOrd="2" destOrd="0" parTransId="{99AA007F-E8B2-4A9B-8A4B-60657391B494}" sibTransId="{8DB22FB7-2664-4B36-A9DE-B99475CF4A8E}"/>
    <dgm:cxn modelId="{F9E6CAD8-6416-4BD9-A86F-2F3BF4E7D096}" type="presOf" srcId="{C9D8AED1-2FD6-4A74-A3D4-E0CE8ADEB011}" destId="{E04D0CFE-CB4E-4A4A-BF46-B935A92B784F}" srcOrd="0" destOrd="0" presId="urn:microsoft.com/office/officeart/2008/layout/LinedList"/>
    <dgm:cxn modelId="{2623D34D-6B86-455E-82AA-4C205885081F}" type="presParOf" srcId="{E1EF0B65-2FDB-435F-B1FB-F3CD08248BEA}" destId="{13F5BF1D-24A7-4302-975A-D806BDF50659}" srcOrd="0" destOrd="0" presId="urn:microsoft.com/office/officeart/2008/layout/LinedList"/>
    <dgm:cxn modelId="{678D1BD7-0881-4A04-8206-4ED4BB7C3CAD}" type="presParOf" srcId="{E1EF0B65-2FDB-435F-B1FB-F3CD08248BEA}" destId="{EF9AA438-8891-472F-A815-45EDD6A84275}" srcOrd="1" destOrd="0" presId="urn:microsoft.com/office/officeart/2008/layout/LinedList"/>
    <dgm:cxn modelId="{7E7E4B8C-FE47-44DD-A6E3-F5B2CE8FD0B1}" type="presParOf" srcId="{EF9AA438-8891-472F-A815-45EDD6A84275}" destId="{373772BB-6868-4B24-BF3A-6FDA666B05DD}" srcOrd="0" destOrd="0" presId="urn:microsoft.com/office/officeart/2008/layout/LinedList"/>
    <dgm:cxn modelId="{56DBADB2-0E1A-4C79-9D8D-50B6C1B0E643}" type="presParOf" srcId="{EF9AA438-8891-472F-A815-45EDD6A84275}" destId="{237B74E1-E194-475E-B510-F2430EB622A4}" srcOrd="1" destOrd="0" presId="urn:microsoft.com/office/officeart/2008/layout/LinedList"/>
    <dgm:cxn modelId="{0CE17DA5-0089-4E85-A224-8A5CA71014A1}" type="presParOf" srcId="{E1EF0B65-2FDB-435F-B1FB-F3CD08248BEA}" destId="{C242A842-397E-42F5-A0A0-90B2381C2B9F}" srcOrd="2" destOrd="0" presId="urn:microsoft.com/office/officeart/2008/layout/LinedList"/>
    <dgm:cxn modelId="{ED546E2F-8A68-490A-AC8C-4D5E0BDA6991}" type="presParOf" srcId="{E1EF0B65-2FDB-435F-B1FB-F3CD08248BEA}" destId="{85737C7C-FC8D-41F2-BD39-3E8B0612E899}" srcOrd="3" destOrd="0" presId="urn:microsoft.com/office/officeart/2008/layout/LinedList"/>
    <dgm:cxn modelId="{A905EDBA-9A80-497A-8043-B767C9D2D111}" type="presParOf" srcId="{85737C7C-FC8D-41F2-BD39-3E8B0612E899}" destId="{E8A2D535-7D0E-47FA-9C89-408D718E0690}" srcOrd="0" destOrd="0" presId="urn:microsoft.com/office/officeart/2008/layout/LinedList"/>
    <dgm:cxn modelId="{EDFF84DB-F153-4F12-9CAD-67F3BCFFA72A}" type="presParOf" srcId="{85737C7C-FC8D-41F2-BD39-3E8B0612E899}" destId="{BA0FE585-8829-420A-9BC2-CDE06F296EBF}" srcOrd="1" destOrd="0" presId="urn:microsoft.com/office/officeart/2008/layout/LinedList"/>
    <dgm:cxn modelId="{BA60455B-63C8-42C1-9FD6-64F307EF08A1}" type="presParOf" srcId="{E1EF0B65-2FDB-435F-B1FB-F3CD08248BEA}" destId="{9C1E9FD7-01FC-4950-BDBE-9762D8667F3C}" srcOrd="4" destOrd="0" presId="urn:microsoft.com/office/officeart/2008/layout/LinedList"/>
    <dgm:cxn modelId="{373211EB-4C63-4817-A327-DAF2917AD01A}" type="presParOf" srcId="{E1EF0B65-2FDB-435F-B1FB-F3CD08248BEA}" destId="{B3A70C79-35D5-46FB-ACFC-F50457A8F6FB}" srcOrd="5" destOrd="0" presId="urn:microsoft.com/office/officeart/2008/layout/LinedList"/>
    <dgm:cxn modelId="{A4F07161-7BDA-4055-A15D-9953A11F58D5}" type="presParOf" srcId="{B3A70C79-35D5-46FB-ACFC-F50457A8F6FB}" destId="{A74062C3-C8E7-47DC-BA42-D6D6D4685BDB}" srcOrd="0" destOrd="0" presId="urn:microsoft.com/office/officeart/2008/layout/LinedList"/>
    <dgm:cxn modelId="{C33760F8-90BD-47BF-8701-78CA8D8DA52C}" type="presParOf" srcId="{B3A70C79-35D5-46FB-ACFC-F50457A8F6FB}" destId="{61DC2323-192C-4C3C-835B-E534F9871D3C}" srcOrd="1" destOrd="0" presId="urn:microsoft.com/office/officeart/2008/layout/LinedList"/>
    <dgm:cxn modelId="{58B63AD0-5ACA-4B82-BFC8-D41FC8386097}" type="presParOf" srcId="{E1EF0B65-2FDB-435F-B1FB-F3CD08248BEA}" destId="{6D345085-A89A-4BEF-9FE5-B5EB1F6F5FE1}" srcOrd="6" destOrd="0" presId="urn:microsoft.com/office/officeart/2008/layout/LinedList"/>
    <dgm:cxn modelId="{0DC59BCF-7F1A-460F-96D6-42FDFBD020F8}" type="presParOf" srcId="{E1EF0B65-2FDB-435F-B1FB-F3CD08248BEA}" destId="{D5E37489-2463-4A30-8C4B-9C7EC969F5DA}" srcOrd="7" destOrd="0" presId="urn:microsoft.com/office/officeart/2008/layout/LinedList"/>
    <dgm:cxn modelId="{FE662D56-3CDB-4EFD-A82E-80F31847CD64}" type="presParOf" srcId="{D5E37489-2463-4A30-8C4B-9C7EC969F5DA}" destId="{E04D0CFE-CB4E-4A4A-BF46-B935A92B784F}" srcOrd="0" destOrd="0" presId="urn:microsoft.com/office/officeart/2008/layout/LinedList"/>
    <dgm:cxn modelId="{02164095-462B-439C-B8C7-D19C30AE1C85}" type="presParOf" srcId="{D5E37489-2463-4A30-8C4B-9C7EC969F5DA}" destId="{A0AA538F-68F9-4E2C-903F-B045CA3B0D3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4CCEF58-E5C7-42C6-9DFF-D50DED3FAF5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329B80EF-55A2-4F19-8AD4-30FAB7585810}">
      <dgm:prSet/>
      <dgm:spPr/>
      <dgm:t>
        <a:bodyPr/>
        <a:lstStyle/>
        <a:p>
          <a:r>
            <a:rPr lang="en-US" dirty="0"/>
            <a:t>Using deep learning approaches, one of the problems is spectrum efficiency and the other is beamforming selection that will be solved based on deep neural networks. </a:t>
          </a:r>
        </a:p>
      </dgm:t>
    </dgm:pt>
    <dgm:pt modelId="{705FC44A-A46F-4305-933C-E02C361C6FBC}" type="parTrans" cxnId="{B5CFAFAC-E684-413C-941D-C9B0F16B431F}">
      <dgm:prSet/>
      <dgm:spPr/>
      <dgm:t>
        <a:bodyPr/>
        <a:lstStyle/>
        <a:p>
          <a:endParaRPr lang="en-US"/>
        </a:p>
      </dgm:t>
    </dgm:pt>
    <dgm:pt modelId="{7AEE777A-82F7-4394-9188-51819DB2A8A1}" type="sibTrans" cxnId="{B5CFAFAC-E684-413C-941D-C9B0F16B431F}">
      <dgm:prSet/>
      <dgm:spPr/>
      <dgm:t>
        <a:bodyPr/>
        <a:lstStyle/>
        <a:p>
          <a:endParaRPr lang="en-US"/>
        </a:p>
      </dgm:t>
    </dgm:pt>
    <dgm:pt modelId="{72888B06-770D-405D-A8EE-22B817572DC1}">
      <dgm:prSet/>
      <dgm:spPr/>
      <dgm:t>
        <a:bodyPr/>
        <a:lstStyle/>
        <a:p>
          <a:r>
            <a:rPr lang="en-US" dirty="0"/>
            <a:t>Amazon EC2 will be used to train the model while Amazon Sagemaker will be used to evaluate it.</a:t>
          </a:r>
        </a:p>
      </dgm:t>
    </dgm:pt>
    <dgm:pt modelId="{90786C2E-C429-454E-A90A-5082DFEEC3B7}" type="parTrans" cxnId="{A143C31D-E97F-4F0F-887D-F9F2CD145ABD}">
      <dgm:prSet/>
      <dgm:spPr/>
      <dgm:t>
        <a:bodyPr/>
        <a:lstStyle/>
        <a:p>
          <a:endParaRPr lang="en-US"/>
        </a:p>
      </dgm:t>
    </dgm:pt>
    <dgm:pt modelId="{F7051B53-7442-4345-AC03-E0B57FA127B9}" type="sibTrans" cxnId="{A143C31D-E97F-4F0F-887D-F9F2CD145ABD}">
      <dgm:prSet/>
      <dgm:spPr/>
      <dgm:t>
        <a:bodyPr/>
        <a:lstStyle/>
        <a:p>
          <a:endParaRPr lang="en-US"/>
        </a:p>
      </dgm:t>
    </dgm:pt>
    <dgm:pt modelId="{4164CA8B-90D4-4D49-A380-6D9307F4719D}">
      <dgm:prSet/>
      <dgm:spPr/>
      <dgm:t>
        <a:bodyPr/>
        <a:lstStyle/>
        <a:p>
          <a:r>
            <a:rPr lang="en-US" dirty="0"/>
            <a:t>Classical machine learning techniques will be used to predict network failure either bagging, boosting or stacking techniques and compare between them to come up with the best model.</a:t>
          </a:r>
        </a:p>
      </dgm:t>
    </dgm:pt>
    <dgm:pt modelId="{EA67D2CA-6548-4F22-A0A7-EFCE613838C1}" type="parTrans" cxnId="{AA1E5AC1-A995-41A9-9FDC-C399CADA662F}">
      <dgm:prSet/>
      <dgm:spPr/>
      <dgm:t>
        <a:bodyPr/>
        <a:lstStyle/>
        <a:p>
          <a:endParaRPr lang="en-US"/>
        </a:p>
      </dgm:t>
    </dgm:pt>
    <dgm:pt modelId="{83B7FC82-4184-4276-A3AA-98138E1C7F60}" type="sibTrans" cxnId="{AA1E5AC1-A995-41A9-9FDC-C399CADA662F}">
      <dgm:prSet/>
      <dgm:spPr/>
      <dgm:t>
        <a:bodyPr/>
        <a:lstStyle/>
        <a:p>
          <a:endParaRPr lang="en-US"/>
        </a:p>
      </dgm:t>
    </dgm:pt>
    <dgm:pt modelId="{5B3F6F33-A42A-4959-BF25-0F7EF1949AB0}">
      <dgm:prSet/>
      <dgm:spPr/>
      <dgm:t>
        <a:bodyPr/>
        <a:lstStyle/>
        <a:p>
          <a:r>
            <a:rPr lang="en-US" dirty="0"/>
            <a:t>Anomalies detection and deal with them to build a time series model that can forecast whether the network will fail or not based on the readings. Amazon </a:t>
          </a:r>
          <a:r>
            <a:rPr lang="en-US" dirty="0" err="1"/>
            <a:t>deepAR</a:t>
          </a:r>
          <a:r>
            <a:rPr lang="en-US" dirty="0"/>
            <a:t> , ARIMA and SARIMA will be used and the best model will be chosen based on their performances.</a:t>
          </a:r>
        </a:p>
      </dgm:t>
    </dgm:pt>
    <dgm:pt modelId="{93D9EAB0-9E90-4CE8-9CD5-5131409671CA}" type="parTrans" cxnId="{9A12E83A-3AD4-492F-976B-447362BD9AE9}">
      <dgm:prSet/>
      <dgm:spPr/>
      <dgm:t>
        <a:bodyPr/>
        <a:lstStyle/>
        <a:p>
          <a:endParaRPr lang="en-US"/>
        </a:p>
      </dgm:t>
    </dgm:pt>
    <dgm:pt modelId="{AE38AE41-02DF-4DA8-A518-E60807D28F7E}" type="sibTrans" cxnId="{9A12E83A-3AD4-492F-976B-447362BD9AE9}">
      <dgm:prSet/>
      <dgm:spPr/>
      <dgm:t>
        <a:bodyPr/>
        <a:lstStyle/>
        <a:p>
          <a:endParaRPr lang="en-US"/>
        </a:p>
      </dgm:t>
    </dgm:pt>
    <dgm:pt modelId="{E1EF0B65-2FDB-435F-B1FB-F3CD08248BEA}" type="pres">
      <dgm:prSet presAssocID="{F4CCEF58-E5C7-42C6-9DFF-D50DED3FAF5E}" presName="vert0" presStyleCnt="0">
        <dgm:presLayoutVars>
          <dgm:dir/>
          <dgm:animOne val="branch"/>
          <dgm:animLvl val="lvl"/>
        </dgm:presLayoutVars>
      </dgm:prSet>
      <dgm:spPr/>
    </dgm:pt>
    <dgm:pt modelId="{75ECC88D-F74A-4D1D-9EAB-F76588D1B7DB}" type="pres">
      <dgm:prSet presAssocID="{329B80EF-55A2-4F19-8AD4-30FAB7585810}" presName="thickLine" presStyleLbl="alignNode1" presStyleIdx="0" presStyleCnt="4"/>
      <dgm:spPr/>
    </dgm:pt>
    <dgm:pt modelId="{3DC336FE-51DE-475A-BD11-F16E023F7F47}" type="pres">
      <dgm:prSet presAssocID="{329B80EF-55A2-4F19-8AD4-30FAB7585810}" presName="horz1" presStyleCnt="0"/>
      <dgm:spPr/>
    </dgm:pt>
    <dgm:pt modelId="{9874CBF4-C7C4-435D-A932-746CBB8F2EB6}" type="pres">
      <dgm:prSet presAssocID="{329B80EF-55A2-4F19-8AD4-30FAB7585810}" presName="tx1" presStyleLbl="revTx" presStyleIdx="0" presStyleCnt="4"/>
      <dgm:spPr/>
    </dgm:pt>
    <dgm:pt modelId="{6B57A9FB-46F0-476E-99BA-D18E3918C7CF}" type="pres">
      <dgm:prSet presAssocID="{329B80EF-55A2-4F19-8AD4-30FAB7585810}" presName="vert1" presStyleCnt="0"/>
      <dgm:spPr/>
    </dgm:pt>
    <dgm:pt modelId="{D5334655-B3A4-47D1-A249-BF9FE315E142}" type="pres">
      <dgm:prSet presAssocID="{72888B06-770D-405D-A8EE-22B817572DC1}" presName="thickLine" presStyleLbl="alignNode1" presStyleIdx="1" presStyleCnt="4"/>
      <dgm:spPr/>
    </dgm:pt>
    <dgm:pt modelId="{C87A6157-4CC1-4FC8-97E5-70C4085AB26F}" type="pres">
      <dgm:prSet presAssocID="{72888B06-770D-405D-A8EE-22B817572DC1}" presName="horz1" presStyleCnt="0"/>
      <dgm:spPr/>
    </dgm:pt>
    <dgm:pt modelId="{836CFC94-B7A1-47F6-86B4-6932A9694C15}" type="pres">
      <dgm:prSet presAssocID="{72888B06-770D-405D-A8EE-22B817572DC1}" presName="tx1" presStyleLbl="revTx" presStyleIdx="1" presStyleCnt="4"/>
      <dgm:spPr/>
    </dgm:pt>
    <dgm:pt modelId="{D7117CC6-54BE-482C-B03B-851DE0B30C4F}" type="pres">
      <dgm:prSet presAssocID="{72888B06-770D-405D-A8EE-22B817572DC1}" presName="vert1" presStyleCnt="0"/>
      <dgm:spPr/>
    </dgm:pt>
    <dgm:pt modelId="{E22607EE-5F85-4B01-939D-913A74675F5C}" type="pres">
      <dgm:prSet presAssocID="{4164CA8B-90D4-4D49-A380-6D9307F4719D}" presName="thickLine" presStyleLbl="alignNode1" presStyleIdx="2" presStyleCnt="4"/>
      <dgm:spPr/>
    </dgm:pt>
    <dgm:pt modelId="{291CC1B5-BF96-46C6-AD34-63C50FC3EC21}" type="pres">
      <dgm:prSet presAssocID="{4164CA8B-90D4-4D49-A380-6D9307F4719D}" presName="horz1" presStyleCnt="0"/>
      <dgm:spPr/>
    </dgm:pt>
    <dgm:pt modelId="{755C618F-5DE7-4B31-BD1D-B8993B805386}" type="pres">
      <dgm:prSet presAssocID="{4164CA8B-90D4-4D49-A380-6D9307F4719D}" presName="tx1" presStyleLbl="revTx" presStyleIdx="2" presStyleCnt="4"/>
      <dgm:spPr/>
    </dgm:pt>
    <dgm:pt modelId="{67AF84F6-0B57-49CD-A0AC-5AB2AACF5010}" type="pres">
      <dgm:prSet presAssocID="{4164CA8B-90D4-4D49-A380-6D9307F4719D}" presName="vert1" presStyleCnt="0"/>
      <dgm:spPr/>
    </dgm:pt>
    <dgm:pt modelId="{5B653E28-8D44-4812-AEB9-3B1D04BAAA0E}" type="pres">
      <dgm:prSet presAssocID="{5B3F6F33-A42A-4959-BF25-0F7EF1949AB0}" presName="thickLine" presStyleLbl="alignNode1" presStyleIdx="3" presStyleCnt="4"/>
      <dgm:spPr/>
    </dgm:pt>
    <dgm:pt modelId="{4B02BD70-B832-412E-9A68-B8C40E019C0E}" type="pres">
      <dgm:prSet presAssocID="{5B3F6F33-A42A-4959-BF25-0F7EF1949AB0}" presName="horz1" presStyleCnt="0"/>
      <dgm:spPr/>
    </dgm:pt>
    <dgm:pt modelId="{CB30B91A-D9C4-4E15-951E-872CC4155AD1}" type="pres">
      <dgm:prSet presAssocID="{5B3F6F33-A42A-4959-BF25-0F7EF1949AB0}" presName="tx1" presStyleLbl="revTx" presStyleIdx="3" presStyleCnt="4"/>
      <dgm:spPr/>
    </dgm:pt>
    <dgm:pt modelId="{82B2269D-6A20-47A6-BEE0-0D9D4974F00F}" type="pres">
      <dgm:prSet presAssocID="{5B3F6F33-A42A-4959-BF25-0F7EF1949AB0}" presName="vert1" presStyleCnt="0"/>
      <dgm:spPr/>
    </dgm:pt>
  </dgm:ptLst>
  <dgm:cxnLst>
    <dgm:cxn modelId="{A143C31D-E97F-4F0F-887D-F9F2CD145ABD}" srcId="{F4CCEF58-E5C7-42C6-9DFF-D50DED3FAF5E}" destId="{72888B06-770D-405D-A8EE-22B817572DC1}" srcOrd="1" destOrd="0" parTransId="{90786C2E-C429-454E-A90A-5082DFEEC3B7}" sibTransId="{F7051B53-7442-4345-AC03-E0B57FA127B9}"/>
    <dgm:cxn modelId="{9A12E83A-3AD4-492F-976B-447362BD9AE9}" srcId="{F4CCEF58-E5C7-42C6-9DFF-D50DED3FAF5E}" destId="{5B3F6F33-A42A-4959-BF25-0F7EF1949AB0}" srcOrd="3" destOrd="0" parTransId="{93D9EAB0-9E90-4CE8-9CD5-5131409671CA}" sibTransId="{AE38AE41-02DF-4DA8-A518-E60807D28F7E}"/>
    <dgm:cxn modelId="{532BBF3E-C940-430C-8A9F-31E6ABBC36E8}" type="presOf" srcId="{5B3F6F33-A42A-4959-BF25-0F7EF1949AB0}" destId="{CB30B91A-D9C4-4E15-951E-872CC4155AD1}" srcOrd="0" destOrd="0" presId="urn:microsoft.com/office/officeart/2008/layout/LinedList"/>
    <dgm:cxn modelId="{092B776A-D3CE-43B8-9DEB-7C5290E7EA64}" type="presOf" srcId="{F4CCEF58-E5C7-42C6-9DFF-D50DED3FAF5E}" destId="{E1EF0B65-2FDB-435F-B1FB-F3CD08248BEA}" srcOrd="0" destOrd="0" presId="urn:microsoft.com/office/officeart/2008/layout/LinedList"/>
    <dgm:cxn modelId="{9187898C-C543-4738-BE01-BF3C3D70921F}" type="presOf" srcId="{4164CA8B-90D4-4D49-A380-6D9307F4719D}" destId="{755C618F-5DE7-4B31-BD1D-B8993B805386}" srcOrd="0" destOrd="0" presId="urn:microsoft.com/office/officeart/2008/layout/LinedList"/>
    <dgm:cxn modelId="{B5CFAFAC-E684-413C-941D-C9B0F16B431F}" srcId="{F4CCEF58-E5C7-42C6-9DFF-D50DED3FAF5E}" destId="{329B80EF-55A2-4F19-8AD4-30FAB7585810}" srcOrd="0" destOrd="0" parTransId="{705FC44A-A46F-4305-933C-E02C361C6FBC}" sibTransId="{7AEE777A-82F7-4394-9188-51819DB2A8A1}"/>
    <dgm:cxn modelId="{CE9E28B4-E776-4407-B42D-2513A7195517}" type="presOf" srcId="{329B80EF-55A2-4F19-8AD4-30FAB7585810}" destId="{9874CBF4-C7C4-435D-A932-746CBB8F2EB6}" srcOrd="0" destOrd="0" presId="urn:microsoft.com/office/officeart/2008/layout/LinedList"/>
    <dgm:cxn modelId="{AA1E5AC1-A995-41A9-9FDC-C399CADA662F}" srcId="{F4CCEF58-E5C7-42C6-9DFF-D50DED3FAF5E}" destId="{4164CA8B-90D4-4D49-A380-6D9307F4719D}" srcOrd="2" destOrd="0" parTransId="{EA67D2CA-6548-4F22-A0A7-EFCE613838C1}" sibTransId="{83B7FC82-4184-4276-A3AA-98138E1C7F60}"/>
    <dgm:cxn modelId="{4860FED7-599F-449B-AA94-34D0DCB190A5}" type="presOf" srcId="{72888B06-770D-405D-A8EE-22B817572DC1}" destId="{836CFC94-B7A1-47F6-86B4-6932A9694C15}" srcOrd="0" destOrd="0" presId="urn:microsoft.com/office/officeart/2008/layout/LinedList"/>
    <dgm:cxn modelId="{1ECAC8D3-42E4-42DC-83F5-27426CE289FB}" type="presParOf" srcId="{E1EF0B65-2FDB-435F-B1FB-F3CD08248BEA}" destId="{75ECC88D-F74A-4D1D-9EAB-F76588D1B7DB}" srcOrd="0" destOrd="0" presId="urn:microsoft.com/office/officeart/2008/layout/LinedList"/>
    <dgm:cxn modelId="{87196930-3FD0-4884-90C0-F8B426411B72}" type="presParOf" srcId="{E1EF0B65-2FDB-435F-B1FB-F3CD08248BEA}" destId="{3DC336FE-51DE-475A-BD11-F16E023F7F47}" srcOrd="1" destOrd="0" presId="urn:microsoft.com/office/officeart/2008/layout/LinedList"/>
    <dgm:cxn modelId="{23582E37-02A0-4DF8-A680-5C1AFF52706E}" type="presParOf" srcId="{3DC336FE-51DE-475A-BD11-F16E023F7F47}" destId="{9874CBF4-C7C4-435D-A932-746CBB8F2EB6}" srcOrd="0" destOrd="0" presId="urn:microsoft.com/office/officeart/2008/layout/LinedList"/>
    <dgm:cxn modelId="{8795F8E7-C92C-4DA7-B1A5-FC1EC468CF67}" type="presParOf" srcId="{3DC336FE-51DE-475A-BD11-F16E023F7F47}" destId="{6B57A9FB-46F0-476E-99BA-D18E3918C7CF}" srcOrd="1" destOrd="0" presId="urn:microsoft.com/office/officeart/2008/layout/LinedList"/>
    <dgm:cxn modelId="{3A244643-0D4B-4E16-A13C-932FA666E85C}" type="presParOf" srcId="{E1EF0B65-2FDB-435F-B1FB-F3CD08248BEA}" destId="{D5334655-B3A4-47D1-A249-BF9FE315E142}" srcOrd="2" destOrd="0" presId="urn:microsoft.com/office/officeart/2008/layout/LinedList"/>
    <dgm:cxn modelId="{8787958F-CF0F-4E0D-B0AC-591CEC9119CB}" type="presParOf" srcId="{E1EF0B65-2FDB-435F-B1FB-F3CD08248BEA}" destId="{C87A6157-4CC1-4FC8-97E5-70C4085AB26F}" srcOrd="3" destOrd="0" presId="urn:microsoft.com/office/officeart/2008/layout/LinedList"/>
    <dgm:cxn modelId="{DD2D939F-20ED-4999-98EE-22BC29BAE32E}" type="presParOf" srcId="{C87A6157-4CC1-4FC8-97E5-70C4085AB26F}" destId="{836CFC94-B7A1-47F6-86B4-6932A9694C15}" srcOrd="0" destOrd="0" presId="urn:microsoft.com/office/officeart/2008/layout/LinedList"/>
    <dgm:cxn modelId="{EA43A987-7C65-48CB-9DD2-7158EFECA4B8}" type="presParOf" srcId="{C87A6157-4CC1-4FC8-97E5-70C4085AB26F}" destId="{D7117CC6-54BE-482C-B03B-851DE0B30C4F}" srcOrd="1" destOrd="0" presId="urn:microsoft.com/office/officeart/2008/layout/LinedList"/>
    <dgm:cxn modelId="{C760688E-3D21-44B4-B43D-65489F611957}" type="presParOf" srcId="{E1EF0B65-2FDB-435F-B1FB-F3CD08248BEA}" destId="{E22607EE-5F85-4B01-939D-913A74675F5C}" srcOrd="4" destOrd="0" presId="urn:microsoft.com/office/officeart/2008/layout/LinedList"/>
    <dgm:cxn modelId="{CA52408A-2470-4257-8BC2-BA053940A6AC}" type="presParOf" srcId="{E1EF0B65-2FDB-435F-B1FB-F3CD08248BEA}" destId="{291CC1B5-BF96-46C6-AD34-63C50FC3EC21}" srcOrd="5" destOrd="0" presId="urn:microsoft.com/office/officeart/2008/layout/LinedList"/>
    <dgm:cxn modelId="{6B6ADB8C-6AC1-49EC-A6FE-3A8D419C12B7}" type="presParOf" srcId="{291CC1B5-BF96-46C6-AD34-63C50FC3EC21}" destId="{755C618F-5DE7-4B31-BD1D-B8993B805386}" srcOrd="0" destOrd="0" presId="urn:microsoft.com/office/officeart/2008/layout/LinedList"/>
    <dgm:cxn modelId="{162F4E96-DA73-46B4-9B3A-CBD49E21309C}" type="presParOf" srcId="{291CC1B5-BF96-46C6-AD34-63C50FC3EC21}" destId="{67AF84F6-0B57-49CD-A0AC-5AB2AACF5010}" srcOrd="1" destOrd="0" presId="urn:microsoft.com/office/officeart/2008/layout/LinedList"/>
    <dgm:cxn modelId="{1F63277E-F207-4039-BF66-EEA8CB431F99}" type="presParOf" srcId="{E1EF0B65-2FDB-435F-B1FB-F3CD08248BEA}" destId="{5B653E28-8D44-4812-AEB9-3B1D04BAAA0E}" srcOrd="6" destOrd="0" presId="urn:microsoft.com/office/officeart/2008/layout/LinedList"/>
    <dgm:cxn modelId="{3AE64927-1345-453E-B3AF-E1FD6599F863}" type="presParOf" srcId="{E1EF0B65-2FDB-435F-B1FB-F3CD08248BEA}" destId="{4B02BD70-B832-412E-9A68-B8C40E019C0E}" srcOrd="7" destOrd="0" presId="urn:microsoft.com/office/officeart/2008/layout/LinedList"/>
    <dgm:cxn modelId="{627F8537-1747-4528-8C88-BA74791A61F6}" type="presParOf" srcId="{4B02BD70-B832-412E-9A68-B8C40E019C0E}" destId="{CB30B91A-D9C4-4E15-951E-872CC4155AD1}" srcOrd="0" destOrd="0" presId="urn:microsoft.com/office/officeart/2008/layout/LinedList"/>
    <dgm:cxn modelId="{D8912508-B7FF-4CB5-932F-71611D5FDAB8}" type="presParOf" srcId="{4B02BD70-B832-412E-9A68-B8C40E019C0E}" destId="{82B2269D-6A20-47A6-BEE0-0D9D4974F00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4CCEF58-E5C7-42C6-9DFF-D50DED3FAF5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62891195-3FC4-4768-AB1D-E9F6EB5D62A6}">
      <dgm:prSet/>
      <dgm:spPr/>
      <dgm:t>
        <a:bodyPr/>
        <a:lstStyle/>
        <a:p>
          <a:r>
            <a:rPr lang="en-US" dirty="0"/>
            <a:t>The dataset will be split into 3 fragments (training, validation and testing).</a:t>
          </a:r>
        </a:p>
      </dgm:t>
    </dgm:pt>
    <dgm:pt modelId="{599FCBBE-8AE5-455F-97EC-70E25EF6FAFC}" type="parTrans" cxnId="{0E6822D5-2011-46E7-8B2C-F4F9AD8A4773}">
      <dgm:prSet/>
      <dgm:spPr/>
      <dgm:t>
        <a:bodyPr/>
        <a:lstStyle/>
        <a:p>
          <a:endParaRPr lang="en-US"/>
        </a:p>
      </dgm:t>
    </dgm:pt>
    <dgm:pt modelId="{057C605D-B251-4512-BCDA-8777AB3BABD8}" type="sibTrans" cxnId="{0E6822D5-2011-46E7-8B2C-F4F9AD8A4773}">
      <dgm:prSet/>
      <dgm:spPr/>
      <dgm:t>
        <a:bodyPr/>
        <a:lstStyle/>
        <a:p>
          <a:endParaRPr lang="en-US"/>
        </a:p>
      </dgm:t>
    </dgm:pt>
    <dgm:pt modelId="{7C2599BD-BF32-4714-AEA6-8061DCD047DB}">
      <dgm:prSet/>
      <dgm:spPr/>
      <dgm:t>
        <a:bodyPr/>
        <a:lstStyle/>
        <a:p>
          <a:r>
            <a:rPr lang="en-US" dirty="0"/>
            <a:t>Whether Amazon Sagemaker or </a:t>
          </a:r>
          <a:r>
            <a:rPr lang="en-US" dirty="0" err="1"/>
            <a:t>jupyter</a:t>
          </a:r>
          <a:r>
            <a:rPr lang="en-US" dirty="0"/>
            <a:t> notebook will be used for testing.</a:t>
          </a:r>
        </a:p>
      </dgm:t>
    </dgm:pt>
    <dgm:pt modelId="{782A09B2-D83D-40E7-B570-07F67A8C8CE6}" type="parTrans" cxnId="{A99B13D2-D69F-4FDE-96AD-4E705BA46BF5}">
      <dgm:prSet/>
      <dgm:spPr/>
      <dgm:t>
        <a:bodyPr/>
        <a:lstStyle/>
        <a:p>
          <a:endParaRPr lang="en-US"/>
        </a:p>
      </dgm:t>
    </dgm:pt>
    <dgm:pt modelId="{E79CD439-3A71-4EA5-A066-9C0AF4717BCB}" type="sibTrans" cxnId="{A99B13D2-D69F-4FDE-96AD-4E705BA46BF5}">
      <dgm:prSet/>
      <dgm:spPr/>
      <dgm:t>
        <a:bodyPr/>
        <a:lstStyle/>
        <a:p>
          <a:endParaRPr lang="en-US"/>
        </a:p>
      </dgm:t>
    </dgm:pt>
    <dgm:pt modelId="{A77E793A-A81F-44D7-8F1F-41F0CBB90546}">
      <dgm:prSet/>
      <dgm:spPr/>
      <dgm:t>
        <a:bodyPr/>
        <a:lstStyle/>
        <a:p>
          <a:r>
            <a:rPr lang="en-US" dirty="0"/>
            <a:t>Two types of data are provided in the dataset, images that will be used in beamforming selection  and tabular data that will be used in forecasting, failure detection, optimization of network and beamforming selection. </a:t>
          </a:r>
        </a:p>
      </dgm:t>
    </dgm:pt>
    <dgm:pt modelId="{F25EEED5-3A57-4A55-B680-97547642ADB4}" type="parTrans" cxnId="{387EEE05-C2A2-4F75-9A18-BD7542615A54}">
      <dgm:prSet/>
      <dgm:spPr/>
      <dgm:t>
        <a:bodyPr/>
        <a:lstStyle/>
        <a:p>
          <a:endParaRPr lang="en-US"/>
        </a:p>
      </dgm:t>
    </dgm:pt>
    <dgm:pt modelId="{866A3E3A-6387-4F9E-B17B-D78A78099990}" type="sibTrans" cxnId="{387EEE05-C2A2-4F75-9A18-BD7542615A54}">
      <dgm:prSet/>
      <dgm:spPr/>
      <dgm:t>
        <a:bodyPr/>
        <a:lstStyle/>
        <a:p>
          <a:endParaRPr lang="en-US"/>
        </a:p>
      </dgm:t>
    </dgm:pt>
    <dgm:pt modelId="{591DD91F-F3AB-4C97-BE50-AC575B90185E}">
      <dgm:prSet/>
      <dgm:spPr/>
      <dgm:t>
        <a:bodyPr/>
        <a:lstStyle/>
        <a:p>
          <a:r>
            <a:rPr lang="en-US" dirty="0"/>
            <a:t>Each part of the data should be/transformed into the right format to be used later on.</a:t>
          </a:r>
        </a:p>
      </dgm:t>
    </dgm:pt>
    <dgm:pt modelId="{A1286010-6AC5-4FE2-8855-94619964F43D}" type="parTrans" cxnId="{F416D5A1-BBA5-4E8F-8A1E-0EB47B975239}">
      <dgm:prSet/>
      <dgm:spPr/>
      <dgm:t>
        <a:bodyPr/>
        <a:lstStyle/>
        <a:p>
          <a:endParaRPr lang="en-US"/>
        </a:p>
      </dgm:t>
    </dgm:pt>
    <dgm:pt modelId="{251FA6BC-4125-4119-B0EE-BAD10FB1EAB1}" type="sibTrans" cxnId="{F416D5A1-BBA5-4E8F-8A1E-0EB47B975239}">
      <dgm:prSet/>
      <dgm:spPr/>
      <dgm:t>
        <a:bodyPr/>
        <a:lstStyle/>
        <a:p>
          <a:endParaRPr lang="en-US"/>
        </a:p>
      </dgm:t>
    </dgm:pt>
    <dgm:pt modelId="{A8C6BA54-6CF6-4BA3-9236-76080496F5A0}">
      <dgm:prSet/>
      <dgm:spPr/>
      <dgm:t>
        <a:bodyPr/>
        <a:lstStyle/>
        <a:p>
          <a:r>
            <a:rPr lang="en-US" dirty="0"/>
            <a:t>Data should be checked whether it is clean or not, has outliers or anomalies.</a:t>
          </a:r>
        </a:p>
      </dgm:t>
    </dgm:pt>
    <dgm:pt modelId="{5C7ED278-9FF6-4705-97EE-56F327A059AC}" type="parTrans" cxnId="{FC7829A9-3642-4266-8E16-050D38D82BA3}">
      <dgm:prSet/>
      <dgm:spPr/>
      <dgm:t>
        <a:bodyPr/>
        <a:lstStyle/>
        <a:p>
          <a:endParaRPr lang="en-US"/>
        </a:p>
      </dgm:t>
    </dgm:pt>
    <dgm:pt modelId="{27E01DD0-9018-4A8B-B83B-A6D7338E7912}" type="sibTrans" cxnId="{FC7829A9-3642-4266-8E16-050D38D82BA3}">
      <dgm:prSet/>
      <dgm:spPr/>
      <dgm:t>
        <a:bodyPr/>
        <a:lstStyle/>
        <a:p>
          <a:endParaRPr lang="en-US"/>
        </a:p>
      </dgm:t>
    </dgm:pt>
    <dgm:pt modelId="{9B2EEDB6-00F6-4184-9EE7-C09F7F3F1963}">
      <dgm:prSet/>
      <dgm:spPr/>
      <dgm:t>
        <a:bodyPr/>
        <a:lstStyle/>
        <a:p>
          <a:r>
            <a:rPr lang="en-US" dirty="0"/>
            <a:t>All the detected issues should be fixed to make the dataset ready for the training process.</a:t>
          </a:r>
        </a:p>
      </dgm:t>
    </dgm:pt>
    <dgm:pt modelId="{D0B675AD-D019-4116-AE91-6EC3570A3D4E}" type="parTrans" cxnId="{6527AC35-F898-4878-A800-B2F0EC94D169}">
      <dgm:prSet/>
      <dgm:spPr/>
      <dgm:t>
        <a:bodyPr/>
        <a:lstStyle/>
        <a:p>
          <a:endParaRPr lang="en-US"/>
        </a:p>
      </dgm:t>
    </dgm:pt>
    <dgm:pt modelId="{35F8FCB3-EB44-4912-AC5B-DEC3237B6EC3}" type="sibTrans" cxnId="{6527AC35-F898-4878-A800-B2F0EC94D169}">
      <dgm:prSet/>
      <dgm:spPr/>
      <dgm:t>
        <a:bodyPr/>
        <a:lstStyle/>
        <a:p>
          <a:endParaRPr lang="en-US"/>
        </a:p>
      </dgm:t>
    </dgm:pt>
    <dgm:pt modelId="{E1EF0B65-2FDB-435F-B1FB-F3CD08248BEA}" type="pres">
      <dgm:prSet presAssocID="{F4CCEF58-E5C7-42C6-9DFF-D50DED3FAF5E}" presName="vert0" presStyleCnt="0">
        <dgm:presLayoutVars>
          <dgm:dir/>
          <dgm:animOne val="branch"/>
          <dgm:animLvl val="lvl"/>
        </dgm:presLayoutVars>
      </dgm:prSet>
      <dgm:spPr/>
    </dgm:pt>
    <dgm:pt modelId="{1866A4F2-95FA-4841-840B-3D83E4F1A9B1}" type="pres">
      <dgm:prSet presAssocID="{62891195-3FC4-4768-AB1D-E9F6EB5D62A6}" presName="thickLine" presStyleLbl="alignNode1" presStyleIdx="0" presStyleCnt="6"/>
      <dgm:spPr/>
    </dgm:pt>
    <dgm:pt modelId="{F86A6DE6-1C52-40C2-B125-170F820201B0}" type="pres">
      <dgm:prSet presAssocID="{62891195-3FC4-4768-AB1D-E9F6EB5D62A6}" presName="horz1" presStyleCnt="0"/>
      <dgm:spPr/>
    </dgm:pt>
    <dgm:pt modelId="{0E049AB4-3C2E-4A23-825A-06898BC002B7}" type="pres">
      <dgm:prSet presAssocID="{62891195-3FC4-4768-AB1D-E9F6EB5D62A6}" presName="tx1" presStyleLbl="revTx" presStyleIdx="0" presStyleCnt="6" custScaleY="52714"/>
      <dgm:spPr/>
    </dgm:pt>
    <dgm:pt modelId="{686D974F-8023-4E08-86A4-F7162FDB8048}" type="pres">
      <dgm:prSet presAssocID="{62891195-3FC4-4768-AB1D-E9F6EB5D62A6}" presName="vert1" presStyleCnt="0"/>
      <dgm:spPr/>
    </dgm:pt>
    <dgm:pt modelId="{5BBCE358-4584-472C-A4E6-882E4FB65632}" type="pres">
      <dgm:prSet presAssocID="{A77E793A-A81F-44D7-8F1F-41F0CBB90546}" presName="thickLine" presStyleLbl="alignNode1" presStyleIdx="1" presStyleCnt="6"/>
      <dgm:spPr/>
    </dgm:pt>
    <dgm:pt modelId="{8FA7B700-B035-44A0-ABD1-B54F8D13C241}" type="pres">
      <dgm:prSet presAssocID="{A77E793A-A81F-44D7-8F1F-41F0CBB90546}" presName="horz1" presStyleCnt="0"/>
      <dgm:spPr/>
    </dgm:pt>
    <dgm:pt modelId="{21B28A32-896C-4AFD-B450-5A40C6808F13}" type="pres">
      <dgm:prSet presAssocID="{A77E793A-A81F-44D7-8F1F-41F0CBB90546}" presName="tx1" presStyleLbl="revTx" presStyleIdx="1" presStyleCnt="6"/>
      <dgm:spPr/>
    </dgm:pt>
    <dgm:pt modelId="{E06E7113-B889-4CFD-BE4A-1B5F47B54470}" type="pres">
      <dgm:prSet presAssocID="{A77E793A-A81F-44D7-8F1F-41F0CBB90546}" presName="vert1" presStyleCnt="0"/>
      <dgm:spPr/>
    </dgm:pt>
    <dgm:pt modelId="{9B0B71D0-3C6E-4958-88B4-EB2AE5DA0B33}" type="pres">
      <dgm:prSet presAssocID="{7C2599BD-BF32-4714-AEA6-8061DCD047DB}" presName="thickLine" presStyleLbl="alignNode1" presStyleIdx="2" presStyleCnt="6"/>
      <dgm:spPr/>
    </dgm:pt>
    <dgm:pt modelId="{3CA176BA-FE74-4B86-A28D-FD7F6B767B9D}" type="pres">
      <dgm:prSet presAssocID="{7C2599BD-BF32-4714-AEA6-8061DCD047DB}" presName="horz1" presStyleCnt="0"/>
      <dgm:spPr/>
    </dgm:pt>
    <dgm:pt modelId="{7ABE2C06-700C-4B6F-880E-639F405DA306}" type="pres">
      <dgm:prSet presAssocID="{7C2599BD-BF32-4714-AEA6-8061DCD047DB}" presName="tx1" presStyleLbl="revTx" presStyleIdx="2" presStyleCnt="6" custScaleY="47686"/>
      <dgm:spPr/>
    </dgm:pt>
    <dgm:pt modelId="{6460251E-4705-43A5-9AD2-A33C19422333}" type="pres">
      <dgm:prSet presAssocID="{7C2599BD-BF32-4714-AEA6-8061DCD047DB}" presName="vert1" presStyleCnt="0"/>
      <dgm:spPr/>
    </dgm:pt>
    <dgm:pt modelId="{14AAE801-EB4B-49C2-AB99-9B4868B3B350}" type="pres">
      <dgm:prSet presAssocID="{591DD91F-F3AB-4C97-BE50-AC575B90185E}" presName="thickLine" presStyleLbl="alignNode1" presStyleIdx="3" presStyleCnt="6"/>
      <dgm:spPr/>
    </dgm:pt>
    <dgm:pt modelId="{28E5BA38-18D7-4FF7-87C0-63D899149B13}" type="pres">
      <dgm:prSet presAssocID="{591DD91F-F3AB-4C97-BE50-AC575B90185E}" presName="horz1" presStyleCnt="0"/>
      <dgm:spPr/>
    </dgm:pt>
    <dgm:pt modelId="{77A29E76-8756-46E9-ABB4-488658D81743}" type="pres">
      <dgm:prSet presAssocID="{591DD91F-F3AB-4C97-BE50-AC575B90185E}" presName="tx1" presStyleLbl="revTx" presStyleIdx="3" presStyleCnt="6" custScaleY="52449"/>
      <dgm:spPr/>
    </dgm:pt>
    <dgm:pt modelId="{0DEF620B-E6FA-4DD5-9E42-6B2A0C0D0AE6}" type="pres">
      <dgm:prSet presAssocID="{591DD91F-F3AB-4C97-BE50-AC575B90185E}" presName="vert1" presStyleCnt="0"/>
      <dgm:spPr/>
    </dgm:pt>
    <dgm:pt modelId="{BF022976-BD81-4C7C-B175-419D0BFC4ABF}" type="pres">
      <dgm:prSet presAssocID="{A8C6BA54-6CF6-4BA3-9236-76080496F5A0}" presName="thickLine" presStyleLbl="alignNode1" presStyleIdx="4" presStyleCnt="6"/>
      <dgm:spPr/>
    </dgm:pt>
    <dgm:pt modelId="{0D653074-DFDB-4BE4-B6D1-87523C6AB141}" type="pres">
      <dgm:prSet presAssocID="{A8C6BA54-6CF6-4BA3-9236-76080496F5A0}" presName="horz1" presStyleCnt="0"/>
      <dgm:spPr/>
    </dgm:pt>
    <dgm:pt modelId="{36DD208E-023A-4ED2-A004-A7EC406FB11F}" type="pres">
      <dgm:prSet presAssocID="{A8C6BA54-6CF6-4BA3-9236-76080496F5A0}" presName="tx1" presStyleLbl="revTx" presStyleIdx="4" presStyleCnt="6" custScaleY="49660"/>
      <dgm:spPr/>
    </dgm:pt>
    <dgm:pt modelId="{EF99D3B3-33A4-44F5-AAC5-E756E7F2D883}" type="pres">
      <dgm:prSet presAssocID="{A8C6BA54-6CF6-4BA3-9236-76080496F5A0}" presName="vert1" presStyleCnt="0"/>
      <dgm:spPr/>
    </dgm:pt>
    <dgm:pt modelId="{025C6CC5-E01D-4E5D-A3FE-BCF64AAE047D}" type="pres">
      <dgm:prSet presAssocID="{9B2EEDB6-00F6-4184-9EE7-C09F7F3F1963}" presName="thickLine" presStyleLbl="alignNode1" presStyleIdx="5" presStyleCnt="6"/>
      <dgm:spPr/>
    </dgm:pt>
    <dgm:pt modelId="{B6B4AC45-86D1-4976-A02C-952AF1B03CA2}" type="pres">
      <dgm:prSet presAssocID="{9B2EEDB6-00F6-4184-9EE7-C09F7F3F1963}" presName="horz1" presStyleCnt="0"/>
      <dgm:spPr/>
    </dgm:pt>
    <dgm:pt modelId="{E26BFD86-375E-45A4-8D94-75C07F955BD1}" type="pres">
      <dgm:prSet presAssocID="{9B2EEDB6-00F6-4184-9EE7-C09F7F3F1963}" presName="tx1" presStyleLbl="revTx" presStyleIdx="5" presStyleCnt="6" custScaleY="41862"/>
      <dgm:spPr/>
    </dgm:pt>
    <dgm:pt modelId="{C048292E-79DF-4FFD-A3C5-986DA547C36A}" type="pres">
      <dgm:prSet presAssocID="{9B2EEDB6-00F6-4184-9EE7-C09F7F3F1963}" presName="vert1" presStyleCnt="0"/>
      <dgm:spPr/>
    </dgm:pt>
  </dgm:ptLst>
  <dgm:cxnLst>
    <dgm:cxn modelId="{387EEE05-C2A2-4F75-9A18-BD7542615A54}" srcId="{F4CCEF58-E5C7-42C6-9DFF-D50DED3FAF5E}" destId="{A77E793A-A81F-44D7-8F1F-41F0CBB90546}" srcOrd="1" destOrd="0" parTransId="{F25EEED5-3A57-4A55-B680-97547642ADB4}" sibTransId="{866A3E3A-6387-4F9E-B17B-D78A78099990}"/>
    <dgm:cxn modelId="{6527AC35-F898-4878-A800-B2F0EC94D169}" srcId="{F4CCEF58-E5C7-42C6-9DFF-D50DED3FAF5E}" destId="{9B2EEDB6-00F6-4184-9EE7-C09F7F3F1963}" srcOrd="5" destOrd="0" parTransId="{D0B675AD-D019-4116-AE91-6EC3570A3D4E}" sibTransId="{35F8FCB3-EB44-4912-AC5B-DEC3237B6EC3}"/>
    <dgm:cxn modelId="{EB9C5F5F-7EDB-4D86-8AB5-11A85CA84DF7}" type="presOf" srcId="{591DD91F-F3AB-4C97-BE50-AC575B90185E}" destId="{77A29E76-8756-46E9-ABB4-488658D81743}" srcOrd="0" destOrd="0" presId="urn:microsoft.com/office/officeart/2008/layout/LinedList"/>
    <dgm:cxn modelId="{8F76ED66-8D7C-47B9-BB8A-D10660449AA6}" type="presOf" srcId="{62891195-3FC4-4768-AB1D-E9F6EB5D62A6}" destId="{0E049AB4-3C2E-4A23-825A-06898BC002B7}" srcOrd="0" destOrd="0" presId="urn:microsoft.com/office/officeart/2008/layout/LinedList"/>
    <dgm:cxn modelId="{092B776A-D3CE-43B8-9DEB-7C5290E7EA64}" type="presOf" srcId="{F4CCEF58-E5C7-42C6-9DFF-D50DED3FAF5E}" destId="{E1EF0B65-2FDB-435F-B1FB-F3CD08248BEA}" srcOrd="0" destOrd="0" presId="urn:microsoft.com/office/officeart/2008/layout/LinedList"/>
    <dgm:cxn modelId="{32C16495-62A6-4F2F-998B-1D6629A719A3}" type="presOf" srcId="{9B2EEDB6-00F6-4184-9EE7-C09F7F3F1963}" destId="{E26BFD86-375E-45A4-8D94-75C07F955BD1}" srcOrd="0" destOrd="0" presId="urn:microsoft.com/office/officeart/2008/layout/LinedList"/>
    <dgm:cxn modelId="{F416D5A1-BBA5-4E8F-8A1E-0EB47B975239}" srcId="{F4CCEF58-E5C7-42C6-9DFF-D50DED3FAF5E}" destId="{591DD91F-F3AB-4C97-BE50-AC575B90185E}" srcOrd="3" destOrd="0" parTransId="{A1286010-6AC5-4FE2-8855-94619964F43D}" sibTransId="{251FA6BC-4125-4119-B0EE-BAD10FB1EAB1}"/>
    <dgm:cxn modelId="{FC7829A9-3642-4266-8E16-050D38D82BA3}" srcId="{F4CCEF58-E5C7-42C6-9DFF-D50DED3FAF5E}" destId="{A8C6BA54-6CF6-4BA3-9236-76080496F5A0}" srcOrd="4" destOrd="0" parTransId="{5C7ED278-9FF6-4705-97EE-56F327A059AC}" sibTransId="{27E01DD0-9018-4A8B-B83B-A6D7338E7912}"/>
    <dgm:cxn modelId="{EC61A2BF-5B67-4970-A9ED-8E8328B97FF0}" type="presOf" srcId="{7C2599BD-BF32-4714-AEA6-8061DCD047DB}" destId="{7ABE2C06-700C-4B6F-880E-639F405DA306}" srcOrd="0" destOrd="0" presId="urn:microsoft.com/office/officeart/2008/layout/LinedList"/>
    <dgm:cxn modelId="{9A3094C2-AF1B-4082-8633-37E733683662}" type="presOf" srcId="{A77E793A-A81F-44D7-8F1F-41F0CBB90546}" destId="{21B28A32-896C-4AFD-B450-5A40C6808F13}" srcOrd="0" destOrd="0" presId="urn:microsoft.com/office/officeart/2008/layout/LinedList"/>
    <dgm:cxn modelId="{94D782CE-EFA5-4ADB-B384-823B3E6D0379}" type="presOf" srcId="{A8C6BA54-6CF6-4BA3-9236-76080496F5A0}" destId="{36DD208E-023A-4ED2-A004-A7EC406FB11F}" srcOrd="0" destOrd="0" presId="urn:microsoft.com/office/officeart/2008/layout/LinedList"/>
    <dgm:cxn modelId="{A99B13D2-D69F-4FDE-96AD-4E705BA46BF5}" srcId="{F4CCEF58-E5C7-42C6-9DFF-D50DED3FAF5E}" destId="{7C2599BD-BF32-4714-AEA6-8061DCD047DB}" srcOrd="2" destOrd="0" parTransId="{782A09B2-D83D-40E7-B570-07F67A8C8CE6}" sibTransId="{E79CD439-3A71-4EA5-A066-9C0AF4717BCB}"/>
    <dgm:cxn modelId="{0E6822D5-2011-46E7-8B2C-F4F9AD8A4773}" srcId="{F4CCEF58-E5C7-42C6-9DFF-D50DED3FAF5E}" destId="{62891195-3FC4-4768-AB1D-E9F6EB5D62A6}" srcOrd="0" destOrd="0" parTransId="{599FCBBE-8AE5-455F-97EC-70E25EF6FAFC}" sibTransId="{057C605D-B251-4512-BCDA-8777AB3BABD8}"/>
    <dgm:cxn modelId="{B7C6FB55-F58F-40E8-AACB-F5C38978F460}" type="presParOf" srcId="{E1EF0B65-2FDB-435F-B1FB-F3CD08248BEA}" destId="{1866A4F2-95FA-4841-840B-3D83E4F1A9B1}" srcOrd="0" destOrd="0" presId="urn:microsoft.com/office/officeart/2008/layout/LinedList"/>
    <dgm:cxn modelId="{FF423E3F-C718-48D4-9BEA-42F30FAECBE6}" type="presParOf" srcId="{E1EF0B65-2FDB-435F-B1FB-F3CD08248BEA}" destId="{F86A6DE6-1C52-40C2-B125-170F820201B0}" srcOrd="1" destOrd="0" presId="urn:microsoft.com/office/officeart/2008/layout/LinedList"/>
    <dgm:cxn modelId="{BACB64DE-7A34-4168-ADA4-2F5686B5B812}" type="presParOf" srcId="{F86A6DE6-1C52-40C2-B125-170F820201B0}" destId="{0E049AB4-3C2E-4A23-825A-06898BC002B7}" srcOrd="0" destOrd="0" presId="urn:microsoft.com/office/officeart/2008/layout/LinedList"/>
    <dgm:cxn modelId="{A9783A81-B284-4C8C-833F-B7E22A8E137E}" type="presParOf" srcId="{F86A6DE6-1C52-40C2-B125-170F820201B0}" destId="{686D974F-8023-4E08-86A4-F7162FDB8048}" srcOrd="1" destOrd="0" presId="urn:microsoft.com/office/officeart/2008/layout/LinedList"/>
    <dgm:cxn modelId="{BE1CAE21-B00F-430F-B044-23CB7136E986}" type="presParOf" srcId="{E1EF0B65-2FDB-435F-B1FB-F3CD08248BEA}" destId="{5BBCE358-4584-472C-A4E6-882E4FB65632}" srcOrd="2" destOrd="0" presId="urn:microsoft.com/office/officeart/2008/layout/LinedList"/>
    <dgm:cxn modelId="{4026DDE8-6D63-4567-8A68-3F8786C5C713}" type="presParOf" srcId="{E1EF0B65-2FDB-435F-B1FB-F3CD08248BEA}" destId="{8FA7B700-B035-44A0-ABD1-B54F8D13C241}" srcOrd="3" destOrd="0" presId="urn:microsoft.com/office/officeart/2008/layout/LinedList"/>
    <dgm:cxn modelId="{48842FAF-0B4F-4786-BD01-9A3C98F2D618}" type="presParOf" srcId="{8FA7B700-B035-44A0-ABD1-B54F8D13C241}" destId="{21B28A32-896C-4AFD-B450-5A40C6808F13}" srcOrd="0" destOrd="0" presId="urn:microsoft.com/office/officeart/2008/layout/LinedList"/>
    <dgm:cxn modelId="{AD25699D-4958-488F-AFA4-2C2AA476B480}" type="presParOf" srcId="{8FA7B700-B035-44A0-ABD1-B54F8D13C241}" destId="{E06E7113-B889-4CFD-BE4A-1B5F47B54470}" srcOrd="1" destOrd="0" presId="urn:microsoft.com/office/officeart/2008/layout/LinedList"/>
    <dgm:cxn modelId="{B8638C00-059C-4CAE-8DFB-014840DAE904}" type="presParOf" srcId="{E1EF0B65-2FDB-435F-B1FB-F3CD08248BEA}" destId="{9B0B71D0-3C6E-4958-88B4-EB2AE5DA0B33}" srcOrd="4" destOrd="0" presId="urn:microsoft.com/office/officeart/2008/layout/LinedList"/>
    <dgm:cxn modelId="{90513A49-93EC-4163-8465-4EA3C0D75E3F}" type="presParOf" srcId="{E1EF0B65-2FDB-435F-B1FB-F3CD08248BEA}" destId="{3CA176BA-FE74-4B86-A28D-FD7F6B767B9D}" srcOrd="5" destOrd="0" presId="urn:microsoft.com/office/officeart/2008/layout/LinedList"/>
    <dgm:cxn modelId="{26948E57-B2E3-44F2-9323-F87E97307384}" type="presParOf" srcId="{3CA176BA-FE74-4B86-A28D-FD7F6B767B9D}" destId="{7ABE2C06-700C-4B6F-880E-639F405DA306}" srcOrd="0" destOrd="0" presId="urn:microsoft.com/office/officeart/2008/layout/LinedList"/>
    <dgm:cxn modelId="{6D9865E6-474F-4588-AD77-1FB1AA01C84B}" type="presParOf" srcId="{3CA176BA-FE74-4B86-A28D-FD7F6B767B9D}" destId="{6460251E-4705-43A5-9AD2-A33C19422333}" srcOrd="1" destOrd="0" presId="urn:microsoft.com/office/officeart/2008/layout/LinedList"/>
    <dgm:cxn modelId="{F7C84D62-0BE8-41BD-98E1-BDFD3A415D8D}" type="presParOf" srcId="{E1EF0B65-2FDB-435F-B1FB-F3CD08248BEA}" destId="{14AAE801-EB4B-49C2-AB99-9B4868B3B350}" srcOrd="6" destOrd="0" presId="urn:microsoft.com/office/officeart/2008/layout/LinedList"/>
    <dgm:cxn modelId="{D580A9A0-954D-4E03-ACBC-0C94FA7CB17E}" type="presParOf" srcId="{E1EF0B65-2FDB-435F-B1FB-F3CD08248BEA}" destId="{28E5BA38-18D7-4FF7-87C0-63D899149B13}" srcOrd="7" destOrd="0" presId="urn:microsoft.com/office/officeart/2008/layout/LinedList"/>
    <dgm:cxn modelId="{CF562892-CE95-4CE2-A19F-EB909473D508}" type="presParOf" srcId="{28E5BA38-18D7-4FF7-87C0-63D899149B13}" destId="{77A29E76-8756-46E9-ABB4-488658D81743}" srcOrd="0" destOrd="0" presId="urn:microsoft.com/office/officeart/2008/layout/LinedList"/>
    <dgm:cxn modelId="{A625F577-C444-4B3E-A87B-42A327EB1846}" type="presParOf" srcId="{28E5BA38-18D7-4FF7-87C0-63D899149B13}" destId="{0DEF620B-E6FA-4DD5-9E42-6B2A0C0D0AE6}" srcOrd="1" destOrd="0" presId="urn:microsoft.com/office/officeart/2008/layout/LinedList"/>
    <dgm:cxn modelId="{27D0193E-E3EC-42DB-BB45-5DBD6D9D385C}" type="presParOf" srcId="{E1EF0B65-2FDB-435F-B1FB-F3CD08248BEA}" destId="{BF022976-BD81-4C7C-B175-419D0BFC4ABF}" srcOrd="8" destOrd="0" presId="urn:microsoft.com/office/officeart/2008/layout/LinedList"/>
    <dgm:cxn modelId="{5F8E2BFE-97AA-4875-85B2-B2F81F9DF340}" type="presParOf" srcId="{E1EF0B65-2FDB-435F-B1FB-F3CD08248BEA}" destId="{0D653074-DFDB-4BE4-B6D1-87523C6AB141}" srcOrd="9" destOrd="0" presId="urn:microsoft.com/office/officeart/2008/layout/LinedList"/>
    <dgm:cxn modelId="{CD49E90E-F119-44E9-8828-98248A7BC8E0}" type="presParOf" srcId="{0D653074-DFDB-4BE4-B6D1-87523C6AB141}" destId="{36DD208E-023A-4ED2-A004-A7EC406FB11F}" srcOrd="0" destOrd="0" presId="urn:microsoft.com/office/officeart/2008/layout/LinedList"/>
    <dgm:cxn modelId="{20B69C01-8EC1-44C9-B49A-6BDB3584E7FC}" type="presParOf" srcId="{0D653074-DFDB-4BE4-B6D1-87523C6AB141}" destId="{EF99D3B3-33A4-44F5-AAC5-E756E7F2D883}" srcOrd="1" destOrd="0" presId="urn:microsoft.com/office/officeart/2008/layout/LinedList"/>
    <dgm:cxn modelId="{1EB633BF-BFF7-44D4-8741-E392EA196EC9}" type="presParOf" srcId="{E1EF0B65-2FDB-435F-B1FB-F3CD08248BEA}" destId="{025C6CC5-E01D-4E5D-A3FE-BCF64AAE047D}" srcOrd="10" destOrd="0" presId="urn:microsoft.com/office/officeart/2008/layout/LinedList"/>
    <dgm:cxn modelId="{758E202E-79A8-4398-967C-E78AD78F5794}" type="presParOf" srcId="{E1EF0B65-2FDB-435F-B1FB-F3CD08248BEA}" destId="{B6B4AC45-86D1-4976-A02C-952AF1B03CA2}" srcOrd="11" destOrd="0" presId="urn:microsoft.com/office/officeart/2008/layout/LinedList"/>
    <dgm:cxn modelId="{1A3A8807-8385-482C-96CB-3C8C9832531A}" type="presParOf" srcId="{B6B4AC45-86D1-4976-A02C-952AF1B03CA2}" destId="{E26BFD86-375E-45A4-8D94-75C07F955BD1}" srcOrd="0" destOrd="0" presId="urn:microsoft.com/office/officeart/2008/layout/LinedList"/>
    <dgm:cxn modelId="{31426FD6-4508-4CD4-88B1-4CF6527BCF9A}" type="presParOf" srcId="{B6B4AC45-86D1-4976-A02C-952AF1B03CA2}" destId="{C048292E-79DF-4FFD-A3C5-986DA547C36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4CCEF58-E5C7-42C6-9DFF-D50DED3FAF5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300FEBD0-A285-4013-8725-3A822A8316E8}">
      <dgm:prSet custT="1"/>
      <dgm:spPr/>
      <dgm:t>
        <a:bodyPr/>
        <a:lstStyle/>
        <a:p>
          <a:r>
            <a:rPr lang="en-US" sz="2000" dirty="0"/>
            <a:t>Amazon sagemaker</a:t>
          </a:r>
        </a:p>
      </dgm:t>
    </dgm:pt>
    <dgm:pt modelId="{A5EE712A-3F01-4446-801D-48604553DC6E}" type="parTrans" cxnId="{D5555B1A-9131-4B21-8454-1F21D71AD59A}">
      <dgm:prSet/>
      <dgm:spPr/>
      <dgm:t>
        <a:bodyPr/>
        <a:lstStyle/>
        <a:p>
          <a:endParaRPr lang="en-US"/>
        </a:p>
      </dgm:t>
    </dgm:pt>
    <dgm:pt modelId="{45F0F619-FEE1-4358-877A-65D03C6A65B4}" type="sibTrans" cxnId="{D5555B1A-9131-4B21-8454-1F21D71AD59A}">
      <dgm:prSet/>
      <dgm:spPr/>
      <dgm:t>
        <a:bodyPr/>
        <a:lstStyle/>
        <a:p>
          <a:endParaRPr lang="en-US"/>
        </a:p>
      </dgm:t>
    </dgm:pt>
    <dgm:pt modelId="{C9324AF6-E1EF-4C17-9634-AF7A77FE4BAF}">
      <dgm:prSet custT="1"/>
      <dgm:spPr/>
      <dgm:t>
        <a:bodyPr/>
        <a:lstStyle/>
        <a:p>
          <a:r>
            <a:rPr lang="en-US" sz="2000" dirty="0"/>
            <a:t>Amazon EC2 instances</a:t>
          </a:r>
        </a:p>
      </dgm:t>
    </dgm:pt>
    <dgm:pt modelId="{A3013BDC-1C51-44B1-9165-88F5FCFA9841}" type="parTrans" cxnId="{94F37C71-97F7-4C67-863B-F2265E167FBA}">
      <dgm:prSet/>
      <dgm:spPr/>
      <dgm:t>
        <a:bodyPr/>
        <a:lstStyle/>
        <a:p>
          <a:endParaRPr lang="en-US"/>
        </a:p>
      </dgm:t>
    </dgm:pt>
    <dgm:pt modelId="{C612E03E-7134-4504-AAC2-07061CD9B08B}" type="sibTrans" cxnId="{94F37C71-97F7-4C67-863B-F2265E167FBA}">
      <dgm:prSet/>
      <dgm:spPr/>
      <dgm:t>
        <a:bodyPr/>
        <a:lstStyle/>
        <a:p>
          <a:endParaRPr lang="en-US"/>
        </a:p>
      </dgm:t>
    </dgm:pt>
    <dgm:pt modelId="{EF8CAE39-6EE3-42DE-8D3D-ABB20102F38C}">
      <dgm:prSet custT="1"/>
      <dgm:spPr/>
      <dgm:t>
        <a:bodyPr/>
        <a:lstStyle/>
        <a:p>
          <a:r>
            <a:rPr lang="en-US" sz="2000" dirty="0"/>
            <a:t>Amazon EC2 auto-scaling</a:t>
          </a:r>
        </a:p>
      </dgm:t>
    </dgm:pt>
    <dgm:pt modelId="{C0F84743-D5C7-4FCB-90D4-84037B34658B}" type="parTrans" cxnId="{5812A3EB-6BDB-4851-B684-F12E27637830}">
      <dgm:prSet/>
      <dgm:spPr/>
      <dgm:t>
        <a:bodyPr/>
        <a:lstStyle/>
        <a:p>
          <a:endParaRPr lang="en-US"/>
        </a:p>
      </dgm:t>
    </dgm:pt>
    <dgm:pt modelId="{BF85B1D9-2A58-4EF5-8625-D2F9264FA3E8}" type="sibTrans" cxnId="{5812A3EB-6BDB-4851-B684-F12E27637830}">
      <dgm:prSet/>
      <dgm:spPr/>
      <dgm:t>
        <a:bodyPr/>
        <a:lstStyle/>
        <a:p>
          <a:endParaRPr lang="en-US"/>
        </a:p>
      </dgm:t>
    </dgm:pt>
    <dgm:pt modelId="{AD1AB003-A299-4DAB-9A69-49EE3FE14BD3}">
      <dgm:prSet custT="1"/>
      <dgm:spPr/>
      <dgm:t>
        <a:bodyPr/>
        <a:lstStyle/>
        <a:p>
          <a:r>
            <a:rPr lang="en-US" sz="2000" dirty="0"/>
            <a:t>Amazon S3</a:t>
          </a:r>
        </a:p>
      </dgm:t>
    </dgm:pt>
    <dgm:pt modelId="{431F8645-6758-47F3-98CE-7DC6AA7B0CB1}" type="parTrans" cxnId="{AD44FFDC-9397-44A3-BCEC-DC95BF1DCD43}">
      <dgm:prSet/>
      <dgm:spPr/>
      <dgm:t>
        <a:bodyPr/>
        <a:lstStyle/>
        <a:p>
          <a:endParaRPr lang="en-US"/>
        </a:p>
      </dgm:t>
    </dgm:pt>
    <dgm:pt modelId="{12FF832B-CAB2-48F8-9606-E3BF2083B1DC}" type="sibTrans" cxnId="{AD44FFDC-9397-44A3-BCEC-DC95BF1DCD43}">
      <dgm:prSet/>
      <dgm:spPr/>
      <dgm:t>
        <a:bodyPr/>
        <a:lstStyle/>
        <a:p>
          <a:endParaRPr lang="en-US"/>
        </a:p>
      </dgm:t>
    </dgm:pt>
    <dgm:pt modelId="{CE1D05A3-E2DE-4B1E-9F57-DD78DDBDA36B}">
      <dgm:prSet custT="1"/>
      <dgm:spPr/>
      <dgm:t>
        <a:bodyPr/>
        <a:lstStyle/>
        <a:p>
          <a:r>
            <a:rPr lang="en-US" sz="2000" dirty="0"/>
            <a:t>Amazon Lambda</a:t>
          </a:r>
        </a:p>
      </dgm:t>
    </dgm:pt>
    <dgm:pt modelId="{88BF34F5-1773-4365-AA14-41BB73BD1A2C}" type="parTrans" cxnId="{EF189137-9188-490E-9A8D-5CF27278BFAA}">
      <dgm:prSet/>
      <dgm:spPr/>
      <dgm:t>
        <a:bodyPr/>
        <a:lstStyle/>
        <a:p>
          <a:endParaRPr lang="en-US"/>
        </a:p>
      </dgm:t>
    </dgm:pt>
    <dgm:pt modelId="{973AB71B-8F79-4A71-BC43-F5BFF8F5D5A2}" type="sibTrans" cxnId="{EF189137-9188-490E-9A8D-5CF27278BFAA}">
      <dgm:prSet/>
      <dgm:spPr/>
      <dgm:t>
        <a:bodyPr/>
        <a:lstStyle/>
        <a:p>
          <a:endParaRPr lang="en-US"/>
        </a:p>
      </dgm:t>
    </dgm:pt>
    <dgm:pt modelId="{B6458BE3-8D7F-4812-B311-EC1F22887DDB}">
      <dgm:prSet custT="1"/>
      <dgm:spPr/>
      <dgm:t>
        <a:bodyPr/>
        <a:lstStyle/>
        <a:p>
          <a:r>
            <a:rPr lang="en-US" sz="2000" dirty="0"/>
            <a:t>AWS IAM</a:t>
          </a:r>
        </a:p>
      </dgm:t>
    </dgm:pt>
    <dgm:pt modelId="{80D1FE13-3243-45E1-82B8-0C4897BF0C57}" type="parTrans" cxnId="{27BD2561-ABE7-4C1B-8064-E784CA9D008D}">
      <dgm:prSet/>
      <dgm:spPr/>
      <dgm:t>
        <a:bodyPr/>
        <a:lstStyle/>
        <a:p>
          <a:endParaRPr lang="en-US"/>
        </a:p>
      </dgm:t>
    </dgm:pt>
    <dgm:pt modelId="{961A117B-9759-4474-8103-6873BBE50F92}" type="sibTrans" cxnId="{27BD2561-ABE7-4C1B-8064-E784CA9D008D}">
      <dgm:prSet/>
      <dgm:spPr/>
      <dgm:t>
        <a:bodyPr/>
        <a:lstStyle/>
        <a:p>
          <a:endParaRPr lang="en-US"/>
        </a:p>
      </dgm:t>
    </dgm:pt>
    <dgm:pt modelId="{A0B30F2E-A58B-41E0-A5B7-91120B245D9C}">
      <dgm:prSet custT="1"/>
      <dgm:spPr/>
      <dgm:t>
        <a:bodyPr/>
        <a:lstStyle/>
        <a:p>
          <a:r>
            <a:rPr lang="en-US" sz="2000" dirty="0"/>
            <a:t>Amazon </a:t>
          </a:r>
          <a:r>
            <a:rPr lang="en-US" sz="2000" dirty="0" err="1"/>
            <a:t>Cloudwatch</a:t>
          </a:r>
          <a:endParaRPr lang="en-US" sz="2000" dirty="0"/>
        </a:p>
      </dgm:t>
    </dgm:pt>
    <dgm:pt modelId="{A3D6082E-06EF-48EF-B2C5-497D454318F9}" type="parTrans" cxnId="{3440CE91-8F8A-42E2-84B2-0940714F011A}">
      <dgm:prSet/>
      <dgm:spPr/>
      <dgm:t>
        <a:bodyPr/>
        <a:lstStyle/>
        <a:p>
          <a:endParaRPr lang="en-US"/>
        </a:p>
      </dgm:t>
    </dgm:pt>
    <dgm:pt modelId="{D104F6FE-D13C-460E-AA46-2F40E573E0DD}" type="sibTrans" cxnId="{3440CE91-8F8A-42E2-84B2-0940714F011A}">
      <dgm:prSet/>
      <dgm:spPr/>
      <dgm:t>
        <a:bodyPr/>
        <a:lstStyle/>
        <a:p>
          <a:endParaRPr lang="en-US"/>
        </a:p>
      </dgm:t>
    </dgm:pt>
    <dgm:pt modelId="{7A4AD5CA-90F6-45D2-B34D-6373BAC83D23}">
      <dgm:prSet custT="1"/>
      <dgm:spPr/>
      <dgm:t>
        <a:bodyPr/>
        <a:lstStyle/>
        <a:p>
          <a:r>
            <a:rPr lang="en-US" sz="2000" dirty="0"/>
            <a:t>Amazon Kinesis</a:t>
          </a:r>
        </a:p>
      </dgm:t>
    </dgm:pt>
    <dgm:pt modelId="{CBC8F2A4-5978-4BB5-84E5-72500DA5C3EC}" type="parTrans" cxnId="{E490C64F-45F3-4F9D-BD2F-11170BD9F72C}">
      <dgm:prSet/>
      <dgm:spPr/>
      <dgm:t>
        <a:bodyPr/>
        <a:lstStyle/>
        <a:p>
          <a:endParaRPr lang="en-US"/>
        </a:p>
      </dgm:t>
    </dgm:pt>
    <dgm:pt modelId="{FADA9611-D84A-4069-BCFC-35AAEDB83991}" type="sibTrans" cxnId="{E490C64F-45F3-4F9D-BD2F-11170BD9F72C}">
      <dgm:prSet/>
      <dgm:spPr/>
      <dgm:t>
        <a:bodyPr/>
        <a:lstStyle/>
        <a:p>
          <a:endParaRPr lang="en-US"/>
        </a:p>
      </dgm:t>
    </dgm:pt>
    <dgm:pt modelId="{E1EF0B65-2FDB-435F-B1FB-F3CD08248BEA}" type="pres">
      <dgm:prSet presAssocID="{F4CCEF58-E5C7-42C6-9DFF-D50DED3FAF5E}" presName="vert0" presStyleCnt="0">
        <dgm:presLayoutVars>
          <dgm:dir/>
          <dgm:animOne val="branch"/>
          <dgm:animLvl val="lvl"/>
        </dgm:presLayoutVars>
      </dgm:prSet>
      <dgm:spPr/>
    </dgm:pt>
    <dgm:pt modelId="{BD0DAD74-FB12-4961-94D6-A0259EEE7965}" type="pres">
      <dgm:prSet presAssocID="{300FEBD0-A285-4013-8725-3A822A8316E8}" presName="thickLine" presStyleLbl="alignNode1" presStyleIdx="0" presStyleCnt="8"/>
      <dgm:spPr/>
    </dgm:pt>
    <dgm:pt modelId="{670110AE-76BD-4686-AE54-23681BCA3331}" type="pres">
      <dgm:prSet presAssocID="{300FEBD0-A285-4013-8725-3A822A8316E8}" presName="horz1" presStyleCnt="0"/>
      <dgm:spPr/>
    </dgm:pt>
    <dgm:pt modelId="{8B7BB3A4-F49F-4D1F-A16D-74EDF6F57830}" type="pres">
      <dgm:prSet presAssocID="{300FEBD0-A285-4013-8725-3A822A8316E8}" presName="tx1" presStyleLbl="revTx" presStyleIdx="0" presStyleCnt="8"/>
      <dgm:spPr/>
    </dgm:pt>
    <dgm:pt modelId="{532BEEC3-8214-48AA-AB5C-22815C6B3704}" type="pres">
      <dgm:prSet presAssocID="{300FEBD0-A285-4013-8725-3A822A8316E8}" presName="vert1" presStyleCnt="0"/>
      <dgm:spPr/>
    </dgm:pt>
    <dgm:pt modelId="{8FB0B1FE-C034-4E83-8CD7-4CA98DDD78EE}" type="pres">
      <dgm:prSet presAssocID="{C9324AF6-E1EF-4C17-9634-AF7A77FE4BAF}" presName="thickLine" presStyleLbl="alignNode1" presStyleIdx="1" presStyleCnt="8"/>
      <dgm:spPr/>
    </dgm:pt>
    <dgm:pt modelId="{FC5A5CB2-2E0E-485D-9001-5EE8F9C40D83}" type="pres">
      <dgm:prSet presAssocID="{C9324AF6-E1EF-4C17-9634-AF7A77FE4BAF}" presName="horz1" presStyleCnt="0"/>
      <dgm:spPr/>
    </dgm:pt>
    <dgm:pt modelId="{65E3D60A-2673-4ABE-AC13-3ED7B38094B4}" type="pres">
      <dgm:prSet presAssocID="{C9324AF6-E1EF-4C17-9634-AF7A77FE4BAF}" presName="tx1" presStyleLbl="revTx" presStyleIdx="1" presStyleCnt="8"/>
      <dgm:spPr/>
    </dgm:pt>
    <dgm:pt modelId="{72C4F4BD-D882-4849-863A-5429AC37A0AE}" type="pres">
      <dgm:prSet presAssocID="{C9324AF6-E1EF-4C17-9634-AF7A77FE4BAF}" presName="vert1" presStyleCnt="0"/>
      <dgm:spPr/>
    </dgm:pt>
    <dgm:pt modelId="{20105F8B-6234-442B-8915-EB5AD7C4BD3C}" type="pres">
      <dgm:prSet presAssocID="{EF8CAE39-6EE3-42DE-8D3D-ABB20102F38C}" presName="thickLine" presStyleLbl="alignNode1" presStyleIdx="2" presStyleCnt="8"/>
      <dgm:spPr/>
    </dgm:pt>
    <dgm:pt modelId="{A345B75A-4FF3-4A4A-A572-FDF282056675}" type="pres">
      <dgm:prSet presAssocID="{EF8CAE39-6EE3-42DE-8D3D-ABB20102F38C}" presName="horz1" presStyleCnt="0"/>
      <dgm:spPr/>
    </dgm:pt>
    <dgm:pt modelId="{CCAE6317-F8FF-443F-B7B0-49C6EC325079}" type="pres">
      <dgm:prSet presAssocID="{EF8CAE39-6EE3-42DE-8D3D-ABB20102F38C}" presName="tx1" presStyleLbl="revTx" presStyleIdx="2" presStyleCnt="8"/>
      <dgm:spPr/>
    </dgm:pt>
    <dgm:pt modelId="{D6322022-67BB-4E53-8B0A-3B66802EC216}" type="pres">
      <dgm:prSet presAssocID="{EF8CAE39-6EE3-42DE-8D3D-ABB20102F38C}" presName="vert1" presStyleCnt="0"/>
      <dgm:spPr/>
    </dgm:pt>
    <dgm:pt modelId="{4EF14B47-09FD-404C-B017-34B23AC77014}" type="pres">
      <dgm:prSet presAssocID="{AD1AB003-A299-4DAB-9A69-49EE3FE14BD3}" presName="thickLine" presStyleLbl="alignNode1" presStyleIdx="3" presStyleCnt="8"/>
      <dgm:spPr/>
    </dgm:pt>
    <dgm:pt modelId="{3EF78DFF-469A-4CB7-AB8F-CCA37FCD3360}" type="pres">
      <dgm:prSet presAssocID="{AD1AB003-A299-4DAB-9A69-49EE3FE14BD3}" presName="horz1" presStyleCnt="0"/>
      <dgm:spPr/>
    </dgm:pt>
    <dgm:pt modelId="{B23333D8-D3E1-4D1A-874B-780659686E53}" type="pres">
      <dgm:prSet presAssocID="{AD1AB003-A299-4DAB-9A69-49EE3FE14BD3}" presName="tx1" presStyleLbl="revTx" presStyleIdx="3" presStyleCnt="8"/>
      <dgm:spPr/>
    </dgm:pt>
    <dgm:pt modelId="{922A60A3-E334-4429-B19C-648E66D9ECA9}" type="pres">
      <dgm:prSet presAssocID="{AD1AB003-A299-4DAB-9A69-49EE3FE14BD3}" presName="vert1" presStyleCnt="0"/>
      <dgm:spPr/>
    </dgm:pt>
    <dgm:pt modelId="{D8A84912-F510-4A7E-923D-EC6303325AF2}" type="pres">
      <dgm:prSet presAssocID="{CE1D05A3-E2DE-4B1E-9F57-DD78DDBDA36B}" presName="thickLine" presStyleLbl="alignNode1" presStyleIdx="4" presStyleCnt="8"/>
      <dgm:spPr/>
    </dgm:pt>
    <dgm:pt modelId="{DEF6459D-5485-4531-97A6-4F8D8B93C646}" type="pres">
      <dgm:prSet presAssocID="{CE1D05A3-E2DE-4B1E-9F57-DD78DDBDA36B}" presName="horz1" presStyleCnt="0"/>
      <dgm:spPr/>
    </dgm:pt>
    <dgm:pt modelId="{45F01666-2EF2-4706-BF0F-7CA5F7966376}" type="pres">
      <dgm:prSet presAssocID="{CE1D05A3-E2DE-4B1E-9F57-DD78DDBDA36B}" presName="tx1" presStyleLbl="revTx" presStyleIdx="4" presStyleCnt="8"/>
      <dgm:spPr/>
    </dgm:pt>
    <dgm:pt modelId="{78C74B28-EFC6-415C-B393-6E41C64388CA}" type="pres">
      <dgm:prSet presAssocID="{CE1D05A3-E2DE-4B1E-9F57-DD78DDBDA36B}" presName="vert1" presStyleCnt="0"/>
      <dgm:spPr/>
    </dgm:pt>
    <dgm:pt modelId="{970EA98C-3395-4AD7-9687-D6B59BE4070E}" type="pres">
      <dgm:prSet presAssocID="{7A4AD5CA-90F6-45D2-B34D-6373BAC83D23}" presName="thickLine" presStyleLbl="alignNode1" presStyleIdx="5" presStyleCnt="8"/>
      <dgm:spPr/>
    </dgm:pt>
    <dgm:pt modelId="{070933DB-2299-4CEC-8B75-33637B351F91}" type="pres">
      <dgm:prSet presAssocID="{7A4AD5CA-90F6-45D2-B34D-6373BAC83D23}" presName="horz1" presStyleCnt="0"/>
      <dgm:spPr/>
    </dgm:pt>
    <dgm:pt modelId="{1A0F17C4-7583-49BD-8A0E-B1935F88CC1B}" type="pres">
      <dgm:prSet presAssocID="{7A4AD5CA-90F6-45D2-B34D-6373BAC83D23}" presName="tx1" presStyleLbl="revTx" presStyleIdx="5" presStyleCnt="8"/>
      <dgm:spPr/>
    </dgm:pt>
    <dgm:pt modelId="{7690A061-E15A-4A6E-A639-99F777607CC5}" type="pres">
      <dgm:prSet presAssocID="{7A4AD5CA-90F6-45D2-B34D-6373BAC83D23}" presName="vert1" presStyleCnt="0"/>
      <dgm:spPr/>
    </dgm:pt>
    <dgm:pt modelId="{FF6E33F1-5103-47CD-88AF-3861ABA97190}" type="pres">
      <dgm:prSet presAssocID="{B6458BE3-8D7F-4812-B311-EC1F22887DDB}" presName="thickLine" presStyleLbl="alignNode1" presStyleIdx="6" presStyleCnt="8"/>
      <dgm:spPr/>
    </dgm:pt>
    <dgm:pt modelId="{B325C0FD-21AB-4913-AB26-1E4194AA5BF6}" type="pres">
      <dgm:prSet presAssocID="{B6458BE3-8D7F-4812-B311-EC1F22887DDB}" presName="horz1" presStyleCnt="0"/>
      <dgm:spPr/>
    </dgm:pt>
    <dgm:pt modelId="{650AFE43-9879-47E6-B2D8-8DD5DA305801}" type="pres">
      <dgm:prSet presAssocID="{B6458BE3-8D7F-4812-B311-EC1F22887DDB}" presName="tx1" presStyleLbl="revTx" presStyleIdx="6" presStyleCnt="8"/>
      <dgm:spPr/>
    </dgm:pt>
    <dgm:pt modelId="{523CA5D6-86EB-49B6-82A8-5AE36A090A77}" type="pres">
      <dgm:prSet presAssocID="{B6458BE3-8D7F-4812-B311-EC1F22887DDB}" presName="vert1" presStyleCnt="0"/>
      <dgm:spPr/>
    </dgm:pt>
    <dgm:pt modelId="{2989F5C7-649D-427F-97F4-BC1D00C109CB}" type="pres">
      <dgm:prSet presAssocID="{A0B30F2E-A58B-41E0-A5B7-91120B245D9C}" presName="thickLine" presStyleLbl="alignNode1" presStyleIdx="7" presStyleCnt="8"/>
      <dgm:spPr/>
    </dgm:pt>
    <dgm:pt modelId="{DD2906FD-20C8-47A8-B111-98CEE583E038}" type="pres">
      <dgm:prSet presAssocID="{A0B30F2E-A58B-41E0-A5B7-91120B245D9C}" presName="horz1" presStyleCnt="0"/>
      <dgm:spPr/>
    </dgm:pt>
    <dgm:pt modelId="{5C859030-C8D1-4C75-8112-356C50866E6C}" type="pres">
      <dgm:prSet presAssocID="{A0B30F2E-A58B-41E0-A5B7-91120B245D9C}" presName="tx1" presStyleLbl="revTx" presStyleIdx="7" presStyleCnt="8"/>
      <dgm:spPr/>
    </dgm:pt>
    <dgm:pt modelId="{94971E0D-B225-4F39-9A76-CFD8DA406142}" type="pres">
      <dgm:prSet presAssocID="{A0B30F2E-A58B-41E0-A5B7-91120B245D9C}" presName="vert1" presStyleCnt="0"/>
      <dgm:spPr/>
    </dgm:pt>
  </dgm:ptLst>
  <dgm:cxnLst>
    <dgm:cxn modelId="{D5555B1A-9131-4B21-8454-1F21D71AD59A}" srcId="{F4CCEF58-E5C7-42C6-9DFF-D50DED3FAF5E}" destId="{300FEBD0-A285-4013-8725-3A822A8316E8}" srcOrd="0" destOrd="0" parTransId="{A5EE712A-3F01-4446-801D-48604553DC6E}" sibTransId="{45F0F619-FEE1-4358-877A-65D03C6A65B4}"/>
    <dgm:cxn modelId="{EF189137-9188-490E-9A8D-5CF27278BFAA}" srcId="{F4CCEF58-E5C7-42C6-9DFF-D50DED3FAF5E}" destId="{CE1D05A3-E2DE-4B1E-9F57-DD78DDBDA36B}" srcOrd="4" destOrd="0" parTransId="{88BF34F5-1773-4365-AA14-41BB73BD1A2C}" sibTransId="{973AB71B-8F79-4A71-BC43-F5BFF8F5D5A2}"/>
    <dgm:cxn modelId="{3450BD60-B77F-48A2-A8EC-10BC3199526D}" type="presOf" srcId="{AD1AB003-A299-4DAB-9A69-49EE3FE14BD3}" destId="{B23333D8-D3E1-4D1A-874B-780659686E53}" srcOrd="0" destOrd="0" presId="urn:microsoft.com/office/officeart/2008/layout/LinedList"/>
    <dgm:cxn modelId="{27BD2561-ABE7-4C1B-8064-E784CA9D008D}" srcId="{F4CCEF58-E5C7-42C6-9DFF-D50DED3FAF5E}" destId="{B6458BE3-8D7F-4812-B311-EC1F22887DDB}" srcOrd="6" destOrd="0" parTransId="{80D1FE13-3243-45E1-82B8-0C4897BF0C57}" sibTransId="{961A117B-9759-4474-8103-6873BBE50F92}"/>
    <dgm:cxn modelId="{092B776A-D3CE-43B8-9DEB-7C5290E7EA64}" type="presOf" srcId="{F4CCEF58-E5C7-42C6-9DFF-D50DED3FAF5E}" destId="{E1EF0B65-2FDB-435F-B1FB-F3CD08248BEA}" srcOrd="0" destOrd="0" presId="urn:microsoft.com/office/officeart/2008/layout/LinedList"/>
    <dgm:cxn modelId="{EF21F34D-C50F-4870-AFF1-8FB01632C194}" type="presOf" srcId="{A0B30F2E-A58B-41E0-A5B7-91120B245D9C}" destId="{5C859030-C8D1-4C75-8112-356C50866E6C}" srcOrd="0" destOrd="0" presId="urn:microsoft.com/office/officeart/2008/layout/LinedList"/>
    <dgm:cxn modelId="{E490C64F-45F3-4F9D-BD2F-11170BD9F72C}" srcId="{F4CCEF58-E5C7-42C6-9DFF-D50DED3FAF5E}" destId="{7A4AD5CA-90F6-45D2-B34D-6373BAC83D23}" srcOrd="5" destOrd="0" parTransId="{CBC8F2A4-5978-4BB5-84E5-72500DA5C3EC}" sibTransId="{FADA9611-D84A-4069-BCFC-35AAEDB83991}"/>
    <dgm:cxn modelId="{94F37C71-97F7-4C67-863B-F2265E167FBA}" srcId="{F4CCEF58-E5C7-42C6-9DFF-D50DED3FAF5E}" destId="{C9324AF6-E1EF-4C17-9634-AF7A77FE4BAF}" srcOrd="1" destOrd="0" parTransId="{A3013BDC-1C51-44B1-9165-88F5FCFA9841}" sibTransId="{C612E03E-7134-4504-AAC2-07061CD9B08B}"/>
    <dgm:cxn modelId="{1CF6F051-C7D1-4C73-99E2-CCF8766050F2}" type="presOf" srcId="{C9324AF6-E1EF-4C17-9634-AF7A77FE4BAF}" destId="{65E3D60A-2673-4ABE-AC13-3ED7B38094B4}" srcOrd="0" destOrd="0" presId="urn:microsoft.com/office/officeart/2008/layout/LinedList"/>
    <dgm:cxn modelId="{61FE7F75-A1B5-44D2-9911-18E4F0D63568}" type="presOf" srcId="{B6458BE3-8D7F-4812-B311-EC1F22887DDB}" destId="{650AFE43-9879-47E6-B2D8-8DD5DA305801}" srcOrd="0" destOrd="0" presId="urn:microsoft.com/office/officeart/2008/layout/LinedList"/>
    <dgm:cxn modelId="{91559259-A528-493F-B64D-2300E123754E}" type="presOf" srcId="{CE1D05A3-E2DE-4B1E-9F57-DD78DDBDA36B}" destId="{45F01666-2EF2-4706-BF0F-7CA5F7966376}" srcOrd="0" destOrd="0" presId="urn:microsoft.com/office/officeart/2008/layout/LinedList"/>
    <dgm:cxn modelId="{BC86FA59-5B77-4DB0-BCB0-60C878A67D4F}" type="presOf" srcId="{300FEBD0-A285-4013-8725-3A822A8316E8}" destId="{8B7BB3A4-F49F-4D1F-A16D-74EDF6F57830}" srcOrd="0" destOrd="0" presId="urn:microsoft.com/office/officeart/2008/layout/LinedList"/>
    <dgm:cxn modelId="{3440CE91-8F8A-42E2-84B2-0940714F011A}" srcId="{F4CCEF58-E5C7-42C6-9DFF-D50DED3FAF5E}" destId="{A0B30F2E-A58B-41E0-A5B7-91120B245D9C}" srcOrd="7" destOrd="0" parTransId="{A3D6082E-06EF-48EF-B2C5-497D454318F9}" sibTransId="{D104F6FE-D13C-460E-AA46-2F40E573E0DD}"/>
    <dgm:cxn modelId="{EB50BC94-E674-4207-A7C7-C94CF98E95F5}" type="presOf" srcId="{EF8CAE39-6EE3-42DE-8D3D-ABB20102F38C}" destId="{CCAE6317-F8FF-443F-B7B0-49C6EC325079}" srcOrd="0" destOrd="0" presId="urn:microsoft.com/office/officeart/2008/layout/LinedList"/>
    <dgm:cxn modelId="{DD4F2A9C-3E22-4027-B673-F3614A31A7A4}" type="presOf" srcId="{7A4AD5CA-90F6-45D2-B34D-6373BAC83D23}" destId="{1A0F17C4-7583-49BD-8A0E-B1935F88CC1B}" srcOrd="0" destOrd="0" presId="urn:microsoft.com/office/officeart/2008/layout/LinedList"/>
    <dgm:cxn modelId="{AD44FFDC-9397-44A3-BCEC-DC95BF1DCD43}" srcId="{F4CCEF58-E5C7-42C6-9DFF-D50DED3FAF5E}" destId="{AD1AB003-A299-4DAB-9A69-49EE3FE14BD3}" srcOrd="3" destOrd="0" parTransId="{431F8645-6758-47F3-98CE-7DC6AA7B0CB1}" sibTransId="{12FF832B-CAB2-48F8-9606-E3BF2083B1DC}"/>
    <dgm:cxn modelId="{5812A3EB-6BDB-4851-B684-F12E27637830}" srcId="{F4CCEF58-E5C7-42C6-9DFF-D50DED3FAF5E}" destId="{EF8CAE39-6EE3-42DE-8D3D-ABB20102F38C}" srcOrd="2" destOrd="0" parTransId="{C0F84743-D5C7-4FCB-90D4-84037B34658B}" sibTransId="{BF85B1D9-2A58-4EF5-8625-D2F9264FA3E8}"/>
    <dgm:cxn modelId="{F5039E2A-7398-4E98-AF79-4B18AC1FA50A}" type="presParOf" srcId="{E1EF0B65-2FDB-435F-B1FB-F3CD08248BEA}" destId="{BD0DAD74-FB12-4961-94D6-A0259EEE7965}" srcOrd="0" destOrd="0" presId="urn:microsoft.com/office/officeart/2008/layout/LinedList"/>
    <dgm:cxn modelId="{4E96C9B0-4E6A-4F6E-9694-BF064131C80C}" type="presParOf" srcId="{E1EF0B65-2FDB-435F-B1FB-F3CD08248BEA}" destId="{670110AE-76BD-4686-AE54-23681BCA3331}" srcOrd="1" destOrd="0" presId="urn:microsoft.com/office/officeart/2008/layout/LinedList"/>
    <dgm:cxn modelId="{09FE4D3F-A1C7-4AA7-8FC9-6858AE9D47E5}" type="presParOf" srcId="{670110AE-76BD-4686-AE54-23681BCA3331}" destId="{8B7BB3A4-F49F-4D1F-A16D-74EDF6F57830}" srcOrd="0" destOrd="0" presId="urn:microsoft.com/office/officeart/2008/layout/LinedList"/>
    <dgm:cxn modelId="{0B279F87-832A-4963-853D-1116F5300413}" type="presParOf" srcId="{670110AE-76BD-4686-AE54-23681BCA3331}" destId="{532BEEC3-8214-48AA-AB5C-22815C6B3704}" srcOrd="1" destOrd="0" presId="urn:microsoft.com/office/officeart/2008/layout/LinedList"/>
    <dgm:cxn modelId="{D15F43E7-A3A1-4989-B8A7-3133D2446417}" type="presParOf" srcId="{E1EF0B65-2FDB-435F-B1FB-F3CD08248BEA}" destId="{8FB0B1FE-C034-4E83-8CD7-4CA98DDD78EE}" srcOrd="2" destOrd="0" presId="urn:microsoft.com/office/officeart/2008/layout/LinedList"/>
    <dgm:cxn modelId="{9F2222C0-76D5-490F-A3B2-2C8B190BF0F1}" type="presParOf" srcId="{E1EF0B65-2FDB-435F-B1FB-F3CD08248BEA}" destId="{FC5A5CB2-2E0E-485D-9001-5EE8F9C40D83}" srcOrd="3" destOrd="0" presId="urn:microsoft.com/office/officeart/2008/layout/LinedList"/>
    <dgm:cxn modelId="{9D0CB5FD-9DB9-4648-9B85-C4D7E35F1C11}" type="presParOf" srcId="{FC5A5CB2-2E0E-485D-9001-5EE8F9C40D83}" destId="{65E3D60A-2673-4ABE-AC13-3ED7B38094B4}" srcOrd="0" destOrd="0" presId="urn:microsoft.com/office/officeart/2008/layout/LinedList"/>
    <dgm:cxn modelId="{B822BF95-3228-491A-94FB-A3AB70BB2740}" type="presParOf" srcId="{FC5A5CB2-2E0E-485D-9001-5EE8F9C40D83}" destId="{72C4F4BD-D882-4849-863A-5429AC37A0AE}" srcOrd="1" destOrd="0" presId="urn:microsoft.com/office/officeart/2008/layout/LinedList"/>
    <dgm:cxn modelId="{052FC865-7966-4155-89F5-6978B0DB2B22}" type="presParOf" srcId="{E1EF0B65-2FDB-435F-B1FB-F3CD08248BEA}" destId="{20105F8B-6234-442B-8915-EB5AD7C4BD3C}" srcOrd="4" destOrd="0" presId="urn:microsoft.com/office/officeart/2008/layout/LinedList"/>
    <dgm:cxn modelId="{133D8D73-3D03-4E50-85F2-F2E50277C52C}" type="presParOf" srcId="{E1EF0B65-2FDB-435F-B1FB-F3CD08248BEA}" destId="{A345B75A-4FF3-4A4A-A572-FDF282056675}" srcOrd="5" destOrd="0" presId="urn:microsoft.com/office/officeart/2008/layout/LinedList"/>
    <dgm:cxn modelId="{FC6E0688-0C3E-43EA-A7D2-141551F35A59}" type="presParOf" srcId="{A345B75A-4FF3-4A4A-A572-FDF282056675}" destId="{CCAE6317-F8FF-443F-B7B0-49C6EC325079}" srcOrd="0" destOrd="0" presId="urn:microsoft.com/office/officeart/2008/layout/LinedList"/>
    <dgm:cxn modelId="{7740EE3A-C31E-4B88-ACF0-146483C79180}" type="presParOf" srcId="{A345B75A-4FF3-4A4A-A572-FDF282056675}" destId="{D6322022-67BB-4E53-8B0A-3B66802EC216}" srcOrd="1" destOrd="0" presId="urn:microsoft.com/office/officeart/2008/layout/LinedList"/>
    <dgm:cxn modelId="{4415D58D-4BC8-48A7-8DC2-CBEEE174CE2A}" type="presParOf" srcId="{E1EF0B65-2FDB-435F-B1FB-F3CD08248BEA}" destId="{4EF14B47-09FD-404C-B017-34B23AC77014}" srcOrd="6" destOrd="0" presId="urn:microsoft.com/office/officeart/2008/layout/LinedList"/>
    <dgm:cxn modelId="{960C0DE9-09AE-411B-8677-874641FC4A80}" type="presParOf" srcId="{E1EF0B65-2FDB-435F-B1FB-F3CD08248BEA}" destId="{3EF78DFF-469A-4CB7-AB8F-CCA37FCD3360}" srcOrd="7" destOrd="0" presId="urn:microsoft.com/office/officeart/2008/layout/LinedList"/>
    <dgm:cxn modelId="{E51431E2-8652-4E0F-9E6B-08DED6BB4389}" type="presParOf" srcId="{3EF78DFF-469A-4CB7-AB8F-CCA37FCD3360}" destId="{B23333D8-D3E1-4D1A-874B-780659686E53}" srcOrd="0" destOrd="0" presId="urn:microsoft.com/office/officeart/2008/layout/LinedList"/>
    <dgm:cxn modelId="{4239CDBB-9765-4212-8E15-0291BE44A7C1}" type="presParOf" srcId="{3EF78DFF-469A-4CB7-AB8F-CCA37FCD3360}" destId="{922A60A3-E334-4429-B19C-648E66D9ECA9}" srcOrd="1" destOrd="0" presId="urn:microsoft.com/office/officeart/2008/layout/LinedList"/>
    <dgm:cxn modelId="{92DF1A5D-F1E4-44C2-B481-5A5036E604F7}" type="presParOf" srcId="{E1EF0B65-2FDB-435F-B1FB-F3CD08248BEA}" destId="{D8A84912-F510-4A7E-923D-EC6303325AF2}" srcOrd="8" destOrd="0" presId="urn:microsoft.com/office/officeart/2008/layout/LinedList"/>
    <dgm:cxn modelId="{C0A751D2-7CE6-41BA-95BA-BD7F278F4312}" type="presParOf" srcId="{E1EF0B65-2FDB-435F-B1FB-F3CD08248BEA}" destId="{DEF6459D-5485-4531-97A6-4F8D8B93C646}" srcOrd="9" destOrd="0" presId="urn:microsoft.com/office/officeart/2008/layout/LinedList"/>
    <dgm:cxn modelId="{7656D4F7-C23F-429E-A229-746141FCECEA}" type="presParOf" srcId="{DEF6459D-5485-4531-97A6-4F8D8B93C646}" destId="{45F01666-2EF2-4706-BF0F-7CA5F7966376}" srcOrd="0" destOrd="0" presId="urn:microsoft.com/office/officeart/2008/layout/LinedList"/>
    <dgm:cxn modelId="{76BAA348-EAF5-4E06-BF33-94BC83E8EAED}" type="presParOf" srcId="{DEF6459D-5485-4531-97A6-4F8D8B93C646}" destId="{78C74B28-EFC6-415C-B393-6E41C64388CA}" srcOrd="1" destOrd="0" presId="urn:microsoft.com/office/officeart/2008/layout/LinedList"/>
    <dgm:cxn modelId="{C9433FC9-DA6D-4E90-8AA7-E7DB95333D11}" type="presParOf" srcId="{E1EF0B65-2FDB-435F-B1FB-F3CD08248BEA}" destId="{970EA98C-3395-4AD7-9687-D6B59BE4070E}" srcOrd="10" destOrd="0" presId="urn:microsoft.com/office/officeart/2008/layout/LinedList"/>
    <dgm:cxn modelId="{EA778966-FEF3-4849-89EE-43688C72C37A}" type="presParOf" srcId="{E1EF0B65-2FDB-435F-B1FB-F3CD08248BEA}" destId="{070933DB-2299-4CEC-8B75-33637B351F91}" srcOrd="11" destOrd="0" presId="urn:microsoft.com/office/officeart/2008/layout/LinedList"/>
    <dgm:cxn modelId="{2925AF3A-11C6-4CED-A30F-2C6A23CC9582}" type="presParOf" srcId="{070933DB-2299-4CEC-8B75-33637B351F91}" destId="{1A0F17C4-7583-49BD-8A0E-B1935F88CC1B}" srcOrd="0" destOrd="0" presId="urn:microsoft.com/office/officeart/2008/layout/LinedList"/>
    <dgm:cxn modelId="{1F988CBF-2CA5-4C2C-A0BC-4739CE272231}" type="presParOf" srcId="{070933DB-2299-4CEC-8B75-33637B351F91}" destId="{7690A061-E15A-4A6E-A639-99F777607CC5}" srcOrd="1" destOrd="0" presId="urn:microsoft.com/office/officeart/2008/layout/LinedList"/>
    <dgm:cxn modelId="{F8DECBE0-C144-4955-91FC-08A01D4AE9C8}" type="presParOf" srcId="{E1EF0B65-2FDB-435F-B1FB-F3CD08248BEA}" destId="{FF6E33F1-5103-47CD-88AF-3861ABA97190}" srcOrd="12" destOrd="0" presId="urn:microsoft.com/office/officeart/2008/layout/LinedList"/>
    <dgm:cxn modelId="{6FB07BD1-5B34-4938-95D2-5E4D79639645}" type="presParOf" srcId="{E1EF0B65-2FDB-435F-B1FB-F3CD08248BEA}" destId="{B325C0FD-21AB-4913-AB26-1E4194AA5BF6}" srcOrd="13" destOrd="0" presId="urn:microsoft.com/office/officeart/2008/layout/LinedList"/>
    <dgm:cxn modelId="{E71D0B77-6ECE-471B-975F-AF2A28FD7F0C}" type="presParOf" srcId="{B325C0FD-21AB-4913-AB26-1E4194AA5BF6}" destId="{650AFE43-9879-47E6-B2D8-8DD5DA305801}" srcOrd="0" destOrd="0" presId="urn:microsoft.com/office/officeart/2008/layout/LinedList"/>
    <dgm:cxn modelId="{707EAA2B-EBD9-408B-8B10-1676D749D559}" type="presParOf" srcId="{B325C0FD-21AB-4913-AB26-1E4194AA5BF6}" destId="{523CA5D6-86EB-49B6-82A8-5AE36A090A77}" srcOrd="1" destOrd="0" presId="urn:microsoft.com/office/officeart/2008/layout/LinedList"/>
    <dgm:cxn modelId="{502FF3D4-7161-4CF1-ADFB-33BDC53D912B}" type="presParOf" srcId="{E1EF0B65-2FDB-435F-B1FB-F3CD08248BEA}" destId="{2989F5C7-649D-427F-97F4-BC1D00C109CB}" srcOrd="14" destOrd="0" presId="urn:microsoft.com/office/officeart/2008/layout/LinedList"/>
    <dgm:cxn modelId="{9DB9D0A2-739E-497C-9705-5698F6BBD391}" type="presParOf" srcId="{E1EF0B65-2FDB-435F-B1FB-F3CD08248BEA}" destId="{DD2906FD-20C8-47A8-B111-98CEE583E038}" srcOrd="15" destOrd="0" presId="urn:microsoft.com/office/officeart/2008/layout/LinedList"/>
    <dgm:cxn modelId="{567A243D-B6E8-4EA1-AE89-428927B89021}" type="presParOf" srcId="{DD2906FD-20C8-47A8-B111-98CEE583E038}" destId="{5C859030-C8D1-4C75-8112-356C50866E6C}" srcOrd="0" destOrd="0" presId="urn:microsoft.com/office/officeart/2008/layout/LinedList"/>
    <dgm:cxn modelId="{67CF3A9B-C966-495F-A0C8-7B44F0C6E454}" type="presParOf" srcId="{DD2906FD-20C8-47A8-B111-98CEE583E038}" destId="{94971E0D-B225-4F39-9A76-CFD8DA40614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4CCEF58-E5C7-42C6-9DFF-D50DED3FAF5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300FEBD0-A285-4013-8725-3A822A8316E8}">
      <dgm:prSet custT="1"/>
      <dgm:spPr/>
      <dgm:t>
        <a:bodyPr/>
        <a:lstStyle/>
        <a:p>
          <a:r>
            <a:rPr lang="en-US" sz="2400" dirty="0">
              <a:latin typeface="Calibri" panose="020F0502020204030204" pitchFamily="34" charset="0"/>
              <a:cs typeface="Arial" panose="020B0604020202020204" pitchFamily="34" charset="0"/>
            </a:rPr>
            <a:t>Higher dependency</a:t>
          </a:r>
          <a:endParaRPr lang="en-US" sz="2400" dirty="0"/>
        </a:p>
      </dgm:t>
    </dgm:pt>
    <dgm:pt modelId="{A5EE712A-3F01-4446-801D-48604553DC6E}" type="parTrans" cxnId="{D5555B1A-9131-4B21-8454-1F21D71AD59A}">
      <dgm:prSet/>
      <dgm:spPr/>
      <dgm:t>
        <a:bodyPr/>
        <a:lstStyle/>
        <a:p>
          <a:endParaRPr lang="en-US"/>
        </a:p>
      </dgm:t>
    </dgm:pt>
    <dgm:pt modelId="{45F0F619-FEE1-4358-877A-65D03C6A65B4}" type="sibTrans" cxnId="{D5555B1A-9131-4B21-8454-1F21D71AD59A}">
      <dgm:prSet/>
      <dgm:spPr/>
      <dgm:t>
        <a:bodyPr/>
        <a:lstStyle/>
        <a:p>
          <a:endParaRPr lang="en-US"/>
        </a:p>
      </dgm:t>
    </dgm:pt>
    <dgm:pt modelId="{771B058E-B6A8-4FD9-B7CC-7E597D4F032D}">
      <dgm:prSet custT="1"/>
      <dgm:spPr/>
      <dgm:t>
        <a:bodyPr/>
        <a:lstStyle/>
        <a:p>
          <a:r>
            <a:rPr lang="en-US" sz="2400">
              <a:latin typeface="Calibri" panose="020F0502020204030204" pitchFamily="34" charset="0"/>
              <a:cs typeface="Arial" panose="020B0604020202020204" pitchFamily="34" charset="0"/>
            </a:rPr>
            <a:t>Higher data rate</a:t>
          </a:r>
          <a:endParaRPr lang="en-US" sz="2400" dirty="0">
            <a:latin typeface="Calibri" panose="020F0502020204030204" pitchFamily="34" charset="0"/>
            <a:cs typeface="Arial" panose="020B0604020202020204" pitchFamily="34" charset="0"/>
          </a:endParaRPr>
        </a:p>
      </dgm:t>
    </dgm:pt>
    <dgm:pt modelId="{771F4E2A-2D68-4C28-BB68-E6B57FFD2CE7}" type="parTrans" cxnId="{93660962-54A2-4364-A396-57736EAFEE8B}">
      <dgm:prSet/>
      <dgm:spPr/>
      <dgm:t>
        <a:bodyPr/>
        <a:lstStyle/>
        <a:p>
          <a:endParaRPr lang="en-US"/>
        </a:p>
      </dgm:t>
    </dgm:pt>
    <dgm:pt modelId="{E7C0AA74-55E0-4B12-8C7F-58D6D374C7C7}" type="sibTrans" cxnId="{93660962-54A2-4364-A396-57736EAFEE8B}">
      <dgm:prSet/>
      <dgm:spPr/>
      <dgm:t>
        <a:bodyPr/>
        <a:lstStyle/>
        <a:p>
          <a:endParaRPr lang="en-US"/>
        </a:p>
      </dgm:t>
    </dgm:pt>
    <dgm:pt modelId="{26CD4C8C-DD0E-4877-9120-7824F384622C}">
      <dgm:prSet custT="1"/>
      <dgm:spPr/>
      <dgm:t>
        <a:bodyPr/>
        <a:lstStyle/>
        <a:p>
          <a:r>
            <a:rPr lang="en-US" sz="2400">
              <a:latin typeface="Calibri" panose="020F0502020204030204" pitchFamily="34" charset="0"/>
              <a:cs typeface="Arial" panose="020B0604020202020204" pitchFamily="34" charset="0"/>
            </a:rPr>
            <a:t>Higher availability</a:t>
          </a:r>
          <a:endParaRPr lang="en-US" sz="2400" dirty="0">
            <a:latin typeface="Calibri" panose="020F0502020204030204" pitchFamily="34" charset="0"/>
            <a:cs typeface="Arial" panose="020B0604020202020204" pitchFamily="34" charset="0"/>
          </a:endParaRPr>
        </a:p>
      </dgm:t>
    </dgm:pt>
    <dgm:pt modelId="{1DBD66EA-C35D-4AB2-B00A-078CA3F6EB84}" type="parTrans" cxnId="{AD086B05-F857-45ED-BBE2-0D615A93D6B0}">
      <dgm:prSet/>
      <dgm:spPr/>
      <dgm:t>
        <a:bodyPr/>
        <a:lstStyle/>
        <a:p>
          <a:endParaRPr lang="en-US"/>
        </a:p>
      </dgm:t>
    </dgm:pt>
    <dgm:pt modelId="{66042304-59FE-4D33-8214-79367810328B}" type="sibTrans" cxnId="{AD086B05-F857-45ED-BBE2-0D615A93D6B0}">
      <dgm:prSet/>
      <dgm:spPr/>
      <dgm:t>
        <a:bodyPr/>
        <a:lstStyle/>
        <a:p>
          <a:endParaRPr lang="en-US"/>
        </a:p>
      </dgm:t>
    </dgm:pt>
    <dgm:pt modelId="{4DFF86A6-F14E-4637-BAF4-1046AE533E07}">
      <dgm:prSet custT="1"/>
      <dgm:spPr/>
      <dgm:t>
        <a:bodyPr/>
        <a:lstStyle/>
        <a:p>
          <a:r>
            <a:rPr lang="en-US" sz="2400" dirty="0">
              <a:latin typeface="Calibri" panose="020F0502020204030204" pitchFamily="34" charset="0"/>
              <a:cs typeface="Arial" panose="020B0604020202020204" pitchFamily="34" charset="0"/>
            </a:rPr>
            <a:t>Better connection in mobility</a:t>
          </a:r>
        </a:p>
      </dgm:t>
    </dgm:pt>
    <dgm:pt modelId="{D978ECE2-56F8-482F-B101-253FECFCB05D}" type="parTrans" cxnId="{9407829D-6281-48F7-BFF7-9AC2C0ED4427}">
      <dgm:prSet/>
      <dgm:spPr/>
      <dgm:t>
        <a:bodyPr/>
        <a:lstStyle/>
        <a:p>
          <a:endParaRPr lang="en-US"/>
        </a:p>
      </dgm:t>
    </dgm:pt>
    <dgm:pt modelId="{6644D085-4A63-4CC6-BF83-E440276B810A}" type="sibTrans" cxnId="{9407829D-6281-48F7-BFF7-9AC2C0ED4427}">
      <dgm:prSet/>
      <dgm:spPr/>
      <dgm:t>
        <a:bodyPr/>
        <a:lstStyle/>
        <a:p>
          <a:endParaRPr lang="en-US"/>
        </a:p>
      </dgm:t>
    </dgm:pt>
    <dgm:pt modelId="{E1EF0B65-2FDB-435F-B1FB-F3CD08248BEA}" type="pres">
      <dgm:prSet presAssocID="{F4CCEF58-E5C7-42C6-9DFF-D50DED3FAF5E}" presName="vert0" presStyleCnt="0">
        <dgm:presLayoutVars>
          <dgm:dir/>
          <dgm:animOne val="branch"/>
          <dgm:animLvl val="lvl"/>
        </dgm:presLayoutVars>
      </dgm:prSet>
      <dgm:spPr/>
    </dgm:pt>
    <dgm:pt modelId="{BD0DAD74-FB12-4961-94D6-A0259EEE7965}" type="pres">
      <dgm:prSet presAssocID="{300FEBD0-A285-4013-8725-3A822A8316E8}" presName="thickLine" presStyleLbl="alignNode1" presStyleIdx="0" presStyleCnt="4"/>
      <dgm:spPr/>
    </dgm:pt>
    <dgm:pt modelId="{670110AE-76BD-4686-AE54-23681BCA3331}" type="pres">
      <dgm:prSet presAssocID="{300FEBD0-A285-4013-8725-3A822A8316E8}" presName="horz1" presStyleCnt="0"/>
      <dgm:spPr/>
    </dgm:pt>
    <dgm:pt modelId="{8B7BB3A4-F49F-4D1F-A16D-74EDF6F57830}" type="pres">
      <dgm:prSet presAssocID="{300FEBD0-A285-4013-8725-3A822A8316E8}" presName="tx1" presStyleLbl="revTx" presStyleIdx="0" presStyleCnt="4"/>
      <dgm:spPr/>
    </dgm:pt>
    <dgm:pt modelId="{532BEEC3-8214-48AA-AB5C-22815C6B3704}" type="pres">
      <dgm:prSet presAssocID="{300FEBD0-A285-4013-8725-3A822A8316E8}" presName="vert1" presStyleCnt="0"/>
      <dgm:spPr/>
    </dgm:pt>
    <dgm:pt modelId="{57D3C884-DB00-4418-B394-8C499C07DBD1}" type="pres">
      <dgm:prSet presAssocID="{771B058E-B6A8-4FD9-B7CC-7E597D4F032D}" presName="thickLine" presStyleLbl="alignNode1" presStyleIdx="1" presStyleCnt="4"/>
      <dgm:spPr/>
    </dgm:pt>
    <dgm:pt modelId="{451D170C-C4AB-4786-B65D-3FB8F11C7D23}" type="pres">
      <dgm:prSet presAssocID="{771B058E-B6A8-4FD9-B7CC-7E597D4F032D}" presName="horz1" presStyleCnt="0"/>
      <dgm:spPr/>
    </dgm:pt>
    <dgm:pt modelId="{9E81E3EC-32C3-4C39-8051-6526511A8C03}" type="pres">
      <dgm:prSet presAssocID="{771B058E-B6A8-4FD9-B7CC-7E597D4F032D}" presName="tx1" presStyleLbl="revTx" presStyleIdx="1" presStyleCnt="4"/>
      <dgm:spPr/>
    </dgm:pt>
    <dgm:pt modelId="{30EE342C-0045-40C0-BA0D-DD8F412E9B5B}" type="pres">
      <dgm:prSet presAssocID="{771B058E-B6A8-4FD9-B7CC-7E597D4F032D}" presName="vert1" presStyleCnt="0"/>
      <dgm:spPr/>
    </dgm:pt>
    <dgm:pt modelId="{1797AD83-3CE8-4AED-B818-F49A7264BE2D}" type="pres">
      <dgm:prSet presAssocID="{26CD4C8C-DD0E-4877-9120-7824F384622C}" presName="thickLine" presStyleLbl="alignNode1" presStyleIdx="2" presStyleCnt="4"/>
      <dgm:spPr/>
    </dgm:pt>
    <dgm:pt modelId="{88AE040B-88E4-4A71-957C-E125F0C4F0F6}" type="pres">
      <dgm:prSet presAssocID="{26CD4C8C-DD0E-4877-9120-7824F384622C}" presName="horz1" presStyleCnt="0"/>
      <dgm:spPr/>
    </dgm:pt>
    <dgm:pt modelId="{125F6054-C9D8-4018-8264-1E509312F980}" type="pres">
      <dgm:prSet presAssocID="{26CD4C8C-DD0E-4877-9120-7824F384622C}" presName="tx1" presStyleLbl="revTx" presStyleIdx="2" presStyleCnt="4"/>
      <dgm:spPr/>
    </dgm:pt>
    <dgm:pt modelId="{4EF049BB-A901-4853-A15A-9C97A4FF6970}" type="pres">
      <dgm:prSet presAssocID="{26CD4C8C-DD0E-4877-9120-7824F384622C}" presName="vert1" presStyleCnt="0"/>
      <dgm:spPr/>
    </dgm:pt>
    <dgm:pt modelId="{9D79925A-D421-4502-896D-EBC54B2EC6C3}" type="pres">
      <dgm:prSet presAssocID="{4DFF86A6-F14E-4637-BAF4-1046AE533E07}" presName="thickLine" presStyleLbl="alignNode1" presStyleIdx="3" presStyleCnt="4"/>
      <dgm:spPr/>
    </dgm:pt>
    <dgm:pt modelId="{525B7EC4-52FE-44E7-8CB6-406090CFAC61}" type="pres">
      <dgm:prSet presAssocID="{4DFF86A6-F14E-4637-BAF4-1046AE533E07}" presName="horz1" presStyleCnt="0"/>
      <dgm:spPr/>
    </dgm:pt>
    <dgm:pt modelId="{79D0CD22-EEDF-4D7F-9CAE-E03A28B1A9E7}" type="pres">
      <dgm:prSet presAssocID="{4DFF86A6-F14E-4637-BAF4-1046AE533E07}" presName="tx1" presStyleLbl="revTx" presStyleIdx="3" presStyleCnt="4"/>
      <dgm:spPr/>
    </dgm:pt>
    <dgm:pt modelId="{DA4AC515-FA43-490B-B3CA-615B51F8DFE0}" type="pres">
      <dgm:prSet presAssocID="{4DFF86A6-F14E-4637-BAF4-1046AE533E07}" presName="vert1" presStyleCnt="0"/>
      <dgm:spPr/>
    </dgm:pt>
  </dgm:ptLst>
  <dgm:cxnLst>
    <dgm:cxn modelId="{AD086B05-F857-45ED-BBE2-0D615A93D6B0}" srcId="{F4CCEF58-E5C7-42C6-9DFF-D50DED3FAF5E}" destId="{26CD4C8C-DD0E-4877-9120-7824F384622C}" srcOrd="2" destOrd="0" parTransId="{1DBD66EA-C35D-4AB2-B00A-078CA3F6EB84}" sibTransId="{66042304-59FE-4D33-8214-79367810328B}"/>
    <dgm:cxn modelId="{D5555B1A-9131-4B21-8454-1F21D71AD59A}" srcId="{F4CCEF58-E5C7-42C6-9DFF-D50DED3FAF5E}" destId="{300FEBD0-A285-4013-8725-3A822A8316E8}" srcOrd="0" destOrd="0" parTransId="{A5EE712A-3F01-4446-801D-48604553DC6E}" sibTransId="{45F0F619-FEE1-4358-877A-65D03C6A65B4}"/>
    <dgm:cxn modelId="{93660962-54A2-4364-A396-57736EAFEE8B}" srcId="{F4CCEF58-E5C7-42C6-9DFF-D50DED3FAF5E}" destId="{771B058E-B6A8-4FD9-B7CC-7E597D4F032D}" srcOrd="1" destOrd="0" parTransId="{771F4E2A-2D68-4C28-BB68-E6B57FFD2CE7}" sibTransId="{E7C0AA74-55E0-4B12-8C7F-58D6D374C7C7}"/>
    <dgm:cxn modelId="{092B776A-D3CE-43B8-9DEB-7C5290E7EA64}" type="presOf" srcId="{F4CCEF58-E5C7-42C6-9DFF-D50DED3FAF5E}" destId="{E1EF0B65-2FDB-435F-B1FB-F3CD08248BEA}" srcOrd="0" destOrd="0" presId="urn:microsoft.com/office/officeart/2008/layout/LinedList"/>
    <dgm:cxn modelId="{BC86FA59-5B77-4DB0-BCB0-60C878A67D4F}" type="presOf" srcId="{300FEBD0-A285-4013-8725-3A822A8316E8}" destId="{8B7BB3A4-F49F-4D1F-A16D-74EDF6F57830}" srcOrd="0" destOrd="0" presId="urn:microsoft.com/office/officeart/2008/layout/LinedList"/>
    <dgm:cxn modelId="{E5521086-69BA-4D22-AF33-8F097FCCB47B}" type="presOf" srcId="{26CD4C8C-DD0E-4877-9120-7824F384622C}" destId="{125F6054-C9D8-4018-8264-1E509312F980}" srcOrd="0" destOrd="0" presId="urn:microsoft.com/office/officeart/2008/layout/LinedList"/>
    <dgm:cxn modelId="{9407829D-6281-48F7-BFF7-9AC2C0ED4427}" srcId="{F4CCEF58-E5C7-42C6-9DFF-D50DED3FAF5E}" destId="{4DFF86A6-F14E-4637-BAF4-1046AE533E07}" srcOrd="3" destOrd="0" parTransId="{D978ECE2-56F8-482F-B101-253FECFCB05D}" sibTransId="{6644D085-4A63-4CC6-BF83-E440276B810A}"/>
    <dgm:cxn modelId="{EDBA0FA6-B75E-43AF-AEB4-4F4907C7AFFE}" type="presOf" srcId="{771B058E-B6A8-4FD9-B7CC-7E597D4F032D}" destId="{9E81E3EC-32C3-4C39-8051-6526511A8C03}" srcOrd="0" destOrd="0" presId="urn:microsoft.com/office/officeart/2008/layout/LinedList"/>
    <dgm:cxn modelId="{0C2C10B2-F247-42EC-B817-3969672380DE}" type="presOf" srcId="{4DFF86A6-F14E-4637-BAF4-1046AE533E07}" destId="{79D0CD22-EEDF-4D7F-9CAE-E03A28B1A9E7}" srcOrd="0" destOrd="0" presId="urn:microsoft.com/office/officeart/2008/layout/LinedList"/>
    <dgm:cxn modelId="{F5039E2A-7398-4E98-AF79-4B18AC1FA50A}" type="presParOf" srcId="{E1EF0B65-2FDB-435F-B1FB-F3CD08248BEA}" destId="{BD0DAD74-FB12-4961-94D6-A0259EEE7965}" srcOrd="0" destOrd="0" presId="urn:microsoft.com/office/officeart/2008/layout/LinedList"/>
    <dgm:cxn modelId="{4E96C9B0-4E6A-4F6E-9694-BF064131C80C}" type="presParOf" srcId="{E1EF0B65-2FDB-435F-B1FB-F3CD08248BEA}" destId="{670110AE-76BD-4686-AE54-23681BCA3331}" srcOrd="1" destOrd="0" presId="urn:microsoft.com/office/officeart/2008/layout/LinedList"/>
    <dgm:cxn modelId="{09FE4D3F-A1C7-4AA7-8FC9-6858AE9D47E5}" type="presParOf" srcId="{670110AE-76BD-4686-AE54-23681BCA3331}" destId="{8B7BB3A4-F49F-4D1F-A16D-74EDF6F57830}" srcOrd="0" destOrd="0" presId="urn:microsoft.com/office/officeart/2008/layout/LinedList"/>
    <dgm:cxn modelId="{0B279F87-832A-4963-853D-1116F5300413}" type="presParOf" srcId="{670110AE-76BD-4686-AE54-23681BCA3331}" destId="{532BEEC3-8214-48AA-AB5C-22815C6B3704}" srcOrd="1" destOrd="0" presId="urn:microsoft.com/office/officeart/2008/layout/LinedList"/>
    <dgm:cxn modelId="{DE9633AD-095C-4B8E-B337-412964780E35}" type="presParOf" srcId="{E1EF0B65-2FDB-435F-B1FB-F3CD08248BEA}" destId="{57D3C884-DB00-4418-B394-8C499C07DBD1}" srcOrd="2" destOrd="0" presId="urn:microsoft.com/office/officeart/2008/layout/LinedList"/>
    <dgm:cxn modelId="{0D3B53FD-85C2-4A56-8320-42DD78705315}" type="presParOf" srcId="{E1EF0B65-2FDB-435F-B1FB-F3CD08248BEA}" destId="{451D170C-C4AB-4786-B65D-3FB8F11C7D23}" srcOrd="3" destOrd="0" presId="urn:microsoft.com/office/officeart/2008/layout/LinedList"/>
    <dgm:cxn modelId="{AF571498-A0D8-4022-AA98-A534FC8D9671}" type="presParOf" srcId="{451D170C-C4AB-4786-B65D-3FB8F11C7D23}" destId="{9E81E3EC-32C3-4C39-8051-6526511A8C03}" srcOrd="0" destOrd="0" presId="urn:microsoft.com/office/officeart/2008/layout/LinedList"/>
    <dgm:cxn modelId="{BC1F95F5-55D0-49BA-A169-11565B829C54}" type="presParOf" srcId="{451D170C-C4AB-4786-B65D-3FB8F11C7D23}" destId="{30EE342C-0045-40C0-BA0D-DD8F412E9B5B}" srcOrd="1" destOrd="0" presId="urn:microsoft.com/office/officeart/2008/layout/LinedList"/>
    <dgm:cxn modelId="{9B41E4DF-1C2E-4CD6-9DCD-A609179C4929}" type="presParOf" srcId="{E1EF0B65-2FDB-435F-B1FB-F3CD08248BEA}" destId="{1797AD83-3CE8-4AED-B818-F49A7264BE2D}" srcOrd="4" destOrd="0" presId="urn:microsoft.com/office/officeart/2008/layout/LinedList"/>
    <dgm:cxn modelId="{C469EECC-2ECE-41C6-B22A-38EB6AE752A6}" type="presParOf" srcId="{E1EF0B65-2FDB-435F-B1FB-F3CD08248BEA}" destId="{88AE040B-88E4-4A71-957C-E125F0C4F0F6}" srcOrd="5" destOrd="0" presId="urn:microsoft.com/office/officeart/2008/layout/LinedList"/>
    <dgm:cxn modelId="{5261D8AD-87AC-413A-9F1D-BFD4400D638C}" type="presParOf" srcId="{88AE040B-88E4-4A71-957C-E125F0C4F0F6}" destId="{125F6054-C9D8-4018-8264-1E509312F980}" srcOrd="0" destOrd="0" presId="urn:microsoft.com/office/officeart/2008/layout/LinedList"/>
    <dgm:cxn modelId="{4A708288-EC5F-4E2A-A066-7D083FD6B061}" type="presParOf" srcId="{88AE040B-88E4-4A71-957C-E125F0C4F0F6}" destId="{4EF049BB-A901-4853-A15A-9C97A4FF6970}" srcOrd="1" destOrd="0" presId="urn:microsoft.com/office/officeart/2008/layout/LinedList"/>
    <dgm:cxn modelId="{3C71D513-250B-4660-AB22-4AD36C3FE6AF}" type="presParOf" srcId="{E1EF0B65-2FDB-435F-B1FB-F3CD08248BEA}" destId="{9D79925A-D421-4502-896D-EBC54B2EC6C3}" srcOrd="6" destOrd="0" presId="urn:microsoft.com/office/officeart/2008/layout/LinedList"/>
    <dgm:cxn modelId="{BD3C29A4-30CE-4435-BE53-42A765DA912C}" type="presParOf" srcId="{E1EF0B65-2FDB-435F-B1FB-F3CD08248BEA}" destId="{525B7EC4-52FE-44E7-8CB6-406090CFAC61}" srcOrd="7" destOrd="0" presId="urn:microsoft.com/office/officeart/2008/layout/LinedList"/>
    <dgm:cxn modelId="{5458DFAA-A142-4DF3-AF7E-94E41B14DE95}" type="presParOf" srcId="{525B7EC4-52FE-44E7-8CB6-406090CFAC61}" destId="{79D0CD22-EEDF-4D7F-9CAE-E03A28B1A9E7}" srcOrd="0" destOrd="0" presId="urn:microsoft.com/office/officeart/2008/layout/LinedList"/>
    <dgm:cxn modelId="{E2405A46-FA99-46D1-A4D1-00FA50A00DD1}" type="presParOf" srcId="{525B7EC4-52FE-44E7-8CB6-406090CFAC61}" destId="{DA4AC515-FA43-490B-B3CA-615B51F8DFE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398DF7-0A5F-4784-8A77-C8351F1F30AE}">
      <dsp:nvSpPr>
        <dsp:cNvPr id="0" name=""/>
        <dsp:cNvSpPr/>
      </dsp:nvSpPr>
      <dsp:spPr>
        <a:xfrm>
          <a:off x="0" y="306"/>
          <a:ext cx="6139544"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D6FAEF-ADAA-4B7B-A69A-E2AB10EB8D7B}">
      <dsp:nvSpPr>
        <dsp:cNvPr id="0" name=""/>
        <dsp:cNvSpPr/>
      </dsp:nvSpPr>
      <dsp:spPr>
        <a:xfrm>
          <a:off x="0" y="306"/>
          <a:ext cx="6139544" cy="5019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Ali Amin El-Sayed Mahmoud El-Sherif</a:t>
          </a:r>
        </a:p>
      </dsp:txBody>
      <dsp:txXfrm>
        <a:off x="0" y="306"/>
        <a:ext cx="6139544" cy="501979"/>
      </dsp:txXfrm>
    </dsp:sp>
    <dsp:sp modelId="{81CE2F05-FC61-4DE0-A1E1-4A0AF8FCD9F8}">
      <dsp:nvSpPr>
        <dsp:cNvPr id="0" name=""/>
        <dsp:cNvSpPr/>
      </dsp:nvSpPr>
      <dsp:spPr>
        <a:xfrm>
          <a:off x="0" y="502285"/>
          <a:ext cx="6139544"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35B497-23B9-458D-922A-DCDBB05F298A}">
      <dsp:nvSpPr>
        <dsp:cNvPr id="0" name=""/>
        <dsp:cNvSpPr/>
      </dsp:nvSpPr>
      <dsp:spPr>
        <a:xfrm>
          <a:off x="0" y="502285"/>
          <a:ext cx="6139544" cy="5019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Basma Reda Shaban Abd-</a:t>
          </a:r>
          <a:r>
            <a:rPr lang="en-US" sz="2300" kern="1200" dirty="0" err="1"/>
            <a:t>Elsalam</a:t>
          </a:r>
          <a:r>
            <a:rPr lang="en-US" sz="2300" kern="1200" dirty="0"/>
            <a:t> Abd-</a:t>
          </a:r>
          <a:r>
            <a:rPr lang="en-US" sz="2300" kern="1200" dirty="0" err="1"/>
            <a:t>Elwahab</a:t>
          </a:r>
          <a:endParaRPr lang="en-US" sz="2300" kern="1200" dirty="0"/>
        </a:p>
      </dsp:txBody>
      <dsp:txXfrm>
        <a:off x="0" y="502285"/>
        <a:ext cx="6139544" cy="501979"/>
      </dsp:txXfrm>
    </dsp:sp>
    <dsp:sp modelId="{6A345DFA-3369-47C2-8B38-1F3A947D8786}">
      <dsp:nvSpPr>
        <dsp:cNvPr id="0" name=""/>
        <dsp:cNvSpPr/>
      </dsp:nvSpPr>
      <dsp:spPr>
        <a:xfrm>
          <a:off x="0" y="1004264"/>
          <a:ext cx="6139544"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7C1458-3147-41A1-AAA2-75716E12C852}">
      <dsp:nvSpPr>
        <dsp:cNvPr id="0" name=""/>
        <dsp:cNvSpPr/>
      </dsp:nvSpPr>
      <dsp:spPr>
        <a:xfrm>
          <a:off x="0" y="1004264"/>
          <a:ext cx="6139544" cy="5019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err="1"/>
            <a:t>Abdelrhman</a:t>
          </a:r>
          <a:r>
            <a:rPr lang="en-US" sz="2300" kern="1200" dirty="0"/>
            <a:t> Gaber Youssef Saad </a:t>
          </a:r>
          <a:r>
            <a:rPr lang="en-US" sz="2300" kern="1200" dirty="0" err="1"/>
            <a:t>Rezkallah</a:t>
          </a:r>
          <a:endParaRPr lang="en-US" sz="2300" kern="1200" dirty="0"/>
        </a:p>
      </dsp:txBody>
      <dsp:txXfrm>
        <a:off x="0" y="1004264"/>
        <a:ext cx="6139544" cy="501979"/>
      </dsp:txXfrm>
    </dsp:sp>
    <dsp:sp modelId="{E8BFA68F-943F-42E7-9E78-923035D827A4}">
      <dsp:nvSpPr>
        <dsp:cNvPr id="0" name=""/>
        <dsp:cNvSpPr/>
      </dsp:nvSpPr>
      <dsp:spPr>
        <a:xfrm>
          <a:off x="0" y="1506243"/>
          <a:ext cx="6139544"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A7B3133-FD2B-409D-85BD-3B9514C1FED8}">
      <dsp:nvSpPr>
        <dsp:cNvPr id="0" name=""/>
        <dsp:cNvSpPr/>
      </dsp:nvSpPr>
      <dsp:spPr>
        <a:xfrm>
          <a:off x="0" y="1506243"/>
          <a:ext cx="6139544" cy="5019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Amir </a:t>
          </a:r>
          <a:r>
            <a:rPr lang="en-US" sz="2300" kern="1200" dirty="0" err="1"/>
            <a:t>Safwat</a:t>
          </a:r>
          <a:r>
            <a:rPr lang="en-US" sz="2300" kern="1200" dirty="0"/>
            <a:t> Halim Youssef</a:t>
          </a:r>
        </a:p>
      </dsp:txBody>
      <dsp:txXfrm>
        <a:off x="0" y="1506243"/>
        <a:ext cx="6139544" cy="501979"/>
      </dsp:txXfrm>
    </dsp:sp>
    <dsp:sp modelId="{4EB31F39-113F-4E07-A2C7-4FC03C3BE4A3}">
      <dsp:nvSpPr>
        <dsp:cNvPr id="0" name=""/>
        <dsp:cNvSpPr/>
      </dsp:nvSpPr>
      <dsp:spPr>
        <a:xfrm>
          <a:off x="0" y="2008222"/>
          <a:ext cx="6139544"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057AD75-4017-4A3D-B598-228D38208981}">
      <dsp:nvSpPr>
        <dsp:cNvPr id="0" name=""/>
        <dsp:cNvSpPr/>
      </dsp:nvSpPr>
      <dsp:spPr>
        <a:xfrm>
          <a:off x="0" y="2008222"/>
          <a:ext cx="6139544" cy="5019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Abdulrahman Muhammad </a:t>
          </a:r>
          <a:r>
            <a:rPr lang="en-US" sz="2300" kern="1200" dirty="0" err="1"/>
            <a:t>AbdulSalam</a:t>
          </a:r>
          <a:r>
            <a:rPr lang="en-US" sz="2300" kern="1200" dirty="0"/>
            <a:t> Ahmed</a:t>
          </a:r>
        </a:p>
      </dsp:txBody>
      <dsp:txXfrm>
        <a:off x="0" y="2008222"/>
        <a:ext cx="6139544" cy="5019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F649D2-3EE9-46D0-B85A-F439C59D3553}">
      <dsp:nvSpPr>
        <dsp:cNvPr id="0" name=""/>
        <dsp:cNvSpPr/>
      </dsp:nvSpPr>
      <dsp:spPr>
        <a:xfrm>
          <a:off x="0" y="306"/>
          <a:ext cx="4111691"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C1F3AF-3A57-4D2F-B2AE-9DA28AAA7099}">
      <dsp:nvSpPr>
        <dsp:cNvPr id="0" name=""/>
        <dsp:cNvSpPr/>
      </dsp:nvSpPr>
      <dsp:spPr>
        <a:xfrm>
          <a:off x="0" y="306"/>
          <a:ext cx="4111691" cy="5019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ctr" defTabSz="1022350">
            <a:lnSpc>
              <a:spcPct val="90000"/>
            </a:lnSpc>
            <a:spcBef>
              <a:spcPct val="0"/>
            </a:spcBef>
            <a:spcAft>
              <a:spcPct val="35000"/>
            </a:spcAft>
            <a:buNone/>
          </a:pPr>
          <a:r>
            <a:rPr lang="en-US" sz="2300" kern="1200" dirty="0"/>
            <a:t>ID: 300327246</a:t>
          </a:r>
        </a:p>
      </dsp:txBody>
      <dsp:txXfrm>
        <a:off x="0" y="306"/>
        <a:ext cx="4111691" cy="501979"/>
      </dsp:txXfrm>
    </dsp:sp>
    <dsp:sp modelId="{446F3EFD-1355-4D3D-A849-19D8C4ED7B8D}">
      <dsp:nvSpPr>
        <dsp:cNvPr id="0" name=""/>
        <dsp:cNvSpPr/>
      </dsp:nvSpPr>
      <dsp:spPr>
        <a:xfrm>
          <a:off x="0" y="502285"/>
          <a:ext cx="4111691"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00869D0-6471-445B-ADE7-59038F4EB0EF}">
      <dsp:nvSpPr>
        <dsp:cNvPr id="0" name=""/>
        <dsp:cNvSpPr/>
      </dsp:nvSpPr>
      <dsp:spPr>
        <a:xfrm>
          <a:off x="0" y="502285"/>
          <a:ext cx="4111691" cy="5019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ctr" defTabSz="1022350">
            <a:lnSpc>
              <a:spcPct val="90000"/>
            </a:lnSpc>
            <a:spcBef>
              <a:spcPct val="0"/>
            </a:spcBef>
            <a:spcAft>
              <a:spcPct val="35000"/>
            </a:spcAft>
            <a:buNone/>
          </a:pPr>
          <a:r>
            <a:rPr lang="en-US" sz="2300" kern="1200" dirty="0"/>
            <a:t>ID: 300327209</a:t>
          </a:r>
        </a:p>
      </dsp:txBody>
      <dsp:txXfrm>
        <a:off x="0" y="502285"/>
        <a:ext cx="4111691" cy="501979"/>
      </dsp:txXfrm>
    </dsp:sp>
    <dsp:sp modelId="{20B5A5EA-2C58-4228-B6E6-91A1FE141CB5}">
      <dsp:nvSpPr>
        <dsp:cNvPr id="0" name=""/>
        <dsp:cNvSpPr/>
      </dsp:nvSpPr>
      <dsp:spPr>
        <a:xfrm>
          <a:off x="0" y="1004264"/>
          <a:ext cx="4111691"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524BEE3-DB68-47F2-A946-8062F58B6D3F}">
      <dsp:nvSpPr>
        <dsp:cNvPr id="0" name=""/>
        <dsp:cNvSpPr/>
      </dsp:nvSpPr>
      <dsp:spPr>
        <a:xfrm>
          <a:off x="0" y="1004264"/>
          <a:ext cx="4111691" cy="5019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ctr" defTabSz="1022350">
            <a:lnSpc>
              <a:spcPct val="90000"/>
            </a:lnSpc>
            <a:spcBef>
              <a:spcPct val="0"/>
            </a:spcBef>
            <a:spcAft>
              <a:spcPct val="35000"/>
            </a:spcAft>
            <a:buNone/>
          </a:pPr>
          <a:r>
            <a:rPr lang="en-US" sz="2300" kern="1200" dirty="0"/>
            <a:t>ID: 300327290</a:t>
          </a:r>
        </a:p>
      </dsp:txBody>
      <dsp:txXfrm>
        <a:off x="0" y="1004264"/>
        <a:ext cx="4111691" cy="501979"/>
      </dsp:txXfrm>
    </dsp:sp>
    <dsp:sp modelId="{14515656-B1BC-4C00-A705-1C4774529562}">
      <dsp:nvSpPr>
        <dsp:cNvPr id="0" name=""/>
        <dsp:cNvSpPr/>
      </dsp:nvSpPr>
      <dsp:spPr>
        <a:xfrm>
          <a:off x="0" y="1506243"/>
          <a:ext cx="4111691"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DFE9439-2CB8-4C2A-8C40-B5824B788A3A}">
      <dsp:nvSpPr>
        <dsp:cNvPr id="0" name=""/>
        <dsp:cNvSpPr/>
      </dsp:nvSpPr>
      <dsp:spPr>
        <a:xfrm>
          <a:off x="0" y="1506243"/>
          <a:ext cx="4111691" cy="5019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ctr" defTabSz="1022350">
            <a:lnSpc>
              <a:spcPct val="90000"/>
            </a:lnSpc>
            <a:spcBef>
              <a:spcPct val="0"/>
            </a:spcBef>
            <a:spcAft>
              <a:spcPct val="35000"/>
            </a:spcAft>
            <a:buNone/>
          </a:pPr>
          <a:r>
            <a:rPr lang="en-US" sz="2300" kern="1200"/>
            <a:t>ID: 300327305</a:t>
          </a:r>
          <a:endParaRPr lang="en-US" sz="2300" kern="1200" dirty="0"/>
        </a:p>
      </dsp:txBody>
      <dsp:txXfrm>
        <a:off x="0" y="1506243"/>
        <a:ext cx="4111691" cy="501979"/>
      </dsp:txXfrm>
    </dsp:sp>
    <dsp:sp modelId="{2C2E72FD-4F90-460F-A7A1-C808512CB963}">
      <dsp:nvSpPr>
        <dsp:cNvPr id="0" name=""/>
        <dsp:cNvSpPr/>
      </dsp:nvSpPr>
      <dsp:spPr>
        <a:xfrm>
          <a:off x="0" y="2008222"/>
          <a:ext cx="4111691"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DC4D43-92A2-4CF9-A5D7-2B499B3E19AC}">
      <dsp:nvSpPr>
        <dsp:cNvPr id="0" name=""/>
        <dsp:cNvSpPr/>
      </dsp:nvSpPr>
      <dsp:spPr>
        <a:xfrm>
          <a:off x="0" y="2008222"/>
          <a:ext cx="4111691" cy="5019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ctr" defTabSz="1022350">
            <a:lnSpc>
              <a:spcPct val="90000"/>
            </a:lnSpc>
            <a:spcBef>
              <a:spcPct val="0"/>
            </a:spcBef>
            <a:spcAft>
              <a:spcPct val="35000"/>
            </a:spcAft>
            <a:buNone/>
          </a:pPr>
          <a:r>
            <a:rPr lang="en-US" sz="2300" kern="1200" dirty="0"/>
            <a:t>ID: 300327218</a:t>
          </a:r>
        </a:p>
      </dsp:txBody>
      <dsp:txXfrm>
        <a:off x="0" y="2008222"/>
        <a:ext cx="4111691" cy="50197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07114E-6BAF-4E0E-AC46-CDA770A006BC}">
      <dsp:nvSpPr>
        <dsp:cNvPr id="0" name=""/>
        <dsp:cNvSpPr/>
      </dsp:nvSpPr>
      <dsp:spPr>
        <a:xfrm>
          <a:off x="0" y="908"/>
          <a:ext cx="974155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BF4C108-4E35-4BEE-8A4F-96EB81C6EB0C}">
      <dsp:nvSpPr>
        <dsp:cNvPr id="0" name=""/>
        <dsp:cNvSpPr/>
      </dsp:nvSpPr>
      <dsp:spPr>
        <a:xfrm>
          <a:off x="0" y="908"/>
          <a:ext cx="9739171" cy="6196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Project Mentor:  Dr. Anas Youssef</a:t>
          </a:r>
        </a:p>
      </dsp:txBody>
      <dsp:txXfrm>
        <a:off x="0" y="908"/>
        <a:ext cx="9739171" cy="619626"/>
      </dsp:txXfrm>
    </dsp:sp>
    <dsp:sp modelId="{32E14BF9-0869-4E67-8404-49DB16F5E783}">
      <dsp:nvSpPr>
        <dsp:cNvPr id="0" name=""/>
        <dsp:cNvSpPr/>
      </dsp:nvSpPr>
      <dsp:spPr>
        <a:xfrm>
          <a:off x="0" y="620535"/>
          <a:ext cx="974155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4A4DC2-05FA-45B7-B5C0-986E4DEAF498}">
      <dsp:nvSpPr>
        <dsp:cNvPr id="0" name=""/>
        <dsp:cNvSpPr/>
      </dsp:nvSpPr>
      <dsp:spPr>
        <a:xfrm>
          <a:off x="0" y="620535"/>
          <a:ext cx="9741550" cy="6196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Project Sponsor: </a:t>
          </a:r>
          <a:r>
            <a:rPr lang="en-CA" sz="2800" kern="1200" dirty="0"/>
            <a:t>Amazon Web Services (AWS)</a:t>
          </a:r>
          <a:endParaRPr lang="en-US" sz="2800" kern="1200" dirty="0"/>
        </a:p>
      </dsp:txBody>
      <dsp:txXfrm>
        <a:off x="0" y="620535"/>
        <a:ext cx="9741550" cy="619626"/>
      </dsp:txXfrm>
    </dsp:sp>
    <dsp:sp modelId="{F7C5A9FD-ED05-4951-98CE-3DC9D28E859D}">
      <dsp:nvSpPr>
        <dsp:cNvPr id="0" name=""/>
        <dsp:cNvSpPr/>
      </dsp:nvSpPr>
      <dsp:spPr>
        <a:xfrm>
          <a:off x="0" y="1240162"/>
          <a:ext cx="974155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FC2782-492D-4D69-A79B-40086A8125DF}">
      <dsp:nvSpPr>
        <dsp:cNvPr id="0" name=""/>
        <dsp:cNvSpPr/>
      </dsp:nvSpPr>
      <dsp:spPr>
        <a:xfrm>
          <a:off x="0" y="1240162"/>
          <a:ext cx="9741550" cy="6196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Project Supervisor: Dr. Murat </a:t>
          </a:r>
          <a:r>
            <a:rPr lang="en-US" sz="2800" kern="1200" dirty="0" err="1"/>
            <a:t>Simsek</a:t>
          </a:r>
          <a:endParaRPr lang="en-US" sz="2800" kern="1200" dirty="0"/>
        </a:p>
      </dsp:txBody>
      <dsp:txXfrm>
        <a:off x="0" y="1240162"/>
        <a:ext cx="9741550" cy="61962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3B5BB6-1C6C-4674-A457-56F6E4065AA4}">
      <dsp:nvSpPr>
        <dsp:cNvPr id="0" name=""/>
        <dsp:cNvSpPr/>
      </dsp:nvSpPr>
      <dsp:spPr>
        <a:xfrm>
          <a:off x="0" y="1459"/>
          <a:ext cx="8116595"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366D0FB-F20A-47A4-A953-49EABD1B0C78}">
      <dsp:nvSpPr>
        <dsp:cNvPr id="0" name=""/>
        <dsp:cNvSpPr/>
      </dsp:nvSpPr>
      <dsp:spPr>
        <a:xfrm>
          <a:off x="0" y="1459"/>
          <a:ext cx="8116595" cy="1463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dirty="0"/>
            <a:t>Project Problem Definition</a:t>
          </a:r>
        </a:p>
      </dsp:txBody>
      <dsp:txXfrm>
        <a:off x="0" y="1459"/>
        <a:ext cx="8116595" cy="1463921"/>
      </dsp:txXfrm>
    </dsp:sp>
    <dsp:sp modelId="{4998533B-F937-4743-8D98-C21178CDDFBB}">
      <dsp:nvSpPr>
        <dsp:cNvPr id="0" name=""/>
        <dsp:cNvSpPr/>
      </dsp:nvSpPr>
      <dsp:spPr>
        <a:xfrm>
          <a:off x="0" y="1324657"/>
          <a:ext cx="8116595"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8DEDD5-20A4-41CB-8515-827AEB5A3FAF}">
      <dsp:nvSpPr>
        <dsp:cNvPr id="0" name=""/>
        <dsp:cNvSpPr/>
      </dsp:nvSpPr>
      <dsp:spPr>
        <a:xfrm>
          <a:off x="0" y="1414565"/>
          <a:ext cx="8116595" cy="1409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dirty="0"/>
            <a:t>Potential Benefits to Sponsor/Users: Identify the end user(s)</a:t>
          </a:r>
        </a:p>
      </dsp:txBody>
      <dsp:txXfrm>
        <a:off x="0" y="1414565"/>
        <a:ext cx="8116595" cy="1409203"/>
      </dsp:txXfrm>
    </dsp:sp>
    <dsp:sp modelId="{B3CB9999-BA2C-45B4-ADCC-3A6ED5E784D9}">
      <dsp:nvSpPr>
        <dsp:cNvPr id="0" name=""/>
        <dsp:cNvSpPr/>
      </dsp:nvSpPr>
      <dsp:spPr>
        <a:xfrm>
          <a:off x="0" y="2874583"/>
          <a:ext cx="8116595"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7DDF0FD-402C-47E5-AD40-E588530FDD5A}">
      <dsp:nvSpPr>
        <dsp:cNvPr id="0" name=""/>
        <dsp:cNvSpPr/>
      </dsp:nvSpPr>
      <dsp:spPr>
        <a:xfrm>
          <a:off x="0" y="2874583"/>
          <a:ext cx="8116595" cy="13326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CA" sz="3200" kern="1200" dirty="0"/>
            <a:t>Solution </a:t>
          </a:r>
          <a:r>
            <a:rPr lang="en-LB" sz="3200" kern="1200" dirty="0"/>
            <a:t>Design </a:t>
          </a:r>
          <a:r>
            <a:rPr lang="en-CA" sz="3200" kern="1200" dirty="0"/>
            <a:t>and Implementation</a:t>
          </a:r>
          <a:endParaRPr lang="en-US" sz="3200" kern="1200" dirty="0"/>
        </a:p>
      </dsp:txBody>
      <dsp:txXfrm>
        <a:off x="0" y="2874583"/>
        <a:ext cx="8116595" cy="133263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F5BF1D-24A7-4302-975A-D806BDF50659}">
      <dsp:nvSpPr>
        <dsp:cNvPr id="0" name=""/>
        <dsp:cNvSpPr/>
      </dsp:nvSpPr>
      <dsp:spPr>
        <a:xfrm>
          <a:off x="0" y="0"/>
          <a:ext cx="8116595"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3772BB-6868-4B24-BF3A-6FDA666B05DD}">
      <dsp:nvSpPr>
        <dsp:cNvPr id="0" name=""/>
        <dsp:cNvSpPr/>
      </dsp:nvSpPr>
      <dsp:spPr>
        <a:xfrm>
          <a:off x="0" y="0"/>
          <a:ext cx="8116595" cy="10521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LB" sz="3600" kern="1200" dirty="0"/>
            <a:t>Meth</a:t>
          </a:r>
          <a:r>
            <a:rPr lang="en-CA" sz="3600" kern="1200" dirty="0"/>
            <a:t>o</a:t>
          </a:r>
          <a:r>
            <a:rPr lang="en-LB" sz="3600" kern="1200" dirty="0"/>
            <a:t>dology</a:t>
          </a:r>
          <a:endParaRPr lang="en-US" sz="3600" kern="1200" dirty="0"/>
        </a:p>
      </dsp:txBody>
      <dsp:txXfrm>
        <a:off x="0" y="0"/>
        <a:ext cx="8116595" cy="1052169"/>
      </dsp:txXfrm>
    </dsp:sp>
    <dsp:sp modelId="{C242A842-397E-42F5-A0A0-90B2381C2B9F}">
      <dsp:nvSpPr>
        <dsp:cNvPr id="0" name=""/>
        <dsp:cNvSpPr/>
      </dsp:nvSpPr>
      <dsp:spPr>
        <a:xfrm>
          <a:off x="0" y="1052169"/>
          <a:ext cx="8116595"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8A2D535-7D0E-47FA-9C89-408D718E0690}">
      <dsp:nvSpPr>
        <dsp:cNvPr id="0" name=""/>
        <dsp:cNvSpPr/>
      </dsp:nvSpPr>
      <dsp:spPr>
        <a:xfrm>
          <a:off x="0" y="1052169"/>
          <a:ext cx="8116595" cy="10521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dirty="0"/>
            <a:t>Data/Testing Plan</a:t>
          </a:r>
        </a:p>
      </dsp:txBody>
      <dsp:txXfrm>
        <a:off x="0" y="1052169"/>
        <a:ext cx="8116595" cy="1052169"/>
      </dsp:txXfrm>
    </dsp:sp>
    <dsp:sp modelId="{9C1E9FD7-01FC-4950-BDBE-9762D8667F3C}">
      <dsp:nvSpPr>
        <dsp:cNvPr id="0" name=""/>
        <dsp:cNvSpPr/>
      </dsp:nvSpPr>
      <dsp:spPr>
        <a:xfrm>
          <a:off x="0" y="2104339"/>
          <a:ext cx="8116595"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74062C3-C8E7-47DC-BA42-D6D6D4685BDB}">
      <dsp:nvSpPr>
        <dsp:cNvPr id="0" name=""/>
        <dsp:cNvSpPr/>
      </dsp:nvSpPr>
      <dsp:spPr>
        <a:xfrm>
          <a:off x="0" y="2104339"/>
          <a:ext cx="8116595" cy="10521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CA" sz="3600" kern="1200" dirty="0"/>
            <a:t>Project </a:t>
          </a:r>
          <a:r>
            <a:rPr lang="en-LB" sz="3600" kern="1200" dirty="0"/>
            <a:t>Context</a:t>
          </a:r>
          <a:endParaRPr lang="en-US" sz="3600" kern="1200" dirty="0"/>
        </a:p>
      </dsp:txBody>
      <dsp:txXfrm>
        <a:off x="0" y="2104339"/>
        <a:ext cx="8116595" cy="1052169"/>
      </dsp:txXfrm>
    </dsp:sp>
    <dsp:sp modelId="{6D345085-A89A-4BEF-9FE5-B5EB1F6F5FE1}">
      <dsp:nvSpPr>
        <dsp:cNvPr id="0" name=""/>
        <dsp:cNvSpPr/>
      </dsp:nvSpPr>
      <dsp:spPr>
        <a:xfrm>
          <a:off x="0" y="3156509"/>
          <a:ext cx="8116595"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4D0CFE-CB4E-4A4A-BF46-B935A92B784F}">
      <dsp:nvSpPr>
        <dsp:cNvPr id="0" name=""/>
        <dsp:cNvSpPr/>
      </dsp:nvSpPr>
      <dsp:spPr>
        <a:xfrm>
          <a:off x="0" y="3156509"/>
          <a:ext cx="8116595" cy="10521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dirty="0"/>
            <a:t>Project Plan</a:t>
          </a:r>
        </a:p>
      </dsp:txBody>
      <dsp:txXfrm>
        <a:off x="0" y="3156509"/>
        <a:ext cx="8116595" cy="105216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ECC88D-F74A-4D1D-9EAB-F76588D1B7DB}">
      <dsp:nvSpPr>
        <dsp:cNvPr id="0" name=""/>
        <dsp:cNvSpPr/>
      </dsp:nvSpPr>
      <dsp:spPr>
        <a:xfrm>
          <a:off x="0" y="0"/>
          <a:ext cx="930262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74CBF4-C7C4-435D-A932-746CBB8F2EB6}">
      <dsp:nvSpPr>
        <dsp:cNvPr id="0" name=""/>
        <dsp:cNvSpPr/>
      </dsp:nvSpPr>
      <dsp:spPr>
        <a:xfrm>
          <a:off x="0" y="0"/>
          <a:ext cx="9302622" cy="1028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Using deep learning approaches, one of the problems is spectrum efficiency and the other is beamforming selection that will be solved based on deep neural networks. </a:t>
          </a:r>
        </a:p>
      </dsp:txBody>
      <dsp:txXfrm>
        <a:off x="0" y="0"/>
        <a:ext cx="9302622" cy="1028843"/>
      </dsp:txXfrm>
    </dsp:sp>
    <dsp:sp modelId="{D5334655-B3A4-47D1-A249-BF9FE315E142}">
      <dsp:nvSpPr>
        <dsp:cNvPr id="0" name=""/>
        <dsp:cNvSpPr/>
      </dsp:nvSpPr>
      <dsp:spPr>
        <a:xfrm>
          <a:off x="0" y="1028843"/>
          <a:ext cx="930262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6CFC94-B7A1-47F6-86B4-6932A9694C15}">
      <dsp:nvSpPr>
        <dsp:cNvPr id="0" name=""/>
        <dsp:cNvSpPr/>
      </dsp:nvSpPr>
      <dsp:spPr>
        <a:xfrm>
          <a:off x="0" y="1028843"/>
          <a:ext cx="9302622" cy="1028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Amazon EC2 will be used to train the model while Amazon Sagemaker will be used to evaluate it.</a:t>
          </a:r>
        </a:p>
      </dsp:txBody>
      <dsp:txXfrm>
        <a:off x="0" y="1028843"/>
        <a:ext cx="9302622" cy="1028843"/>
      </dsp:txXfrm>
    </dsp:sp>
    <dsp:sp modelId="{E22607EE-5F85-4B01-939D-913A74675F5C}">
      <dsp:nvSpPr>
        <dsp:cNvPr id="0" name=""/>
        <dsp:cNvSpPr/>
      </dsp:nvSpPr>
      <dsp:spPr>
        <a:xfrm>
          <a:off x="0" y="2057687"/>
          <a:ext cx="930262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55C618F-5DE7-4B31-BD1D-B8993B805386}">
      <dsp:nvSpPr>
        <dsp:cNvPr id="0" name=""/>
        <dsp:cNvSpPr/>
      </dsp:nvSpPr>
      <dsp:spPr>
        <a:xfrm>
          <a:off x="0" y="2057687"/>
          <a:ext cx="9302622" cy="1028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Classical machine learning techniques will be used to predict network failure either bagging, boosting or stacking techniques and compare between them to come up with the best model.</a:t>
          </a:r>
        </a:p>
      </dsp:txBody>
      <dsp:txXfrm>
        <a:off x="0" y="2057687"/>
        <a:ext cx="9302622" cy="1028843"/>
      </dsp:txXfrm>
    </dsp:sp>
    <dsp:sp modelId="{5B653E28-8D44-4812-AEB9-3B1D04BAAA0E}">
      <dsp:nvSpPr>
        <dsp:cNvPr id="0" name=""/>
        <dsp:cNvSpPr/>
      </dsp:nvSpPr>
      <dsp:spPr>
        <a:xfrm>
          <a:off x="0" y="3086530"/>
          <a:ext cx="930262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B30B91A-D9C4-4E15-951E-872CC4155AD1}">
      <dsp:nvSpPr>
        <dsp:cNvPr id="0" name=""/>
        <dsp:cNvSpPr/>
      </dsp:nvSpPr>
      <dsp:spPr>
        <a:xfrm>
          <a:off x="0" y="3086530"/>
          <a:ext cx="9302622" cy="1028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Anomalies detection and deal with them to build a time series model that can forecast whether the network will fail or not based on the readings. Amazon </a:t>
          </a:r>
          <a:r>
            <a:rPr lang="en-US" sz="1900" kern="1200" dirty="0" err="1"/>
            <a:t>deepAR</a:t>
          </a:r>
          <a:r>
            <a:rPr lang="en-US" sz="1900" kern="1200" dirty="0"/>
            <a:t> , ARIMA and SARIMA will be used and the best model will be chosen based on their performances.</a:t>
          </a:r>
        </a:p>
      </dsp:txBody>
      <dsp:txXfrm>
        <a:off x="0" y="3086530"/>
        <a:ext cx="9302622" cy="102884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66A4F2-95FA-4841-840B-3D83E4F1A9B1}">
      <dsp:nvSpPr>
        <dsp:cNvPr id="0" name=""/>
        <dsp:cNvSpPr/>
      </dsp:nvSpPr>
      <dsp:spPr>
        <a:xfrm>
          <a:off x="0" y="1944"/>
          <a:ext cx="9209316"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E049AB4-3C2E-4A23-825A-06898BC002B7}">
      <dsp:nvSpPr>
        <dsp:cNvPr id="0" name=""/>
        <dsp:cNvSpPr/>
      </dsp:nvSpPr>
      <dsp:spPr>
        <a:xfrm>
          <a:off x="0" y="1944"/>
          <a:ext cx="9209316" cy="499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The dataset will be split into 3 fragments (training, validation and testing).</a:t>
          </a:r>
        </a:p>
      </dsp:txBody>
      <dsp:txXfrm>
        <a:off x="0" y="1944"/>
        <a:ext cx="9209316" cy="499794"/>
      </dsp:txXfrm>
    </dsp:sp>
    <dsp:sp modelId="{5BBCE358-4584-472C-A4E6-882E4FB65632}">
      <dsp:nvSpPr>
        <dsp:cNvPr id="0" name=""/>
        <dsp:cNvSpPr/>
      </dsp:nvSpPr>
      <dsp:spPr>
        <a:xfrm>
          <a:off x="0" y="501738"/>
          <a:ext cx="9209316"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B28A32-896C-4AFD-B450-5A40C6808F13}">
      <dsp:nvSpPr>
        <dsp:cNvPr id="0" name=""/>
        <dsp:cNvSpPr/>
      </dsp:nvSpPr>
      <dsp:spPr>
        <a:xfrm>
          <a:off x="0" y="501738"/>
          <a:ext cx="9209316" cy="948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Two types of data are provided in the dataset, images that will be used in beamforming selection  and tabular data that will be used in forecasting, failure detection, optimization of network and beamforming selection. </a:t>
          </a:r>
        </a:p>
      </dsp:txBody>
      <dsp:txXfrm>
        <a:off x="0" y="501738"/>
        <a:ext cx="9209316" cy="948124"/>
      </dsp:txXfrm>
    </dsp:sp>
    <dsp:sp modelId="{9B0B71D0-3C6E-4958-88B4-EB2AE5DA0B33}">
      <dsp:nvSpPr>
        <dsp:cNvPr id="0" name=""/>
        <dsp:cNvSpPr/>
      </dsp:nvSpPr>
      <dsp:spPr>
        <a:xfrm>
          <a:off x="0" y="1449863"/>
          <a:ext cx="9209316"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BE2C06-700C-4B6F-880E-639F405DA306}">
      <dsp:nvSpPr>
        <dsp:cNvPr id="0" name=""/>
        <dsp:cNvSpPr/>
      </dsp:nvSpPr>
      <dsp:spPr>
        <a:xfrm>
          <a:off x="0" y="1449863"/>
          <a:ext cx="9209316" cy="452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Whether Amazon Sagemaker or </a:t>
          </a:r>
          <a:r>
            <a:rPr lang="en-US" sz="1800" kern="1200" dirty="0" err="1"/>
            <a:t>jupyter</a:t>
          </a:r>
          <a:r>
            <a:rPr lang="en-US" sz="1800" kern="1200" dirty="0"/>
            <a:t> notebook will be used for testing.</a:t>
          </a:r>
        </a:p>
      </dsp:txBody>
      <dsp:txXfrm>
        <a:off x="0" y="1449863"/>
        <a:ext cx="9209316" cy="452122"/>
      </dsp:txXfrm>
    </dsp:sp>
    <dsp:sp modelId="{14AAE801-EB4B-49C2-AB99-9B4868B3B350}">
      <dsp:nvSpPr>
        <dsp:cNvPr id="0" name=""/>
        <dsp:cNvSpPr/>
      </dsp:nvSpPr>
      <dsp:spPr>
        <a:xfrm>
          <a:off x="0" y="1901986"/>
          <a:ext cx="9209316"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A29E76-8756-46E9-ABB4-488658D81743}">
      <dsp:nvSpPr>
        <dsp:cNvPr id="0" name=""/>
        <dsp:cNvSpPr/>
      </dsp:nvSpPr>
      <dsp:spPr>
        <a:xfrm>
          <a:off x="0" y="1901986"/>
          <a:ext cx="9209316" cy="497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Each part of the data should be/transformed into the right format to be used later on.</a:t>
          </a:r>
        </a:p>
      </dsp:txBody>
      <dsp:txXfrm>
        <a:off x="0" y="1901986"/>
        <a:ext cx="9209316" cy="497281"/>
      </dsp:txXfrm>
    </dsp:sp>
    <dsp:sp modelId="{BF022976-BD81-4C7C-B175-419D0BFC4ABF}">
      <dsp:nvSpPr>
        <dsp:cNvPr id="0" name=""/>
        <dsp:cNvSpPr/>
      </dsp:nvSpPr>
      <dsp:spPr>
        <a:xfrm>
          <a:off x="0" y="2399268"/>
          <a:ext cx="9209316"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DD208E-023A-4ED2-A004-A7EC406FB11F}">
      <dsp:nvSpPr>
        <dsp:cNvPr id="0" name=""/>
        <dsp:cNvSpPr/>
      </dsp:nvSpPr>
      <dsp:spPr>
        <a:xfrm>
          <a:off x="0" y="2399268"/>
          <a:ext cx="9209316" cy="4708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Data should be checked whether it is clean or not, has outliers or anomalies.</a:t>
          </a:r>
        </a:p>
      </dsp:txBody>
      <dsp:txXfrm>
        <a:off x="0" y="2399268"/>
        <a:ext cx="9209316" cy="470838"/>
      </dsp:txXfrm>
    </dsp:sp>
    <dsp:sp modelId="{025C6CC5-E01D-4E5D-A3FE-BCF64AAE047D}">
      <dsp:nvSpPr>
        <dsp:cNvPr id="0" name=""/>
        <dsp:cNvSpPr/>
      </dsp:nvSpPr>
      <dsp:spPr>
        <a:xfrm>
          <a:off x="0" y="2870106"/>
          <a:ext cx="9209316"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6BFD86-375E-45A4-8D94-75C07F955BD1}">
      <dsp:nvSpPr>
        <dsp:cNvPr id="0" name=""/>
        <dsp:cNvSpPr/>
      </dsp:nvSpPr>
      <dsp:spPr>
        <a:xfrm>
          <a:off x="0" y="2870106"/>
          <a:ext cx="9209316" cy="3969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All the detected issues should be fixed to make the dataset ready for the training process.</a:t>
          </a:r>
        </a:p>
      </dsp:txBody>
      <dsp:txXfrm>
        <a:off x="0" y="2870106"/>
        <a:ext cx="9209316" cy="39690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0DAD74-FB12-4961-94D6-A0259EEE7965}">
      <dsp:nvSpPr>
        <dsp:cNvPr id="0" name=""/>
        <dsp:cNvSpPr/>
      </dsp:nvSpPr>
      <dsp:spPr>
        <a:xfrm>
          <a:off x="0" y="0"/>
          <a:ext cx="8994711"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7BB3A4-F49F-4D1F-A16D-74EDF6F57830}">
      <dsp:nvSpPr>
        <dsp:cNvPr id="0" name=""/>
        <dsp:cNvSpPr/>
      </dsp:nvSpPr>
      <dsp:spPr>
        <a:xfrm>
          <a:off x="0" y="0"/>
          <a:ext cx="8994711" cy="3373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Amazon sagemaker</a:t>
          </a:r>
        </a:p>
      </dsp:txBody>
      <dsp:txXfrm>
        <a:off x="0" y="0"/>
        <a:ext cx="8994711" cy="337392"/>
      </dsp:txXfrm>
    </dsp:sp>
    <dsp:sp modelId="{8FB0B1FE-C034-4E83-8CD7-4CA98DDD78EE}">
      <dsp:nvSpPr>
        <dsp:cNvPr id="0" name=""/>
        <dsp:cNvSpPr/>
      </dsp:nvSpPr>
      <dsp:spPr>
        <a:xfrm>
          <a:off x="0" y="337392"/>
          <a:ext cx="8994711"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E3D60A-2673-4ABE-AC13-3ED7B38094B4}">
      <dsp:nvSpPr>
        <dsp:cNvPr id="0" name=""/>
        <dsp:cNvSpPr/>
      </dsp:nvSpPr>
      <dsp:spPr>
        <a:xfrm>
          <a:off x="0" y="337392"/>
          <a:ext cx="8994711" cy="3373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Amazon EC2 instances</a:t>
          </a:r>
        </a:p>
      </dsp:txBody>
      <dsp:txXfrm>
        <a:off x="0" y="337392"/>
        <a:ext cx="8994711" cy="337392"/>
      </dsp:txXfrm>
    </dsp:sp>
    <dsp:sp modelId="{20105F8B-6234-442B-8915-EB5AD7C4BD3C}">
      <dsp:nvSpPr>
        <dsp:cNvPr id="0" name=""/>
        <dsp:cNvSpPr/>
      </dsp:nvSpPr>
      <dsp:spPr>
        <a:xfrm>
          <a:off x="0" y="674784"/>
          <a:ext cx="8994711"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CAE6317-F8FF-443F-B7B0-49C6EC325079}">
      <dsp:nvSpPr>
        <dsp:cNvPr id="0" name=""/>
        <dsp:cNvSpPr/>
      </dsp:nvSpPr>
      <dsp:spPr>
        <a:xfrm>
          <a:off x="0" y="674784"/>
          <a:ext cx="8994711" cy="3373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Amazon EC2 auto-scaling</a:t>
          </a:r>
        </a:p>
      </dsp:txBody>
      <dsp:txXfrm>
        <a:off x="0" y="674784"/>
        <a:ext cx="8994711" cy="337392"/>
      </dsp:txXfrm>
    </dsp:sp>
    <dsp:sp modelId="{4EF14B47-09FD-404C-B017-34B23AC77014}">
      <dsp:nvSpPr>
        <dsp:cNvPr id="0" name=""/>
        <dsp:cNvSpPr/>
      </dsp:nvSpPr>
      <dsp:spPr>
        <a:xfrm>
          <a:off x="0" y="1012176"/>
          <a:ext cx="8994711"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3333D8-D3E1-4D1A-874B-780659686E53}">
      <dsp:nvSpPr>
        <dsp:cNvPr id="0" name=""/>
        <dsp:cNvSpPr/>
      </dsp:nvSpPr>
      <dsp:spPr>
        <a:xfrm>
          <a:off x="0" y="1012176"/>
          <a:ext cx="8994711" cy="3373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Amazon S3</a:t>
          </a:r>
        </a:p>
      </dsp:txBody>
      <dsp:txXfrm>
        <a:off x="0" y="1012176"/>
        <a:ext cx="8994711" cy="337392"/>
      </dsp:txXfrm>
    </dsp:sp>
    <dsp:sp modelId="{D8A84912-F510-4A7E-923D-EC6303325AF2}">
      <dsp:nvSpPr>
        <dsp:cNvPr id="0" name=""/>
        <dsp:cNvSpPr/>
      </dsp:nvSpPr>
      <dsp:spPr>
        <a:xfrm>
          <a:off x="0" y="1349568"/>
          <a:ext cx="8994711"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5F01666-2EF2-4706-BF0F-7CA5F7966376}">
      <dsp:nvSpPr>
        <dsp:cNvPr id="0" name=""/>
        <dsp:cNvSpPr/>
      </dsp:nvSpPr>
      <dsp:spPr>
        <a:xfrm>
          <a:off x="0" y="1349568"/>
          <a:ext cx="8994711" cy="3373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Amazon Lambda</a:t>
          </a:r>
        </a:p>
      </dsp:txBody>
      <dsp:txXfrm>
        <a:off x="0" y="1349568"/>
        <a:ext cx="8994711" cy="337392"/>
      </dsp:txXfrm>
    </dsp:sp>
    <dsp:sp modelId="{970EA98C-3395-4AD7-9687-D6B59BE4070E}">
      <dsp:nvSpPr>
        <dsp:cNvPr id="0" name=""/>
        <dsp:cNvSpPr/>
      </dsp:nvSpPr>
      <dsp:spPr>
        <a:xfrm>
          <a:off x="0" y="1686960"/>
          <a:ext cx="8994711"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A0F17C4-7583-49BD-8A0E-B1935F88CC1B}">
      <dsp:nvSpPr>
        <dsp:cNvPr id="0" name=""/>
        <dsp:cNvSpPr/>
      </dsp:nvSpPr>
      <dsp:spPr>
        <a:xfrm>
          <a:off x="0" y="1686960"/>
          <a:ext cx="8994711" cy="3373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Amazon Kinesis</a:t>
          </a:r>
        </a:p>
      </dsp:txBody>
      <dsp:txXfrm>
        <a:off x="0" y="1686960"/>
        <a:ext cx="8994711" cy="337392"/>
      </dsp:txXfrm>
    </dsp:sp>
    <dsp:sp modelId="{FF6E33F1-5103-47CD-88AF-3861ABA97190}">
      <dsp:nvSpPr>
        <dsp:cNvPr id="0" name=""/>
        <dsp:cNvSpPr/>
      </dsp:nvSpPr>
      <dsp:spPr>
        <a:xfrm>
          <a:off x="0" y="2024351"/>
          <a:ext cx="8994711"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0AFE43-9879-47E6-B2D8-8DD5DA305801}">
      <dsp:nvSpPr>
        <dsp:cNvPr id="0" name=""/>
        <dsp:cNvSpPr/>
      </dsp:nvSpPr>
      <dsp:spPr>
        <a:xfrm>
          <a:off x="0" y="2024352"/>
          <a:ext cx="8994711" cy="3373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AWS IAM</a:t>
          </a:r>
        </a:p>
      </dsp:txBody>
      <dsp:txXfrm>
        <a:off x="0" y="2024352"/>
        <a:ext cx="8994711" cy="337392"/>
      </dsp:txXfrm>
    </dsp:sp>
    <dsp:sp modelId="{2989F5C7-649D-427F-97F4-BC1D00C109CB}">
      <dsp:nvSpPr>
        <dsp:cNvPr id="0" name=""/>
        <dsp:cNvSpPr/>
      </dsp:nvSpPr>
      <dsp:spPr>
        <a:xfrm>
          <a:off x="0" y="2361743"/>
          <a:ext cx="8994711"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859030-C8D1-4C75-8112-356C50866E6C}">
      <dsp:nvSpPr>
        <dsp:cNvPr id="0" name=""/>
        <dsp:cNvSpPr/>
      </dsp:nvSpPr>
      <dsp:spPr>
        <a:xfrm>
          <a:off x="0" y="2361744"/>
          <a:ext cx="8994711" cy="3373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Amazon </a:t>
          </a:r>
          <a:r>
            <a:rPr lang="en-US" sz="2000" kern="1200" dirty="0" err="1"/>
            <a:t>Cloudwatch</a:t>
          </a:r>
          <a:endParaRPr lang="en-US" sz="2000" kern="1200" dirty="0"/>
        </a:p>
      </dsp:txBody>
      <dsp:txXfrm>
        <a:off x="0" y="2361744"/>
        <a:ext cx="8994711" cy="33739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0DAD74-FB12-4961-94D6-A0259EEE7965}">
      <dsp:nvSpPr>
        <dsp:cNvPr id="0" name=""/>
        <dsp:cNvSpPr/>
      </dsp:nvSpPr>
      <dsp:spPr>
        <a:xfrm>
          <a:off x="0" y="0"/>
          <a:ext cx="8994711"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7BB3A4-F49F-4D1F-A16D-74EDF6F57830}">
      <dsp:nvSpPr>
        <dsp:cNvPr id="0" name=""/>
        <dsp:cNvSpPr/>
      </dsp:nvSpPr>
      <dsp:spPr>
        <a:xfrm>
          <a:off x="0" y="0"/>
          <a:ext cx="8994711" cy="6747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latin typeface="Calibri" panose="020F0502020204030204" pitchFamily="34" charset="0"/>
              <a:cs typeface="Arial" panose="020B0604020202020204" pitchFamily="34" charset="0"/>
            </a:rPr>
            <a:t>Higher dependency</a:t>
          </a:r>
          <a:endParaRPr lang="en-US" sz="2400" kern="1200" dirty="0"/>
        </a:p>
      </dsp:txBody>
      <dsp:txXfrm>
        <a:off x="0" y="0"/>
        <a:ext cx="8994711" cy="674784"/>
      </dsp:txXfrm>
    </dsp:sp>
    <dsp:sp modelId="{57D3C884-DB00-4418-B394-8C499C07DBD1}">
      <dsp:nvSpPr>
        <dsp:cNvPr id="0" name=""/>
        <dsp:cNvSpPr/>
      </dsp:nvSpPr>
      <dsp:spPr>
        <a:xfrm>
          <a:off x="0" y="674784"/>
          <a:ext cx="8994711"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E81E3EC-32C3-4C39-8051-6526511A8C03}">
      <dsp:nvSpPr>
        <dsp:cNvPr id="0" name=""/>
        <dsp:cNvSpPr/>
      </dsp:nvSpPr>
      <dsp:spPr>
        <a:xfrm>
          <a:off x="0" y="674784"/>
          <a:ext cx="8994711" cy="6747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latin typeface="Calibri" panose="020F0502020204030204" pitchFamily="34" charset="0"/>
              <a:cs typeface="Arial" panose="020B0604020202020204" pitchFamily="34" charset="0"/>
            </a:rPr>
            <a:t>Higher data rate</a:t>
          </a:r>
          <a:endParaRPr lang="en-US" sz="2400" kern="1200" dirty="0">
            <a:latin typeface="Calibri" panose="020F0502020204030204" pitchFamily="34" charset="0"/>
            <a:cs typeface="Arial" panose="020B0604020202020204" pitchFamily="34" charset="0"/>
          </a:endParaRPr>
        </a:p>
      </dsp:txBody>
      <dsp:txXfrm>
        <a:off x="0" y="674784"/>
        <a:ext cx="8994711" cy="674784"/>
      </dsp:txXfrm>
    </dsp:sp>
    <dsp:sp modelId="{1797AD83-3CE8-4AED-B818-F49A7264BE2D}">
      <dsp:nvSpPr>
        <dsp:cNvPr id="0" name=""/>
        <dsp:cNvSpPr/>
      </dsp:nvSpPr>
      <dsp:spPr>
        <a:xfrm>
          <a:off x="0" y="1349568"/>
          <a:ext cx="8994711"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5F6054-C9D8-4018-8264-1E509312F980}">
      <dsp:nvSpPr>
        <dsp:cNvPr id="0" name=""/>
        <dsp:cNvSpPr/>
      </dsp:nvSpPr>
      <dsp:spPr>
        <a:xfrm>
          <a:off x="0" y="1349568"/>
          <a:ext cx="8994711" cy="6747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latin typeface="Calibri" panose="020F0502020204030204" pitchFamily="34" charset="0"/>
              <a:cs typeface="Arial" panose="020B0604020202020204" pitchFamily="34" charset="0"/>
            </a:rPr>
            <a:t>Higher availability</a:t>
          </a:r>
          <a:endParaRPr lang="en-US" sz="2400" kern="1200" dirty="0">
            <a:latin typeface="Calibri" panose="020F0502020204030204" pitchFamily="34" charset="0"/>
            <a:cs typeface="Arial" panose="020B0604020202020204" pitchFamily="34" charset="0"/>
          </a:endParaRPr>
        </a:p>
      </dsp:txBody>
      <dsp:txXfrm>
        <a:off x="0" y="1349568"/>
        <a:ext cx="8994711" cy="674784"/>
      </dsp:txXfrm>
    </dsp:sp>
    <dsp:sp modelId="{9D79925A-D421-4502-896D-EBC54B2EC6C3}">
      <dsp:nvSpPr>
        <dsp:cNvPr id="0" name=""/>
        <dsp:cNvSpPr/>
      </dsp:nvSpPr>
      <dsp:spPr>
        <a:xfrm>
          <a:off x="0" y="2024352"/>
          <a:ext cx="8994711"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D0CD22-EEDF-4D7F-9CAE-E03A28B1A9E7}">
      <dsp:nvSpPr>
        <dsp:cNvPr id="0" name=""/>
        <dsp:cNvSpPr/>
      </dsp:nvSpPr>
      <dsp:spPr>
        <a:xfrm>
          <a:off x="0" y="2024352"/>
          <a:ext cx="8994711" cy="6747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latin typeface="Calibri" panose="020F0502020204030204" pitchFamily="34" charset="0"/>
              <a:cs typeface="Arial" panose="020B0604020202020204" pitchFamily="34" charset="0"/>
            </a:rPr>
            <a:t>Better connection in mobility</a:t>
          </a:r>
        </a:p>
      </dsp:txBody>
      <dsp:txXfrm>
        <a:off x="0" y="2024352"/>
        <a:ext cx="8994711" cy="67478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CC85EE-A6FB-448B-BBDF-E2883880CD80}" type="datetimeFigureOut">
              <a:rPr lang="en-US" smtClean="0"/>
              <a:t>28-Aug-22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A183C3-49EB-4D8B-99EF-40776E986D02}" type="slidenum">
              <a:rPr lang="en-US" smtClean="0"/>
              <a:t>‹#›</a:t>
            </a:fld>
            <a:endParaRPr lang="en-US"/>
          </a:p>
        </p:txBody>
      </p:sp>
    </p:spTree>
    <p:extLst>
      <p:ext uri="{BB962C8B-B14F-4D97-AF65-F5344CB8AC3E}">
        <p14:creationId xmlns:p14="http://schemas.microsoft.com/office/powerpoint/2010/main" val="37309568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A183C3-49EB-4D8B-99EF-40776E986D02}" type="slidenum">
              <a:rPr lang="en-US" smtClean="0"/>
              <a:t>14</a:t>
            </a:fld>
            <a:endParaRPr lang="en-US"/>
          </a:p>
        </p:txBody>
      </p:sp>
    </p:spTree>
    <p:extLst>
      <p:ext uri="{BB962C8B-B14F-4D97-AF65-F5344CB8AC3E}">
        <p14:creationId xmlns:p14="http://schemas.microsoft.com/office/powerpoint/2010/main" val="30755623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A183C3-49EB-4D8B-99EF-40776E986D02}" type="slidenum">
              <a:rPr lang="en-US" smtClean="0"/>
              <a:t>15</a:t>
            </a:fld>
            <a:endParaRPr lang="en-US"/>
          </a:p>
        </p:txBody>
      </p:sp>
    </p:spTree>
    <p:extLst>
      <p:ext uri="{BB962C8B-B14F-4D97-AF65-F5344CB8AC3E}">
        <p14:creationId xmlns:p14="http://schemas.microsoft.com/office/powerpoint/2010/main" val="38109966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AA4B56E-ADC5-44D3-B09B-020F75598ECE}" type="datetimeFigureOut">
              <a:rPr lang="en-US" smtClean="0"/>
              <a:t>28-Aug-22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B2AB8C-5912-42DD-B55B-1D302D63209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9633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A4B56E-ADC5-44D3-B09B-020F75598ECE}" type="datetimeFigureOut">
              <a:rPr lang="en-US" smtClean="0"/>
              <a:t>28-Aug-22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B2AB8C-5912-42DD-B55B-1D302D63209E}" type="slidenum">
              <a:rPr lang="en-US" smtClean="0"/>
              <a:t>‹#›</a:t>
            </a:fld>
            <a:endParaRPr lang="en-US"/>
          </a:p>
        </p:txBody>
      </p:sp>
    </p:spTree>
    <p:extLst>
      <p:ext uri="{BB962C8B-B14F-4D97-AF65-F5344CB8AC3E}">
        <p14:creationId xmlns:p14="http://schemas.microsoft.com/office/powerpoint/2010/main" val="3503394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A4B56E-ADC5-44D3-B09B-020F75598ECE}" type="datetimeFigureOut">
              <a:rPr lang="en-US" smtClean="0"/>
              <a:t>28-Aug-22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B2AB8C-5912-42DD-B55B-1D302D63209E}" type="slidenum">
              <a:rPr lang="en-US" smtClean="0"/>
              <a:t>‹#›</a:t>
            </a:fld>
            <a:endParaRPr lang="en-US"/>
          </a:p>
        </p:txBody>
      </p:sp>
    </p:spTree>
    <p:extLst>
      <p:ext uri="{BB962C8B-B14F-4D97-AF65-F5344CB8AC3E}">
        <p14:creationId xmlns:p14="http://schemas.microsoft.com/office/powerpoint/2010/main" val="3925219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A4B56E-ADC5-44D3-B09B-020F75598ECE}" type="datetimeFigureOut">
              <a:rPr lang="en-US" smtClean="0"/>
              <a:t>28-Aug-22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B2AB8C-5912-42DD-B55B-1D302D63209E}" type="slidenum">
              <a:rPr lang="en-US" smtClean="0"/>
              <a:t>‹#›</a:t>
            </a:fld>
            <a:endParaRPr lang="en-US"/>
          </a:p>
        </p:txBody>
      </p:sp>
    </p:spTree>
    <p:extLst>
      <p:ext uri="{BB962C8B-B14F-4D97-AF65-F5344CB8AC3E}">
        <p14:creationId xmlns:p14="http://schemas.microsoft.com/office/powerpoint/2010/main" val="592635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A4B56E-ADC5-44D3-B09B-020F75598ECE}" type="datetimeFigureOut">
              <a:rPr lang="en-US" smtClean="0"/>
              <a:t>28-Aug-22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B2AB8C-5912-42DD-B55B-1D302D63209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6683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A4B56E-ADC5-44D3-B09B-020F75598ECE}" type="datetimeFigureOut">
              <a:rPr lang="en-US" smtClean="0"/>
              <a:t>28-Aug-22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B2AB8C-5912-42DD-B55B-1D302D63209E}" type="slidenum">
              <a:rPr lang="en-US" smtClean="0"/>
              <a:t>‹#›</a:t>
            </a:fld>
            <a:endParaRPr lang="en-US"/>
          </a:p>
        </p:txBody>
      </p:sp>
    </p:spTree>
    <p:extLst>
      <p:ext uri="{BB962C8B-B14F-4D97-AF65-F5344CB8AC3E}">
        <p14:creationId xmlns:p14="http://schemas.microsoft.com/office/powerpoint/2010/main" val="2461758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A4B56E-ADC5-44D3-B09B-020F75598ECE}" type="datetimeFigureOut">
              <a:rPr lang="en-US" smtClean="0"/>
              <a:t>28-Aug-22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B2AB8C-5912-42DD-B55B-1D302D63209E}" type="slidenum">
              <a:rPr lang="en-US" smtClean="0"/>
              <a:t>‹#›</a:t>
            </a:fld>
            <a:endParaRPr lang="en-US"/>
          </a:p>
        </p:txBody>
      </p:sp>
    </p:spTree>
    <p:extLst>
      <p:ext uri="{BB962C8B-B14F-4D97-AF65-F5344CB8AC3E}">
        <p14:creationId xmlns:p14="http://schemas.microsoft.com/office/powerpoint/2010/main" val="4118775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A4B56E-ADC5-44D3-B09B-020F75598ECE}" type="datetimeFigureOut">
              <a:rPr lang="en-US" smtClean="0"/>
              <a:t>28-Aug-22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B2AB8C-5912-42DD-B55B-1D302D63209E}" type="slidenum">
              <a:rPr lang="en-US" smtClean="0"/>
              <a:t>‹#›</a:t>
            </a:fld>
            <a:endParaRPr lang="en-US"/>
          </a:p>
        </p:txBody>
      </p:sp>
    </p:spTree>
    <p:extLst>
      <p:ext uri="{BB962C8B-B14F-4D97-AF65-F5344CB8AC3E}">
        <p14:creationId xmlns:p14="http://schemas.microsoft.com/office/powerpoint/2010/main" val="4227389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AA4B56E-ADC5-44D3-B09B-020F75598ECE}" type="datetimeFigureOut">
              <a:rPr lang="en-US" smtClean="0"/>
              <a:t>28-Aug-22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BB2AB8C-5912-42DD-B55B-1D302D63209E}" type="slidenum">
              <a:rPr lang="en-US" smtClean="0"/>
              <a:t>‹#›</a:t>
            </a:fld>
            <a:endParaRPr lang="en-US"/>
          </a:p>
        </p:txBody>
      </p:sp>
    </p:spTree>
    <p:extLst>
      <p:ext uri="{BB962C8B-B14F-4D97-AF65-F5344CB8AC3E}">
        <p14:creationId xmlns:p14="http://schemas.microsoft.com/office/powerpoint/2010/main" val="1121433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AA4B56E-ADC5-44D3-B09B-020F75598ECE}" type="datetimeFigureOut">
              <a:rPr lang="en-US" smtClean="0"/>
              <a:t>28-Aug-22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BB2AB8C-5912-42DD-B55B-1D302D63209E}" type="slidenum">
              <a:rPr lang="en-US" smtClean="0"/>
              <a:t>‹#›</a:t>
            </a:fld>
            <a:endParaRPr lang="en-US"/>
          </a:p>
        </p:txBody>
      </p:sp>
    </p:spTree>
    <p:extLst>
      <p:ext uri="{BB962C8B-B14F-4D97-AF65-F5344CB8AC3E}">
        <p14:creationId xmlns:p14="http://schemas.microsoft.com/office/powerpoint/2010/main" val="2543212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A4B56E-ADC5-44D3-B09B-020F75598ECE}" type="datetimeFigureOut">
              <a:rPr lang="en-US" smtClean="0"/>
              <a:t>28-Aug-22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B2AB8C-5912-42DD-B55B-1D302D63209E}" type="slidenum">
              <a:rPr lang="en-US" smtClean="0"/>
              <a:t>‹#›</a:t>
            </a:fld>
            <a:endParaRPr lang="en-US"/>
          </a:p>
        </p:txBody>
      </p:sp>
    </p:spTree>
    <p:extLst>
      <p:ext uri="{BB962C8B-B14F-4D97-AF65-F5344CB8AC3E}">
        <p14:creationId xmlns:p14="http://schemas.microsoft.com/office/powerpoint/2010/main" val="2850082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AA4B56E-ADC5-44D3-B09B-020F75598ECE}" type="datetimeFigureOut">
              <a:rPr lang="en-US" smtClean="0"/>
              <a:t>28-Aug-22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BB2AB8C-5912-42DD-B55B-1D302D63209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210007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8F2AAC1-4486-CE17-B21C-3ED2E09E30C6}"/>
              </a:ext>
            </a:extLst>
          </p:cNvPr>
          <p:cNvSpPr txBox="1"/>
          <p:nvPr/>
        </p:nvSpPr>
        <p:spPr>
          <a:xfrm>
            <a:off x="879799" y="1309926"/>
            <a:ext cx="10432402" cy="3821239"/>
          </a:xfrm>
          <a:prstGeom prst="rect">
            <a:avLst/>
          </a:prstGeom>
          <a:noFill/>
        </p:spPr>
        <p:txBody>
          <a:bodyPr wrap="square" rtlCol="0">
            <a:spAutoFit/>
          </a:bodyPr>
          <a:lstStyle/>
          <a:p>
            <a:pPr algn="ctr">
              <a:spcBef>
                <a:spcPts val="1900"/>
              </a:spcBef>
            </a:pPr>
            <a:r>
              <a:rPr lang="en-US" sz="3200" b="1" spc="229" dirty="0">
                <a:solidFill>
                  <a:schemeClr val="accent1">
                    <a:lumMod val="60000"/>
                    <a:lumOff val="40000"/>
                  </a:schemeClr>
                </a:solidFill>
                <a:latin typeface="Arial"/>
                <a:cs typeface="Arial"/>
              </a:rPr>
              <a:t>ELG5901-EG00</a:t>
            </a:r>
            <a:endParaRPr lang="en-US" sz="2800" dirty="0">
              <a:solidFill>
                <a:schemeClr val="accent1">
                  <a:lumMod val="60000"/>
                  <a:lumOff val="40000"/>
                </a:schemeClr>
              </a:solidFill>
              <a:latin typeface="Arial"/>
              <a:cs typeface="Arial"/>
            </a:endParaRPr>
          </a:p>
          <a:p>
            <a:pPr marL="12065" marR="5080" indent="-635" algn="ctr">
              <a:spcBef>
                <a:spcPts val="720"/>
              </a:spcBef>
            </a:pPr>
            <a:r>
              <a:rPr lang="en-US" sz="3200" b="1" spc="285" dirty="0">
                <a:solidFill>
                  <a:schemeClr val="accent1">
                    <a:lumMod val="60000"/>
                    <a:lumOff val="40000"/>
                  </a:schemeClr>
                </a:solidFill>
                <a:latin typeface="Arial"/>
                <a:cs typeface="Arial"/>
              </a:rPr>
              <a:t>Project Proposal Presentation</a:t>
            </a:r>
            <a:br>
              <a:rPr lang="en-US" sz="3200" b="1" spc="-65" dirty="0">
                <a:solidFill>
                  <a:schemeClr val="accent1">
                    <a:lumMod val="60000"/>
                    <a:lumOff val="40000"/>
                  </a:schemeClr>
                </a:solidFill>
                <a:latin typeface="Arial"/>
                <a:cs typeface="Arial"/>
              </a:rPr>
            </a:br>
            <a:endParaRPr lang="en-US" sz="3200" b="1" spc="545" dirty="0">
              <a:solidFill>
                <a:schemeClr val="accent1">
                  <a:lumMod val="60000"/>
                  <a:lumOff val="40000"/>
                </a:schemeClr>
              </a:solidFill>
              <a:latin typeface="Arial"/>
              <a:cs typeface="Arial"/>
            </a:endParaRPr>
          </a:p>
          <a:p>
            <a:pPr marL="12065" marR="5080" indent="-635" algn="ctr">
              <a:spcBef>
                <a:spcPts val="720"/>
              </a:spcBef>
            </a:pPr>
            <a:r>
              <a:rPr lang="en-US" sz="2800" b="1" spc="545" dirty="0">
                <a:solidFill>
                  <a:schemeClr val="accent1">
                    <a:lumMod val="60000"/>
                    <a:lumOff val="40000"/>
                  </a:schemeClr>
                </a:solidFill>
                <a:latin typeface="Arial"/>
                <a:cs typeface="Arial"/>
              </a:rPr>
              <a:t>Network optimization and analysis using AI</a:t>
            </a:r>
          </a:p>
          <a:p>
            <a:pPr marL="12065" marR="5080" indent="-635" algn="ctr">
              <a:lnSpc>
                <a:spcPct val="200000"/>
              </a:lnSpc>
              <a:spcBef>
                <a:spcPts val="720"/>
              </a:spcBef>
            </a:pPr>
            <a:endParaRPr lang="en-US" sz="600" b="1" spc="170" dirty="0">
              <a:solidFill>
                <a:schemeClr val="accent1">
                  <a:lumMod val="60000"/>
                  <a:lumOff val="40000"/>
                </a:schemeClr>
              </a:solidFill>
              <a:latin typeface="Arial"/>
              <a:cs typeface="Arial"/>
            </a:endParaRPr>
          </a:p>
          <a:p>
            <a:pPr marL="12065" marR="5080" indent="-635" algn="ctr">
              <a:lnSpc>
                <a:spcPct val="200000"/>
              </a:lnSpc>
              <a:spcBef>
                <a:spcPts val="720"/>
              </a:spcBef>
            </a:pPr>
            <a:endParaRPr lang="en-US" sz="600" b="1" spc="170" dirty="0">
              <a:solidFill>
                <a:schemeClr val="accent1">
                  <a:lumMod val="60000"/>
                  <a:lumOff val="40000"/>
                </a:schemeClr>
              </a:solidFill>
              <a:latin typeface="Arial"/>
              <a:cs typeface="Arial"/>
            </a:endParaRPr>
          </a:p>
          <a:p>
            <a:pPr marL="12065" marR="5080" indent="-635" algn="ctr">
              <a:lnSpc>
                <a:spcPct val="200000"/>
              </a:lnSpc>
              <a:spcBef>
                <a:spcPts val="720"/>
              </a:spcBef>
            </a:pPr>
            <a:endParaRPr lang="en-US" sz="600" b="1" spc="170" dirty="0">
              <a:solidFill>
                <a:schemeClr val="accent1">
                  <a:lumMod val="60000"/>
                  <a:lumOff val="40000"/>
                </a:schemeClr>
              </a:solidFill>
              <a:latin typeface="Arial"/>
              <a:cs typeface="Arial"/>
            </a:endParaRPr>
          </a:p>
          <a:p>
            <a:pPr marL="12065" marR="5080" indent="-635" algn="ctr">
              <a:lnSpc>
                <a:spcPct val="200000"/>
              </a:lnSpc>
              <a:spcBef>
                <a:spcPts val="720"/>
              </a:spcBef>
            </a:pPr>
            <a:r>
              <a:rPr lang="en-US" sz="2800" b="1" spc="170" dirty="0">
                <a:solidFill>
                  <a:schemeClr val="accent1">
                    <a:lumMod val="60000"/>
                    <a:lumOff val="40000"/>
                  </a:schemeClr>
                </a:solidFill>
                <a:latin typeface="Arial"/>
                <a:cs typeface="Arial"/>
              </a:rPr>
              <a:t>Group:</a:t>
            </a:r>
            <a:r>
              <a:rPr lang="en-US" sz="2800" b="1" spc="-229" dirty="0">
                <a:solidFill>
                  <a:schemeClr val="accent1">
                    <a:lumMod val="60000"/>
                    <a:lumOff val="40000"/>
                  </a:schemeClr>
                </a:solidFill>
                <a:latin typeface="Arial"/>
                <a:cs typeface="Arial"/>
              </a:rPr>
              <a:t> </a:t>
            </a:r>
            <a:r>
              <a:rPr lang="en-US" sz="2800" b="1" spc="35" dirty="0">
                <a:solidFill>
                  <a:schemeClr val="accent1">
                    <a:lumMod val="60000"/>
                    <a:lumOff val="40000"/>
                  </a:schemeClr>
                </a:solidFill>
                <a:latin typeface="Arial"/>
                <a:cs typeface="Arial"/>
              </a:rPr>
              <a:t>AI_AWS3_MAY2022</a:t>
            </a:r>
            <a:endParaRPr lang="en-US" sz="2800" dirty="0">
              <a:solidFill>
                <a:schemeClr val="accent1">
                  <a:lumMod val="60000"/>
                  <a:lumOff val="40000"/>
                </a:schemeClr>
              </a:solidFill>
              <a:latin typeface="Arial"/>
              <a:cs typeface="Arial"/>
            </a:endParaRPr>
          </a:p>
        </p:txBody>
      </p:sp>
    </p:spTree>
    <p:extLst>
      <p:ext uri="{BB962C8B-B14F-4D97-AF65-F5344CB8AC3E}">
        <p14:creationId xmlns:p14="http://schemas.microsoft.com/office/powerpoint/2010/main" val="3370187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24759-91DB-9681-ED68-9707E6CAF90D}"/>
              </a:ext>
            </a:extLst>
          </p:cNvPr>
          <p:cNvSpPr>
            <a:spLocks noGrp="1"/>
          </p:cNvSpPr>
          <p:nvPr>
            <p:ph type="title"/>
          </p:nvPr>
        </p:nvSpPr>
        <p:spPr/>
        <p:txBody>
          <a:bodyPr/>
          <a:lstStyle/>
          <a:p>
            <a:pPr>
              <a:spcBef>
                <a:spcPts val="0"/>
              </a:spcBef>
              <a:spcAft>
                <a:spcPts val="0"/>
              </a:spcAft>
              <a:buClrTx/>
              <a:buSzTx/>
            </a:pPr>
            <a:r>
              <a:rPr lang="en-US" dirty="0">
                <a:solidFill>
                  <a:schemeClr val="tx1"/>
                </a:solidFill>
                <a:latin typeface="+mn-lt"/>
                <a:ea typeface="+mn-ea"/>
                <a:cs typeface="+mn-cs"/>
              </a:rPr>
              <a:t>Data/Testing Plan</a:t>
            </a:r>
          </a:p>
        </p:txBody>
      </p:sp>
      <p:graphicFrame>
        <p:nvGraphicFramePr>
          <p:cNvPr id="5" name="Diagram 4">
            <a:extLst>
              <a:ext uri="{FF2B5EF4-FFF2-40B4-BE49-F238E27FC236}">
                <a16:creationId xmlns:a16="http://schemas.microsoft.com/office/drawing/2014/main" id="{CEF8EFDD-AE75-F1F3-CB8D-40C1A4667961}"/>
              </a:ext>
            </a:extLst>
          </p:cNvPr>
          <p:cNvGraphicFramePr/>
          <p:nvPr>
            <p:extLst>
              <p:ext uri="{D42A27DB-BD31-4B8C-83A1-F6EECF244321}">
                <p14:modId xmlns:p14="http://schemas.microsoft.com/office/powerpoint/2010/main" val="2237457465"/>
              </p:ext>
            </p:extLst>
          </p:nvPr>
        </p:nvGraphicFramePr>
        <p:xfrm>
          <a:off x="1530219" y="3066530"/>
          <a:ext cx="9209316" cy="32689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8ACC2CA7-46AC-6C4B-A2AB-7727DD7839AB}"/>
              </a:ext>
            </a:extLst>
          </p:cNvPr>
          <p:cNvSpPr txBox="1"/>
          <p:nvPr/>
        </p:nvSpPr>
        <p:spPr>
          <a:xfrm>
            <a:off x="1306286" y="1894114"/>
            <a:ext cx="9545216" cy="1015663"/>
          </a:xfrm>
          <a:prstGeom prst="rect">
            <a:avLst/>
          </a:prstGeom>
          <a:noFill/>
        </p:spPr>
        <p:txBody>
          <a:bodyPr wrap="square" rtlCol="0">
            <a:spAutoFit/>
          </a:bodyPr>
          <a:lstStyle/>
          <a:p>
            <a:pPr lvl="0" algn="just"/>
            <a:r>
              <a:rPr lang="en-US" sz="2000" dirty="0">
                <a:solidFill>
                  <a:srgbClr val="E48312">
                    <a:lumMod val="75000"/>
                  </a:srgbClr>
                </a:solidFill>
                <a:latin typeface="Calibri" panose="020F0502020204030204" pitchFamily="34" charset="0"/>
                <a:cs typeface="Arial" panose="020B0604020202020204" pitchFamily="34" charset="0"/>
              </a:rPr>
              <a:t>The dataset is provided by Para-State university as a challenge that the university has posted based on a simulation made by its staff, any team around the globe can compete in this challenge. The following are the main steps in data/testing plan:</a:t>
            </a:r>
          </a:p>
        </p:txBody>
      </p:sp>
      <p:sp>
        <p:nvSpPr>
          <p:cNvPr id="6" name="TextBox 5">
            <a:extLst>
              <a:ext uri="{FF2B5EF4-FFF2-40B4-BE49-F238E27FC236}">
                <a16:creationId xmlns:a16="http://schemas.microsoft.com/office/drawing/2014/main" id="{3247ADAA-CA5C-A1CA-67E4-7A27145AF92C}"/>
              </a:ext>
            </a:extLst>
          </p:cNvPr>
          <p:cNvSpPr txBox="1"/>
          <p:nvPr/>
        </p:nvSpPr>
        <p:spPr>
          <a:xfrm>
            <a:off x="7719236" y="163679"/>
            <a:ext cx="4228121" cy="369332"/>
          </a:xfrm>
          <a:prstGeom prst="rect">
            <a:avLst/>
          </a:prstGeom>
          <a:noFill/>
        </p:spPr>
        <p:txBody>
          <a:bodyPr wrap="square">
            <a:spAutoFit/>
          </a:bodyPr>
          <a:lstStyle/>
          <a:p>
            <a:r>
              <a:rPr lang="en-CA" dirty="0"/>
              <a:t>Project Proposal-</a:t>
            </a:r>
            <a:r>
              <a:rPr lang="en-US" dirty="0"/>
              <a:t>Ali El-Sherif </a:t>
            </a:r>
            <a:r>
              <a:rPr lang="en-LB" dirty="0"/>
              <a:t>– </a:t>
            </a:r>
            <a:r>
              <a:rPr lang="en-US" dirty="0"/>
              <a:t>300327246</a:t>
            </a:r>
          </a:p>
        </p:txBody>
      </p:sp>
    </p:spTree>
    <p:extLst>
      <p:ext uri="{BB962C8B-B14F-4D97-AF65-F5344CB8AC3E}">
        <p14:creationId xmlns:p14="http://schemas.microsoft.com/office/powerpoint/2010/main" val="1164061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24759-91DB-9681-ED68-9707E6CAF90D}"/>
              </a:ext>
            </a:extLst>
          </p:cNvPr>
          <p:cNvSpPr>
            <a:spLocks noGrp="1"/>
          </p:cNvSpPr>
          <p:nvPr>
            <p:ph type="title"/>
          </p:nvPr>
        </p:nvSpPr>
        <p:spPr/>
        <p:txBody>
          <a:bodyPr/>
          <a:lstStyle/>
          <a:p>
            <a:pPr>
              <a:spcBef>
                <a:spcPts val="0"/>
              </a:spcBef>
              <a:spcAft>
                <a:spcPts val="0"/>
              </a:spcAft>
              <a:buClrTx/>
              <a:buSzTx/>
            </a:pPr>
            <a:r>
              <a:rPr lang="en-US" dirty="0">
                <a:solidFill>
                  <a:schemeClr val="tx1"/>
                </a:solidFill>
                <a:latin typeface="+mn-lt"/>
                <a:ea typeface="+mn-ea"/>
                <a:cs typeface="+mn-cs"/>
              </a:rPr>
              <a:t>Project Context</a:t>
            </a:r>
          </a:p>
        </p:txBody>
      </p:sp>
      <p:graphicFrame>
        <p:nvGraphicFramePr>
          <p:cNvPr id="5" name="Diagram 4">
            <a:extLst>
              <a:ext uri="{FF2B5EF4-FFF2-40B4-BE49-F238E27FC236}">
                <a16:creationId xmlns:a16="http://schemas.microsoft.com/office/drawing/2014/main" id="{CEF8EFDD-AE75-F1F3-CB8D-40C1A4667961}"/>
              </a:ext>
            </a:extLst>
          </p:cNvPr>
          <p:cNvGraphicFramePr/>
          <p:nvPr>
            <p:extLst>
              <p:ext uri="{D42A27DB-BD31-4B8C-83A1-F6EECF244321}">
                <p14:modId xmlns:p14="http://schemas.microsoft.com/office/powerpoint/2010/main" val="649576576"/>
              </p:ext>
            </p:extLst>
          </p:nvPr>
        </p:nvGraphicFramePr>
        <p:xfrm>
          <a:off x="1455574" y="2964546"/>
          <a:ext cx="8994711" cy="26991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8F078A67-15C1-7023-A46A-8F6AE346BB75}"/>
              </a:ext>
            </a:extLst>
          </p:cNvPr>
          <p:cNvSpPr txBox="1"/>
          <p:nvPr/>
        </p:nvSpPr>
        <p:spPr>
          <a:xfrm>
            <a:off x="1250302" y="1909415"/>
            <a:ext cx="8892074" cy="1169551"/>
          </a:xfrm>
          <a:prstGeom prst="rect">
            <a:avLst/>
          </a:prstGeom>
          <a:noFill/>
        </p:spPr>
        <p:txBody>
          <a:bodyPr wrap="square" rtlCol="0">
            <a:spAutoFit/>
          </a:bodyPr>
          <a:lstStyle/>
          <a:p>
            <a:r>
              <a:rPr lang="en-US" sz="2000" dirty="0">
                <a:solidFill>
                  <a:srgbClr val="E48312">
                    <a:lumMod val="75000"/>
                  </a:srgbClr>
                </a:solidFill>
                <a:latin typeface="Calibri" panose="020F0502020204030204" pitchFamily="34" charset="0"/>
                <a:cs typeface="Arial" panose="020B0604020202020204" pitchFamily="34" charset="0"/>
              </a:rPr>
              <a:t>Environments and services to be used:</a:t>
            </a:r>
          </a:p>
          <a:p>
            <a:endParaRPr lang="en-US" sz="1200" dirty="0"/>
          </a:p>
          <a:p>
            <a:r>
              <a:rPr lang="en-US" dirty="0"/>
              <a:t>Amazon web services that will possibly be used:</a:t>
            </a:r>
          </a:p>
          <a:p>
            <a:endParaRPr lang="en-US" dirty="0"/>
          </a:p>
        </p:txBody>
      </p:sp>
      <p:sp>
        <p:nvSpPr>
          <p:cNvPr id="6" name="TextBox 5">
            <a:extLst>
              <a:ext uri="{FF2B5EF4-FFF2-40B4-BE49-F238E27FC236}">
                <a16:creationId xmlns:a16="http://schemas.microsoft.com/office/drawing/2014/main" id="{30E416B5-593B-438B-2E64-E3B66E3BD027}"/>
              </a:ext>
            </a:extLst>
          </p:cNvPr>
          <p:cNvSpPr txBox="1"/>
          <p:nvPr/>
        </p:nvSpPr>
        <p:spPr>
          <a:xfrm>
            <a:off x="1250302" y="5772986"/>
            <a:ext cx="8892074" cy="646331"/>
          </a:xfrm>
          <a:prstGeom prst="rect">
            <a:avLst/>
          </a:prstGeom>
          <a:noFill/>
        </p:spPr>
        <p:txBody>
          <a:bodyPr wrap="square" rtlCol="0">
            <a:spAutoFit/>
          </a:bodyPr>
          <a:lstStyle/>
          <a:p>
            <a:r>
              <a:rPr lang="en-US" dirty="0"/>
              <a:t>Also, </a:t>
            </a:r>
            <a:r>
              <a:rPr lang="en-US" dirty="0" err="1"/>
              <a:t>jupyter</a:t>
            </a:r>
            <a:r>
              <a:rPr lang="en-US" dirty="0"/>
              <a:t> notebook will be used.</a:t>
            </a:r>
          </a:p>
          <a:p>
            <a:endParaRPr lang="en-US" dirty="0"/>
          </a:p>
        </p:txBody>
      </p:sp>
      <p:sp>
        <p:nvSpPr>
          <p:cNvPr id="4" name="TextBox 3">
            <a:extLst>
              <a:ext uri="{FF2B5EF4-FFF2-40B4-BE49-F238E27FC236}">
                <a16:creationId xmlns:a16="http://schemas.microsoft.com/office/drawing/2014/main" id="{FF069147-C4B5-D237-3C53-B224B404A1EC}"/>
              </a:ext>
            </a:extLst>
          </p:cNvPr>
          <p:cNvSpPr txBox="1"/>
          <p:nvPr/>
        </p:nvSpPr>
        <p:spPr>
          <a:xfrm>
            <a:off x="7719236" y="163679"/>
            <a:ext cx="4228121" cy="369332"/>
          </a:xfrm>
          <a:prstGeom prst="rect">
            <a:avLst/>
          </a:prstGeom>
          <a:noFill/>
        </p:spPr>
        <p:txBody>
          <a:bodyPr wrap="square">
            <a:spAutoFit/>
          </a:bodyPr>
          <a:lstStyle/>
          <a:p>
            <a:r>
              <a:rPr lang="en-CA" dirty="0"/>
              <a:t>Project Proposal-</a:t>
            </a:r>
            <a:r>
              <a:rPr lang="en-US" dirty="0"/>
              <a:t>Ali El-Sherif </a:t>
            </a:r>
            <a:r>
              <a:rPr lang="en-LB" dirty="0"/>
              <a:t>– </a:t>
            </a:r>
            <a:r>
              <a:rPr lang="en-US" dirty="0"/>
              <a:t>300327246</a:t>
            </a:r>
          </a:p>
        </p:txBody>
      </p:sp>
    </p:spTree>
    <p:extLst>
      <p:ext uri="{BB962C8B-B14F-4D97-AF65-F5344CB8AC3E}">
        <p14:creationId xmlns:p14="http://schemas.microsoft.com/office/powerpoint/2010/main" val="141661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3"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24759-91DB-9681-ED68-9707E6CAF90D}"/>
              </a:ext>
            </a:extLst>
          </p:cNvPr>
          <p:cNvSpPr>
            <a:spLocks noGrp="1"/>
          </p:cNvSpPr>
          <p:nvPr>
            <p:ph type="title"/>
          </p:nvPr>
        </p:nvSpPr>
        <p:spPr/>
        <p:txBody>
          <a:bodyPr/>
          <a:lstStyle/>
          <a:p>
            <a:pPr>
              <a:spcBef>
                <a:spcPts val="0"/>
              </a:spcBef>
              <a:spcAft>
                <a:spcPts val="0"/>
              </a:spcAft>
              <a:buClrTx/>
              <a:buSzTx/>
            </a:pPr>
            <a:r>
              <a:rPr lang="en-US" dirty="0">
                <a:solidFill>
                  <a:schemeClr val="tx1"/>
                </a:solidFill>
                <a:latin typeface="+mn-lt"/>
                <a:ea typeface="+mn-ea"/>
                <a:cs typeface="+mn-cs"/>
              </a:rPr>
              <a:t>Project Context</a:t>
            </a:r>
          </a:p>
        </p:txBody>
      </p:sp>
      <p:graphicFrame>
        <p:nvGraphicFramePr>
          <p:cNvPr id="7" name="Table 6">
            <a:extLst>
              <a:ext uri="{FF2B5EF4-FFF2-40B4-BE49-F238E27FC236}">
                <a16:creationId xmlns:a16="http://schemas.microsoft.com/office/drawing/2014/main" id="{433DEA77-F91D-2AB9-D393-41548B5F0802}"/>
              </a:ext>
            </a:extLst>
          </p:cNvPr>
          <p:cNvGraphicFramePr>
            <a:graphicFrameLocks noGrp="1"/>
          </p:cNvGraphicFramePr>
          <p:nvPr>
            <p:extLst>
              <p:ext uri="{D42A27DB-BD31-4B8C-83A1-F6EECF244321}">
                <p14:modId xmlns:p14="http://schemas.microsoft.com/office/powerpoint/2010/main" val="3854143383"/>
              </p:ext>
            </p:extLst>
          </p:nvPr>
        </p:nvGraphicFramePr>
        <p:xfrm>
          <a:off x="1352939" y="2438789"/>
          <a:ext cx="9802741" cy="3784729"/>
        </p:xfrm>
        <a:graphic>
          <a:graphicData uri="http://schemas.openxmlformats.org/drawingml/2006/table">
            <a:tbl>
              <a:tblPr firstRow="1" firstCol="1" bandRow="1">
                <a:tableStyleId>{5C22544A-7EE6-4342-B048-85BDC9FD1C3A}</a:tableStyleId>
              </a:tblPr>
              <a:tblGrid>
                <a:gridCol w="1264870">
                  <a:extLst>
                    <a:ext uri="{9D8B030D-6E8A-4147-A177-3AD203B41FA5}">
                      <a16:colId xmlns:a16="http://schemas.microsoft.com/office/drawing/2014/main" val="1229560220"/>
                    </a:ext>
                  </a:extLst>
                </a:gridCol>
                <a:gridCol w="2371630">
                  <a:extLst>
                    <a:ext uri="{9D8B030D-6E8A-4147-A177-3AD203B41FA5}">
                      <a16:colId xmlns:a16="http://schemas.microsoft.com/office/drawing/2014/main" val="2519052344"/>
                    </a:ext>
                  </a:extLst>
                </a:gridCol>
                <a:gridCol w="2925011">
                  <a:extLst>
                    <a:ext uri="{9D8B030D-6E8A-4147-A177-3AD203B41FA5}">
                      <a16:colId xmlns:a16="http://schemas.microsoft.com/office/drawing/2014/main" val="1536293096"/>
                    </a:ext>
                  </a:extLst>
                </a:gridCol>
                <a:gridCol w="3241230">
                  <a:extLst>
                    <a:ext uri="{9D8B030D-6E8A-4147-A177-3AD203B41FA5}">
                      <a16:colId xmlns:a16="http://schemas.microsoft.com/office/drawing/2014/main" val="958908897"/>
                    </a:ext>
                  </a:extLst>
                </a:gridCol>
              </a:tblGrid>
              <a:tr h="476261">
                <a:tc>
                  <a:txBody>
                    <a:bodyPr/>
                    <a:lstStyle/>
                    <a:p>
                      <a:pPr marL="0" marR="0" algn="ctr">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dirty="0">
                          <a:effectLst/>
                        </a:rPr>
                        <a:t>Project Sponsor</a:t>
                      </a:r>
                      <a:endParaRPr lang="en-US" sz="1100" dirty="0">
                        <a:effectLst/>
                      </a:endParaRPr>
                    </a:p>
                    <a:p>
                      <a:pPr marL="0" marR="0" algn="ctr">
                        <a:lnSpc>
                          <a:spcPct val="107000"/>
                        </a:lnSpc>
                        <a:spcBef>
                          <a:spcPts val="0"/>
                        </a:spcBef>
                        <a:spcAft>
                          <a:spcPts val="0"/>
                        </a:spcAft>
                      </a:pPr>
                      <a:r>
                        <a:rPr lang="en-US" sz="1200" dirty="0">
                          <a:effectLst/>
                        </a:rPr>
                        <a:t>(AWS)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dirty="0">
                          <a:effectLst/>
                        </a:rPr>
                        <a:t>Egypt Mentor</a:t>
                      </a:r>
                      <a:endParaRPr lang="en-US" sz="1100" dirty="0">
                        <a:effectLst/>
                      </a:endParaRPr>
                    </a:p>
                    <a:p>
                      <a:pPr marL="0" marR="0" algn="ctr">
                        <a:lnSpc>
                          <a:spcPct val="107000"/>
                        </a:lnSpc>
                        <a:spcBef>
                          <a:spcPts val="0"/>
                        </a:spcBef>
                        <a:spcAft>
                          <a:spcPts val="0"/>
                        </a:spcAft>
                      </a:pPr>
                      <a:r>
                        <a:rPr lang="en-US" sz="1200" dirty="0">
                          <a:effectLst/>
                        </a:rPr>
                        <a:t>(Dr. Anas Youssef)</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dirty="0">
                          <a:effectLst/>
                        </a:rPr>
                        <a:t>uOttawa Supporter</a:t>
                      </a:r>
                      <a:endParaRPr lang="en-US" sz="1100" dirty="0">
                        <a:effectLst/>
                      </a:endParaRPr>
                    </a:p>
                    <a:p>
                      <a:pPr marL="0" marR="0" algn="ctr">
                        <a:lnSpc>
                          <a:spcPct val="107000"/>
                        </a:lnSpc>
                        <a:spcBef>
                          <a:spcPts val="0"/>
                        </a:spcBef>
                        <a:spcAft>
                          <a:spcPts val="0"/>
                        </a:spcAft>
                      </a:pPr>
                      <a:r>
                        <a:rPr lang="en-US" sz="1200" dirty="0">
                          <a:effectLst/>
                        </a:rPr>
                        <a:t>(Dr. Murat </a:t>
                      </a:r>
                      <a:r>
                        <a:rPr lang="en-US" sz="1200" dirty="0" err="1">
                          <a:effectLst/>
                        </a:rPr>
                        <a:t>Simsek</a:t>
                      </a:r>
                      <a:r>
                        <a:rPr lang="en-US" sz="1200" dirty="0">
                          <a:effectLst/>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90031249"/>
                  </a:ext>
                </a:extLst>
              </a:tr>
              <a:tr h="1106115">
                <a:tc>
                  <a:txBody>
                    <a:bodyPr/>
                    <a:lstStyle/>
                    <a:p>
                      <a:pPr marL="0" marR="0" algn="ctr">
                        <a:lnSpc>
                          <a:spcPct val="107000"/>
                        </a:lnSpc>
                        <a:spcBef>
                          <a:spcPts val="0"/>
                        </a:spcBef>
                        <a:spcAft>
                          <a:spcPts val="0"/>
                        </a:spcAft>
                      </a:pPr>
                      <a:r>
                        <a:rPr lang="en-US" sz="1100" dirty="0">
                          <a:effectLst/>
                        </a:rPr>
                        <a:t>Summary of expertise </a:t>
                      </a:r>
                      <a:br>
                        <a:rPr lang="en-US" sz="1100" dirty="0">
                          <a:effectLst/>
                        </a:rPr>
                      </a:br>
                      <a:r>
                        <a:rPr lang="en-US" sz="1100" dirty="0">
                          <a:effectLst/>
                        </a:rPr>
                        <a:t>and guidance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100">
                          <a:effectLst/>
                        </a:rPr>
                        <a:t>Knowledge and technical guidance and assistance with previous expertise</a:t>
                      </a:r>
                      <a:br>
                        <a:rPr lang="en-US" sz="1100">
                          <a:effectLst/>
                        </a:rPr>
                      </a:br>
                      <a:r>
                        <a:rPr lang="en-US" sz="1100">
                          <a:effectLst/>
                        </a:rPr>
                        <a:t> in the field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100" dirty="0">
                          <a:effectLst/>
                        </a:rPr>
                        <a:t>Knowledge and technical guidance and paperwork recommendations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100" dirty="0">
                          <a:effectLst/>
                        </a:rPr>
                        <a:t>Knowledge and technical guidance and paperwork recommendations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68662281"/>
                  </a:ext>
                </a:extLst>
              </a:tr>
              <a:tr h="659718">
                <a:tc>
                  <a:txBody>
                    <a:bodyPr/>
                    <a:lstStyle/>
                    <a:p>
                      <a:pPr marL="0" marR="0" algn="ctr">
                        <a:lnSpc>
                          <a:spcPct val="107000"/>
                        </a:lnSpc>
                        <a:spcBef>
                          <a:spcPts val="0"/>
                        </a:spcBef>
                        <a:spcAft>
                          <a:spcPts val="0"/>
                        </a:spcAft>
                      </a:pPr>
                      <a:r>
                        <a:rPr lang="en-US" sz="1100" dirty="0">
                          <a:effectLst/>
                        </a:rPr>
                        <a:t>Job title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BlToTr w="12700" cap="flat" cmpd="sng" algn="ctr">
                      <a:solidFill>
                        <a:schemeClr val="tx1"/>
                      </a:solidFill>
                      <a:prstDash val="solid"/>
                      <a:round/>
                      <a:headEnd type="none" w="med" len="med"/>
                      <a:tailEnd type="none" w="med" len="med"/>
                    </a:lnBlToTr>
                  </a:tcPr>
                </a:tc>
                <a:tc>
                  <a:txBody>
                    <a:bodyPr/>
                    <a:lstStyle/>
                    <a:p>
                      <a:pPr marL="0" marR="0" algn="ctr">
                        <a:lnSpc>
                          <a:spcPct val="107000"/>
                        </a:lnSpc>
                        <a:spcBef>
                          <a:spcPts val="0"/>
                        </a:spcBef>
                        <a:spcAft>
                          <a:spcPts val="0"/>
                        </a:spcAft>
                      </a:pPr>
                      <a:r>
                        <a:rPr lang="en-US" sz="1100" dirty="0">
                          <a:effectLst/>
                        </a:rPr>
                        <a:t>Research Assistant &amp; Application Developer at University of Calgary</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100" dirty="0">
                          <a:effectLst/>
                        </a:rPr>
                        <a:t>Engineer in residence and</a:t>
                      </a:r>
                      <a:br>
                        <a:rPr lang="en-US" sz="1100" dirty="0">
                          <a:effectLst/>
                        </a:rPr>
                      </a:br>
                      <a:r>
                        <a:rPr lang="en-US" sz="1100" dirty="0">
                          <a:effectLst/>
                        </a:rPr>
                        <a:t> Research Associate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81382638"/>
                  </a:ext>
                </a:extLst>
              </a:tr>
              <a:tr h="659718">
                <a:tc>
                  <a:txBody>
                    <a:bodyPr/>
                    <a:lstStyle/>
                    <a:p>
                      <a:pPr marL="0" marR="0" algn="ctr">
                        <a:lnSpc>
                          <a:spcPct val="107000"/>
                        </a:lnSpc>
                        <a:spcBef>
                          <a:spcPts val="0"/>
                        </a:spcBef>
                        <a:spcAft>
                          <a:spcPts val="0"/>
                        </a:spcAft>
                      </a:pPr>
                      <a:r>
                        <a:rPr lang="en-US" sz="1100" dirty="0">
                          <a:effectLst/>
                        </a:rPr>
                        <a:t>Type of interaction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100" dirty="0">
                          <a:effectLst/>
                        </a:rPr>
                        <a:t>Physical meeting or </a:t>
                      </a:r>
                    </a:p>
                    <a:p>
                      <a:pPr marL="0" marR="0" algn="ctr">
                        <a:lnSpc>
                          <a:spcPct val="107000"/>
                        </a:lnSpc>
                        <a:spcBef>
                          <a:spcPts val="0"/>
                        </a:spcBef>
                        <a:spcAft>
                          <a:spcPts val="0"/>
                        </a:spcAft>
                      </a:pPr>
                      <a:r>
                        <a:rPr lang="en-US" sz="1100" dirty="0">
                          <a:effectLst/>
                        </a:rPr>
                        <a:t>online meeting</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100" dirty="0">
                          <a:effectLst/>
                        </a:rPr>
                        <a:t>Online meeting</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100" dirty="0">
                          <a:effectLst/>
                        </a:rPr>
                        <a:t>Online meeting</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61397571"/>
                  </a:ext>
                </a:extLst>
              </a:tr>
              <a:tr h="882917">
                <a:tc>
                  <a:txBody>
                    <a:bodyPr/>
                    <a:lstStyle/>
                    <a:p>
                      <a:pPr marL="0" marR="0" algn="ctr">
                        <a:lnSpc>
                          <a:spcPct val="107000"/>
                        </a:lnSpc>
                        <a:spcBef>
                          <a:spcPts val="0"/>
                        </a:spcBef>
                        <a:spcAft>
                          <a:spcPts val="0"/>
                        </a:spcAft>
                      </a:pPr>
                      <a:r>
                        <a:rPr lang="en-US" sz="1100" dirty="0">
                          <a:effectLst/>
                        </a:rPr>
                        <a:t>Frequency of interaction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100" u="sng" dirty="0">
                          <a:effectLst/>
                        </a:rPr>
                        <a:t>Every two weeks</a:t>
                      </a:r>
                      <a:r>
                        <a:rPr lang="en-US" sz="1100" dirty="0">
                          <a:effectLst/>
                        </a:rPr>
                        <a:t> or</a:t>
                      </a:r>
                      <a:br>
                        <a:rPr lang="en-US" sz="1100" dirty="0">
                          <a:effectLst/>
                        </a:rPr>
                      </a:br>
                      <a:r>
                        <a:rPr lang="en-US" sz="1100" dirty="0">
                          <a:effectLst/>
                        </a:rPr>
                        <a:t> when technical or knowledge assistance needed</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100" u="sng" dirty="0">
                          <a:effectLst/>
                        </a:rPr>
                        <a:t>Weekly </a:t>
                      </a:r>
                      <a:r>
                        <a:rPr lang="en-US" sz="1100" dirty="0">
                          <a:effectLst/>
                        </a:rPr>
                        <a:t>or </a:t>
                      </a:r>
                      <a:br>
                        <a:rPr lang="en-US" sz="1100" dirty="0">
                          <a:effectLst/>
                        </a:rPr>
                      </a:br>
                      <a:r>
                        <a:rPr lang="en-US" sz="1100" dirty="0">
                          <a:effectLst/>
                        </a:rPr>
                        <a:t>when technical or knowledge assistance needed</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100" u="sng" dirty="0">
                          <a:effectLst/>
                        </a:rPr>
                        <a:t>Every two weeks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32181725"/>
                  </a:ext>
                </a:extLst>
              </a:tr>
            </a:tbl>
          </a:graphicData>
        </a:graphic>
      </p:graphicFrame>
      <p:sp>
        <p:nvSpPr>
          <p:cNvPr id="8" name="TextBox 7">
            <a:extLst>
              <a:ext uri="{FF2B5EF4-FFF2-40B4-BE49-F238E27FC236}">
                <a16:creationId xmlns:a16="http://schemas.microsoft.com/office/drawing/2014/main" id="{8BDB580E-3330-864D-2FA5-42379986DBDC}"/>
              </a:ext>
            </a:extLst>
          </p:cNvPr>
          <p:cNvSpPr txBox="1"/>
          <p:nvPr/>
        </p:nvSpPr>
        <p:spPr>
          <a:xfrm>
            <a:off x="1250302" y="1909415"/>
            <a:ext cx="8892074" cy="369332"/>
          </a:xfrm>
          <a:prstGeom prst="rect">
            <a:avLst/>
          </a:prstGeom>
          <a:noFill/>
        </p:spPr>
        <p:txBody>
          <a:bodyPr wrap="square" rtlCol="0">
            <a:spAutoFit/>
          </a:bodyPr>
          <a:lstStyle/>
          <a:p>
            <a:r>
              <a:rPr lang="en-US" dirty="0"/>
              <a:t>Individuals/organizations and key dependencies:</a:t>
            </a:r>
          </a:p>
        </p:txBody>
      </p:sp>
      <p:sp>
        <p:nvSpPr>
          <p:cNvPr id="3" name="TextBox 2">
            <a:extLst>
              <a:ext uri="{FF2B5EF4-FFF2-40B4-BE49-F238E27FC236}">
                <a16:creationId xmlns:a16="http://schemas.microsoft.com/office/drawing/2014/main" id="{E39113FD-B58B-6A53-BF49-FFAA95CC2C85}"/>
              </a:ext>
            </a:extLst>
          </p:cNvPr>
          <p:cNvSpPr txBox="1"/>
          <p:nvPr/>
        </p:nvSpPr>
        <p:spPr>
          <a:xfrm>
            <a:off x="7719236" y="163679"/>
            <a:ext cx="4228121" cy="369332"/>
          </a:xfrm>
          <a:prstGeom prst="rect">
            <a:avLst/>
          </a:prstGeom>
          <a:noFill/>
        </p:spPr>
        <p:txBody>
          <a:bodyPr wrap="square">
            <a:spAutoFit/>
          </a:bodyPr>
          <a:lstStyle/>
          <a:p>
            <a:r>
              <a:rPr lang="en-CA" dirty="0"/>
              <a:t>Project Proposal-</a:t>
            </a:r>
            <a:r>
              <a:rPr lang="en-US" dirty="0"/>
              <a:t>Ali El-Sherif </a:t>
            </a:r>
            <a:r>
              <a:rPr lang="en-LB" dirty="0"/>
              <a:t>– </a:t>
            </a:r>
            <a:r>
              <a:rPr lang="en-US" dirty="0"/>
              <a:t>300327246</a:t>
            </a:r>
          </a:p>
        </p:txBody>
      </p:sp>
    </p:spTree>
    <p:extLst>
      <p:ext uri="{BB962C8B-B14F-4D97-AF65-F5344CB8AC3E}">
        <p14:creationId xmlns:p14="http://schemas.microsoft.com/office/powerpoint/2010/main" val="2534093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53" presetClass="entr" presetSubtype="16"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24759-91DB-9681-ED68-9707E6CAF90D}"/>
              </a:ext>
            </a:extLst>
          </p:cNvPr>
          <p:cNvSpPr>
            <a:spLocks noGrp="1"/>
          </p:cNvSpPr>
          <p:nvPr>
            <p:ph type="title"/>
          </p:nvPr>
        </p:nvSpPr>
        <p:spPr/>
        <p:txBody>
          <a:bodyPr/>
          <a:lstStyle/>
          <a:p>
            <a:pPr>
              <a:spcBef>
                <a:spcPts val="0"/>
              </a:spcBef>
              <a:spcAft>
                <a:spcPts val="0"/>
              </a:spcAft>
              <a:buClrTx/>
              <a:buSzTx/>
            </a:pPr>
            <a:r>
              <a:rPr lang="en-US" dirty="0">
                <a:solidFill>
                  <a:schemeClr val="tx1"/>
                </a:solidFill>
                <a:latin typeface="+mn-lt"/>
                <a:ea typeface="+mn-ea"/>
                <a:cs typeface="+mn-cs"/>
              </a:rPr>
              <a:t>Project Context</a:t>
            </a:r>
          </a:p>
        </p:txBody>
      </p:sp>
      <p:sp>
        <p:nvSpPr>
          <p:cNvPr id="3" name="TextBox 2">
            <a:extLst>
              <a:ext uri="{FF2B5EF4-FFF2-40B4-BE49-F238E27FC236}">
                <a16:creationId xmlns:a16="http://schemas.microsoft.com/office/drawing/2014/main" id="{47C386C8-7618-BFB8-B185-B35D2BAA34E5}"/>
              </a:ext>
            </a:extLst>
          </p:cNvPr>
          <p:cNvSpPr txBox="1"/>
          <p:nvPr/>
        </p:nvSpPr>
        <p:spPr>
          <a:xfrm>
            <a:off x="1280782" y="1950542"/>
            <a:ext cx="8892074" cy="461665"/>
          </a:xfrm>
          <a:prstGeom prst="rect">
            <a:avLst/>
          </a:prstGeom>
          <a:noFill/>
        </p:spPr>
        <p:txBody>
          <a:bodyPr wrap="square" rtlCol="0">
            <a:spAutoFit/>
          </a:bodyPr>
          <a:lstStyle/>
          <a:p>
            <a:r>
              <a:rPr lang="en-US" sz="2400" dirty="0">
                <a:solidFill>
                  <a:srgbClr val="E48312">
                    <a:lumMod val="75000"/>
                  </a:srgbClr>
                </a:solidFill>
                <a:latin typeface="Calibri" panose="020F0502020204030204" pitchFamily="34" charset="0"/>
                <a:cs typeface="Arial" panose="020B0604020202020204" pitchFamily="34" charset="0"/>
              </a:rPr>
              <a:t>Benefits to end users:</a:t>
            </a:r>
          </a:p>
        </p:txBody>
      </p:sp>
      <p:graphicFrame>
        <p:nvGraphicFramePr>
          <p:cNvPr id="5" name="Diagram 4">
            <a:extLst>
              <a:ext uri="{FF2B5EF4-FFF2-40B4-BE49-F238E27FC236}">
                <a16:creationId xmlns:a16="http://schemas.microsoft.com/office/drawing/2014/main" id="{790D9CA6-7FB2-25BF-29B4-E320F994AADC}"/>
              </a:ext>
            </a:extLst>
          </p:cNvPr>
          <p:cNvGraphicFramePr/>
          <p:nvPr>
            <p:extLst>
              <p:ext uri="{D42A27DB-BD31-4B8C-83A1-F6EECF244321}">
                <p14:modId xmlns:p14="http://schemas.microsoft.com/office/powerpoint/2010/main" val="408954453"/>
              </p:ext>
            </p:extLst>
          </p:nvPr>
        </p:nvGraphicFramePr>
        <p:xfrm>
          <a:off x="1598644" y="2720706"/>
          <a:ext cx="8994711" cy="26991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86A74607-87E9-DBE4-FFFD-0DF681501A63}"/>
              </a:ext>
            </a:extLst>
          </p:cNvPr>
          <p:cNvSpPr txBox="1"/>
          <p:nvPr/>
        </p:nvSpPr>
        <p:spPr>
          <a:xfrm>
            <a:off x="7719236" y="163679"/>
            <a:ext cx="4228121" cy="369332"/>
          </a:xfrm>
          <a:prstGeom prst="rect">
            <a:avLst/>
          </a:prstGeom>
          <a:noFill/>
        </p:spPr>
        <p:txBody>
          <a:bodyPr wrap="square">
            <a:spAutoFit/>
          </a:bodyPr>
          <a:lstStyle/>
          <a:p>
            <a:r>
              <a:rPr lang="en-CA" dirty="0"/>
              <a:t>Project Proposal-</a:t>
            </a:r>
            <a:r>
              <a:rPr lang="en-US" dirty="0"/>
              <a:t>Ali El-Sherif </a:t>
            </a:r>
            <a:r>
              <a:rPr lang="en-LB" dirty="0"/>
              <a:t>– </a:t>
            </a:r>
            <a:r>
              <a:rPr lang="en-US" dirty="0"/>
              <a:t>300327246</a:t>
            </a:r>
          </a:p>
        </p:txBody>
      </p:sp>
    </p:spTree>
    <p:extLst>
      <p:ext uri="{BB962C8B-B14F-4D97-AF65-F5344CB8AC3E}">
        <p14:creationId xmlns:p14="http://schemas.microsoft.com/office/powerpoint/2010/main" val="1772553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Graphic spid="5"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24759-91DB-9681-ED68-9707E6CAF90D}"/>
              </a:ext>
            </a:extLst>
          </p:cNvPr>
          <p:cNvSpPr>
            <a:spLocks noGrp="1"/>
          </p:cNvSpPr>
          <p:nvPr>
            <p:ph type="title"/>
          </p:nvPr>
        </p:nvSpPr>
        <p:spPr>
          <a:xfrm>
            <a:off x="1008017" y="0"/>
            <a:ext cx="10175966" cy="889053"/>
          </a:xfrm>
        </p:spPr>
        <p:txBody>
          <a:bodyPr/>
          <a:lstStyle/>
          <a:p>
            <a:pPr>
              <a:spcBef>
                <a:spcPts val="0"/>
              </a:spcBef>
              <a:spcAft>
                <a:spcPts val="0"/>
              </a:spcAft>
              <a:buClrTx/>
              <a:buSzTx/>
            </a:pPr>
            <a:r>
              <a:rPr lang="en-US" dirty="0">
                <a:solidFill>
                  <a:schemeClr val="tx1"/>
                </a:solidFill>
                <a:latin typeface="+mn-lt"/>
                <a:ea typeface="+mn-ea"/>
                <a:cs typeface="+mn-cs"/>
              </a:rPr>
              <a:t>Project Plan</a:t>
            </a:r>
          </a:p>
        </p:txBody>
      </p:sp>
      <p:graphicFrame>
        <p:nvGraphicFramePr>
          <p:cNvPr id="10" name="Table 10">
            <a:extLst>
              <a:ext uri="{FF2B5EF4-FFF2-40B4-BE49-F238E27FC236}">
                <a16:creationId xmlns:a16="http://schemas.microsoft.com/office/drawing/2014/main" id="{64445AEE-89D1-088B-F088-980FCDE72DFE}"/>
              </a:ext>
            </a:extLst>
          </p:cNvPr>
          <p:cNvGraphicFramePr>
            <a:graphicFrameLocks noGrp="1"/>
          </p:cNvGraphicFramePr>
          <p:nvPr>
            <p:extLst>
              <p:ext uri="{D42A27DB-BD31-4B8C-83A1-F6EECF244321}">
                <p14:modId xmlns:p14="http://schemas.microsoft.com/office/powerpoint/2010/main" val="330367613"/>
              </p:ext>
            </p:extLst>
          </p:nvPr>
        </p:nvGraphicFramePr>
        <p:xfrm>
          <a:off x="306179" y="821094"/>
          <a:ext cx="11766254" cy="5460274"/>
        </p:xfrm>
        <a:graphic>
          <a:graphicData uri="http://schemas.openxmlformats.org/drawingml/2006/table">
            <a:tbl>
              <a:tblPr firstRow="1" bandRow="1">
                <a:tableStyleId>{5C22544A-7EE6-4342-B048-85BDC9FD1C3A}</a:tableStyleId>
              </a:tblPr>
              <a:tblGrid>
                <a:gridCol w="574676">
                  <a:extLst>
                    <a:ext uri="{9D8B030D-6E8A-4147-A177-3AD203B41FA5}">
                      <a16:colId xmlns:a16="http://schemas.microsoft.com/office/drawing/2014/main" val="1706646948"/>
                    </a:ext>
                  </a:extLst>
                </a:gridCol>
                <a:gridCol w="4665306">
                  <a:extLst>
                    <a:ext uri="{9D8B030D-6E8A-4147-A177-3AD203B41FA5}">
                      <a16:colId xmlns:a16="http://schemas.microsoft.com/office/drawing/2014/main" val="3204719940"/>
                    </a:ext>
                  </a:extLst>
                </a:gridCol>
                <a:gridCol w="643145">
                  <a:extLst>
                    <a:ext uri="{9D8B030D-6E8A-4147-A177-3AD203B41FA5}">
                      <a16:colId xmlns:a16="http://schemas.microsoft.com/office/drawing/2014/main" val="3960213463"/>
                    </a:ext>
                  </a:extLst>
                </a:gridCol>
                <a:gridCol w="1156969">
                  <a:extLst>
                    <a:ext uri="{9D8B030D-6E8A-4147-A177-3AD203B41FA5}">
                      <a16:colId xmlns:a16="http://schemas.microsoft.com/office/drawing/2014/main" val="4041594443"/>
                    </a:ext>
                  </a:extLst>
                </a:gridCol>
                <a:gridCol w="3925650">
                  <a:extLst>
                    <a:ext uri="{9D8B030D-6E8A-4147-A177-3AD203B41FA5}">
                      <a16:colId xmlns:a16="http://schemas.microsoft.com/office/drawing/2014/main" val="3717343856"/>
                    </a:ext>
                  </a:extLst>
                </a:gridCol>
                <a:gridCol w="800508">
                  <a:extLst>
                    <a:ext uri="{9D8B030D-6E8A-4147-A177-3AD203B41FA5}">
                      <a16:colId xmlns:a16="http://schemas.microsoft.com/office/drawing/2014/main" val="113260472"/>
                    </a:ext>
                  </a:extLst>
                </a:gridCol>
              </a:tblGrid>
              <a:tr h="331592">
                <a:tc>
                  <a:txBody>
                    <a:bodyPr/>
                    <a:lstStyle/>
                    <a:p>
                      <a:pPr marL="0" marR="0" algn="ctr">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Arial" panose="020B0604020202020204" pitchFamily="34" charset="0"/>
                        </a:rPr>
                        <a:t> </a:t>
                      </a:r>
                      <a:r>
                        <a:rPr lang="en-US" sz="1100" b="1" dirty="0">
                          <a:solidFill>
                            <a:srgbClr val="000000"/>
                          </a:solidFill>
                          <a:effectLst/>
                          <a:latin typeface="Calibri" panose="020F0502020204030204" pitchFamily="34" charset="0"/>
                          <a:ea typeface="Calibri" panose="020F0502020204030204" pitchFamily="34" charset="0"/>
                          <a:cs typeface="Arial" panose="020B0604020202020204" pitchFamily="34" charset="0"/>
                        </a:rPr>
                        <a:t>Iteration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6040" marR="0" algn="ctr">
                        <a:lnSpc>
                          <a:spcPct val="107000"/>
                        </a:lnSpc>
                        <a:spcBef>
                          <a:spcPts val="0"/>
                        </a:spcBef>
                        <a:spcAft>
                          <a:spcPts val="800"/>
                        </a:spcAft>
                      </a:pPr>
                      <a:r>
                        <a:rPr lang="en-US" sz="1100" b="1" dirty="0">
                          <a:solidFill>
                            <a:srgbClr val="000000"/>
                          </a:solidFill>
                          <a:effectLst/>
                          <a:latin typeface="Arial" panose="020B0604020202020204" pitchFamily="34" charset="0"/>
                          <a:ea typeface="Arial" panose="020B0604020202020204" pitchFamily="34" charset="0"/>
                          <a:cs typeface="Arial" panose="020B0604020202020204" pitchFamily="34" charset="0"/>
                        </a:rPr>
                        <a:t>Milestone Deliverables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100" b="1" dirty="0">
                          <a:solidFill>
                            <a:srgbClr val="000000"/>
                          </a:solidFill>
                          <a:effectLst/>
                          <a:latin typeface="Calibri" panose="020F0502020204030204" pitchFamily="34" charset="0"/>
                          <a:ea typeface="Calibri" panose="020F0502020204030204" pitchFamily="34" charset="0"/>
                          <a:cs typeface="Arial" panose="020B0604020202020204" pitchFamily="34" charset="0"/>
                        </a:rPr>
                        <a:t>Hours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Arial" panose="020B0604020202020204" pitchFamily="34" charset="0"/>
                        </a:rPr>
                        <a:t> </a:t>
                      </a:r>
                      <a:r>
                        <a:rPr lang="en-US" sz="1100" b="1" dirty="0">
                          <a:solidFill>
                            <a:srgbClr val="000000"/>
                          </a:solidFill>
                          <a:effectLst/>
                          <a:latin typeface="Calibri" panose="020F0502020204030204" pitchFamily="34" charset="0"/>
                          <a:ea typeface="Calibri" panose="020F0502020204030204" pitchFamily="34" charset="0"/>
                          <a:cs typeface="Arial" panose="020B0604020202020204" pitchFamily="34" charset="0"/>
                        </a:rPr>
                        <a:t>Iteration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6040" marR="0" algn="ctr">
                        <a:lnSpc>
                          <a:spcPct val="107000"/>
                        </a:lnSpc>
                        <a:spcBef>
                          <a:spcPts val="0"/>
                        </a:spcBef>
                        <a:spcAft>
                          <a:spcPts val="800"/>
                        </a:spcAft>
                      </a:pPr>
                      <a:r>
                        <a:rPr lang="en-US" sz="1100" b="1" dirty="0">
                          <a:solidFill>
                            <a:srgbClr val="000000"/>
                          </a:solidFill>
                          <a:effectLst/>
                          <a:latin typeface="Arial" panose="020B0604020202020204" pitchFamily="34" charset="0"/>
                          <a:ea typeface="Arial" panose="020B0604020202020204" pitchFamily="34" charset="0"/>
                          <a:cs typeface="Arial" panose="020B0604020202020204" pitchFamily="34" charset="0"/>
                        </a:rPr>
                        <a:t>Milestone Deliverables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100" b="1" dirty="0">
                          <a:solidFill>
                            <a:srgbClr val="000000"/>
                          </a:solidFill>
                          <a:effectLst/>
                          <a:latin typeface="Calibri" panose="020F0502020204030204" pitchFamily="34" charset="0"/>
                          <a:ea typeface="Calibri" panose="020F0502020204030204" pitchFamily="34" charset="0"/>
                          <a:cs typeface="Arial" panose="020B0604020202020204" pitchFamily="34" charset="0"/>
                        </a:rPr>
                        <a:t>Hours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2493660"/>
                  </a:ext>
                </a:extLst>
              </a:tr>
              <a:tr h="648122">
                <a:tc gridSpan="3">
                  <a:txBody>
                    <a:bodyPr/>
                    <a:lstStyle/>
                    <a:p>
                      <a:pPr algn="ctr"/>
                      <a:r>
                        <a:rPr lang="en-US" sz="1800" b="1" kern="1200" dirty="0">
                          <a:solidFill>
                            <a:schemeClr val="dk1"/>
                          </a:solidFill>
                          <a:effectLst/>
                          <a:latin typeface="+mn-lt"/>
                          <a:ea typeface="+mn-ea"/>
                          <a:cs typeface="+mn-cs"/>
                        </a:rPr>
                        <a:t>Project Proposal Presentation – August 28</a:t>
                      </a:r>
                      <a:r>
                        <a:rPr lang="en-US" sz="1800" b="1" kern="1200" baseline="30000" dirty="0">
                          <a:solidFill>
                            <a:schemeClr val="dk1"/>
                          </a:solidFill>
                          <a:effectLst/>
                          <a:latin typeface="+mn-lt"/>
                          <a:ea typeface="+mn-ea"/>
                          <a:cs typeface="+mn-cs"/>
                        </a:rPr>
                        <a:t>th</a:t>
                      </a:r>
                      <a:endParaRPr lang="en-US" sz="1800" kern="1200" dirty="0">
                        <a:solidFill>
                          <a:schemeClr val="dk1"/>
                        </a:solidFill>
                        <a:effectLst/>
                        <a:latin typeface="+mn-lt"/>
                        <a:ea typeface="+mn-ea"/>
                        <a:cs typeface="+mn-cs"/>
                      </a:endParaRPr>
                    </a:p>
                    <a:p>
                      <a:pPr algn="ctr"/>
                      <a:r>
                        <a:rPr lang="en-US" sz="1800" b="1" kern="1200" dirty="0">
                          <a:solidFill>
                            <a:schemeClr val="dk1"/>
                          </a:solidFill>
                          <a:effectLst/>
                          <a:latin typeface="+mn-lt"/>
                          <a:ea typeface="+mn-ea"/>
                          <a:cs typeface="+mn-cs"/>
                        </a:rPr>
                        <a:t>Project Proposal Final Draft – September 14</a:t>
                      </a:r>
                      <a:r>
                        <a:rPr lang="en-US" sz="1800" b="1" kern="1200" baseline="30000" dirty="0">
                          <a:solidFill>
                            <a:schemeClr val="dk1"/>
                          </a:solidFill>
                          <a:effectLst/>
                          <a:latin typeface="+mn-lt"/>
                          <a:ea typeface="+mn-ea"/>
                          <a:cs typeface="+mn-cs"/>
                        </a:rPr>
                        <a:t>th</a:t>
                      </a:r>
                      <a:endParaRPr lang="en-US" sz="1800" kern="1200" dirty="0">
                        <a:solidFill>
                          <a:schemeClr val="dk1"/>
                        </a:solidFill>
                        <a:effectLst/>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342900" marR="0" lvl="0" indent="-342900" rtl="0">
                        <a:lnSpc>
                          <a:spcPct val="100000"/>
                        </a:lnSpc>
                        <a:spcBef>
                          <a:spcPts val="0"/>
                        </a:spcBef>
                        <a:spcAft>
                          <a:spcPts val="0"/>
                        </a:spcAft>
                        <a:buFont typeface="+mj-lt"/>
                        <a:buAutoNum type="alphaLcPeriod"/>
                      </a:pP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lnB w="12700" cap="flat" cmpd="sng" algn="ctr">
                      <a:solidFill>
                        <a:schemeClr val="tx1"/>
                      </a:solidFill>
                      <a:prstDash val="solid"/>
                      <a:round/>
                      <a:headEnd type="none" w="med" len="med"/>
                      <a:tailEnd type="none" w="med" len="med"/>
                    </a:lnB>
                  </a:tcPr>
                </a:tc>
                <a:tc hMerge="1">
                  <a:txBody>
                    <a:bodyPr/>
                    <a:lstStyle/>
                    <a:p>
                      <a:pPr marL="0" marR="0" algn="ctr">
                        <a:lnSpc>
                          <a:spcPct val="107000"/>
                        </a:lnSpc>
                        <a:spcBef>
                          <a:spcPts val="0"/>
                        </a:spcBef>
                        <a:spcAft>
                          <a:spcPts val="800"/>
                        </a:spcAft>
                      </a:pP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gridSpan="3">
                  <a:txBody>
                    <a:bodyPr/>
                    <a:lstStyle/>
                    <a:p>
                      <a:pPr marL="0" marR="0" lvl="0" indent="0" algn="ctr" defTabSz="914400" rtl="0" eaLnBrk="1" fontAlgn="auto" latinLnBrk="0" hangingPunct="1">
                        <a:lnSpc>
                          <a:spcPct val="107000"/>
                        </a:lnSpc>
                        <a:spcBef>
                          <a:spcPts val="0"/>
                        </a:spcBef>
                        <a:spcAft>
                          <a:spcPts val="800"/>
                        </a:spcAft>
                        <a:buClrTx/>
                        <a:buSzTx/>
                        <a:buFontTx/>
                        <a:buNone/>
                        <a:tabLst/>
                        <a:defRPr/>
                      </a:pPr>
                      <a:r>
                        <a:rPr lang="fr-FR" sz="1800" b="1" kern="1200" dirty="0">
                          <a:solidFill>
                            <a:schemeClr val="dk1"/>
                          </a:solidFill>
                          <a:effectLst/>
                          <a:latin typeface="+mn-lt"/>
                          <a:ea typeface="+mn-ea"/>
                          <a:cs typeface="+mn-cs"/>
                        </a:rPr>
                        <a:t>Minimum Viable Prototype Présentation – Octobre 30th</a:t>
                      </a:r>
                      <a:endParaRPr lang="en-US" sz="1800" kern="1200" dirty="0">
                        <a:solidFill>
                          <a:schemeClr val="dk1"/>
                        </a:solidFill>
                        <a:effectLst/>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342900" marR="0" lvl="0" indent="-342900" rtl="0">
                        <a:lnSpc>
                          <a:spcPct val="100000"/>
                        </a:lnSpc>
                        <a:spcBef>
                          <a:spcPts val="0"/>
                        </a:spcBef>
                        <a:spcAft>
                          <a:spcPts val="0"/>
                        </a:spcAft>
                        <a:buFont typeface="+mj-lt"/>
                        <a:buAutoNum type="alphaLcPeriod"/>
                      </a:pP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lnB w="12700" cap="flat" cmpd="sng" algn="ctr">
                      <a:solidFill>
                        <a:schemeClr val="tx1"/>
                      </a:solidFill>
                      <a:prstDash val="solid"/>
                      <a:round/>
                      <a:headEnd type="none" w="med" len="med"/>
                      <a:tailEnd type="none" w="med" len="med"/>
                    </a:lnB>
                  </a:tcPr>
                </a:tc>
                <a:tc hMerge="1">
                  <a:txBody>
                    <a:bodyPr/>
                    <a:lstStyle/>
                    <a:p>
                      <a:pPr marL="0" marR="0" algn="ctr">
                        <a:lnSpc>
                          <a:spcPct val="107000"/>
                        </a:lnSpc>
                        <a:spcBef>
                          <a:spcPts val="0"/>
                        </a:spcBef>
                        <a:spcAft>
                          <a:spcPts val="800"/>
                        </a:spcAft>
                      </a:pP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8849816"/>
                  </a:ext>
                </a:extLst>
              </a:tr>
              <a:tr h="497006">
                <a:tc>
                  <a:txBody>
                    <a:bodyPr/>
                    <a:lstStyle/>
                    <a:p>
                      <a:pPr algn="ctr"/>
                      <a:r>
                        <a:rPr lang="en-US" sz="14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lvl="0" indent="-285750" rtl="0">
                        <a:buFont typeface="Wingdings" panose="05000000000000000000" pitchFamily="2" charset="2"/>
                        <a:buChar char="§"/>
                      </a:pPr>
                      <a:r>
                        <a:rPr lang="en-US" sz="1600" kern="1200" dirty="0">
                          <a:solidFill>
                            <a:schemeClr val="dk1"/>
                          </a:solidFill>
                          <a:effectLst/>
                          <a:latin typeface="+mn-lt"/>
                          <a:ea typeface="+mn-ea"/>
                          <a:cs typeface="+mn-cs"/>
                        </a:rPr>
                        <a:t>Finalizing project’s proposal</a:t>
                      </a:r>
                    </a:p>
                    <a:p>
                      <a:pPr marL="285750" lvl="0" indent="-285750">
                        <a:buFont typeface="Wingdings" panose="05000000000000000000" pitchFamily="2" charset="2"/>
                        <a:buChar char="§"/>
                      </a:pPr>
                      <a:r>
                        <a:rPr lang="en-US" sz="1600" kern="1200" dirty="0">
                          <a:solidFill>
                            <a:schemeClr val="dk1"/>
                          </a:solidFill>
                          <a:effectLst/>
                          <a:latin typeface="+mn-lt"/>
                          <a:ea typeface="+mn-ea"/>
                          <a:cs typeface="+mn-cs"/>
                        </a:rPr>
                        <a:t>Description of problem domain</a:t>
                      </a:r>
                    </a:p>
                    <a:p>
                      <a:pPr marL="285750" lvl="0" indent="-285750">
                        <a:buFont typeface="Wingdings" panose="05000000000000000000" pitchFamily="2" charset="2"/>
                        <a:buChar char="§"/>
                      </a:pPr>
                      <a:r>
                        <a:rPr lang="en-US" sz="1600" kern="1200" dirty="0">
                          <a:solidFill>
                            <a:schemeClr val="dk1"/>
                          </a:solidFill>
                          <a:effectLst/>
                          <a:latin typeface="+mn-lt"/>
                          <a:ea typeface="+mn-ea"/>
                          <a:cs typeface="+mn-cs"/>
                        </a:rPr>
                        <a:t>Literature review completion</a:t>
                      </a:r>
                    </a:p>
                    <a:p>
                      <a:pPr marL="285750" lvl="0" indent="-285750">
                        <a:buFont typeface="Wingdings" panose="05000000000000000000" pitchFamily="2" charset="2"/>
                        <a:buChar char="§"/>
                      </a:pPr>
                      <a:r>
                        <a:rPr lang="en-US" sz="1600" kern="1200" dirty="0">
                          <a:solidFill>
                            <a:schemeClr val="dk1"/>
                          </a:solidFill>
                          <a:effectLst/>
                          <a:latin typeface="+mn-lt"/>
                          <a:ea typeface="+mn-ea"/>
                          <a:cs typeface="+mn-cs"/>
                        </a:rPr>
                        <a:t>Development Environment (Amazon Web Services) setup</a:t>
                      </a:r>
                    </a:p>
                    <a:p>
                      <a:pPr marL="285750" lvl="0" indent="-285750">
                        <a:buFont typeface="Wingdings" panose="05000000000000000000" pitchFamily="2" charset="2"/>
                        <a:buChar char="§"/>
                      </a:pPr>
                      <a:r>
                        <a:rPr lang="en-US" sz="1600" kern="1200" dirty="0">
                          <a:solidFill>
                            <a:schemeClr val="dk1"/>
                          </a:solidFill>
                          <a:effectLst/>
                          <a:latin typeface="+mn-lt"/>
                          <a:ea typeface="+mn-ea"/>
                          <a:cs typeface="+mn-cs"/>
                        </a:rPr>
                        <a:t>Datasets and Test Environment setup</a:t>
                      </a:r>
                    </a:p>
                    <a:p>
                      <a:pPr marL="285750" lvl="0" indent="-285750">
                        <a:buFont typeface="Wingdings" panose="05000000000000000000" pitchFamily="2" charset="2"/>
                        <a:buChar char="§"/>
                      </a:pPr>
                      <a:r>
                        <a:rPr lang="en-US" sz="1600" kern="1200" dirty="0">
                          <a:solidFill>
                            <a:schemeClr val="dk1"/>
                          </a:solidFill>
                          <a:effectLst/>
                          <a:latin typeface="+mn-lt"/>
                          <a:ea typeface="+mn-ea"/>
                          <a:cs typeface="+mn-cs"/>
                        </a:rPr>
                        <a:t>Completion of defining the Methodology, Algorithms, Models</a:t>
                      </a:r>
                    </a:p>
                    <a:p>
                      <a:pPr marL="285750" lvl="0" indent="-285750">
                        <a:buFont typeface="Wingdings" panose="05000000000000000000" pitchFamily="2" charset="2"/>
                        <a:buChar char="§"/>
                      </a:pPr>
                      <a:r>
                        <a:rPr lang="en-US" sz="1600" kern="1200" dirty="0">
                          <a:solidFill>
                            <a:schemeClr val="dk1"/>
                          </a:solidFill>
                          <a:effectLst/>
                          <a:latin typeface="+mn-lt"/>
                          <a:ea typeface="+mn-ea"/>
                          <a:cs typeface="+mn-cs"/>
                        </a:rPr>
                        <a:t>Detailed Project Plan</a:t>
                      </a:r>
                    </a:p>
                    <a:p>
                      <a:pPr marL="285750" indent="-285750">
                        <a:buFont typeface="Wingdings" panose="05000000000000000000" pitchFamily="2" charset="2"/>
                        <a:buChar char="§"/>
                      </a:pPr>
                      <a:r>
                        <a:rPr lang="en-US" sz="1600" kern="1200" dirty="0">
                          <a:solidFill>
                            <a:schemeClr val="dk1"/>
                          </a:solidFill>
                          <a:effectLst/>
                          <a:latin typeface="+mn-lt"/>
                          <a:ea typeface="+mn-ea"/>
                          <a:cs typeface="+mn-cs"/>
                        </a:rPr>
                        <a:t>Project Proposal Presentation</a:t>
                      </a:r>
                      <a:endParaRPr 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kern="1200" dirty="0">
                          <a:solidFill>
                            <a:schemeClr val="dk1"/>
                          </a:solidFill>
                          <a:effectLst/>
                          <a:latin typeface="+mn-lt"/>
                          <a:ea typeface="+mn-ea"/>
                          <a:cs typeface="+mn-cs"/>
                        </a:rPr>
                        <a:t>24</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lvl="0" indent="-285750" rtl="0">
                        <a:buFont typeface="Wingdings" panose="05000000000000000000" pitchFamily="2" charset="2"/>
                        <a:buChar char="§"/>
                      </a:pPr>
                      <a:r>
                        <a:rPr lang="en-US" sz="1600" kern="1200" dirty="0">
                          <a:solidFill>
                            <a:schemeClr val="dk1"/>
                          </a:solidFill>
                          <a:effectLst/>
                          <a:latin typeface="+mn-lt"/>
                          <a:ea typeface="+mn-ea"/>
                          <a:cs typeface="+mn-cs"/>
                        </a:rPr>
                        <a:t>Establish the project architecture based on the MVP pattern</a:t>
                      </a:r>
                    </a:p>
                    <a:p>
                      <a:pPr marL="285750" lvl="0" indent="-285750">
                        <a:buFont typeface="Wingdings" panose="05000000000000000000" pitchFamily="2" charset="2"/>
                        <a:buChar char="§"/>
                      </a:pPr>
                      <a:r>
                        <a:rPr lang="en-US" sz="1600" kern="1200" dirty="0">
                          <a:solidFill>
                            <a:schemeClr val="dk1"/>
                          </a:solidFill>
                          <a:effectLst/>
                          <a:latin typeface="+mn-lt"/>
                          <a:ea typeface="+mn-ea"/>
                          <a:cs typeface="+mn-cs"/>
                        </a:rPr>
                        <a:t>Collect the data</a:t>
                      </a:r>
                    </a:p>
                    <a:p>
                      <a:pPr marL="285750" lvl="0" indent="-285750">
                        <a:buFont typeface="Wingdings" panose="05000000000000000000" pitchFamily="2" charset="2"/>
                        <a:buChar char="§"/>
                      </a:pPr>
                      <a:r>
                        <a:rPr lang="en-US" sz="1600" kern="1200" dirty="0">
                          <a:solidFill>
                            <a:schemeClr val="dk1"/>
                          </a:solidFill>
                          <a:effectLst/>
                          <a:latin typeface="+mn-lt"/>
                          <a:ea typeface="+mn-ea"/>
                          <a:cs typeface="+mn-cs"/>
                        </a:rPr>
                        <a:t>Data understanding</a:t>
                      </a:r>
                    </a:p>
                    <a:p>
                      <a:pPr marL="285750" lvl="0" indent="-285750">
                        <a:buFont typeface="Wingdings" panose="05000000000000000000" pitchFamily="2" charset="2"/>
                        <a:buChar char="§"/>
                      </a:pPr>
                      <a:r>
                        <a:rPr lang="en-US" sz="1600" kern="1200" dirty="0">
                          <a:solidFill>
                            <a:schemeClr val="dk1"/>
                          </a:solidFill>
                          <a:effectLst/>
                          <a:latin typeface="+mn-lt"/>
                          <a:ea typeface="+mn-ea"/>
                          <a:cs typeface="+mn-cs"/>
                        </a:rPr>
                        <a:t>Cleaning and form exploratory data analysis on the dataset</a:t>
                      </a:r>
                    </a:p>
                    <a:p>
                      <a:pPr marL="285750" lvl="0" indent="-285750">
                        <a:buFont typeface="Wingdings" panose="05000000000000000000" pitchFamily="2" charset="2"/>
                        <a:buChar char="§"/>
                      </a:pPr>
                      <a:r>
                        <a:rPr lang="en-US" sz="1600" kern="1200" dirty="0">
                          <a:solidFill>
                            <a:schemeClr val="dk1"/>
                          </a:solidFill>
                          <a:effectLst/>
                          <a:latin typeface="+mn-lt"/>
                          <a:ea typeface="+mn-ea"/>
                          <a:cs typeface="+mn-cs"/>
                        </a:rPr>
                        <a:t>Building classical machine learning models to predict the failure in the network</a:t>
                      </a:r>
                    </a:p>
                    <a:p>
                      <a:pPr marL="285750" lvl="0" indent="-285750">
                        <a:buFont typeface="Wingdings" panose="05000000000000000000" pitchFamily="2" charset="2"/>
                        <a:buChar char="§"/>
                      </a:pPr>
                      <a:r>
                        <a:rPr lang="en-US" sz="1600" kern="1200" dirty="0">
                          <a:solidFill>
                            <a:schemeClr val="dk1"/>
                          </a:solidFill>
                          <a:effectLst/>
                          <a:latin typeface="+mn-lt"/>
                          <a:ea typeface="+mn-ea"/>
                          <a:cs typeface="+mn-cs"/>
                        </a:rPr>
                        <a:t>Compare between the classical models and select the best among them</a:t>
                      </a:r>
                    </a:p>
                    <a:p>
                      <a:pPr marL="285750" lvl="0" indent="-285750">
                        <a:buFont typeface="Wingdings" panose="05000000000000000000" pitchFamily="2" charset="2"/>
                        <a:buChar char="§"/>
                      </a:pPr>
                      <a:r>
                        <a:rPr lang="en-US" sz="1600" kern="1200" dirty="0">
                          <a:solidFill>
                            <a:schemeClr val="dk1"/>
                          </a:solidFill>
                          <a:effectLst/>
                          <a:latin typeface="+mn-lt"/>
                          <a:ea typeface="+mn-ea"/>
                          <a:cs typeface="+mn-cs"/>
                        </a:rPr>
                        <a:t>Examine test results</a:t>
                      </a:r>
                    </a:p>
                    <a:p>
                      <a:pPr marL="285750" lvl="0" indent="-285750">
                        <a:buFont typeface="Wingdings" panose="05000000000000000000" pitchFamily="2" charset="2"/>
                        <a:buChar char="§"/>
                      </a:pPr>
                      <a:r>
                        <a:rPr lang="en-US" sz="1600" kern="1200" dirty="0">
                          <a:solidFill>
                            <a:schemeClr val="dk1"/>
                          </a:solidFill>
                          <a:effectLst/>
                          <a:latin typeface="+mn-lt"/>
                          <a:ea typeface="+mn-ea"/>
                          <a:cs typeface="+mn-cs"/>
                        </a:rPr>
                        <a:t>Sponsor and mentor reviewing and feedback</a:t>
                      </a:r>
                    </a:p>
                    <a:p>
                      <a:pPr marL="285750" indent="-285750">
                        <a:buFont typeface="Wingdings" panose="05000000000000000000" pitchFamily="2" charset="2"/>
                        <a:buChar char="§"/>
                      </a:pPr>
                      <a:r>
                        <a:rPr lang="en-US" sz="1600" kern="1200" dirty="0">
                          <a:solidFill>
                            <a:schemeClr val="dk1"/>
                          </a:solidFill>
                          <a:effectLst/>
                          <a:latin typeface="+mn-lt"/>
                          <a:ea typeface="+mn-ea"/>
                          <a:cs typeface="+mn-cs"/>
                        </a:rPr>
                        <a:t>Make a presentation regarding the project architecture based on the MVP pattern and the previously done work in this section</a:t>
                      </a:r>
                      <a:endParaRPr 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72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33272603"/>
                  </a:ext>
                </a:extLst>
              </a:tr>
            </a:tbl>
          </a:graphicData>
        </a:graphic>
      </p:graphicFrame>
      <p:sp>
        <p:nvSpPr>
          <p:cNvPr id="4" name="TextBox 3">
            <a:extLst>
              <a:ext uri="{FF2B5EF4-FFF2-40B4-BE49-F238E27FC236}">
                <a16:creationId xmlns:a16="http://schemas.microsoft.com/office/drawing/2014/main" id="{B0BF30A1-E473-3044-35AA-2E63FD108722}"/>
              </a:ext>
            </a:extLst>
          </p:cNvPr>
          <p:cNvSpPr txBox="1"/>
          <p:nvPr/>
        </p:nvSpPr>
        <p:spPr>
          <a:xfrm>
            <a:off x="7719236" y="163679"/>
            <a:ext cx="4228121" cy="369332"/>
          </a:xfrm>
          <a:prstGeom prst="rect">
            <a:avLst/>
          </a:prstGeom>
          <a:noFill/>
        </p:spPr>
        <p:txBody>
          <a:bodyPr wrap="square">
            <a:spAutoFit/>
          </a:bodyPr>
          <a:lstStyle/>
          <a:p>
            <a:r>
              <a:rPr lang="en-CA" dirty="0"/>
              <a:t>Project Proposal-</a:t>
            </a:r>
            <a:r>
              <a:rPr lang="en-US" dirty="0"/>
              <a:t>Ali El-Sherif </a:t>
            </a:r>
            <a:r>
              <a:rPr lang="en-LB" dirty="0"/>
              <a:t>– </a:t>
            </a:r>
            <a:r>
              <a:rPr lang="en-US" dirty="0"/>
              <a:t>300327246</a:t>
            </a:r>
          </a:p>
        </p:txBody>
      </p:sp>
    </p:spTree>
    <p:extLst>
      <p:ext uri="{BB962C8B-B14F-4D97-AF65-F5344CB8AC3E}">
        <p14:creationId xmlns:p14="http://schemas.microsoft.com/office/powerpoint/2010/main" val="3934667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24759-91DB-9681-ED68-9707E6CAF90D}"/>
              </a:ext>
            </a:extLst>
          </p:cNvPr>
          <p:cNvSpPr>
            <a:spLocks noGrp="1"/>
          </p:cNvSpPr>
          <p:nvPr>
            <p:ph type="title"/>
          </p:nvPr>
        </p:nvSpPr>
        <p:spPr>
          <a:xfrm>
            <a:off x="1008017" y="670131"/>
            <a:ext cx="10175966" cy="889053"/>
          </a:xfrm>
        </p:spPr>
        <p:txBody>
          <a:bodyPr/>
          <a:lstStyle/>
          <a:p>
            <a:pPr>
              <a:spcBef>
                <a:spcPts val="0"/>
              </a:spcBef>
              <a:spcAft>
                <a:spcPts val="0"/>
              </a:spcAft>
              <a:buClrTx/>
              <a:buSzTx/>
            </a:pPr>
            <a:r>
              <a:rPr lang="en-US" dirty="0">
                <a:solidFill>
                  <a:schemeClr val="tx1"/>
                </a:solidFill>
                <a:latin typeface="+mn-lt"/>
                <a:ea typeface="+mn-ea"/>
                <a:cs typeface="+mn-cs"/>
              </a:rPr>
              <a:t>Project Plan</a:t>
            </a:r>
          </a:p>
        </p:txBody>
      </p:sp>
      <p:graphicFrame>
        <p:nvGraphicFramePr>
          <p:cNvPr id="10" name="Table 10">
            <a:extLst>
              <a:ext uri="{FF2B5EF4-FFF2-40B4-BE49-F238E27FC236}">
                <a16:creationId xmlns:a16="http://schemas.microsoft.com/office/drawing/2014/main" id="{64445AEE-89D1-088B-F088-980FCDE72DFE}"/>
              </a:ext>
            </a:extLst>
          </p:cNvPr>
          <p:cNvGraphicFramePr>
            <a:graphicFrameLocks noGrp="1"/>
          </p:cNvGraphicFramePr>
          <p:nvPr>
            <p:extLst>
              <p:ext uri="{D42A27DB-BD31-4B8C-83A1-F6EECF244321}">
                <p14:modId xmlns:p14="http://schemas.microsoft.com/office/powerpoint/2010/main" val="1104780514"/>
              </p:ext>
            </p:extLst>
          </p:nvPr>
        </p:nvGraphicFramePr>
        <p:xfrm>
          <a:off x="212873" y="1658983"/>
          <a:ext cx="11766254" cy="4037040"/>
        </p:xfrm>
        <a:graphic>
          <a:graphicData uri="http://schemas.openxmlformats.org/drawingml/2006/table">
            <a:tbl>
              <a:tblPr firstRow="1" bandRow="1">
                <a:tableStyleId>{5C22544A-7EE6-4342-B048-85BDC9FD1C3A}</a:tableStyleId>
              </a:tblPr>
              <a:tblGrid>
                <a:gridCol w="574676">
                  <a:extLst>
                    <a:ext uri="{9D8B030D-6E8A-4147-A177-3AD203B41FA5}">
                      <a16:colId xmlns:a16="http://schemas.microsoft.com/office/drawing/2014/main" val="1706646948"/>
                    </a:ext>
                  </a:extLst>
                </a:gridCol>
                <a:gridCol w="4665306">
                  <a:extLst>
                    <a:ext uri="{9D8B030D-6E8A-4147-A177-3AD203B41FA5}">
                      <a16:colId xmlns:a16="http://schemas.microsoft.com/office/drawing/2014/main" val="3204719940"/>
                    </a:ext>
                  </a:extLst>
                </a:gridCol>
                <a:gridCol w="643145">
                  <a:extLst>
                    <a:ext uri="{9D8B030D-6E8A-4147-A177-3AD203B41FA5}">
                      <a16:colId xmlns:a16="http://schemas.microsoft.com/office/drawing/2014/main" val="3960213463"/>
                    </a:ext>
                  </a:extLst>
                </a:gridCol>
                <a:gridCol w="1156969">
                  <a:extLst>
                    <a:ext uri="{9D8B030D-6E8A-4147-A177-3AD203B41FA5}">
                      <a16:colId xmlns:a16="http://schemas.microsoft.com/office/drawing/2014/main" val="4041594443"/>
                    </a:ext>
                  </a:extLst>
                </a:gridCol>
                <a:gridCol w="3925650">
                  <a:extLst>
                    <a:ext uri="{9D8B030D-6E8A-4147-A177-3AD203B41FA5}">
                      <a16:colId xmlns:a16="http://schemas.microsoft.com/office/drawing/2014/main" val="3717343856"/>
                    </a:ext>
                  </a:extLst>
                </a:gridCol>
                <a:gridCol w="800508">
                  <a:extLst>
                    <a:ext uri="{9D8B030D-6E8A-4147-A177-3AD203B41FA5}">
                      <a16:colId xmlns:a16="http://schemas.microsoft.com/office/drawing/2014/main" val="113260472"/>
                    </a:ext>
                  </a:extLst>
                </a:gridCol>
              </a:tblGrid>
              <a:tr h="331592">
                <a:tc>
                  <a:txBody>
                    <a:bodyPr/>
                    <a:lstStyle/>
                    <a:p>
                      <a:pPr marL="0" marR="0" algn="ctr">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Arial" panose="020B0604020202020204" pitchFamily="34" charset="0"/>
                        </a:rPr>
                        <a:t> </a:t>
                      </a:r>
                      <a:r>
                        <a:rPr lang="en-US" sz="1100" b="1" dirty="0">
                          <a:solidFill>
                            <a:srgbClr val="000000"/>
                          </a:solidFill>
                          <a:effectLst/>
                          <a:latin typeface="Calibri" panose="020F0502020204030204" pitchFamily="34" charset="0"/>
                          <a:ea typeface="Calibri" panose="020F0502020204030204" pitchFamily="34" charset="0"/>
                          <a:cs typeface="Arial" panose="020B0604020202020204" pitchFamily="34" charset="0"/>
                        </a:rPr>
                        <a:t>Iteration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6040" marR="0" algn="ctr">
                        <a:lnSpc>
                          <a:spcPct val="107000"/>
                        </a:lnSpc>
                        <a:spcBef>
                          <a:spcPts val="0"/>
                        </a:spcBef>
                        <a:spcAft>
                          <a:spcPts val="800"/>
                        </a:spcAft>
                      </a:pPr>
                      <a:r>
                        <a:rPr lang="en-US" sz="1100" b="1" dirty="0">
                          <a:solidFill>
                            <a:srgbClr val="000000"/>
                          </a:solidFill>
                          <a:effectLst/>
                          <a:latin typeface="Arial" panose="020B0604020202020204" pitchFamily="34" charset="0"/>
                          <a:ea typeface="Arial" panose="020B0604020202020204" pitchFamily="34" charset="0"/>
                          <a:cs typeface="Arial" panose="020B0604020202020204" pitchFamily="34" charset="0"/>
                        </a:rPr>
                        <a:t>Milestone Deliverables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100" b="1" dirty="0">
                          <a:solidFill>
                            <a:srgbClr val="000000"/>
                          </a:solidFill>
                          <a:effectLst/>
                          <a:latin typeface="Calibri" panose="020F0502020204030204" pitchFamily="34" charset="0"/>
                          <a:ea typeface="Calibri" panose="020F0502020204030204" pitchFamily="34" charset="0"/>
                          <a:cs typeface="Arial" panose="020B0604020202020204" pitchFamily="34" charset="0"/>
                        </a:rPr>
                        <a:t>Hours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Arial" panose="020B0604020202020204" pitchFamily="34" charset="0"/>
                        </a:rPr>
                        <a:t> </a:t>
                      </a:r>
                      <a:r>
                        <a:rPr lang="en-US" sz="1100" b="1" dirty="0">
                          <a:solidFill>
                            <a:srgbClr val="000000"/>
                          </a:solidFill>
                          <a:effectLst/>
                          <a:latin typeface="Calibri" panose="020F0502020204030204" pitchFamily="34" charset="0"/>
                          <a:ea typeface="Calibri" panose="020F0502020204030204" pitchFamily="34" charset="0"/>
                          <a:cs typeface="Arial" panose="020B0604020202020204" pitchFamily="34" charset="0"/>
                        </a:rPr>
                        <a:t>Iteration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6040" marR="0" algn="ctr">
                        <a:lnSpc>
                          <a:spcPct val="107000"/>
                        </a:lnSpc>
                        <a:spcBef>
                          <a:spcPts val="0"/>
                        </a:spcBef>
                        <a:spcAft>
                          <a:spcPts val="800"/>
                        </a:spcAft>
                      </a:pPr>
                      <a:r>
                        <a:rPr lang="en-US" sz="1100" b="1" dirty="0">
                          <a:solidFill>
                            <a:srgbClr val="000000"/>
                          </a:solidFill>
                          <a:effectLst/>
                          <a:latin typeface="Arial" panose="020B0604020202020204" pitchFamily="34" charset="0"/>
                          <a:ea typeface="Arial" panose="020B0604020202020204" pitchFamily="34" charset="0"/>
                          <a:cs typeface="Arial" panose="020B0604020202020204" pitchFamily="34" charset="0"/>
                        </a:rPr>
                        <a:t>Milestone Deliverables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100" b="1" dirty="0">
                          <a:solidFill>
                            <a:srgbClr val="000000"/>
                          </a:solidFill>
                          <a:effectLst/>
                          <a:latin typeface="Calibri" panose="020F0502020204030204" pitchFamily="34" charset="0"/>
                          <a:ea typeface="Calibri" panose="020F0502020204030204" pitchFamily="34" charset="0"/>
                          <a:cs typeface="Arial" panose="020B0604020202020204" pitchFamily="34" charset="0"/>
                        </a:rPr>
                        <a:t>Hours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2493660"/>
                  </a:ext>
                </a:extLst>
              </a:tr>
              <a:tr h="648122">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Beta Release Presentation – December 18</a:t>
                      </a:r>
                      <a:r>
                        <a:rPr lang="en-US" sz="1800" b="1" kern="1200" baseline="30000" dirty="0">
                          <a:solidFill>
                            <a:schemeClr val="dk1"/>
                          </a:solidFill>
                          <a:effectLst/>
                          <a:latin typeface="+mn-lt"/>
                          <a:ea typeface="+mn-ea"/>
                          <a:cs typeface="+mn-cs"/>
                        </a:rPr>
                        <a:t>th</a:t>
                      </a:r>
                      <a:endParaRPr lang="en-US" sz="1800" kern="1200" dirty="0">
                        <a:solidFill>
                          <a:schemeClr val="dk1"/>
                        </a:solidFill>
                        <a:effectLst/>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342900" marR="0" lvl="0" indent="-342900" rtl="0">
                        <a:lnSpc>
                          <a:spcPct val="100000"/>
                        </a:lnSpc>
                        <a:spcBef>
                          <a:spcPts val="0"/>
                        </a:spcBef>
                        <a:spcAft>
                          <a:spcPts val="0"/>
                        </a:spcAft>
                        <a:buFont typeface="+mj-lt"/>
                        <a:buAutoNum type="alphaLcPeriod"/>
                      </a:pP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lnB w="12700" cap="flat" cmpd="sng" algn="ctr">
                      <a:solidFill>
                        <a:schemeClr val="tx1"/>
                      </a:solidFill>
                      <a:prstDash val="solid"/>
                      <a:round/>
                      <a:headEnd type="none" w="med" len="med"/>
                      <a:tailEnd type="none" w="med" len="med"/>
                    </a:lnB>
                  </a:tcPr>
                </a:tc>
                <a:tc hMerge="1">
                  <a:txBody>
                    <a:bodyPr/>
                    <a:lstStyle/>
                    <a:p>
                      <a:pPr marL="0" marR="0" algn="ctr">
                        <a:lnSpc>
                          <a:spcPct val="107000"/>
                        </a:lnSpc>
                        <a:spcBef>
                          <a:spcPts val="0"/>
                        </a:spcBef>
                        <a:spcAft>
                          <a:spcPts val="800"/>
                        </a:spcAft>
                      </a:pP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gridSpan="3">
                  <a:txBody>
                    <a:bodyPr/>
                    <a:lstStyle/>
                    <a:p>
                      <a:pPr marL="0" marR="0" lvl="0" indent="0" algn="ctr" defTabSz="914400" rtl="0" eaLnBrk="1" fontAlgn="auto" latinLnBrk="0" hangingPunct="1">
                        <a:lnSpc>
                          <a:spcPct val="107000"/>
                        </a:lnSpc>
                        <a:spcBef>
                          <a:spcPts val="0"/>
                        </a:spcBef>
                        <a:spcAft>
                          <a:spcPts val="800"/>
                        </a:spcAft>
                        <a:buClrTx/>
                        <a:buSzTx/>
                        <a:buFontTx/>
                        <a:buNone/>
                        <a:tabLst/>
                        <a:defRPr/>
                      </a:pPr>
                      <a:r>
                        <a:rPr lang="en-US" sz="1800" b="1" kern="1200" dirty="0">
                          <a:solidFill>
                            <a:schemeClr val="dk1"/>
                          </a:solidFill>
                          <a:effectLst/>
                          <a:latin typeface="+mn-lt"/>
                          <a:ea typeface="+mn-ea"/>
                          <a:cs typeface="+mn-cs"/>
                        </a:rPr>
                        <a:t>Final Report, Internship Evaluation, (Team Peer Review) – January 15</a:t>
                      </a:r>
                      <a:r>
                        <a:rPr lang="en-US" sz="1800" b="1" kern="1200" baseline="30000" dirty="0">
                          <a:solidFill>
                            <a:schemeClr val="dk1"/>
                          </a:solidFill>
                          <a:effectLst/>
                          <a:latin typeface="+mn-lt"/>
                          <a:ea typeface="+mn-ea"/>
                          <a:cs typeface="+mn-cs"/>
                        </a:rPr>
                        <a:t>th</a:t>
                      </a:r>
                      <a:endParaRPr lang="en-US" sz="1800" kern="1200" dirty="0">
                        <a:solidFill>
                          <a:schemeClr val="dk1"/>
                        </a:solidFill>
                        <a:effectLst/>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342900" marR="0" lvl="0" indent="-342900" rtl="0">
                        <a:lnSpc>
                          <a:spcPct val="100000"/>
                        </a:lnSpc>
                        <a:spcBef>
                          <a:spcPts val="0"/>
                        </a:spcBef>
                        <a:spcAft>
                          <a:spcPts val="0"/>
                        </a:spcAft>
                        <a:buFont typeface="+mj-lt"/>
                        <a:buAutoNum type="alphaLcPeriod"/>
                      </a:pP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lnB w="12700" cap="flat" cmpd="sng" algn="ctr">
                      <a:solidFill>
                        <a:schemeClr val="tx1"/>
                      </a:solidFill>
                      <a:prstDash val="solid"/>
                      <a:round/>
                      <a:headEnd type="none" w="med" len="med"/>
                      <a:tailEnd type="none" w="med" len="med"/>
                    </a:lnB>
                  </a:tcPr>
                </a:tc>
                <a:tc hMerge="1">
                  <a:txBody>
                    <a:bodyPr/>
                    <a:lstStyle/>
                    <a:p>
                      <a:pPr marL="0" marR="0" algn="ctr">
                        <a:lnSpc>
                          <a:spcPct val="107000"/>
                        </a:lnSpc>
                        <a:spcBef>
                          <a:spcPts val="0"/>
                        </a:spcBef>
                        <a:spcAft>
                          <a:spcPts val="800"/>
                        </a:spcAft>
                      </a:pP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8849816"/>
                  </a:ext>
                </a:extLst>
              </a:tr>
              <a:tr h="497006">
                <a:tc rowSpan="2">
                  <a:txBody>
                    <a:bodyPr/>
                    <a:lstStyle/>
                    <a:p>
                      <a:pPr algn="ctr"/>
                      <a:r>
                        <a:rPr lang="en-US" sz="1400" dirty="0"/>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marL="285750" lvl="0" indent="-285750" rtl="0">
                        <a:buFont typeface="Wingdings" panose="05000000000000000000" pitchFamily="2" charset="2"/>
                        <a:buChar char="§"/>
                      </a:pPr>
                      <a:r>
                        <a:rPr lang="en-US" sz="1800" kern="1200" dirty="0">
                          <a:solidFill>
                            <a:schemeClr val="dk1"/>
                          </a:solidFill>
                          <a:effectLst/>
                          <a:latin typeface="+mn-lt"/>
                          <a:ea typeface="+mn-ea"/>
                          <a:cs typeface="+mn-cs"/>
                        </a:rPr>
                        <a:t>Build a time series model that can forecast whether the network will fail or not based on the readings using amazon </a:t>
                      </a:r>
                      <a:r>
                        <a:rPr lang="en-US" sz="1800" kern="1200" dirty="0" err="1">
                          <a:solidFill>
                            <a:schemeClr val="dk1"/>
                          </a:solidFill>
                          <a:effectLst/>
                          <a:latin typeface="+mn-lt"/>
                          <a:ea typeface="+mn-ea"/>
                          <a:cs typeface="+mn-cs"/>
                        </a:rPr>
                        <a:t>deepAR</a:t>
                      </a:r>
                      <a:r>
                        <a:rPr lang="en-US" sz="1800" kern="1200" dirty="0">
                          <a:solidFill>
                            <a:schemeClr val="dk1"/>
                          </a:solidFill>
                          <a:effectLst/>
                          <a:latin typeface="+mn-lt"/>
                          <a:ea typeface="+mn-ea"/>
                          <a:cs typeface="+mn-cs"/>
                        </a:rPr>
                        <a:t>, ARIMA and SARIMA</a:t>
                      </a:r>
                    </a:p>
                    <a:p>
                      <a:pPr marL="285750" lvl="0" indent="-285750">
                        <a:buFont typeface="Wingdings" panose="05000000000000000000" pitchFamily="2" charset="2"/>
                        <a:buChar char="§"/>
                      </a:pPr>
                      <a:r>
                        <a:rPr lang="en-US" sz="1800" kern="1200" dirty="0">
                          <a:solidFill>
                            <a:schemeClr val="dk1"/>
                          </a:solidFill>
                          <a:effectLst/>
                          <a:latin typeface="+mn-lt"/>
                          <a:ea typeface="+mn-ea"/>
                          <a:cs typeface="+mn-cs"/>
                        </a:rPr>
                        <a:t>Compare between different time series techniques to select the best model</a:t>
                      </a:r>
                    </a:p>
                    <a:p>
                      <a:pPr marL="285750" lvl="0" indent="-285750">
                        <a:buFont typeface="Wingdings" panose="05000000000000000000" pitchFamily="2" charset="2"/>
                        <a:buChar char="§"/>
                      </a:pPr>
                      <a:r>
                        <a:rPr lang="en-US" sz="1800" kern="1200" dirty="0">
                          <a:solidFill>
                            <a:schemeClr val="dk1"/>
                          </a:solidFill>
                          <a:effectLst/>
                          <a:latin typeface="+mn-lt"/>
                          <a:ea typeface="+mn-ea"/>
                          <a:cs typeface="+mn-cs"/>
                        </a:rPr>
                        <a:t>Examine test results</a:t>
                      </a:r>
                    </a:p>
                    <a:p>
                      <a:pPr marL="285750" lvl="0" indent="-285750">
                        <a:buFont typeface="Wingdings" panose="05000000000000000000" pitchFamily="2" charset="2"/>
                        <a:buChar char="§"/>
                      </a:pPr>
                      <a:r>
                        <a:rPr lang="en-US" sz="1800" kern="1200" dirty="0">
                          <a:solidFill>
                            <a:schemeClr val="dk1"/>
                          </a:solidFill>
                          <a:effectLst/>
                          <a:latin typeface="+mn-lt"/>
                          <a:ea typeface="+mn-ea"/>
                          <a:cs typeface="+mn-cs"/>
                        </a:rPr>
                        <a:t>Sponsor and mentor reviewing and feedback</a:t>
                      </a:r>
                    </a:p>
                    <a:p>
                      <a:pPr marL="285750" lvl="0" indent="-285750">
                        <a:buFont typeface="Wingdings" panose="05000000000000000000" pitchFamily="2" charset="2"/>
                        <a:buChar char="§"/>
                      </a:pPr>
                      <a:r>
                        <a:rPr lang="en-US" sz="1800" kern="1200" dirty="0">
                          <a:solidFill>
                            <a:schemeClr val="dk1"/>
                          </a:solidFill>
                          <a:effectLst/>
                          <a:latin typeface="+mn-lt"/>
                          <a:ea typeface="+mn-ea"/>
                          <a:cs typeface="+mn-cs"/>
                        </a:rPr>
                        <a:t>Make beta presentation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a:r>
                        <a:rPr lang="en-US" sz="1600" dirty="0"/>
                        <a:t>84</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lvl="0" indent="-285750" rtl="0">
                        <a:buFont typeface="Wingdings" panose="05000000000000000000" pitchFamily="2" charset="2"/>
                        <a:buChar char="§"/>
                      </a:pPr>
                      <a:r>
                        <a:rPr lang="en-US" sz="1800" kern="1200" dirty="0">
                          <a:solidFill>
                            <a:schemeClr val="dk1"/>
                          </a:solidFill>
                          <a:effectLst/>
                          <a:latin typeface="+mn-lt"/>
                          <a:ea typeface="+mn-ea"/>
                          <a:cs typeface="+mn-cs"/>
                        </a:rPr>
                        <a:t>Building deep learning model to help with beamforming selection</a:t>
                      </a:r>
                    </a:p>
                    <a:p>
                      <a:pPr marL="285750" lvl="0" indent="-285750">
                        <a:buFont typeface="Wingdings" panose="05000000000000000000" pitchFamily="2" charset="2"/>
                        <a:buChar char="§"/>
                      </a:pPr>
                      <a:r>
                        <a:rPr lang="en-US" sz="1800" kern="1200" dirty="0">
                          <a:solidFill>
                            <a:schemeClr val="dk1"/>
                          </a:solidFill>
                          <a:effectLst/>
                          <a:latin typeface="+mn-lt"/>
                          <a:ea typeface="+mn-ea"/>
                          <a:cs typeface="+mn-cs"/>
                        </a:rPr>
                        <a:t>Examine test results</a:t>
                      </a:r>
                    </a:p>
                    <a:p>
                      <a:pPr marL="285750" lvl="0" indent="-285750">
                        <a:buFont typeface="Wingdings" panose="05000000000000000000" pitchFamily="2" charset="2"/>
                        <a:buChar char="§"/>
                      </a:pPr>
                      <a:r>
                        <a:rPr lang="en-US" sz="1800" kern="1200" dirty="0">
                          <a:solidFill>
                            <a:schemeClr val="dk1"/>
                          </a:solidFill>
                          <a:effectLst/>
                          <a:latin typeface="+mn-lt"/>
                          <a:ea typeface="+mn-ea"/>
                          <a:cs typeface="+mn-cs"/>
                        </a:rPr>
                        <a:t>Sponsor and mentor reviewing and feedback</a:t>
                      </a:r>
                    </a:p>
                    <a:p>
                      <a:pPr marL="285750" lvl="0" indent="-285750">
                        <a:buFont typeface="Wingdings" panose="05000000000000000000" pitchFamily="2" charset="2"/>
                        <a:buChar char="§"/>
                      </a:pPr>
                      <a:r>
                        <a:rPr lang="en-US" sz="1800" kern="1200" dirty="0">
                          <a:solidFill>
                            <a:schemeClr val="dk1"/>
                          </a:solidFill>
                          <a:effectLst/>
                          <a:latin typeface="+mn-lt"/>
                          <a:ea typeface="+mn-ea"/>
                          <a:cs typeface="+mn-cs"/>
                        </a:rPr>
                        <a:t>Final deployment of Technology </a:t>
                      </a:r>
                    </a:p>
                    <a:p>
                      <a:pPr marL="285750" lvl="0" indent="-285750">
                        <a:buFont typeface="Wingdings" panose="05000000000000000000" pitchFamily="2" charset="2"/>
                        <a:buChar char="§"/>
                      </a:pPr>
                      <a:r>
                        <a:rPr lang="en-US" sz="1800" kern="1200" dirty="0">
                          <a:solidFill>
                            <a:schemeClr val="dk1"/>
                          </a:solidFill>
                          <a:effectLst/>
                          <a:latin typeface="+mn-lt"/>
                          <a:ea typeface="+mn-ea"/>
                          <a:cs typeface="+mn-cs"/>
                        </a:rPr>
                        <a:t>Final report finalizing and Handing off the Documentation</a:t>
                      </a:r>
                    </a:p>
                    <a:p>
                      <a:pPr marL="285750" lvl="0" indent="-285750">
                        <a:buFont typeface="Wingdings" panose="05000000000000000000" pitchFamily="2" charset="2"/>
                        <a:buChar char="§"/>
                      </a:pPr>
                      <a:r>
                        <a:rPr lang="en-US" sz="1800" kern="1200" dirty="0">
                          <a:solidFill>
                            <a:schemeClr val="dk1"/>
                          </a:solidFill>
                          <a:effectLst/>
                          <a:latin typeface="+mn-lt"/>
                          <a:ea typeface="+mn-ea"/>
                          <a:cs typeface="+mn-cs"/>
                        </a:rPr>
                        <a:t>Evaluation Forms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33272603"/>
                  </a:ext>
                </a:extLst>
              </a:tr>
              <a:tr h="497006">
                <a:tc vMerge="1">
                  <a:txBody>
                    <a:bodyPr/>
                    <a:lstStyle/>
                    <a:p>
                      <a:pPr algn="ct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285750" lvl="0" indent="-285750">
                        <a:buFont typeface="Wingdings" panose="05000000000000000000" pitchFamily="2" charset="2"/>
                        <a:buChar char="§"/>
                      </a:pPr>
                      <a:endParaRPr lang="en-US" sz="1800" kern="1200" dirty="0">
                        <a:solidFill>
                          <a:schemeClr val="dk1"/>
                        </a:solidFill>
                        <a:effectLst/>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en-US" sz="1600" dirty="0"/>
                        <a:t>Total Hours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285750" lvl="0" indent="-285750">
                        <a:buFont typeface="Wingdings" panose="05000000000000000000" pitchFamily="2" charset="2"/>
                        <a:buChar char="§"/>
                      </a:pPr>
                      <a:endParaRPr lang="en-US" sz="1800" kern="1200" dirty="0">
                        <a:solidFill>
                          <a:schemeClr val="dk1"/>
                        </a:solidFill>
                        <a:effectLst/>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240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79286064"/>
                  </a:ext>
                </a:extLst>
              </a:tr>
            </a:tbl>
          </a:graphicData>
        </a:graphic>
      </p:graphicFrame>
      <p:sp>
        <p:nvSpPr>
          <p:cNvPr id="4" name="TextBox 3">
            <a:extLst>
              <a:ext uri="{FF2B5EF4-FFF2-40B4-BE49-F238E27FC236}">
                <a16:creationId xmlns:a16="http://schemas.microsoft.com/office/drawing/2014/main" id="{54B0FDE7-640D-6BAF-5C15-8E63A26D4DB4}"/>
              </a:ext>
            </a:extLst>
          </p:cNvPr>
          <p:cNvSpPr txBox="1"/>
          <p:nvPr/>
        </p:nvSpPr>
        <p:spPr>
          <a:xfrm>
            <a:off x="7719236" y="163679"/>
            <a:ext cx="4228121" cy="369332"/>
          </a:xfrm>
          <a:prstGeom prst="rect">
            <a:avLst/>
          </a:prstGeom>
          <a:noFill/>
        </p:spPr>
        <p:txBody>
          <a:bodyPr wrap="square">
            <a:spAutoFit/>
          </a:bodyPr>
          <a:lstStyle/>
          <a:p>
            <a:r>
              <a:rPr lang="en-CA" dirty="0"/>
              <a:t>Project Proposal-</a:t>
            </a:r>
            <a:r>
              <a:rPr lang="en-US" dirty="0"/>
              <a:t>Ali El-Sherif </a:t>
            </a:r>
            <a:r>
              <a:rPr lang="en-LB" dirty="0"/>
              <a:t>– </a:t>
            </a:r>
            <a:r>
              <a:rPr lang="en-US" dirty="0"/>
              <a:t>300327246</a:t>
            </a:r>
          </a:p>
        </p:txBody>
      </p:sp>
    </p:spTree>
    <p:extLst>
      <p:ext uri="{BB962C8B-B14F-4D97-AF65-F5344CB8AC3E}">
        <p14:creationId xmlns:p14="http://schemas.microsoft.com/office/powerpoint/2010/main" val="22355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24759-91DB-9681-ED68-9707E6CAF90D}"/>
              </a:ext>
            </a:extLst>
          </p:cNvPr>
          <p:cNvSpPr>
            <a:spLocks noGrp="1"/>
          </p:cNvSpPr>
          <p:nvPr>
            <p:ph type="title"/>
          </p:nvPr>
        </p:nvSpPr>
        <p:spPr>
          <a:xfrm>
            <a:off x="979714" y="286604"/>
            <a:ext cx="10175966" cy="889053"/>
          </a:xfrm>
        </p:spPr>
        <p:txBody>
          <a:bodyPr/>
          <a:lstStyle/>
          <a:p>
            <a:pPr>
              <a:spcBef>
                <a:spcPts val="0"/>
              </a:spcBef>
              <a:spcAft>
                <a:spcPts val="0"/>
              </a:spcAft>
              <a:buClrTx/>
              <a:buSzTx/>
            </a:pPr>
            <a:r>
              <a:rPr lang="en-US" dirty="0">
                <a:solidFill>
                  <a:schemeClr val="tx1"/>
                </a:solidFill>
                <a:latin typeface="+mn-lt"/>
                <a:ea typeface="+mn-ea"/>
                <a:cs typeface="+mn-cs"/>
              </a:rPr>
              <a:t>Detailed Project Plan</a:t>
            </a:r>
          </a:p>
        </p:txBody>
      </p:sp>
      <p:graphicFrame>
        <p:nvGraphicFramePr>
          <p:cNvPr id="10" name="Table 10">
            <a:extLst>
              <a:ext uri="{FF2B5EF4-FFF2-40B4-BE49-F238E27FC236}">
                <a16:creationId xmlns:a16="http://schemas.microsoft.com/office/drawing/2014/main" id="{64445AEE-89D1-088B-F088-980FCDE72DFE}"/>
              </a:ext>
            </a:extLst>
          </p:cNvPr>
          <p:cNvGraphicFramePr>
            <a:graphicFrameLocks noGrp="1"/>
          </p:cNvGraphicFramePr>
          <p:nvPr>
            <p:extLst>
              <p:ext uri="{D42A27DB-BD31-4B8C-83A1-F6EECF244321}">
                <p14:modId xmlns:p14="http://schemas.microsoft.com/office/powerpoint/2010/main" val="1803985621"/>
              </p:ext>
            </p:extLst>
          </p:nvPr>
        </p:nvGraphicFramePr>
        <p:xfrm>
          <a:off x="212873" y="1138335"/>
          <a:ext cx="11766254" cy="5168337"/>
        </p:xfrm>
        <a:graphic>
          <a:graphicData uri="http://schemas.openxmlformats.org/drawingml/2006/table">
            <a:tbl>
              <a:tblPr firstRow="1" bandRow="1">
                <a:tableStyleId>{5C22544A-7EE6-4342-B048-85BDC9FD1C3A}</a:tableStyleId>
              </a:tblPr>
              <a:tblGrid>
                <a:gridCol w="574676">
                  <a:extLst>
                    <a:ext uri="{9D8B030D-6E8A-4147-A177-3AD203B41FA5}">
                      <a16:colId xmlns:a16="http://schemas.microsoft.com/office/drawing/2014/main" val="1706646948"/>
                    </a:ext>
                  </a:extLst>
                </a:gridCol>
                <a:gridCol w="4665306">
                  <a:extLst>
                    <a:ext uri="{9D8B030D-6E8A-4147-A177-3AD203B41FA5}">
                      <a16:colId xmlns:a16="http://schemas.microsoft.com/office/drawing/2014/main" val="3204719940"/>
                    </a:ext>
                  </a:extLst>
                </a:gridCol>
                <a:gridCol w="643145">
                  <a:extLst>
                    <a:ext uri="{9D8B030D-6E8A-4147-A177-3AD203B41FA5}">
                      <a16:colId xmlns:a16="http://schemas.microsoft.com/office/drawing/2014/main" val="3960213463"/>
                    </a:ext>
                  </a:extLst>
                </a:gridCol>
                <a:gridCol w="1156968">
                  <a:extLst>
                    <a:ext uri="{9D8B030D-6E8A-4147-A177-3AD203B41FA5}">
                      <a16:colId xmlns:a16="http://schemas.microsoft.com/office/drawing/2014/main" val="4041594443"/>
                    </a:ext>
                  </a:extLst>
                </a:gridCol>
                <a:gridCol w="3925651">
                  <a:extLst>
                    <a:ext uri="{9D8B030D-6E8A-4147-A177-3AD203B41FA5}">
                      <a16:colId xmlns:a16="http://schemas.microsoft.com/office/drawing/2014/main" val="3717343856"/>
                    </a:ext>
                  </a:extLst>
                </a:gridCol>
                <a:gridCol w="800508">
                  <a:extLst>
                    <a:ext uri="{9D8B030D-6E8A-4147-A177-3AD203B41FA5}">
                      <a16:colId xmlns:a16="http://schemas.microsoft.com/office/drawing/2014/main" val="113260472"/>
                    </a:ext>
                  </a:extLst>
                </a:gridCol>
              </a:tblGrid>
              <a:tr h="331592">
                <a:tc>
                  <a:txBody>
                    <a:bodyPr/>
                    <a:lstStyle/>
                    <a:p>
                      <a:pPr marL="0" marR="0" algn="ctr">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Arial" panose="020B0604020202020204" pitchFamily="34" charset="0"/>
                        </a:rPr>
                        <a:t> </a:t>
                      </a:r>
                      <a:r>
                        <a:rPr lang="en-US" sz="1100" b="1" dirty="0">
                          <a:solidFill>
                            <a:srgbClr val="000000"/>
                          </a:solidFill>
                          <a:effectLst/>
                          <a:latin typeface="Calibri" panose="020F0502020204030204" pitchFamily="34" charset="0"/>
                          <a:ea typeface="Calibri" panose="020F0502020204030204" pitchFamily="34" charset="0"/>
                          <a:cs typeface="Arial" panose="020B0604020202020204" pitchFamily="34" charset="0"/>
                        </a:rPr>
                        <a:t>Iteration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marL="0" marR="0" algn="ctr">
                        <a:lnSpc>
                          <a:spcPct val="107000"/>
                        </a:lnSpc>
                        <a:spcBef>
                          <a:spcPts val="0"/>
                        </a:spcBef>
                        <a:spcAft>
                          <a:spcPts val="800"/>
                        </a:spcAft>
                      </a:pPr>
                      <a:r>
                        <a:rPr lang="en-US" sz="1100" b="1" dirty="0">
                          <a:solidFill>
                            <a:srgbClr val="000000"/>
                          </a:solidFill>
                          <a:effectLst/>
                          <a:latin typeface="Calibri" panose="020F0502020204030204" pitchFamily="34" charset="0"/>
                          <a:ea typeface="Calibri" panose="020F0502020204030204" pitchFamily="34" charset="0"/>
                          <a:cs typeface="Arial" panose="020B0604020202020204" pitchFamily="34" charset="0"/>
                        </a:rPr>
                        <a:t>Tasks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marL="0" marR="0" algn="ctr">
                        <a:lnSpc>
                          <a:spcPct val="107000"/>
                        </a:lnSpc>
                        <a:spcBef>
                          <a:spcPts val="0"/>
                        </a:spcBef>
                        <a:spcAft>
                          <a:spcPts val="800"/>
                        </a:spcAft>
                      </a:pPr>
                      <a:r>
                        <a:rPr lang="en-US" sz="1100" b="1" dirty="0">
                          <a:solidFill>
                            <a:srgbClr val="000000"/>
                          </a:solidFill>
                          <a:effectLst/>
                          <a:latin typeface="Calibri" panose="020F0502020204030204" pitchFamily="34" charset="0"/>
                          <a:ea typeface="Calibri" panose="020F0502020204030204" pitchFamily="34" charset="0"/>
                          <a:cs typeface="Arial" panose="020B0604020202020204" pitchFamily="34" charset="0"/>
                        </a:rPr>
                        <a:t>Hours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Arial" panose="020B0604020202020204" pitchFamily="34" charset="0"/>
                        </a:rPr>
                        <a:t> </a:t>
                      </a:r>
                      <a:r>
                        <a:rPr lang="en-US" sz="1100" b="1" dirty="0">
                          <a:solidFill>
                            <a:srgbClr val="000000"/>
                          </a:solidFill>
                          <a:effectLst/>
                          <a:latin typeface="Calibri" panose="020F0502020204030204" pitchFamily="34" charset="0"/>
                          <a:ea typeface="Calibri" panose="020F0502020204030204" pitchFamily="34" charset="0"/>
                          <a:cs typeface="Arial" panose="020B0604020202020204" pitchFamily="34" charset="0"/>
                        </a:rPr>
                        <a:t>Iteration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1100" b="1" dirty="0">
                          <a:solidFill>
                            <a:srgbClr val="000000"/>
                          </a:solidFill>
                          <a:effectLst/>
                          <a:latin typeface="Calibri" panose="020F0502020204030204" pitchFamily="34" charset="0"/>
                          <a:ea typeface="Calibri" panose="020F0502020204030204" pitchFamily="34" charset="0"/>
                          <a:cs typeface="Arial" panose="020B0604020202020204" pitchFamily="34" charset="0"/>
                        </a:rPr>
                        <a:t>Tasks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marL="0" marR="0" algn="ctr">
                        <a:lnSpc>
                          <a:spcPct val="107000"/>
                        </a:lnSpc>
                        <a:spcBef>
                          <a:spcPts val="0"/>
                        </a:spcBef>
                        <a:spcAft>
                          <a:spcPts val="800"/>
                        </a:spcAft>
                      </a:pPr>
                      <a:r>
                        <a:rPr lang="en-US" sz="1100" b="1" dirty="0">
                          <a:solidFill>
                            <a:srgbClr val="000000"/>
                          </a:solidFill>
                          <a:effectLst/>
                          <a:latin typeface="Calibri" panose="020F0502020204030204" pitchFamily="34" charset="0"/>
                          <a:ea typeface="Calibri" panose="020F0502020204030204" pitchFamily="34" charset="0"/>
                          <a:cs typeface="Arial" panose="020B0604020202020204" pitchFamily="34" charset="0"/>
                        </a:rPr>
                        <a:t>Hours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extLst>
                  <a:ext uri="{0D108BD9-81ED-4DB2-BD59-A6C34878D82A}">
                    <a16:rowId xmlns:a16="http://schemas.microsoft.com/office/drawing/2014/main" val="1582493660"/>
                  </a:ext>
                </a:extLst>
              </a:tr>
              <a:tr h="1745849">
                <a:tc>
                  <a:txBody>
                    <a:bodyPr/>
                    <a:lstStyle/>
                    <a:p>
                      <a:pPr marL="0" marR="0" algn="ctr">
                        <a:lnSpc>
                          <a:spcPct val="107000"/>
                        </a:lnSpc>
                        <a:spcBef>
                          <a:spcPts val="0"/>
                        </a:spcBef>
                        <a:spcAft>
                          <a:spcPts val="800"/>
                        </a:spcAft>
                      </a:pPr>
                      <a:r>
                        <a:rPr lang="en-US" sz="16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1</a:t>
                      </a:r>
                      <a:r>
                        <a:rPr lang="en-US" sz="1100" dirty="0">
                          <a:effectLst/>
                          <a:latin typeface="Calibri" panose="020F0502020204030204" pitchFamily="34" charset="0"/>
                          <a:ea typeface="Calibri" panose="020F0502020204030204" pitchFamily="34" charset="0"/>
                          <a:cs typeface="Arial" panose="020B0604020202020204" pitchFamily="34" charset="0"/>
                        </a:rPr>
                        <a:t> </a:t>
                      </a:r>
                    </a:p>
                  </a:txBody>
                  <a:tcPr marL="0" marR="0" marT="0" marB="0" anchor="ctr">
                    <a:lnB w="12700" cap="flat" cmpd="sng" algn="ctr">
                      <a:solidFill>
                        <a:schemeClr val="tx1"/>
                      </a:solidFill>
                      <a:prstDash val="solid"/>
                      <a:round/>
                      <a:headEnd type="none" w="med" len="med"/>
                      <a:tailEnd type="none" w="med" len="med"/>
                    </a:lnB>
                  </a:tcPr>
                </a:tc>
                <a:tc>
                  <a:txBody>
                    <a:bodyPr/>
                    <a:lstStyle/>
                    <a:p>
                      <a:pPr marL="342900" marR="0" lvl="0" indent="-342900" rtl="0">
                        <a:lnSpc>
                          <a:spcPct val="100000"/>
                        </a:lnSpc>
                        <a:spcBef>
                          <a:spcPts val="0"/>
                        </a:spcBef>
                        <a:spcAft>
                          <a:spcPts val="0"/>
                        </a:spcAft>
                        <a:buFont typeface="+mj-lt"/>
                        <a:buAutoNum type="alphaLcPeriod"/>
                      </a:pPr>
                      <a:r>
                        <a:rPr lang="en-US" sz="1600" dirty="0">
                          <a:effectLst/>
                          <a:latin typeface="Times New Roman" panose="02020603050405020304" pitchFamily="18" charset="0"/>
                          <a:ea typeface="Arial" panose="020B0604020202020204" pitchFamily="34" charset="0"/>
                          <a:cs typeface="Arial" panose="020B0604020202020204" pitchFamily="34" charset="0"/>
                        </a:rPr>
                        <a:t>Discuss project with mentor</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0000"/>
                        </a:lnSpc>
                        <a:spcBef>
                          <a:spcPts val="0"/>
                        </a:spcBef>
                        <a:spcAft>
                          <a:spcPts val="0"/>
                        </a:spcAft>
                        <a:buFont typeface="+mj-lt"/>
                        <a:buAutoNum type="alphaLcPeriod"/>
                      </a:pPr>
                      <a:r>
                        <a:rPr lang="en-US" sz="1600" dirty="0">
                          <a:effectLst/>
                          <a:latin typeface="Times New Roman" panose="02020603050405020304" pitchFamily="18" charset="0"/>
                          <a:ea typeface="Arial" panose="020B0604020202020204" pitchFamily="34" charset="0"/>
                          <a:cs typeface="Arial" panose="020B0604020202020204" pitchFamily="34" charset="0"/>
                        </a:rPr>
                        <a:t>Research approaches, relevant technologies</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0000"/>
                        </a:lnSpc>
                        <a:spcBef>
                          <a:spcPts val="0"/>
                        </a:spcBef>
                        <a:spcAft>
                          <a:spcPts val="0"/>
                        </a:spcAft>
                        <a:buFont typeface="+mj-lt"/>
                        <a:buAutoNum type="alphaLcPeriod"/>
                      </a:pPr>
                      <a:r>
                        <a:rPr lang="en-US" sz="1600" dirty="0">
                          <a:effectLst/>
                          <a:latin typeface="Times New Roman" panose="02020603050405020304" pitchFamily="18" charset="0"/>
                          <a:ea typeface="Arial" panose="020B0604020202020204" pitchFamily="34" charset="0"/>
                          <a:cs typeface="Arial" panose="020B0604020202020204" pitchFamily="34" charset="0"/>
                        </a:rPr>
                        <a:t>Plan project schedule and deliverables</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0000"/>
                        </a:lnSpc>
                        <a:spcBef>
                          <a:spcPts val="0"/>
                        </a:spcBef>
                        <a:spcAft>
                          <a:spcPts val="0"/>
                        </a:spcAft>
                        <a:buFont typeface="+mj-lt"/>
                        <a:buAutoNum type="alphaLcPeriod"/>
                      </a:pPr>
                      <a:r>
                        <a:rPr lang="en-US" sz="1600" dirty="0">
                          <a:effectLst/>
                          <a:latin typeface="Times New Roman" panose="02020603050405020304" pitchFamily="18" charset="0"/>
                          <a:ea typeface="Arial" panose="020B0604020202020204" pitchFamily="34" charset="0"/>
                          <a:cs typeface="Arial" panose="020B0604020202020204" pitchFamily="34" charset="0"/>
                        </a:rPr>
                        <a:t>Literature review</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600" kern="12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6</a:t>
                      </a:r>
                      <a:r>
                        <a:rPr lang="en-US" sz="1600" dirty="0">
                          <a:effectLst/>
                          <a:latin typeface="Calibri" panose="020F0502020204030204" pitchFamily="34" charset="0"/>
                          <a:ea typeface="Calibri" panose="020F0502020204030204" pitchFamily="34" charset="0"/>
                          <a:cs typeface="Arial" panose="020B0604020202020204" pitchFamily="34" charset="0"/>
                        </a:rPr>
                        <a:t> </a:t>
                      </a:r>
                    </a:p>
                  </a:txBody>
                  <a:tcPr marL="0" marR="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6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3</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342900" marR="0" lvl="0" indent="-342900" rtl="0">
                        <a:lnSpc>
                          <a:spcPct val="100000"/>
                        </a:lnSpc>
                        <a:spcBef>
                          <a:spcPts val="0"/>
                        </a:spcBef>
                        <a:spcAft>
                          <a:spcPts val="0"/>
                        </a:spcAft>
                        <a:buFont typeface="+mj-lt"/>
                        <a:buAutoNum type="alphaLcPeriod"/>
                      </a:pPr>
                      <a:r>
                        <a:rPr lang="en-US" sz="1600" dirty="0">
                          <a:effectLst/>
                          <a:latin typeface="Times New Roman" panose="02020603050405020304" pitchFamily="18" charset="0"/>
                          <a:ea typeface="Arial" panose="020B0604020202020204" pitchFamily="34" charset="0"/>
                          <a:cs typeface="Arial" panose="020B0604020202020204" pitchFamily="34" charset="0"/>
                        </a:rPr>
                        <a:t>Demonstrate progress in terms of minimum viable prototype to project mentor</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0000"/>
                        </a:lnSpc>
                        <a:spcBef>
                          <a:spcPts val="0"/>
                        </a:spcBef>
                        <a:spcAft>
                          <a:spcPts val="0"/>
                        </a:spcAft>
                        <a:buFont typeface="+mj-lt"/>
                        <a:buAutoNum type="alphaLcPeriod"/>
                      </a:pPr>
                      <a:r>
                        <a:rPr lang="en-US" sz="1600" dirty="0">
                          <a:effectLst/>
                          <a:latin typeface="Times New Roman" panose="02020603050405020304" pitchFamily="18" charset="0"/>
                          <a:ea typeface="Arial" panose="020B0604020202020204" pitchFamily="34" charset="0"/>
                          <a:cs typeface="Arial" panose="020B0604020202020204" pitchFamily="34" charset="0"/>
                        </a:rPr>
                        <a:t>Complete requirements analysis and finalize evaluation criteria with project mentor</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0000"/>
                        </a:lnSpc>
                        <a:spcBef>
                          <a:spcPts val="0"/>
                        </a:spcBef>
                        <a:spcAft>
                          <a:spcPts val="0"/>
                        </a:spcAft>
                        <a:buFont typeface="+mj-lt"/>
                        <a:buAutoNum type="alphaLcPeriod"/>
                      </a:pPr>
                      <a:r>
                        <a:rPr lang="en-US" sz="1600" dirty="0">
                          <a:effectLst/>
                          <a:latin typeface="Times New Roman" panose="02020603050405020304" pitchFamily="18" charset="0"/>
                          <a:ea typeface="Arial" panose="020B0604020202020204" pitchFamily="34" charset="0"/>
                          <a:cs typeface="Arial" panose="020B0604020202020204" pitchFamily="34" charset="0"/>
                        </a:rPr>
                        <a:t>Create presentation (Screen shots of current status, Requirements, Criteria)</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Arial" panose="020B0604020202020204" pitchFamily="34" charset="0"/>
                        </a:rPr>
                        <a:t>8</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8849816"/>
                  </a:ext>
                </a:extLst>
              </a:tr>
              <a:tr h="497006">
                <a:tc gridSpan="3">
                  <a:txBody>
                    <a:bodyPr/>
                    <a:lstStyle/>
                    <a:p>
                      <a:pPr algn="ctr"/>
                      <a:r>
                        <a:rPr lang="en-US" sz="1400" b="1" kern="1200" dirty="0">
                          <a:solidFill>
                            <a:schemeClr val="dk1"/>
                          </a:solidFill>
                          <a:effectLst/>
                          <a:latin typeface="+mn-lt"/>
                          <a:ea typeface="+mn-ea"/>
                          <a:cs typeface="+mn-cs"/>
                        </a:rPr>
                        <a:t>Project Proposal Presentation – August 28</a:t>
                      </a:r>
                      <a:r>
                        <a:rPr lang="en-US" sz="1400" b="1" kern="1200" baseline="30000" dirty="0">
                          <a:solidFill>
                            <a:schemeClr val="dk1"/>
                          </a:solidFill>
                          <a:effectLst/>
                          <a:latin typeface="+mn-lt"/>
                          <a:ea typeface="+mn-ea"/>
                          <a:cs typeface="+mn-cs"/>
                        </a:rPr>
                        <a:t>th</a:t>
                      </a:r>
                      <a:endParaRPr lang="en-US" sz="1400" kern="1200" dirty="0">
                        <a:solidFill>
                          <a:schemeClr val="dk1"/>
                        </a:solidFill>
                        <a:effectLst/>
                        <a:latin typeface="+mn-lt"/>
                        <a:ea typeface="+mn-ea"/>
                        <a:cs typeface="+mn-cs"/>
                      </a:endParaRPr>
                    </a:p>
                    <a:p>
                      <a:pPr algn="ctr"/>
                      <a:r>
                        <a:rPr lang="en-US" sz="1400" b="1" kern="1200" dirty="0">
                          <a:solidFill>
                            <a:schemeClr val="dk1"/>
                          </a:solidFill>
                          <a:effectLst/>
                          <a:latin typeface="+mn-lt"/>
                          <a:ea typeface="+mn-ea"/>
                          <a:cs typeface="+mn-cs"/>
                        </a:rPr>
                        <a:t>Project Proposal Final Version for Marks – September 14</a:t>
                      </a:r>
                      <a:r>
                        <a:rPr lang="en-US" sz="1400" b="1" kern="1200" baseline="30000" dirty="0">
                          <a:solidFill>
                            <a:schemeClr val="dk1"/>
                          </a:solidFill>
                          <a:effectLst/>
                          <a:latin typeface="+mn-lt"/>
                          <a:ea typeface="+mn-ea"/>
                          <a:cs typeface="+mn-cs"/>
                        </a:rPr>
                        <a:t>th</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pPr algn="ctr"/>
                      <a:endParaRPr lang="en-US" dirty="0"/>
                    </a:p>
                  </a:txBody>
                  <a:tcPr anchor="ctr"/>
                </a:tc>
                <a:tc gridSpan="3">
                  <a:txBody>
                    <a:bodyPr/>
                    <a:lstStyle/>
                    <a:p>
                      <a:pPr algn="ctr"/>
                      <a:r>
                        <a:rPr lang="fr-FR" sz="1400" b="1" kern="1200" dirty="0">
                          <a:solidFill>
                            <a:schemeClr val="dk1"/>
                          </a:solidFill>
                          <a:effectLst/>
                          <a:latin typeface="+mn-lt"/>
                          <a:ea typeface="+mn-ea"/>
                          <a:cs typeface="+mn-cs"/>
                        </a:rPr>
                        <a:t>Minimum Viable Prototype </a:t>
                      </a:r>
                      <a:r>
                        <a:rPr lang="fr-FR" sz="1400" b="1" kern="1200" dirty="0" err="1">
                          <a:solidFill>
                            <a:schemeClr val="dk1"/>
                          </a:solidFill>
                          <a:effectLst/>
                          <a:latin typeface="+mn-lt"/>
                          <a:ea typeface="+mn-ea"/>
                          <a:cs typeface="+mn-cs"/>
                        </a:rPr>
                        <a:t>Presentation</a:t>
                      </a:r>
                      <a:r>
                        <a:rPr lang="fr-FR" sz="1400" b="1" kern="1200" dirty="0">
                          <a:solidFill>
                            <a:schemeClr val="dk1"/>
                          </a:solidFill>
                          <a:effectLst/>
                          <a:latin typeface="+mn-lt"/>
                          <a:ea typeface="+mn-ea"/>
                          <a:cs typeface="+mn-cs"/>
                        </a:rPr>
                        <a:t> – </a:t>
                      </a:r>
                      <a:r>
                        <a:rPr lang="fr-FR" sz="1400" b="1" kern="1200" dirty="0" err="1">
                          <a:solidFill>
                            <a:schemeClr val="dk1"/>
                          </a:solidFill>
                          <a:effectLst/>
                          <a:latin typeface="+mn-lt"/>
                          <a:ea typeface="+mn-ea"/>
                          <a:cs typeface="+mn-cs"/>
                        </a:rPr>
                        <a:t>October</a:t>
                      </a:r>
                      <a:r>
                        <a:rPr lang="fr-FR" sz="1400" b="1" kern="1200" dirty="0">
                          <a:solidFill>
                            <a:schemeClr val="dk1"/>
                          </a:solidFill>
                          <a:effectLst/>
                          <a:latin typeface="+mn-lt"/>
                          <a:ea typeface="+mn-ea"/>
                          <a:cs typeface="+mn-cs"/>
                        </a:rPr>
                        <a:t> </a:t>
                      </a:r>
                      <a:r>
                        <a:rPr lang="en-US" sz="1400" b="1" kern="1200" dirty="0">
                          <a:solidFill>
                            <a:schemeClr val="dk1"/>
                          </a:solidFill>
                          <a:effectLst/>
                          <a:latin typeface="+mn-lt"/>
                          <a:ea typeface="+mn-ea"/>
                          <a:cs typeface="+mn-cs"/>
                        </a:rPr>
                        <a:t>30</a:t>
                      </a:r>
                      <a:r>
                        <a:rPr lang="en-US" sz="1400" b="1" kern="1200" baseline="30000" dirty="0">
                          <a:solidFill>
                            <a:schemeClr val="dk1"/>
                          </a:solidFill>
                          <a:effectLst/>
                          <a:latin typeface="+mn-lt"/>
                          <a:ea typeface="+mn-ea"/>
                          <a:cs typeface="+mn-cs"/>
                        </a:rPr>
                        <a:t>th</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pPr algn="ctr"/>
                      <a:endParaRPr lang="en-US" dirty="0"/>
                    </a:p>
                  </a:txBody>
                  <a:tcPr anchor="ctr"/>
                </a:tc>
                <a:extLst>
                  <a:ext uri="{0D108BD9-81ED-4DB2-BD59-A6C34878D82A}">
                    <a16:rowId xmlns:a16="http://schemas.microsoft.com/office/drawing/2014/main" val="733272603"/>
                  </a:ext>
                </a:extLst>
              </a:tr>
              <a:tr h="2572736">
                <a:tc>
                  <a:txBody>
                    <a:bodyPr/>
                    <a:lstStyle/>
                    <a:p>
                      <a:pPr marL="0" marR="0" algn="ctr">
                        <a:lnSpc>
                          <a:spcPct val="107000"/>
                        </a:lnSpc>
                        <a:spcBef>
                          <a:spcPts val="0"/>
                        </a:spcBef>
                        <a:spcAft>
                          <a:spcPts val="800"/>
                        </a:spcAft>
                      </a:pPr>
                      <a:r>
                        <a:rPr lang="en-US" sz="16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2</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marL="342900" marR="0" lvl="0" indent="-342900" rtl="0">
                        <a:lnSpc>
                          <a:spcPct val="100000"/>
                        </a:lnSpc>
                        <a:spcBef>
                          <a:spcPts val="0"/>
                        </a:spcBef>
                        <a:spcAft>
                          <a:spcPts val="0"/>
                        </a:spcAft>
                        <a:buFont typeface="+mj-lt"/>
                        <a:buAutoNum type="alphaLcPeriod"/>
                      </a:pPr>
                      <a:r>
                        <a:rPr lang="en-US" sz="1600" dirty="0">
                          <a:effectLst/>
                          <a:latin typeface="Times New Roman" panose="02020603050405020304" pitchFamily="18" charset="0"/>
                          <a:ea typeface="Arial" panose="020B0604020202020204" pitchFamily="34" charset="0"/>
                          <a:cs typeface="Arial" panose="020B0604020202020204" pitchFamily="34" charset="0"/>
                        </a:rPr>
                        <a:t>Problem understanding</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0000"/>
                        </a:lnSpc>
                        <a:spcBef>
                          <a:spcPts val="0"/>
                        </a:spcBef>
                        <a:spcAft>
                          <a:spcPts val="0"/>
                        </a:spcAft>
                        <a:buFont typeface="+mj-lt"/>
                        <a:buAutoNum type="alphaLcPeriod"/>
                      </a:pPr>
                      <a:r>
                        <a:rPr lang="en-US" sz="1600" dirty="0">
                          <a:effectLst/>
                          <a:latin typeface="Times New Roman" panose="02020603050405020304" pitchFamily="18" charset="0"/>
                          <a:ea typeface="Arial" panose="020B0604020202020204" pitchFamily="34" charset="0"/>
                          <a:cs typeface="Arial" panose="020B0604020202020204" pitchFamily="34" charset="0"/>
                        </a:rPr>
                        <a:t>Finalizing project’s proposal</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0000"/>
                        </a:lnSpc>
                        <a:spcBef>
                          <a:spcPts val="0"/>
                        </a:spcBef>
                        <a:spcAft>
                          <a:spcPts val="0"/>
                        </a:spcAft>
                        <a:buFont typeface="+mj-lt"/>
                        <a:buAutoNum type="alphaLcPeriod"/>
                      </a:pPr>
                      <a:r>
                        <a:rPr lang="en-US" sz="1600" dirty="0">
                          <a:effectLst/>
                          <a:latin typeface="Times New Roman" panose="02020603050405020304" pitchFamily="18" charset="0"/>
                          <a:ea typeface="Arial" panose="020B0604020202020204" pitchFamily="34" charset="0"/>
                          <a:cs typeface="Arial" panose="020B0604020202020204" pitchFamily="34" charset="0"/>
                        </a:rPr>
                        <a:t>Description of problem domain</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0000"/>
                        </a:lnSpc>
                        <a:spcBef>
                          <a:spcPts val="0"/>
                        </a:spcBef>
                        <a:spcAft>
                          <a:spcPts val="0"/>
                        </a:spcAft>
                        <a:buFont typeface="+mj-lt"/>
                        <a:buAutoNum type="alphaLcPeriod"/>
                      </a:pPr>
                      <a:r>
                        <a:rPr lang="en-US" sz="1600" dirty="0">
                          <a:effectLst/>
                          <a:latin typeface="Times New Roman" panose="02020603050405020304" pitchFamily="18" charset="0"/>
                          <a:ea typeface="Arial" panose="020B0604020202020204" pitchFamily="34" charset="0"/>
                          <a:cs typeface="Arial" panose="020B0604020202020204" pitchFamily="34" charset="0"/>
                        </a:rPr>
                        <a:t>Literature review completion</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0000"/>
                        </a:lnSpc>
                        <a:spcBef>
                          <a:spcPts val="0"/>
                        </a:spcBef>
                        <a:spcAft>
                          <a:spcPts val="0"/>
                        </a:spcAft>
                        <a:buFont typeface="+mj-lt"/>
                        <a:buAutoNum type="alphaLcPeriod"/>
                      </a:pPr>
                      <a:r>
                        <a:rPr lang="en-US" sz="1600" dirty="0">
                          <a:effectLst/>
                          <a:latin typeface="Times New Roman" panose="02020603050405020304" pitchFamily="18" charset="0"/>
                          <a:ea typeface="Calibri" panose="020F0502020204030204" pitchFamily="34" charset="0"/>
                          <a:cs typeface="Arial" panose="020B0604020202020204" pitchFamily="34" charset="0"/>
                        </a:rPr>
                        <a:t>Development Environment (</a:t>
                      </a:r>
                      <a:r>
                        <a:rPr lang="en-US" sz="1200" dirty="0">
                          <a:effectLst/>
                          <a:latin typeface="Times New Roman" panose="02020603050405020304" pitchFamily="18" charset="0"/>
                          <a:ea typeface="Calibri" panose="020F0502020204030204" pitchFamily="34" charset="0"/>
                          <a:cs typeface="Arial" panose="020B0604020202020204" pitchFamily="34" charset="0"/>
                        </a:rPr>
                        <a:t>Amazon Web Services</a:t>
                      </a:r>
                      <a:r>
                        <a:rPr lang="en-US" sz="1600" dirty="0">
                          <a:effectLst/>
                          <a:latin typeface="Times New Roman" panose="02020603050405020304" pitchFamily="18" charset="0"/>
                          <a:ea typeface="Calibri" panose="020F0502020204030204" pitchFamily="34" charset="0"/>
                          <a:cs typeface="Arial" panose="020B0604020202020204" pitchFamily="34" charset="0"/>
                        </a:rPr>
                        <a:t>) setup</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0000"/>
                        </a:lnSpc>
                        <a:spcBef>
                          <a:spcPts val="0"/>
                        </a:spcBef>
                        <a:spcAft>
                          <a:spcPts val="0"/>
                        </a:spcAft>
                        <a:buFont typeface="+mj-lt"/>
                        <a:buAutoNum type="alphaLcPeriod"/>
                      </a:pPr>
                      <a:r>
                        <a:rPr lang="en-US" sz="1600" dirty="0">
                          <a:effectLst/>
                          <a:latin typeface="Times New Roman" panose="02020603050405020304" pitchFamily="18" charset="0"/>
                          <a:ea typeface="Calibri" panose="020F0502020204030204" pitchFamily="34" charset="0"/>
                          <a:cs typeface="Arial" panose="020B0604020202020204" pitchFamily="34" charset="0"/>
                        </a:rPr>
                        <a:t>Datasets and Test Environment setup</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0000"/>
                        </a:lnSpc>
                        <a:spcBef>
                          <a:spcPts val="0"/>
                        </a:spcBef>
                        <a:spcAft>
                          <a:spcPts val="0"/>
                        </a:spcAft>
                        <a:buFont typeface="+mj-lt"/>
                        <a:buAutoNum type="alphaLcPeriod"/>
                      </a:pPr>
                      <a:r>
                        <a:rPr lang="en-US" sz="1600" dirty="0">
                          <a:effectLst/>
                          <a:latin typeface="Times New Roman" panose="02020603050405020304" pitchFamily="18" charset="0"/>
                          <a:ea typeface="Calibri" panose="020F0502020204030204" pitchFamily="34" charset="0"/>
                          <a:cs typeface="Arial" panose="020B0604020202020204" pitchFamily="34" charset="0"/>
                        </a:rPr>
                        <a:t>Completion of defining the Methodology, Algorithms, Models</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0000"/>
                        </a:lnSpc>
                        <a:spcBef>
                          <a:spcPts val="0"/>
                        </a:spcBef>
                        <a:spcAft>
                          <a:spcPts val="0"/>
                        </a:spcAft>
                        <a:buFont typeface="+mj-lt"/>
                        <a:buAutoNum type="alphaLcPeriod"/>
                      </a:pPr>
                      <a:r>
                        <a:rPr lang="en-US" sz="1600" dirty="0">
                          <a:effectLst/>
                          <a:latin typeface="Times New Roman" panose="02020603050405020304" pitchFamily="18" charset="0"/>
                          <a:ea typeface="Calibri" panose="020F0502020204030204" pitchFamily="34" charset="0"/>
                          <a:cs typeface="Arial" panose="020B0604020202020204" pitchFamily="34" charset="0"/>
                        </a:rPr>
                        <a:t>Detailed Project Plan</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0000"/>
                        </a:lnSpc>
                        <a:spcBef>
                          <a:spcPts val="0"/>
                        </a:spcBef>
                        <a:spcAft>
                          <a:spcPts val="0"/>
                        </a:spcAft>
                        <a:buFont typeface="+mj-lt"/>
                        <a:buAutoNum type="alphaLcPeriod"/>
                      </a:pPr>
                      <a:r>
                        <a:rPr lang="en-US" sz="1600" dirty="0">
                          <a:effectLst/>
                          <a:latin typeface="Times New Roman" panose="02020603050405020304" pitchFamily="18" charset="0"/>
                          <a:ea typeface="Calibri" panose="020F0502020204030204" pitchFamily="34" charset="0"/>
                          <a:cs typeface="Arial" panose="020B0604020202020204" pitchFamily="34" charset="0"/>
                        </a:rPr>
                        <a:t>Project Proposal Presentation</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Arial" panose="020B0604020202020204" pitchFamily="34" charset="0"/>
                        </a:rPr>
                        <a:t> </a:t>
                      </a:r>
                    </a:p>
                    <a:p>
                      <a:pPr marL="0" marR="0" algn="ctr">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Arial" panose="020B0604020202020204" pitchFamily="34" charset="0"/>
                        </a:rPr>
                        <a:t>10</a:t>
                      </a:r>
                    </a:p>
                    <a:p>
                      <a:pPr marL="0" marR="0" algn="ctr">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Arial" panose="020B0604020202020204" pitchFamily="34" charset="0"/>
                        </a:rPr>
                        <a:t> </a:t>
                      </a:r>
                    </a:p>
                  </a:txBody>
                  <a:tcPr marL="0" marR="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800"/>
                        </a:spcAft>
                      </a:pPr>
                      <a:r>
                        <a:rPr lang="en-US" sz="16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4</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342900" marR="0" lvl="0" indent="-342900" rtl="0">
                        <a:lnSpc>
                          <a:spcPct val="100000"/>
                        </a:lnSpc>
                        <a:spcBef>
                          <a:spcPts val="0"/>
                        </a:spcBef>
                        <a:spcAft>
                          <a:spcPts val="0"/>
                        </a:spcAft>
                        <a:buFont typeface="+mj-lt"/>
                        <a:buAutoNum type="alphaLcPeriod"/>
                      </a:pPr>
                      <a:r>
                        <a:rPr lang="en-US" sz="1600" dirty="0">
                          <a:effectLst/>
                          <a:latin typeface="Times New Roman" panose="02020603050405020304" pitchFamily="18" charset="0"/>
                          <a:ea typeface="Arial" panose="020B0604020202020204" pitchFamily="34" charset="0"/>
                          <a:cs typeface="Arial" panose="020B0604020202020204" pitchFamily="34" charset="0"/>
                        </a:rPr>
                        <a:t>Establish the project architecture based on the MVP pattern</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0000"/>
                        </a:lnSpc>
                        <a:spcBef>
                          <a:spcPts val="0"/>
                        </a:spcBef>
                        <a:spcAft>
                          <a:spcPts val="0"/>
                        </a:spcAft>
                        <a:buFont typeface="+mj-lt"/>
                        <a:buAutoNum type="alphaLcPeriod"/>
                      </a:pPr>
                      <a:r>
                        <a:rPr lang="en-US" sz="1600" dirty="0">
                          <a:effectLst/>
                          <a:latin typeface="Times New Roman" panose="02020603050405020304" pitchFamily="18" charset="0"/>
                          <a:ea typeface="Arial" panose="020B0604020202020204" pitchFamily="34" charset="0"/>
                          <a:cs typeface="Arial" panose="020B0604020202020204" pitchFamily="34" charset="0"/>
                        </a:rPr>
                        <a:t>Collect the data</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0000"/>
                        </a:lnSpc>
                        <a:spcBef>
                          <a:spcPts val="0"/>
                        </a:spcBef>
                        <a:spcAft>
                          <a:spcPts val="0"/>
                        </a:spcAft>
                        <a:buFont typeface="+mj-lt"/>
                        <a:buAutoNum type="alphaLcPeriod"/>
                      </a:pPr>
                      <a:r>
                        <a:rPr lang="en-US" sz="1600" dirty="0">
                          <a:effectLst/>
                          <a:latin typeface="Times New Roman" panose="02020603050405020304" pitchFamily="18" charset="0"/>
                          <a:ea typeface="Arial" panose="020B0604020202020204" pitchFamily="34" charset="0"/>
                          <a:cs typeface="Arial" panose="020B0604020202020204" pitchFamily="34" charset="0"/>
                        </a:rPr>
                        <a:t>Data understanding</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0000"/>
                        </a:lnSpc>
                        <a:spcBef>
                          <a:spcPts val="0"/>
                        </a:spcBef>
                        <a:spcAft>
                          <a:spcPts val="0"/>
                        </a:spcAft>
                        <a:buFont typeface="+mj-lt"/>
                        <a:buAutoNum type="alphaLcPeriod"/>
                      </a:pPr>
                      <a:r>
                        <a:rPr lang="en-US" sz="1600" dirty="0">
                          <a:effectLst/>
                          <a:latin typeface="Times New Roman" panose="02020603050405020304" pitchFamily="18" charset="0"/>
                          <a:ea typeface="Arial" panose="020B0604020202020204" pitchFamily="34" charset="0"/>
                          <a:cs typeface="Arial" panose="020B0604020202020204" pitchFamily="34" charset="0"/>
                        </a:rPr>
                        <a:t>Data cleaning and preprocessing</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0000"/>
                        </a:lnSpc>
                        <a:spcBef>
                          <a:spcPts val="0"/>
                        </a:spcBef>
                        <a:spcAft>
                          <a:spcPts val="0"/>
                        </a:spcAft>
                        <a:buFont typeface="+mj-lt"/>
                        <a:buAutoNum type="alphaLcPeriod"/>
                      </a:pPr>
                      <a:r>
                        <a:rPr lang="en-US" sz="1600" dirty="0">
                          <a:effectLst/>
                          <a:latin typeface="Times New Roman" panose="02020603050405020304" pitchFamily="18" charset="0"/>
                          <a:ea typeface="Arial" panose="020B0604020202020204" pitchFamily="34" charset="0"/>
                          <a:cs typeface="Arial" panose="020B0604020202020204" pitchFamily="34" charset="0"/>
                        </a:rPr>
                        <a:t>Form exploratory data analysis on the dataset</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marL="0" marR="0" algn="ctr">
                        <a:lnSpc>
                          <a:spcPct val="150000"/>
                        </a:lnSpc>
                        <a:spcBef>
                          <a:spcPts val="0"/>
                        </a:spcBef>
                        <a:spcAft>
                          <a:spcPts val="0"/>
                        </a:spcAft>
                      </a:pPr>
                      <a:r>
                        <a:rPr lang="en-US" sz="1600" dirty="0">
                          <a:effectLst/>
                          <a:latin typeface="Times New Roman" panose="02020603050405020304" pitchFamily="18" charset="0"/>
                          <a:ea typeface="Arial" panose="020B0604020202020204" pitchFamily="34" charset="0"/>
                          <a:cs typeface="Arial" panose="020B0604020202020204" pitchFamily="34" charset="0"/>
                        </a:rPr>
                        <a:t>17</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127867822"/>
                  </a:ext>
                </a:extLst>
              </a:tr>
            </a:tbl>
          </a:graphicData>
        </a:graphic>
      </p:graphicFrame>
      <p:sp>
        <p:nvSpPr>
          <p:cNvPr id="3" name="TextBox 2">
            <a:extLst>
              <a:ext uri="{FF2B5EF4-FFF2-40B4-BE49-F238E27FC236}">
                <a16:creationId xmlns:a16="http://schemas.microsoft.com/office/drawing/2014/main" id="{89BAE714-CE29-B3AB-87F0-43630D1E1582}"/>
              </a:ext>
            </a:extLst>
          </p:cNvPr>
          <p:cNvSpPr txBox="1"/>
          <p:nvPr/>
        </p:nvSpPr>
        <p:spPr>
          <a:xfrm>
            <a:off x="7719236" y="163679"/>
            <a:ext cx="4228121" cy="369332"/>
          </a:xfrm>
          <a:prstGeom prst="rect">
            <a:avLst/>
          </a:prstGeom>
          <a:noFill/>
        </p:spPr>
        <p:txBody>
          <a:bodyPr wrap="square">
            <a:spAutoFit/>
          </a:bodyPr>
          <a:lstStyle/>
          <a:p>
            <a:r>
              <a:rPr lang="en-CA" dirty="0"/>
              <a:t>Project Proposal-</a:t>
            </a:r>
            <a:r>
              <a:rPr lang="en-US" dirty="0"/>
              <a:t>Ali El-Sherif </a:t>
            </a:r>
            <a:r>
              <a:rPr lang="en-LB" dirty="0"/>
              <a:t>– </a:t>
            </a:r>
            <a:r>
              <a:rPr lang="en-US" dirty="0"/>
              <a:t>300327246</a:t>
            </a:r>
          </a:p>
        </p:txBody>
      </p:sp>
    </p:spTree>
    <p:extLst>
      <p:ext uri="{BB962C8B-B14F-4D97-AF65-F5344CB8AC3E}">
        <p14:creationId xmlns:p14="http://schemas.microsoft.com/office/powerpoint/2010/main" val="232529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24759-91DB-9681-ED68-9707E6CAF90D}"/>
              </a:ext>
            </a:extLst>
          </p:cNvPr>
          <p:cNvSpPr>
            <a:spLocks noGrp="1"/>
          </p:cNvSpPr>
          <p:nvPr>
            <p:ph type="title"/>
          </p:nvPr>
        </p:nvSpPr>
        <p:spPr>
          <a:xfrm>
            <a:off x="569167" y="88484"/>
            <a:ext cx="10175966" cy="889053"/>
          </a:xfrm>
        </p:spPr>
        <p:txBody>
          <a:bodyPr/>
          <a:lstStyle/>
          <a:p>
            <a:pPr>
              <a:spcBef>
                <a:spcPts val="0"/>
              </a:spcBef>
              <a:spcAft>
                <a:spcPts val="0"/>
              </a:spcAft>
              <a:buClrTx/>
              <a:buSzTx/>
            </a:pPr>
            <a:r>
              <a:rPr lang="en-US" dirty="0">
                <a:solidFill>
                  <a:schemeClr val="tx1"/>
                </a:solidFill>
                <a:latin typeface="+mn-lt"/>
                <a:ea typeface="+mn-ea"/>
                <a:cs typeface="+mn-cs"/>
              </a:rPr>
              <a:t>Detailed Project Plan</a:t>
            </a:r>
          </a:p>
        </p:txBody>
      </p:sp>
      <p:graphicFrame>
        <p:nvGraphicFramePr>
          <p:cNvPr id="10" name="Table 10">
            <a:extLst>
              <a:ext uri="{FF2B5EF4-FFF2-40B4-BE49-F238E27FC236}">
                <a16:creationId xmlns:a16="http://schemas.microsoft.com/office/drawing/2014/main" id="{64445AEE-89D1-088B-F088-980FCDE72DFE}"/>
              </a:ext>
            </a:extLst>
          </p:cNvPr>
          <p:cNvGraphicFramePr>
            <a:graphicFrameLocks noGrp="1"/>
          </p:cNvGraphicFramePr>
          <p:nvPr>
            <p:extLst>
              <p:ext uri="{D42A27DB-BD31-4B8C-83A1-F6EECF244321}">
                <p14:modId xmlns:p14="http://schemas.microsoft.com/office/powerpoint/2010/main" val="4193443804"/>
              </p:ext>
            </p:extLst>
          </p:nvPr>
        </p:nvGraphicFramePr>
        <p:xfrm>
          <a:off x="271611" y="886412"/>
          <a:ext cx="11648778" cy="5437135"/>
        </p:xfrm>
        <a:graphic>
          <a:graphicData uri="http://schemas.openxmlformats.org/drawingml/2006/table">
            <a:tbl>
              <a:tblPr firstRow="1" bandRow="1">
                <a:tableStyleId>{5C22544A-7EE6-4342-B048-85BDC9FD1C3A}</a:tableStyleId>
              </a:tblPr>
              <a:tblGrid>
                <a:gridCol w="568938">
                  <a:extLst>
                    <a:ext uri="{9D8B030D-6E8A-4147-A177-3AD203B41FA5}">
                      <a16:colId xmlns:a16="http://schemas.microsoft.com/office/drawing/2014/main" val="1706646948"/>
                    </a:ext>
                  </a:extLst>
                </a:gridCol>
                <a:gridCol w="4618729">
                  <a:extLst>
                    <a:ext uri="{9D8B030D-6E8A-4147-A177-3AD203B41FA5}">
                      <a16:colId xmlns:a16="http://schemas.microsoft.com/office/drawing/2014/main" val="3204719940"/>
                    </a:ext>
                  </a:extLst>
                </a:gridCol>
                <a:gridCol w="636722">
                  <a:extLst>
                    <a:ext uri="{9D8B030D-6E8A-4147-A177-3AD203B41FA5}">
                      <a16:colId xmlns:a16="http://schemas.microsoft.com/office/drawing/2014/main" val="3960213463"/>
                    </a:ext>
                  </a:extLst>
                </a:gridCol>
                <a:gridCol w="1145416">
                  <a:extLst>
                    <a:ext uri="{9D8B030D-6E8A-4147-A177-3AD203B41FA5}">
                      <a16:colId xmlns:a16="http://schemas.microsoft.com/office/drawing/2014/main" val="4041594443"/>
                    </a:ext>
                  </a:extLst>
                </a:gridCol>
                <a:gridCol w="3886458">
                  <a:extLst>
                    <a:ext uri="{9D8B030D-6E8A-4147-A177-3AD203B41FA5}">
                      <a16:colId xmlns:a16="http://schemas.microsoft.com/office/drawing/2014/main" val="3717343856"/>
                    </a:ext>
                  </a:extLst>
                </a:gridCol>
                <a:gridCol w="792515">
                  <a:extLst>
                    <a:ext uri="{9D8B030D-6E8A-4147-A177-3AD203B41FA5}">
                      <a16:colId xmlns:a16="http://schemas.microsoft.com/office/drawing/2014/main" val="113260472"/>
                    </a:ext>
                  </a:extLst>
                </a:gridCol>
              </a:tblGrid>
              <a:tr h="316495">
                <a:tc>
                  <a:txBody>
                    <a:bodyPr/>
                    <a:lstStyle/>
                    <a:p>
                      <a:pPr marL="0" marR="0" algn="ctr">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Arial" panose="020B0604020202020204" pitchFamily="34" charset="0"/>
                        </a:rPr>
                        <a:t> </a:t>
                      </a:r>
                      <a:r>
                        <a:rPr lang="en-US" sz="1100" b="1" dirty="0">
                          <a:solidFill>
                            <a:srgbClr val="000000"/>
                          </a:solidFill>
                          <a:effectLst/>
                          <a:latin typeface="Calibri" panose="020F0502020204030204" pitchFamily="34" charset="0"/>
                          <a:ea typeface="Calibri" panose="020F0502020204030204" pitchFamily="34" charset="0"/>
                          <a:cs typeface="Arial" panose="020B0604020202020204" pitchFamily="34" charset="0"/>
                        </a:rPr>
                        <a:t>Iteration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marL="0" marR="0" algn="ctr">
                        <a:lnSpc>
                          <a:spcPct val="107000"/>
                        </a:lnSpc>
                        <a:spcBef>
                          <a:spcPts val="0"/>
                        </a:spcBef>
                        <a:spcAft>
                          <a:spcPts val="800"/>
                        </a:spcAft>
                      </a:pPr>
                      <a:r>
                        <a:rPr lang="en-US" sz="1100" b="1" dirty="0">
                          <a:solidFill>
                            <a:srgbClr val="000000"/>
                          </a:solidFill>
                          <a:effectLst/>
                          <a:latin typeface="Calibri" panose="020F0502020204030204" pitchFamily="34" charset="0"/>
                          <a:ea typeface="Calibri" panose="020F0502020204030204" pitchFamily="34" charset="0"/>
                          <a:cs typeface="Arial" panose="020B0604020202020204" pitchFamily="34" charset="0"/>
                        </a:rPr>
                        <a:t>Tasks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marL="0" marR="0" algn="ctr">
                        <a:lnSpc>
                          <a:spcPct val="107000"/>
                        </a:lnSpc>
                        <a:spcBef>
                          <a:spcPts val="0"/>
                        </a:spcBef>
                        <a:spcAft>
                          <a:spcPts val="800"/>
                        </a:spcAft>
                      </a:pPr>
                      <a:r>
                        <a:rPr lang="en-US" sz="1100" b="1" dirty="0">
                          <a:solidFill>
                            <a:srgbClr val="000000"/>
                          </a:solidFill>
                          <a:effectLst/>
                          <a:latin typeface="Calibri" panose="020F0502020204030204" pitchFamily="34" charset="0"/>
                          <a:ea typeface="Calibri" panose="020F0502020204030204" pitchFamily="34" charset="0"/>
                          <a:cs typeface="Arial" panose="020B0604020202020204" pitchFamily="34" charset="0"/>
                        </a:rPr>
                        <a:t>Hours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marL="0" marR="0" algn="ctr">
                        <a:lnSpc>
                          <a:spcPct val="107000"/>
                        </a:lnSpc>
                        <a:spcBef>
                          <a:spcPts val="0"/>
                        </a:spcBef>
                        <a:spcAft>
                          <a:spcPts val="800"/>
                        </a:spcAft>
                      </a:pPr>
                      <a:r>
                        <a:rPr lang="en-US" sz="1100" b="1" dirty="0">
                          <a:solidFill>
                            <a:srgbClr val="000000"/>
                          </a:solidFill>
                          <a:effectLst/>
                          <a:latin typeface="Calibri" panose="020F0502020204030204" pitchFamily="34" charset="0"/>
                          <a:ea typeface="Calibri" panose="020F0502020204030204" pitchFamily="34" charset="0"/>
                          <a:cs typeface="Arial" panose="020B0604020202020204" pitchFamily="34" charset="0"/>
                        </a:rPr>
                        <a:t>Iteration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100" b="1" dirty="0">
                          <a:solidFill>
                            <a:srgbClr val="000000"/>
                          </a:solidFill>
                          <a:effectLst/>
                          <a:latin typeface="Calibri" panose="020F0502020204030204" pitchFamily="34" charset="0"/>
                          <a:ea typeface="Calibri" panose="020F0502020204030204" pitchFamily="34" charset="0"/>
                          <a:cs typeface="Arial" panose="020B0604020202020204" pitchFamily="34" charset="0"/>
                        </a:rPr>
                        <a:t>Tasks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100" b="1" dirty="0">
                          <a:solidFill>
                            <a:srgbClr val="000000"/>
                          </a:solidFill>
                          <a:effectLst/>
                          <a:latin typeface="Calibri" panose="020F0502020204030204" pitchFamily="34" charset="0"/>
                          <a:ea typeface="Calibri" panose="020F0502020204030204" pitchFamily="34" charset="0"/>
                          <a:cs typeface="Arial" panose="020B0604020202020204" pitchFamily="34" charset="0"/>
                        </a:rPr>
                        <a:t>Hours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2493660"/>
                  </a:ext>
                </a:extLst>
              </a:tr>
              <a:tr h="1732273">
                <a:tc>
                  <a:txBody>
                    <a:bodyPr/>
                    <a:lstStyle/>
                    <a:p>
                      <a:pPr marL="0" marR="0" algn="ctr">
                        <a:lnSpc>
                          <a:spcPct val="107000"/>
                        </a:lnSpc>
                        <a:spcBef>
                          <a:spcPts val="0"/>
                        </a:spcBef>
                        <a:spcAft>
                          <a:spcPts val="800"/>
                        </a:spcAft>
                      </a:pPr>
                      <a:r>
                        <a:rPr lang="en-US" sz="16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5</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marL="342900" marR="0" lvl="0" indent="-342900" rtl="0">
                        <a:lnSpc>
                          <a:spcPct val="100000"/>
                        </a:lnSpc>
                        <a:spcBef>
                          <a:spcPts val="0"/>
                        </a:spcBef>
                        <a:spcAft>
                          <a:spcPts val="0"/>
                        </a:spcAft>
                        <a:buFont typeface="+mj-lt"/>
                        <a:buAutoNum type="alphaLcPeriod"/>
                      </a:pPr>
                      <a:r>
                        <a:rPr lang="en-US" sz="1400" dirty="0">
                          <a:effectLst/>
                          <a:latin typeface="Times New Roman" panose="02020603050405020304" pitchFamily="18" charset="0"/>
                          <a:ea typeface="Arial" panose="020B0604020202020204" pitchFamily="34" charset="0"/>
                          <a:cs typeface="Arial" panose="020B0604020202020204" pitchFamily="34" charset="0"/>
                        </a:rPr>
                        <a:t>Building classical machine learning models to predict the failure in the network</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0000"/>
                        </a:lnSpc>
                        <a:spcBef>
                          <a:spcPts val="0"/>
                        </a:spcBef>
                        <a:spcAft>
                          <a:spcPts val="0"/>
                        </a:spcAft>
                        <a:buFont typeface="+mj-lt"/>
                        <a:buAutoNum type="alphaLcPeriod"/>
                      </a:pPr>
                      <a:r>
                        <a:rPr lang="en-US" sz="1400" dirty="0">
                          <a:effectLst/>
                          <a:latin typeface="Times New Roman" panose="02020603050405020304" pitchFamily="18" charset="0"/>
                          <a:ea typeface="Arial" panose="020B0604020202020204" pitchFamily="34" charset="0"/>
                          <a:cs typeface="Arial" panose="020B0604020202020204" pitchFamily="34" charset="0"/>
                        </a:rPr>
                        <a:t>Compare between the classical models and select the best among them</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0000"/>
                        </a:lnSpc>
                        <a:spcBef>
                          <a:spcPts val="0"/>
                        </a:spcBef>
                        <a:spcAft>
                          <a:spcPts val="0"/>
                        </a:spcAft>
                        <a:buFont typeface="+mj-lt"/>
                        <a:buAutoNum type="alphaLcPeriod"/>
                      </a:pPr>
                      <a:r>
                        <a:rPr lang="en-US" sz="1400" dirty="0">
                          <a:effectLst/>
                          <a:latin typeface="Times New Roman" panose="02020603050405020304" pitchFamily="18" charset="0"/>
                          <a:ea typeface="Arial" panose="020B0604020202020204" pitchFamily="34" charset="0"/>
                          <a:cs typeface="Arial" panose="020B0604020202020204" pitchFamily="34" charset="0"/>
                        </a:rPr>
                        <a:t>Examine test results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0000"/>
                        </a:lnSpc>
                        <a:spcBef>
                          <a:spcPts val="0"/>
                        </a:spcBef>
                        <a:spcAft>
                          <a:spcPts val="0"/>
                        </a:spcAft>
                        <a:buFont typeface="+mj-lt"/>
                        <a:buAutoNum type="alphaLcPeriod"/>
                      </a:pPr>
                      <a:r>
                        <a:rPr lang="en-US" sz="1400" dirty="0">
                          <a:effectLst/>
                          <a:latin typeface="Times New Roman" panose="02020603050405020304" pitchFamily="18" charset="0"/>
                          <a:ea typeface="Arial" panose="020B0604020202020204" pitchFamily="34" charset="0"/>
                          <a:cs typeface="Arial" panose="020B0604020202020204" pitchFamily="34" charset="0"/>
                        </a:rPr>
                        <a:t>Make a presentation regarding the project architecture based on the MVP pattern and the previously done work in this section</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0000"/>
                        </a:lnSpc>
                        <a:spcBef>
                          <a:spcPts val="0"/>
                        </a:spcBef>
                        <a:spcAft>
                          <a:spcPts val="0"/>
                        </a:spcAft>
                        <a:buFont typeface="+mj-lt"/>
                        <a:buAutoNum type="alphaLcPeriod"/>
                      </a:pPr>
                      <a:r>
                        <a:rPr lang="en-US" sz="1400" dirty="0">
                          <a:effectLst/>
                          <a:latin typeface="Times New Roman" panose="02020603050405020304" pitchFamily="18" charset="0"/>
                          <a:ea typeface="Arial" panose="020B0604020202020204" pitchFamily="34" charset="0"/>
                          <a:cs typeface="Arial" panose="020B0604020202020204" pitchFamily="34" charset="0"/>
                        </a:rPr>
                        <a:t>Validate project results with project mentor.</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marL="0" marR="0" algn="ctr">
                        <a:lnSpc>
                          <a:spcPct val="107000"/>
                        </a:lnSpc>
                        <a:spcBef>
                          <a:spcPts val="0"/>
                        </a:spcBef>
                        <a:spcAft>
                          <a:spcPts val="800"/>
                        </a:spcAft>
                      </a:pPr>
                      <a:r>
                        <a:rPr lang="en-US" sz="1600" dirty="0">
                          <a:effectLst/>
                          <a:latin typeface="Times New Roman" panose="02020603050405020304" pitchFamily="18" charset="0"/>
                          <a:ea typeface="Calibri" panose="020F0502020204030204" pitchFamily="34" charset="0"/>
                          <a:cs typeface="Arial" panose="020B0604020202020204" pitchFamily="34" charset="0"/>
                        </a:rPr>
                        <a:t>30</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lnR w="12700" cap="flat" cmpd="sng" algn="ctr">
                      <a:solidFill>
                        <a:schemeClr val="tx1"/>
                      </a:solidFill>
                      <a:prstDash val="solid"/>
                      <a:round/>
                      <a:headEnd type="none" w="med" len="med"/>
                      <a:tailEnd type="none" w="med" len="med"/>
                    </a:lnR>
                  </a:tcPr>
                </a:tc>
                <a:tc gridSpan="3">
                  <a:txBody>
                    <a:bodyPr/>
                    <a:lstStyle/>
                    <a:p>
                      <a:pPr marL="0" marR="0" algn="ctr">
                        <a:lnSpc>
                          <a:spcPct val="107000"/>
                        </a:lnSpc>
                        <a:spcBef>
                          <a:spcPts val="0"/>
                        </a:spcBef>
                        <a:spcAft>
                          <a:spcPts val="800"/>
                        </a:spcAft>
                      </a:pPr>
                      <a:r>
                        <a:rPr lang="en-US" sz="1400" b="1" kern="1200" dirty="0">
                          <a:solidFill>
                            <a:schemeClr val="dk1"/>
                          </a:solidFill>
                          <a:effectLst/>
                          <a:latin typeface="+mn-lt"/>
                          <a:ea typeface="+mn-ea"/>
                          <a:cs typeface="+mn-cs"/>
                        </a:rPr>
                        <a:t>Beta Release Presentation – December 18th</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342900" marR="0" lvl="0" indent="-342900" rtl="0">
                        <a:lnSpc>
                          <a:spcPct val="100000"/>
                        </a:lnSpc>
                        <a:spcBef>
                          <a:spcPts val="0"/>
                        </a:spcBef>
                        <a:spcAft>
                          <a:spcPts val="0"/>
                        </a:spcAft>
                        <a:buFont typeface="+mj-lt"/>
                        <a:buAutoNum type="alphaLcPeriod"/>
                      </a:pP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hMerge="1">
                  <a:txBody>
                    <a:bodyPr/>
                    <a:lstStyle/>
                    <a:p>
                      <a:pPr marL="0" marR="0" algn="ctr">
                        <a:lnSpc>
                          <a:spcPct val="107000"/>
                        </a:lnSpc>
                        <a:spcBef>
                          <a:spcPts val="0"/>
                        </a:spcBef>
                        <a:spcAft>
                          <a:spcPts val="800"/>
                        </a:spcAft>
                      </a:pP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extLst>
                  <a:ext uri="{0D108BD9-81ED-4DB2-BD59-A6C34878D82A}">
                    <a16:rowId xmlns:a16="http://schemas.microsoft.com/office/drawing/2014/main" val="3698849816"/>
                  </a:ext>
                </a:extLst>
              </a:tr>
              <a:tr h="2887122">
                <a:tc>
                  <a:txBody>
                    <a:bodyPr/>
                    <a:lstStyle/>
                    <a:p>
                      <a:pPr marL="0" marR="0" algn="ctr">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Arial" panose="020B0604020202020204" pitchFamily="34" charset="0"/>
                        </a:rPr>
                        <a:t> </a:t>
                      </a:r>
                    </a:p>
                    <a:p>
                      <a:pPr marL="0" marR="0" algn="ctr">
                        <a:lnSpc>
                          <a:spcPct val="107000"/>
                        </a:lnSpc>
                        <a:spcBef>
                          <a:spcPts val="0"/>
                        </a:spcBef>
                        <a:spcAft>
                          <a:spcPts val="800"/>
                        </a:spcAft>
                      </a:pPr>
                      <a:r>
                        <a:rPr lang="en-US" sz="16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6</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marL="342900" marR="0" lvl="0" indent="-342900" rtl="0">
                        <a:lnSpc>
                          <a:spcPct val="100000"/>
                        </a:lnSpc>
                        <a:spcBef>
                          <a:spcPts val="0"/>
                        </a:spcBef>
                        <a:spcAft>
                          <a:spcPts val="0"/>
                        </a:spcAft>
                        <a:buFont typeface="+mj-lt"/>
                        <a:buAutoNum type="alphaLcPeriod"/>
                      </a:pPr>
                      <a:r>
                        <a:rPr lang="en-US" sz="1400" dirty="0">
                          <a:effectLst/>
                          <a:latin typeface="Times New Roman" panose="02020603050405020304" pitchFamily="18" charset="0"/>
                          <a:ea typeface="Arial" panose="020B0604020202020204" pitchFamily="34" charset="0"/>
                          <a:cs typeface="Arial" panose="020B0604020202020204" pitchFamily="34" charset="0"/>
                        </a:rPr>
                        <a:t>Demonstrate project in terms of completion but not finalized release to project mentor</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0000"/>
                        </a:lnSpc>
                        <a:spcBef>
                          <a:spcPts val="0"/>
                        </a:spcBef>
                        <a:spcAft>
                          <a:spcPts val="0"/>
                        </a:spcAft>
                        <a:buFont typeface="+mj-lt"/>
                        <a:buAutoNum type="alphaLcPeriod"/>
                      </a:pPr>
                      <a:r>
                        <a:rPr lang="en-US" sz="1400" dirty="0">
                          <a:effectLst/>
                          <a:latin typeface="Times New Roman" panose="02020603050405020304" pitchFamily="18" charset="0"/>
                          <a:ea typeface="Arial" panose="020B0604020202020204" pitchFamily="34" charset="0"/>
                          <a:cs typeface="Arial" panose="020B0604020202020204" pitchFamily="34" charset="0"/>
                        </a:rPr>
                        <a:t>Finalize design. Finalize TODO list.</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0000"/>
                        </a:lnSpc>
                        <a:spcBef>
                          <a:spcPts val="0"/>
                        </a:spcBef>
                        <a:spcAft>
                          <a:spcPts val="0"/>
                        </a:spcAft>
                        <a:buFont typeface="+mj-lt"/>
                        <a:buAutoNum type="alphaLcPeriod"/>
                      </a:pPr>
                      <a:r>
                        <a:rPr lang="en-US" sz="1400" dirty="0">
                          <a:effectLst/>
                          <a:latin typeface="Times New Roman" panose="02020603050405020304" pitchFamily="18" charset="0"/>
                          <a:ea typeface="Arial" panose="020B0604020202020204" pitchFamily="34" charset="0"/>
                          <a:cs typeface="Arial" panose="020B0604020202020204" pitchFamily="34" charset="0"/>
                        </a:rPr>
                        <a:t>Finalizing the presentation based on the feedbacks and the possible edits before submission (Screen shots of current status, Results, Design)</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marL="0" marR="0" algn="ctr">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Arial" panose="020B0604020202020204" pitchFamily="34" charset="0"/>
                        </a:rPr>
                        <a:t> </a:t>
                      </a:r>
                      <a:r>
                        <a:rPr lang="en-US" sz="1600" dirty="0">
                          <a:effectLst/>
                          <a:latin typeface="Times New Roman" panose="02020603050405020304" pitchFamily="18" charset="0"/>
                          <a:ea typeface="Calibri" panose="020F0502020204030204" pitchFamily="34" charset="0"/>
                          <a:cs typeface="Arial" panose="020B0604020202020204" pitchFamily="34" charset="0"/>
                        </a:rPr>
                        <a:t>25</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800"/>
                        </a:spcAft>
                      </a:pPr>
                      <a:r>
                        <a:rPr lang="en-US" sz="16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8</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342900" marR="0" lvl="0" indent="-342900" rtl="0">
                        <a:lnSpc>
                          <a:spcPct val="100000"/>
                        </a:lnSpc>
                        <a:spcBef>
                          <a:spcPts val="0"/>
                        </a:spcBef>
                        <a:spcAft>
                          <a:spcPts val="0"/>
                        </a:spcAft>
                        <a:buFont typeface="+mj-lt"/>
                        <a:buAutoNum type="alphaLcPeriod"/>
                      </a:pPr>
                      <a:r>
                        <a:rPr lang="en-US" sz="1400" dirty="0">
                          <a:effectLst/>
                          <a:latin typeface="Times New Roman" panose="02020603050405020304" pitchFamily="18" charset="0"/>
                          <a:ea typeface="Arial" panose="020B0604020202020204" pitchFamily="34" charset="0"/>
                          <a:cs typeface="Arial" panose="020B0604020202020204" pitchFamily="34" charset="0"/>
                        </a:rPr>
                        <a:t>Final demonstration and delivery of results to project mentor</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0000"/>
                        </a:lnSpc>
                        <a:spcBef>
                          <a:spcPts val="0"/>
                        </a:spcBef>
                        <a:spcAft>
                          <a:spcPts val="0"/>
                        </a:spcAft>
                        <a:buFont typeface="+mj-lt"/>
                        <a:buAutoNum type="alphaLcPeriod"/>
                      </a:pPr>
                      <a:r>
                        <a:rPr lang="en-US" sz="1400" dirty="0">
                          <a:effectLst/>
                          <a:latin typeface="Times New Roman" panose="02020603050405020304" pitchFamily="18" charset="0"/>
                          <a:ea typeface="Arial" panose="020B0604020202020204" pitchFamily="34" charset="0"/>
                          <a:cs typeface="Arial" panose="020B0604020202020204" pitchFamily="34" charset="0"/>
                        </a:rPr>
                        <a:t>Build a time series model that can forecast whether the network will fail or not based on the readings using amazon </a:t>
                      </a:r>
                      <a:r>
                        <a:rPr lang="en-US" sz="1400" dirty="0" err="1">
                          <a:effectLst/>
                          <a:latin typeface="Times New Roman" panose="02020603050405020304" pitchFamily="18" charset="0"/>
                          <a:ea typeface="Arial" panose="020B0604020202020204" pitchFamily="34" charset="0"/>
                          <a:cs typeface="Arial" panose="020B0604020202020204" pitchFamily="34" charset="0"/>
                        </a:rPr>
                        <a:t>deepAR</a:t>
                      </a:r>
                      <a:r>
                        <a:rPr lang="en-US" sz="1400" dirty="0">
                          <a:effectLst/>
                          <a:latin typeface="Times New Roman" panose="02020603050405020304" pitchFamily="18" charset="0"/>
                          <a:ea typeface="Arial" panose="020B0604020202020204" pitchFamily="34" charset="0"/>
                          <a:cs typeface="Arial" panose="020B0604020202020204" pitchFamily="34" charset="0"/>
                        </a:rPr>
                        <a:t>, ARIMA and SARIMA</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0000"/>
                        </a:lnSpc>
                        <a:spcBef>
                          <a:spcPts val="0"/>
                        </a:spcBef>
                        <a:spcAft>
                          <a:spcPts val="0"/>
                        </a:spcAft>
                        <a:buFont typeface="+mj-lt"/>
                        <a:buAutoNum type="alphaLcPeriod"/>
                      </a:pPr>
                      <a:r>
                        <a:rPr lang="en-US" sz="1400" dirty="0">
                          <a:effectLst/>
                          <a:latin typeface="Times New Roman" panose="02020603050405020304" pitchFamily="18" charset="0"/>
                          <a:ea typeface="Arial" panose="020B0604020202020204" pitchFamily="34" charset="0"/>
                          <a:cs typeface="Arial" panose="020B0604020202020204" pitchFamily="34" charset="0"/>
                        </a:rPr>
                        <a:t>Compare between different time series techniques to select the best model</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0000"/>
                        </a:lnSpc>
                        <a:spcBef>
                          <a:spcPts val="0"/>
                        </a:spcBef>
                        <a:spcAft>
                          <a:spcPts val="0"/>
                        </a:spcAft>
                        <a:buFont typeface="+mj-lt"/>
                        <a:buAutoNum type="alphaLcPeriod"/>
                      </a:pPr>
                      <a:r>
                        <a:rPr lang="en-US" sz="1400" dirty="0">
                          <a:effectLst/>
                          <a:latin typeface="Times New Roman" panose="02020603050405020304" pitchFamily="18" charset="0"/>
                          <a:ea typeface="Arial" panose="020B0604020202020204" pitchFamily="34" charset="0"/>
                          <a:cs typeface="Arial" panose="020B0604020202020204" pitchFamily="34" charset="0"/>
                        </a:rPr>
                        <a:t>Examine test results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0000"/>
                        </a:lnSpc>
                        <a:spcBef>
                          <a:spcPts val="0"/>
                        </a:spcBef>
                        <a:spcAft>
                          <a:spcPts val="0"/>
                        </a:spcAft>
                        <a:buFont typeface="+mj-lt"/>
                        <a:buAutoNum type="alphaLcPeriod"/>
                      </a:pPr>
                      <a:r>
                        <a:rPr lang="en-US" sz="1400" dirty="0">
                          <a:effectLst/>
                          <a:latin typeface="Times New Roman" panose="02020603050405020304" pitchFamily="18" charset="0"/>
                          <a:ea typeface="Arial" panose="020B0604020202020204" pitchFamily="34" charset="0"/>
                          <a:cs typeface="Arial" panose="020B0604020202020204" pitchFamily="34" charset="0"/>
                        </a:rPr>
                        <a:t>Sponsor and mentor reviewing and feedback</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0000"/>
                        </a:lnSpc>
                        <a:spcBef>
                          <a:spcPts val="0"/>
                        </a:spcBef>
                        <a:spcAft>
                          <a:spcPts val="0"/>
                        </a:spcAft>
                        <a:buFont typeface="+mj-lt"/>
                        <a:buAutoNum type="alphaLcPeriod"/>
                      </a:pPr>
                      <a:r>
                        <a:rPr lang="en-US" sz="1400" dirty="0">
                          <a:effectLst/>
                          <a:latin typeface="Times New Roman" panose="02020603050405020304" pitchFamily="18" charset="0"/>
                          <a:ea typeface="Arial" panose="020B0604020202020204" pitchFamily="34" charset="0"/>
                          <a:cs typeface="Arial" panose="020B0604020202020204" pitchFamily="34" charset="0"/>
                        </a:rPr>
                        <a:t>Complete Project Mentor Evaluation Form, and Team Peer Review.</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0000"/>
                        </a:lnSpc>
                        <a:spcBef>
                          <a:spcPts val="0"/>
                        </a:spcBef>
                        <a:spcAft>
                          <a:spcPts val="0"/>
                        </a:spcAft>
                        <a:buFont typeface="+mj-lt"/>
                        <a:buAutoNum type="alphaLcPeriod"/>
                      </a:pPr>
                      <a:r>
                        <a:rPr lang="en-US" sz="1400" dirty="0">
                          <a:effectLst/>
                          <a:latin typeface="Times New Roman" panose="02020603050405020304" pitchFamily="18" charset="0"/>
                          <a:ea typeface="Arial" panose="020B0604020202020204" pitchFamily="34" charset="0"/>
                          <a:cs typeface="Arial" panose="020B0604020202020204" pitchFamily="34" charset="0"/>
                        </a:rPr>
                        <a:t> Draft report to project mentor and projects coordinator. Submit final report.</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0000"/>
                        </a:lnSpc>
                        <a:spcBef>
                          <a:spcPts val="0"/>
                        </a:spcBef>
                        <a:spcAft>
                          <a:spcPts val="0"/>
                        </a:spcAft>
                        <a:buFont typeface="+mj-lt"/>
                        <a:buAutoNum type="alphaLcPeriod"/>
                      </a:pPr>
                      <a:r>
                        <a:rPr lang="en-US" sz="1400" dirty="0">
                          <a:effectLst/>
                          <a:latin typeface="Times New Roman" panose="02020603050405020304" pitchFamily="18" charset="0"/>
                          <a:ea typeface="Arial" panose="020B0604020202020204" pitchFamily="34" charset="0"/>
                          <a:cs typeface="Arial" panose="020B0604020202020204" pitchFamily="34" charset="0"/>
                        </a:rPr>
                        <a:t>Make beta presentation</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Arial" panose="020B0604020202020204" pitchFamily="34" charset="0"/>
                        </a:rPr>
                        <a:t> </a:t>
                      </a:r>
                    </a:p>
                    <a:p>
                      <a:pPr marL="0" marR="0" algn="ctr">
                        <a:lnSpc>
                          <a:spcPct val="107000"/>
                        </a:lnSpc>
                        <a:spcBef>
                          <a:spcPts val="0"/>
                        </a:spcBef>
                        <a:spcAft>
                          <a:spcPts val="800"/>
                        </a:spcAft>
                      </a:pPr>
                      <a:r>
                        <a:rPr lang="en-US" sz="1600" dirty="0">
                          <a:effectLst/>
                          <a:latin typeface="Times New Roman" panose="02020603050405020304" pitchFamily="18" charset="0"/>
                          <a:ea typeface="Calibri" panose="020F0502020204030204" pitchFamily="34" charset="0"/>
                          <a:cs typeface="Arial" panose="020B0604020202020204" pitchFamily="34" charset="0"/>
                        </a:rPr>
                        <a:t>84</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733272603"/>
                  </a:ext>
                </a:extLst>
              </a:tr>
            </a:tbl>
          </a:graphicData>
        </a:graphic>
      </p:graphicFrame>
      <p:sp>
        <p:nvSpPr>
          <p:cNvPr id="4" name="TextBox 3">
            <a:extLst>
              <a:ext uri="{FF2B5EF4-FFF2-40B4-BE49-F238E27FC236}">
                <a16:creationId xmlns:a16="http://schemas.microsoft.com/office/drawing/2014/main" id="{5FB9B821-C04D-DCB3-EA4E-6756E0354AEC}"/>
              </a:ext>
            </a:extLst>
          </p:cNvPr>
          <p:cNvSpPr txBox="1"/>
          <p:nvPr/>
        </p:nvSpPr>
        <p:spPr>
          <a:xfrm>
            <a:off x="7719236" y="163679"/>
            <a:ext cx="4228121" cy="369332"/>
          </a:xfrm>
          <a:prstGeom prst="rect">
            <a:avLst/>
          </a:prstGeom>
          <a:noFill/>
        </p:spPr>
        <p:txBody>
          <a:bodyPr wrap="square">
            <a:spAutoFit/>
          </a:bodyPr>
          <a:lstStyle/>
          <a:p>
            <a:r>
              <a:rPr lang="en-CA" dirty="0"/>
              <a:t>Project Proposal-</a:t>
            </a:r>
            <a:r>
              <a:rPr lang="en-US" dirty="0"/>
              <a:t>Ali El-Sherif </a:t>
            </a:r>
            <a:r>
              <a:rPr lang="en-LB" dirty="0"/>
              <a:t>– </a:t>
            </a:r>
            <a:r>
              <a:rPr lang="en-US" dirty="0"/>
              <a:t>300327246</a:t>
            </a:r>
          </a:p>
        </p:txBody>
      </p:sp>
    </p:spTree>
    <p:extLst>
      <p:ext uri="{BB962C8B-B14F-4D97-AF65-F5344CB8AC3E}">
        <p14:creationId xmlns:p14="http://schemas.microsoft.com/office/powerpoint/2010/main" val="3563516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24759-91DB-9681-ED68-9707E6CAF90D}"/>
              </a:ext>
            </a:extLst>
          </p:cNvPr>
          <p:cNvSpPr>
            <a:spLocks noGrp="1"/>
          </p:cNvSpPr>
          <p:nvPr>
            <p:ph type="title"/>
          </p:nvPr>
        </p:nvSpPr>
        <p:spPr>
          <a:xfrm>
            <a:off x="849085" y="703722"/>
            <a:ext cx="10175966" cy="889053"/>
          </a:xfrm>
        </p:spPr>
        <p:txBody>
          <a:bodyPr/>
          <a:lstStyle/>
          <a:p>
            <a:pPr>
              <a:spcBef>
                <a:spcPts val="0"/>
              </a:spcBef>
              <a:spcAft>
                <a:spcPts val="0"/>
              </a:spcAft>
              <a:buClrTx/>
              <a:buSzTx/>
            </a:pPr>
            <a:r>
              <a:rPr lang="en-US" dirty="0">
                <a:solidFill>
                  <a:schemeClr val="tx1"/>
                </a:solidFill>
                <a:latin typeface="+mn-lt"/>
                <a:ea typeface="+mn-ea"/>
                <a:cs typeface="+mn-cs"/>
              </a:rPr>
              <a:t>Detailed Project Plan</a:t>
            </a:r>
          </a:p>
        </p:txBody>
      </p:sp>
      <p:graphicFrame>
        <p:nvGraphicFramePr>
          <p:cNvPr id="10" name="Table 10">
            <a:extLst>
              <a:ext uri="{FF2B5EF4-FFF2-40B4-BE49-F238E27FC236}">
                <a16:creationId xmlns:a16="http://schemas.microsoft.com/office/drawing/2014/main" id="{64445AEE-89D1-088B-F088-980FCDE72DFE}"/>
              </a:ext>
            </a:extLst>
          </p:cNvPr>
          <p:cNvGraphicFramePr>
            <a:graphicFrameLocks noGrp="1"/>
          </p:cNvGraphicFramePr>
          <p:nvPr>
            <p:extLst>
              <p:ext uri="{D42A27DB-BD31-4B8C-83A1-F6EECF244321}">
                <p14:modId xmlns:p14="http://schemas.microsoft.com/office/powerpoint/2010/main" val="3042825557"/>
              </p:ext>
            </p:extLst>
          </p:nvPr>
        </p:nvGraphicFramePr>
        <p:xfrm>
          <a:off x="1637778" y="1875762"/>
          <a:ext cx="8916443" cy="4325169"/>
        </p:xfrm>
        <a:graphic>
          <a:graphicData uri="http://schemas.openxmlformats.org/drawingml/2006/table">
            <a:tbl>
              <a:tblPr firstRow="1" bandRow="1">
                <a:tableStyleId>{5C22544A-7EE6-4342-B048-85BDC9FD1C3A}</a:tableStyleId>
              </a:tblPr>
              <a:tblGrid>
                <a:gridCol w="870976">
                  <a:extLst>
                    <a:ext uri="{9D8B030D-6E8A-4147-A177-3AD203B41FA5}">
                      <a16:colId xmlns:a16="http://schemas.microsoft.com/office/drawing/2014/main" val="1706646948"/>
                    </a:ext>
                  </a:extLst>
                </a:gridCol>
                <a:gridCol w="7070722">
                  <a:extLst>
                    <a:ext uri="{9D8B030D-6E8A-4147-A177-3AD203B41FA5}">
                      <a16:colId xmlns:a16="http://schemas.microsoft.com/office/drawing/2014/main" val="3204719940"/>
                    </a:ext>
                  </a:extLst>
                </a:gridCol>
                <a:gridCol w="974745">
                  <a:extLst>
                    <a:ext uri="{9D8B030D-6E8A-4147-A177-3AD203B41FA5}">
                      <a16:colId xmlns:a16="http://schemas.microsoft.com/office/drawing/2014/main" val="3960213463"/>
                    </a:ext>
                  </a:extLst>
                </a:gridCol>
              </a:tblGrid>
              <a:tr h="149295">
                <a:tc>
                  <a:txBody>
                    <a:bodyPr/>
                    <a:lstStyle/>
                    <a:p>
                      <a:pPr marL="0" marR="0" algn="ctr">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Arial" panose="020B0604020202020204" pitchFamily="34" charset="0"/>
                        </a:rPr>
                        <a:t> </a:t>
                      </a:r>
                      <a:r>
                        <a:rPr lang="en-US" sz="1100" b="1" dirty="0">
                          <a:solidFill>
                            <a:srgbClr val="000000"/>
                          </a:solidFill>
                          <a:effectLst/>
                          <a:latin typeface="Calibri" panose="020F0502020204030204" pitchFamily="34" charset="0"/>
                          <a:ea typeface="Calibri" panose="020F0502020204030204" pitchFamily="34" charset="0"/>
                          <a:cs typeface="Arial" panose="020B0604020202020204" pitchFamily="34" charset="0"/>
                        </a:rPr>
                        <a:t>Iteration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100" b="1" dirty="0">
                          <a:solidFill>
                            <a:srgbClr val="000000"/>
                          </a:solidFill>
                          <a:effectLst/>
                          <a:latin typeface="Calibri" panose="020F0502020204030204" pitchFamily="34" charset="0"/>
                          <a:ea typeface="Calibri" panose="020F0502020204030204" pitchFamily="34" charset="0"/>
                          <a:cs typeface="Arial" panose="020B0604020202020204" pitchFamily="34" charset="0"/>
                        </a:rPr>
                        <a:t>Tasks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100" b="1" dirty="0">
                          <a:solidFill>
                            <a:srgbClr val="000000"/>
                          </a:solidFill>
                          <a:effectLst/>
                          <a:latin typeface="Calibri" panose="020F0502020204030204" pitchFamily="34" charset="0"/>
                          <a:ea typeface="Calibri" panose="020F0502020204030204" pitchFamily="34" charset="0"/>
                          <a:cs typeface="Arial" panose="020B0604020202020204" pitchFamily="34" charset="0"/>
                        </a:rPr>
                        <a:t>Hours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2493660"/>
                  </a:ext>
                </a:extLst>
              </a:tr>
              <a:tr h="905806">
                <a:tc gridSpan="3">
                  <a:txBody>
                    <a:bodyPr/>
                    <a:lstStyle/>
                    <a:p>
                      <a:pPr algn="ctr"/>
                      <a:r>
                        <a:rPr lang="en-US" sz="1800" b="1" kern="1200" dirty="0">
                          <a:solidFill>
                            <a:schemeClr val="dk1"/>
                          </a:solidFill>
                          <a:effectLst/>
                          <a:latin typeface="+mn-lt"/>
                          <a:ea typeface="+mn-ea"/>
                          <a:cs typeface="+mn-cs"/>
                        </a:rPr>
                        <a:t>Final Report, Internship Evaluation, (Team Peer Review) – January 15</a:t>
                      </a:r>
                      <a:r>
                        <a:rPr lang="en-US" sz="1800" b="1" kern="1200" baseline="30000" dirty="0">
                          <a:solidFill>
                            <a:schemeClr val="dk1"/>
                          </a:solidFill>
                          <a:effectLst/>
                          <a:latin typeface="+mn-lt"/>
                          <a:ea typeface="+mn-ea"/>
                          <a:cs typeface="+mn-cs"/>
                        </a:rPr>
                        <a:t>th</a:t>
                      </a:r>
                      <a:endParaRPr lang="en-US" sz="1800" kern="1200" dirty="0">
                        <a:solidFill>
                          <a:schemeClr val="dk1"/>
                        </a:solidFill>
                        <a:effectLst/>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342900" marR="0" lvl="0" indent="-342900" algn="ctr" rtl="0">
                        <a:lnSpc>
                          <a:spcPct val="100000"/>
                        </a:lnSpc>
                        <a:spcBef>
                          <a:spcPts val="0"/>
                        </a:spcBef>
                        <a:spcAft>
                          <a:spcPts val="0"/>
                        </a:spcAft>
                        <a:buFont typeface="+mj-lt"/>
                        <a:buAutoNum type="alphaLcPeriod"/>
                      </a:pPr>
                      <a:r>
                        <a:rPr lang="en-US" sz="1400" dirty="0">
                          <a:effectLst/>
                          <a:latin typeface="Times New Roman" panose="02020603050405020304" pitchFamily="18" charset="0"/>
                          <a:ea typeface="Arial" panose="020B0604020202020204" pitchFamily="34" charset="0"/>
                          <a:cs typeface="Arial" panose="020B0604020202020204" pitchFamily="34" charset="0"/>
                        </a:rPr>
                        <a:t>Building classical machine learning models to predict the failure in the network</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ctr">
                        <a:lnSpc>
                          <a:spcPct val="100000"/>
                        </a:lnSpc>
                        <a:spcBef>
                          <a:spcPts val="0"/>
                        </a:spcBef>
                        <a:spcAft>
                          <a:spcPts val="0"/>
                        </a:spcAft>
                        <a:buFont typeface="+mj-lt"/>
                        <a:buAutoNum type="alphaLcPeriod"/>
                      </a:pPr>
                      <a:r>
                        <a:rPr lang="en-US" sz="1400" dirty="0">
                          <a:effectLst/>
                          <a:latin typeface="Times New Roman" panose="02020603050405020304" pitchFamily="18" charset="0"/>
                          <a:ea typeface="Arial" panose="020B0604020202020204" pitchFamily="34" charset="0"/>
                          <a:cs typeface="Arial" panose="020B0604020202020204" pitchFamily="34" charset="0"/>
                        </a:rPr>
                        <a:t>Compare between the classical models and select the best among them</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ctr">
                        <a:lnSpc>
                          <a:spcPct val="100000"/>
                        </a:lnSpc>
                        <a:spcBef>
                          <a:spcPts val="0"/>
                        </a:spcBef>
                        <a:spcAft>
                          <a:spcPts val="0"/>
                        </a:spcAft>
                        <a:buFont typeface="+mj-lt"/>
                        <a:buAutoNum type="alphaLcPeriod"/>
                      </a:pPr>
                      <a:r>
                        <a:rPr lang="en-US" sz="1400" dirty="0">
                          <a:effectLst/>
                          <a:latin typeface="Times New Roman" panose="02020603050405020304" pitchFamily="18" charset="0"/>
                          <a:ea typeface="Arial" panose="020B0604020202020204" pitchFamily="34" charset="0"/>
                          <a:cs typeface="Arial" panose="020B0604020202020204" pitchFamily="34" charset="0"/>
                        </a:rPr>
                        <a:t>Examine test results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ctr">
                        <a:lnSpc>
                          <a:spcPct val="100000"/>
                        </a:lnSpc>
                        <a:spcBef>
                          <a:spcPts val="0"/>
                        </a:spcBef>
                        <a:spcAft>
                          <a:spcPts val="0"/>
                        </a:spcAft>
                        <a:buFont typeface="+mj-lt"/>
                        <a:buAutoNum type="alphaLcPeriod"/>
                      </a:pPr>
                      <a:r>
                        <a:rPr lang="en-US" sz="1400" dirty="0">
                          <a:effectLst/>
                          <a:latin typeface="Times New Roman" panose="02020603050405020304" pitchFamily="18" charset="0"/>
                          <a:ea typeface="Arial" panose="020B0604020202020204" pitchFamily="34" charset="0"/>
                          <a:cs typeface="Arial" panose="020B0604020202020204" pitchFamily="34" charset="0"/>
                        </a:rPr>
                        <a:t>Make a presentation regarding the project architecture based on the MVP pattern and the previously done work in this section</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ctr">
                        <a:lnSpc>
                          <a:spcPct val="100000"/>
                        </a:lnSpc>
                        <a:spcBef>
                          <a:spcPts val="0"/>
                        </a:spcBef>
                        <a:spcAft>
                          <a:spcPts val="0"/>
                        </a:spcAft>
                        <a:buFont typeface="+mj-lt"/>
                        <a:buAutoNum type="alphaLcPeriod"/>
                      </a:pPr>
                      <a:r>
                        <a:rPr lang="en-US" sz="1400" dirty="0">
                          <a:effectLst/>
                          <a:latin typeface="Times New Roman" panose="02020603050405020304" pitchFamily="18" charset="0"/>
                          <a:ea typeface="Arial" panose="020B0604020202020204" pitchFamily="34" charset="0"/>
                          <a:cs typeface="Arial" panose="020B0604020202020204" pitchFamily="34" charset="0"/>
                        </a:rPr>
                        <a:t>Validate project results with project mentor.</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hMerge="1">
                  <a:txBody>
                    <a:bodyPr/>
                    <a:lstStyle/>
                    <a:p>
                      <a:pPr marL="0" marR="0" algn="ctr">
                        <a:lnSpc>
                          <a:spcPct val="107000"/>
                        </a:lnSpc>
                        <a:spcBef>
                          <a:spcPts val="0"/>
                        </a:spcBef>
                        <a:spcAft>
                          <a:spcPts val="800"/>
                        </a:spcAft>
                      </a:pPr>
                      <a:r>
                        <a:rPr lang="en-US" sz="1600" dirty="0">
                          <a:effectLst/>
                          <a:latin typeface="Times New Roman" panose="02020603050405020304" pitchFamily="18" charset="0"/>
                          <a:ea typeface="Calibri" panose="020F0502020204030204" pitchFamily="34" charset="0"/>
                          <a:cs typeface="Arial" panose="020B0604020202020204" pitchFamily="34" charset="0"/>
                        </a:rPr>
                        <a:t>30</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698849816"/>
                  </a:ext>
                </a:extLst>
              </a:tr>
              <a:tr h="1361899">
                <a:tc>
                  <a:txBody>
                    <a:bodyPr/>
                    <a:lstStyle/>
                    <a:p>
                      <a:pPr marL="0" marR="0" algn="ctr">
                        <a:lnSpc>
                          <a:spcPct val="107000"/>
                        </a:lnSpc>
                        <a:spcBef>
                          <a:spcPts val="0"/>
                        </a:spcBef>
                        <a:spcAft>
                          <a:spcPts val="800"/>
                        </a:spcAft>
                      </a:pPr>
                      <a:r>
                        <a:rPr lang="en-US" sz="16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9</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marL="342900" marR="0" lvl="0" indent="-342900" algn="l" rtl="0">
                        <a:lnSpc>
                          <a:spcPct val="150000"/>
                        </a:lnSpc>
                        <a:spcBef>
                          <a:spcPts val="0"/>
                        </a:spcBef>
                        <a:spcAft>
                          <a:spcPts val="0"/>
                        </a:spcAft>
                        <a:buFont typeface="+mj-lt"/>
                        <a:buAutoNum type="alphaLcPeriod"/>
                      </a:pPr>
                      <a:r>
                        <a:rPr lang="en-US" sz="14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rPr>
                        <a:t>Building deep learning model to help with beamforming selection</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l">
                        <a:lnSpc>
                          <a:spcPct val="150000"/>
                        </a:lnSpc>
                        <a:spcBef>
                          <a:spcPts val="0"/>
                        </a:spcBef>
                        <a:spcAft>
                          <a:spcPts val="0"/>
                        </a:spcAft>
                        <a:buFont typeface="+mj-lt"/>
                        <a:buAutoNum type="alphaLcPeriod"/>
                      </a:pPr>
                      <a:r>
                        <a:rPr lang="en-US" sz="14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rPr>
                        <a:t>Examine test results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l">
                        <a:lnSpc>
                          <a:spcPct val="150000"/>
                        </a:lnSpc>
                        <a:spcBef>
                          <a:spcPts val="0"/>
                        </a:spcBef>
                        <a:spcAft>
                          <a:spcPts val="0"/>
                        </a:spcAft>
                        <a:buFont typeface="+mj-lt"/>
                        <a:buAutoNum type="alphaLcPeriod"/>
                      </a:pPr>
                      <a:r>
                        <a:rPr lang="en-US" sz="14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rPr>
                        <a:t>Sponsor and mentor reviewing and feedback</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l">
                        <a:lnSpc>
                          <a:spcPct val="150000"/>
                        </a:lnSpc>
                        <a:spcBef>
                          <a:spcPts val="0"/>
                        </a:spcBef>
                        <a:spcAft>
                          <a:spcPts val="0"/>
                        </a:spcAft>
                        <a:buFont typeface="+mj-lt"/>
                        <a:buAutoNum type="alphaLcPeriod"/>
                      </a:pPr>
                      <a:r>
                        <a:rPr lang="en-US" sz="14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rPr>
                        <a:t>Final deployment of Technology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l">
                        <a:lnSpc>
                          <a:spcPct val="150000"/>
                        </a:lnSpc>
                        <a:spcBef>
                          <a:spcPts val="0"/>
                        </a:spcBef>
                        <a:spcAft>
                          <a:spcPts val="0"/>
                        </a:spcAft>
                        <a:buFont typeface="+mj-lt"/>
                        <a:buAutoNum type="alphaLcPeriod"/>
                      </a:pPr>
                      <a:r>
                        <a:rPr lang="en-US" sz="14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rPr>
                        <a:t>Final report finalizing and Handing off the Documentation</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l">
                        <a:lnSpc>
                          <a:spcPct val="150000"/>
                        </a:lnSpc>
                        <a:spcBef>
                          <a:spcPts val="0"/>
                        </a:spcBef>
                        <a:spcAft>
                          <a:spcPts val="0"/>
                        </a:spcAft>
                        <a:buFont typeface="+mj-lt"/>
                        <a:buAutoNum type="alphaLcPeriod"/>
                      </a:pPr>
                      <a:r>
                        <a:rPr lang="en-US" sz="14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rPr>
                        <a:t>Evaluation Forms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800"/>
                        </a:spcAft>
                      </a:pPr>
                      <a:r>
                        <a:rPr lang="en-US"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60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733272603"/>
                  </a:ext>
                </a:extLst>
              </a:tr>
              <a:tr h="1361899">
                <a:tc gridSpan="2">
                  <a:txBody>
                    <a:bodyPr/>
                    <a:lstStyle/>
                    <a:p>
                      <a:pPr marL="0" marR="0" algn="ctr">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Arial" panose="020B0604020202020204" pitchFamily="34" charset="0"/>
                        </a:rPr>
                        <a:t>Total Hours</a:t>
                      </a:r>
                    </a:p>
                  </a:txBody>
                  <a:tcPr marL="0" marR="0" marT="0" marB="0" anchor="ctr"/>
                </a:tc>
                <a:tc hMerge="1">
                  <a:txBody>
                    <a:bodyPr/>
                    <a:lstStyle/>
                    <a:p>
                      <a:pPr marL="342900" marR="0" lvl="0" indent="-342900" algn="ctr">
                        <a:lnSpc>
                          <a:spcPct val="150000"/>
                        </a:lnSpc>
                        <a:spcBef>
                          <a:spcPts val="0"/>
                        </a:spcBef>
                        <a:spcAft>
                          <a:spcPts val="0"/>
                        </a:spcAft>
                        <a:buFont typeface="+mj-lt"/>
                        <a:buAutoNum type="alphaLcPeriod"/>
                      </a:pP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marL="0" marR="0" algn="ctr">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Arial" panose="020B0604020202020204" pitchFamily="34" charset="0"/>
                        </a:rPr>
                        <a:t>240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lnR w="12700" cap="flat" cmpd="sng" algn="ctr">
                      <a:noFill/>
                      <a:prstDash val="solid"/>
                      <a:round/>
                      <a:headEnd type="none" w="med" len="med"/>
                      <a:tailEnd type="none" w="med" len="med"/>
                    </a:lnR>
                  </a:tcPr>
                </a:tc>
                <a:extLst>
                  <a:ext uri="{0D108BD9-81ED-4DB2-BD59-A6C34878D82A}">
                    <a16:rowId xmlns:a16="http://schemas.microsoft.com/office/drawing/2014/main" val="2700154238"/>
                  </a:ext>
                </a:extLst>
              </a:tr>
            </a:tbl>
          </a:graphicData>
        </a:graphic>
      </p:graphicFrame>
      <p:sp>
        <p:nvSpPr>
          <p:cNvPr id="4" name="TextBox 3">
            <a:extLst>
              <a:ext uri="{FF2B5EF4-FFF2-40B4-BE49-F238E27FC236}">
                <a16:creationId xmlns:a16="http://schemas.microsoft.com/office/drawing/2014/main" id="{FDC792D8-C9C1-959D-5E6F-0E65D7D49E29}"/>
              </a:ext>
            </a:extLst>
          </p:cNvPr>
          <p:cNvSpPr txBox="1"/>
          <p:nvPr/>
        </p:nvSpPr>
        <p:spPr>
          <a:xfrm>
            <a:off x="7719236" y="163679"/>
            <a:ext cx="4228121" cy="369332"/>
          </a:xfrm>
          <a:prstGeom prst="rect">
            <a:avLst/>
          </a:prstGeom>
          <a:noFill/>
        </p:spPr>
        <p:txBody>
          <a:bodyPr wrap="square">
            <a:spAutoFit/>
          </a:bodyPr>
          <a:lstStyle/>
          <a:p>
            <a:r>
              <a:rPr lang="en-CA" dirty="0"/>
              <a:t>Project Proposal-</a:t>
            </a:r>
            <a:r>
              <a:rPr lang="en-US" dirty="0"/>
              <a:t>Ali El-Sherif </a:t>
            </a:r>
            <a:r>
              <a:rPr lang="en-LB" dirty="0"/>
              <a:t>– </a:t>
            </a:r>
            <a:r>
              <a:rPr lang="en-US" dirty="0"/>
              <a:t>300327246</a:t>
            </a:r>
          </a:p>
        </p:txBody>
      </p:sp>
    </p:spTree>
    <p:extLst>
      <p:ext uri="{BB962C8B-B14F-4D97-AF65-F5344CB8AC3E}">
        <p14:creationId xmlns:p14="http://schemas.microsoft.com/office/powerpoint/2010/main" val="3382525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8F2AAC1-4486-CE17-B21C-3ED2E09E30C6}"/>
              </a:ext>
            </a:extLst>
          </p:cNvPr>
          <p:cNvSpPr txBox="1"/>
          <p:nvPr/>
        </p:nvSpPr>
        <p:spPr>
          <a:xfrm>
            <a:off x="879799" y="2767280"/>
            <a:ext cx="10432402" cy="1323439"/>
          </a:xfrm>
          <a:prstGeom prst="rect">
            <a:avLst/>
          </a:prstGeom>
          <a:noFill/>
        </p:spPr>
        <p:txBody>
          <a:bodyPr wrap="square" rtlCol="0">
            <a:spAutoFit/>
          </a:bodyPr>
          <a:lstStyle/>
          <a:p>
            <a:pPr algn="ctr">
              <a:spcBef>
                <a:spcPts val="1900"/>
              </a:spcBef>
            </a:pPr>
            <a:r>
              <a:rPr lang="en-US" sz="8000" b="1" spc="229" dirty="0">
                <a:solidFill>
                  <a:schemeClr val="accent1">
                    <a:lumMod val="60000"/>
                    <a:lumOff val="40000"/>
                  </a:schemeClr>
                </a:solidFill>
                <a:latin typeface="Arial"/>
                <a:cs typeface="Arial"/>
              </a:rPr>
              <a:t>Thank You</a:t>
            </a:r>
            <a:endParaRPr lang="en-US" sz="8000" dirty="0">
              <a:solidFill>
                <a:schemeClr val="accent1">
                  <a:lumMod val="60000"/>
                  <a:lumOff val="40000"/>
                </a:schemeClr>
              </a:solidFill>
              <a:latin typeface="Arial"/>
              <a:cs typeface="Arial"/>
            </a:endParaRPr>
          </a:p>
        </p:txBody>
      </p:sp>
      <p:sp>
        <p:nvSpPr>
          <p:cNvPr id="2" name="Rectangle 1">
            <a:extLst>
              <a:ext uri="{FF2B5EF4-FFF2-40B4-BE49-F238E27FC236}">
                <a16:creationId xmlns:a16="http://schemas.microsoft.com/office/drawing/2014/main" id="{35757859-774F-C94C-55FA-11BF2C47B649}"/>
              </a:ext>
            </a:extLst>
          </p:cNvPr>
          <p:cNvSpPr/>
          <p:nvPr/>
        </p:nvSpPr>
        <p:spPr>
          <a:xfrm rot="2696850">
            <a:off x="2992897" y="135631"/>
            <a:ext cx="6467728" cy="65867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7424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4ECD4-04D9-595C-5F95-3E11B8E0342F}"/>
              </a:ext>
            </a:extLst>
          </p:cNvPr>
          <p:cNvSpPr>
            <a:spLocks noGrp="1"/>
          </p:cNvSpPr>
          <p:nvPr>
            <p:ph type="title"/>
          </p:nvPr>
        </p:nvSpPr>
        <p:spPr>
          <a:xfrm>
            <a:off x="1097280" y="942392"/>
            <a:ext cx="10058400" cy="794968"/>
          </a:xfrm>
        </p:spPr>
        <p:txBody>
          <a:bodyPr/>
          <a:lstStyle/>
          <a:p>
            <a:r>
              <a:rPr lang="en-US" dirty="0">
                <a:solidFill>
                  <a:schemeClr val="tx1"/>
                </a:solidFill>
                <a:latin typeface="+mn-lt"/>
                <a:ea typeface="+mn-ea"/>
                <a:cs typeface="+mn-cs"/>
              </a:rPr>
              <a:t>Contributors:</a:t>
            </a:r>
          </a:p>
        </p:txBody>
      </p:sp>
      <p:graphicFrame>
        <p:nvGraphicFramePr>
          <p:cNvPr id="5" name="Diagram 4">
            <a:extLst>
              <a:ext uri="{FF2B5EF4-FFF2-40B4-BE49-F238E27FC236}">
                <a16:creationId xmlns:a16="http://schemas.microsoft.com/office/drawing/2014/main" id="{0DE94275-053F-A7FC-C81E-69B9AD2A7EB3}"/>
              </a:ext>
            </a:extLst>
          </p:cNvPr>
          <p:cNvGraphicFramePr/>
          <p:nvPr>
            <p:extLst>
              <p:ext uri="{D42A27DB-BD31-4B8C-83A1-F6EECF244321}">
                <p14:modId xmlns:p14="http://schemas.microsoft.com/office/powerpoint/2010/main" val="3950070751"/>
              </p:ext>
            </p:extLst>
          </p:nvPr>
        </p:nvGraphicFramePr>
        <p:xfrm>
          <a:off x="1212978" y="2266765"/>
          <a:ext cx="6139544" cy="25105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a:extLst>
              <a:ext uri="{FF2B5EF4-FFF2-40B4-BE49-F238E27FC236}">
                <a16:creationId xmlns:a16="http://schemas.microsoft.com/office/drawing/2014/main" id="{8ADBE6A0-CB98-971E-0EA4-FB6E08E9FA18}"/>
              </a:ext>
            </a:extLst>
          </p:cNvPr>
          <p:cNvGraphicFramePr/>
          <p:nvPr>
            <p:extLst>
              <p:ext uri="{D42A27DB-BD31-4B8C-83A1-F6EECF244321}">
                <p14:modId xmlns:p14="http://schemas.microsoft.com/office/powerpoint/2010/main" val="1921194220"/>
              </p:ext>
            </p:extLst>
          </p:nvPr>
        </p:nvGraphicFramePr>
        <p:xfrm>
          <a:off x="7352522" y="2266764"/>
          <a:ext cx="4111691" cy="251050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 name="TextBox 2">
            <a:extLst>
              <a:ext uri="{FF2B5EF4-FFF2-40B4-BE49-F238E27FC236}">
                <a16:creationId xmlns:a16="http://schemas.microsoft.com/office/drawing/2014/main" id="{3230350E-FB8B-4B44-B4CF-064FDC573CB8}"/>
              </a:ext>
            </a:extLst>
          </p:cNvPr>
          <p:cNvSpPr txBox="1"/>
          <p:nvPr/>
        </p:nvSpPr>
        <p:spPr>
          <a:xfrm>
            <a:off x="7719236" y="173010"/>
            <a:ext cx="4228121" cy="369332"/>
          </a:xfrm>
          <a:prstGeom prst="rect">
            <a:avLst/>
          </a:prstGeom>
          <a:noFill/>
        </p:spPr>
        <p:txBody>
          <a:bodyPr wrap="square">
            <a:spAutoFit/>
          </a:bodyPr>
          <a:lstStyle/>
          <a:p>
            <a:r>
              <a:rPr lang="en-CA" dirty="0"/>
              <a:t>Project Proposal-</a:t>
            </a:r>
            <a:r>
              <a:rPr lang="en-US" dirty="0"/>
              <a:t>Ali El-Sherif </a:t>
            </a:r>
            <a:r>
              <a:rPr lang="en-LB" dirty="0"/>
              <a:t>– </a:t>
            </a:r>
            <a:r>
              <a:rPr lang="en-US" dirty="0"/>
              <a:t>300327246</a:t>
            </a:r>
          </a:p>
        </p:txBody>
      </p:sp>
    </p:spTree>
    <p:extLst>
      <p:ext uri="{BB962C8B-B14F-4D97-AF65-F5344CB8AC3E}">
        <p14:creationId xmlns:p14="http://schemas.microsoft.com/office/powerpoint/2010/main" val="598257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Graphic spid="6"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4ECD4-04D9-595C-5F95-3E11B8E0342F}"/>
              </a:ext>
            </a:extLst>
          </p:cNvPr>
          <p:cNvSpPr>
            <a:spLocks noGrp="1"/>
          </p:cNvSpPr>
          <p:nvPr>
            <p:ph type="title"/>
          </p:nvPr>
        </p:nvSpPr>
        <p:spPr>
          <a:xfrm>
            <a:off x="1097280" y="942392"/>
            <a:ext cx="10058400" cy="794968"/>
          </a:xfrm>
        </p:spPr>
        <p:txBody>
          <a:bodyPr/>
          <a:lstStyle/>
          <a:p>
            <a:r>
              <a:rPr lang="en-US" dirty="0">
                <a:solidFill>
                  <a:schemeClr val="tx1"/>
                </a:solidFill>
                <a:latin typeface="+mn-lt"/>
                <a:ea typeface="+mn-ea"/>
                <a:cs typeface="+mn-cs"/>
              </a:rPr>
              <a:t>Mentorship and sponsors:</a:t>
            </a:r>
          </a:p>
        </p:txBody>
      </p:sp>
      <p:graphicFrame>
        <p:nvGraphicFramePr>
          <p:cNvPr id="4" name="Diagram 3">
            <a:extLst>
              <a:ext uri="{FF2B5EF4-FFF2-40B4-BE49-F238E27FC236}">
                <a16:creationId xmlns:a16="http://schemas.microsoft.com/office/drawing/2014/main" id="{2BBF0B9F-CBC1-BDD0-24B2-869E5C724B2D}"/>
              </a:ext>
            </a:extLst>
          </p:cNvPr>
          <p:cNvGraphicFramePr/>
          <p:nvPr>
            <p:extLst>
              <p:ext uri="{D42A27DB-BD31-4B8C-83A1-F6EECF244321}">
                <p14:modId xmlns:p14="http://schemas.microsoft.com/office/powerpoint/2010/main" val="3740664443"/>
              </p:ext>
            </p:extLst>
          </p:nvPr>
        </p:nvGraphicFramePr>
        <p:xfrm>
          <a:off x="1414130" y="2626242"/>
          <a:ext cx="9741550" cy="18606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550D1FB1-89D3-B394-6AF6-6894BB5CC33E}"/>
              </a:ext>
            </a:extLst>
          </p:cNvPr>
          <p:cNvSpPr txBox="1"/>
          <p:nvPr/>
        </p:nvSpPr>
        <p:spPr>
          <a:xfrm>
            <a:off x="7719236" y="163679"/>
            <a:ext cx="4228121" cy="369332"/>
          </a:xfrm>
          <a:prstGeom prst="rect">
            <a:avLst/>
          </a:prstGeom>
          <a:noFill/>
        </p:spPr>
        <p:txBody>
          <a:bodyPr wrap="square">
            <a:spAutoFit/>
          </a:bodyPr>
          <a:lstStyle/>
          <a:p>
            <a:r>
              <a:rPr lang="en-CA" dirty="0"/>
              <a:t>Project Proposal-</a:t>
            </a:r>
            <a:r>
              <a:rPr lang="en-US" dirty="0"/>
              <a:t>Ali El-Sherif </a:t>
            </a:r>
            <a:r>
              <a:rPr lang="en-LB" dirty="0"/>
              <a:t>– </a:t>
            </a:r>
            <a:r>
              <a:rPr lang="en-US" dirty="0"/>
              <a:t>300327246</a:t>
            </a:r>
          </a:p>
        </p:txBody>
      </p:sp>
    </p:spTree>
    <p:extLst>
      <p:ext uri="{BB962C8B-B14F-4D97-AF65-F5344CB8AC3E}">
        <p14:creationId xmlns:p14="http://schemas.microsoft.com/office/powerpoint/2010/main" val="1590546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4ECD4-04D9-595C-5F95-3E11B8E0342F}"/>
              </a:ext>
            </a:extLst>
          </p:cNvPr>
          <p:cNvSpPr>
            <a:spLocks noGrp="1"/>
          </p:cNvSpPr>
          <p:nvPr>
            <p:ph type="title"/>
          </p:nvPr>
        </p:nvSpPr>
        <p:spPr/>
        <p:txBody>
          <a:bodyPr/>
          <a:lstStyle/>
          <a:p>
            <a:r>
              <a:rPr lang="en-US" dirty="0">
                <a:solidFill>
                  <a:schemeClr val="tx1"/>
                </a:solidFill>
                <a:latin typeface="+mn-lt"/>
                <a:ea typeface="+mn-ea"/>
                <a:cs typeface="+mn-cs"/>
              </a:rPr>
              <a:t>Table of contents</a:t>
            </a:r>
          </a:p>
        </p:txBody>
      </p:sp>
      <p:graphicFrame>
        <p:nvGraphicFramePr>
          <p:cNvPr id="5" name="Diagram 4">
            <a:extLst>
              <a:ext uri="{FF2B5EF4-FFF2-40B4-BE49-F238E27FC236}">
                <a16:creationId xmlns:a16="http://schemas.microsoft.com/office/drawing/2014/main" id="{0DE94275-053F-A7FC-C81E-69B9AD2A7EB3}"/>
              </a:ext>
            </a:extLst>
          </p:cNvPr>
          <p:cNvGraphicFramePr/>
          <p:nvPr>
            <p:extLst>
              <p:ext uri="{D42A27DB-BD31-4B8C-83A1-F6EECF244321}">
                <p14:modId xmlns:p14="http://schemas.microsoft.com/office/powerpoint/2010/main" val="1825334381"/>
              </p:ext>
            </p:extLst>
          </p:nvPr>
        </p:nvGraphicFramePr>
        <p:xfrm>
          <a:off x="1530219" y="1856218"/>
          <a:ext cx="8116595" cy="42086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C1A88E7F-8031-EC23-CDEA-D6B21F0866FD}"/>
              </a:ext>
            </a:extLst>
          </p:cNvPr>
          <p:cNvSpPr txBox="1"/>
          <p:nvPr/>
        </p:nvSpPr>
        <p:spPr>
          <a:xfrm>
            <a:off x="7719236" y="163679"/>
            <a:ext cx="4228121" cy="369332"/>
          </a:xfrm>
          <a:prstGeom prst="rect">
            <a:avLst/>
          </a:prstGeom>
          <a:noFill/>
        </p:spPr>
        <p:txBody>
          <a:bodyPr wrap="square">
            <a:spAutoFit/>
          </a:bodyPr>
          <a:lstStyle/>
          <a:p>
            <a:r>
              <a:rPr lang="en-CA" dirty="0"/>
              <a:t>Project Proposal-</a:t>
            </a:r>
            <a:r>
              <a:rPr lang="en-US" dirty="0"/>
              <a:t>Ali El-Sherif </a:t>
            </a:r>
            <a:r>
              <a:rPr lang="en-LB" dirty="0"/>
              <a:t>– </a:t>
            </a:r>
            <a:r>
              <a:rPr lang="en-US" dirty="0"/>
              <a:t>300327246</a:t>
            </a:r>
          </a:p>
        </p:txBody>
      </p:sp>
    </p:spTree>
    <p:extLst>
      <p:ext uri="{BB962C8B-B14F-4D97-AF65-F5344CB8AC3E}">
        <p14:creationId xmlns:p14="http://schemas.microsoft.com/office/powerpoint/2010/main" val="1007015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24759-91DB-9681-ED68-9707E6CAF90D}"/>
              </a:ext>
            </a:extLst>
          </p:cNvPr>
          <p:cNvSpPr>
            <a:spLocks noGrp="1"/>
          </p:cNvSpPr>
          <p:nvPr>
            <p:ph type="title"/>
          </p:nvPr>
        </p:nvSpPr>
        <p:spPr/>
        <p:txBody>
          <a:bodyPr/>
          <a:lstStyle/>
          <a:p>
            <a:r>
              <a:rPr lang="en-US" dirty="0">
                <a:solidFill>
                  <a:schemeClr val="tx1"/>
                </a:solidFill>
                <a:latin typeface="+mn-lt"/>
                <a:ea typeface="+mn-ea"/>
                <a:cs typeface="+mn-cs"/>
              </a:rPr>
              <a:t>Project Problem Definition</a:t>
            </a:r>
          </a:p>
        </p:txBody>
      </p:sp>
      <p:sp>
        <p:nvSpPr>
          <p:cNvPr id="3" name="Content Placeholder 2">
            <a:extLst>
              <a:ext uri="{FF2B5EF4-FFF2-40B4-BE49-F238E27FC236}">
                <a16:creationId xmlns:a16="http://schemas.microsoft.com/office/drawing/2014/main" id="{47CF734B-B47C-BCB5-784C-D5782966E4EE}"/>
              </a:ext>
            </a:extLst>
          </p:cNvPr>
          <p:cNvSpPr>
            <a:spLocks noGrp="1"/>
          </p:cNvSpPr>
          <p:nvPr>
            <p:ph idx="1"/>
          </p:nvPr>
        </p:nvSpPr>
        <p:spPr>
          <a:xfrm>
            <a:off x="1097279" y="1845734"/>
            <a:ext cx="10351381" cy="3911254"/>
          </a:xfrm>
        </p:spPr>
        <p:txBody>
          <a:bodyPr>
            <a:normAutofit/>
          </a:bodyPr>
          <a:lstStyle/>
          <a:p>
            <a:pPr algn="just"/>
            <a:r>
              <a:rPr lang="en-US" sz="2400" dirty="0">
                <a:solidFill>
                  <a:srgbClr val="E48312">
                    <a:lumMod val="75000"/>
                  </a:srgbClr>
                </a:solidFill>
                <a:latin typeface="Calibri" panose="020F0502020204030204" pitchFamily="34" charset="0"/>
                <a:ea typeface="Calibri" panose="020F0502020204030204" pitchFamily="34" charset="0"/>
                <a:cs typeface="Arial" panose="020B0604020202020204" pitchFamily="34" charset="0"/>
              </a:rPr>
              <a:t>5G network is a bit more complex than the previous generations and in need of regular enhancements as it communicates with a much higher number of devices. Nevertheless, spectrum efficiency decaying and beamforming selection are considered as major aspects in this case. </a:t>
            </a:r>
          </a:p>
          <a:p>
            <a:pPr algn="just"/>
            <a:r>
              <a:rPr lang="en-US" sz="2400" dirty="0">
                <a:solidFill>
                  <a:srgbClr val="E48312">
                    <a:lumMod val="75000"/>
                  </a:srgbClr>
                </a:solidFill>
                <a:latin typeface="Calibri" panose="020F0502020204030204" pitchFamily="34" charset="0"/>
                <a:ea typeface="Calibri" panose="020F0502020204030204" pitchFamily="34" charset="0"/>
                <a:cs typeface="Arial" panose="020B0604020202020204" pitchFamily="34" charset="0"/>
              </a:rPr>
              <a:t>The main features to work on when applying artificial intelligence are: </a:t>
            </a:r>
          </a:p>
          <a:p>
            <a:pPr algn="just"/>
            <a:endParaRPr lang="en-US" sz="100" dirty="0">
              <a:solidFill>
                <a:srgbClr val="E48312">
                  <a:lumMod val="75000"/>
                </a:srgbClr>
              </a:solidFill>
              <a:latin typeface="Calibri" panose="020F0502020204030204" pitchFamily="34" charset="0"/>
              <a:ea typeface="Calibri" panose="020F0502020204030204" pitchFamily="34" charset="0"/>
              <a:cs typeface="Arial" panose="020B0604020202020204" pitchFamily="34" charset="0"/>
            </a:endParaRPr>
          </a:p>
          <a:p>
            <a:pPr lvl="1">
              <a:lnSpc>
                <a:spcPct val="150000"/>
              </a:lnSpc>
              <a:buFont typeface="Wingdings" panose="05000000000000000000" pitchFamily="2" charset="2"/>
              <a:buChar char="§"/>
            </a:pPr>
            <a:r>
              <a:rPr lang="en-US" sz="2000" dirty="0"/>
              <a:t>Network optimization for better network establishments.</a:t>
            </a:r>
          </a:p>
          <a:p>
            <a:pPr lvl="1">
              <a:lnSpc>
                <a:spcPct val="150000"/>
              </a:lnSpc>
              <a:buFont typeface="Wingdings" panose="05000000000000000000" pitchFamily="2" charset="2"/>
              <a:buChar char="§"/>
            </a:pPr>
            <a:r>
              <a:rPr lang="en-US" sz="2000" dirty="0"/>
              <a:t>Failure detection forecasting to provide lower maintenance cost and minimalize maintenance work.</a:t>
            </a:r>
            <a:endParaRPr lang="en-US" sz="2400" dirty="0">
              <a:solidFill>
                <a:srgbClr val="E48312">
                  <a:lumMod val="75000"/>
                </a:srgbClr>
              </a:solidFill>
              <a:latin typeface="Calibri" panose="020F0502020204030204" pitchFamily="34" charset="0"/>
              <a:ea typeface="Calibri" panose="020F0502020204030204" pitchFamily="34" charset="0"/>
              <a:cs typeface="Arial" panose="020B0604020202020204" pitchFamily="34" charset="0"/>
            </a:endParaRPr>
          </a:p>
        </p:txBody>
      </p:sp>
      <p:sp>
        <p:nvSpPr>
          <p:cNvPr id="4" name="TextBox 3">
            <a:extLst>
              <a:ext uri="{FF2B5EF4-FFF2-40B4-BE49-F238E27FC236}">
                <a16:creationId xmlns:a16="http://schemas.microsoft.com/office/drawing/2014/main" id="{66C5FEDC-D0CC-45BB-C3D1-20A2858917DA}"/>
              </a:ext>
            </a:extLst>
          </p:cNvPr>
          <p:cNvSpPr txBox="1"/>
          <p:nvPr/>
        </p:nvSpPr>
        <p:spPr>
          <a:xfrm>
            <a:off x="7719236" y="163679"/>
            <a:ext cx="4228121" cy="369332"/>
          </a:xfrm>
          <a:prstGeom prst="rect">
            <a:avLst/>
          </a:prstGeom>
          <a:noFill/>
        </p:spPr>
        <p:txBody>
          <a:bodyPr wrap="square">
            <a:spAutoFit/>
          </a:bodyPr>
          <a:lstStyle/>
          <a:p>
            <a:r>
              <a:rPr lang="en-CA" dirty="0"/>
              <a:t>Project Proposal-</a:t>
            </a:r>
            <a:r>
              <a:rPr lang="en-US" dirty="0"/>
              <a:t>Ali El-Sherif </a:t>
            </a:r>
            <a:r>
              <a:rPr lang="en-LB" dirty="0"/>
              <a:t>– </a:t>
            </a:r>
            <a:r>
              <a:rPr lang="en-US" dirty="0"/>
              <a:t>300327246</a:t>
            </a:r>
          </a:p>
        </p:txBody>
      </p:sp>
    </p:spTree>
    <p:extLst>
      <p:ext uri="{BB962C8B-B14F-4D97-AF65-F5344CB8AC3E}">
        <p14:creationId xmlns:p14="http://schemas.microsoft.com/office/powerpoint/2010/main" val="2693512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p:cTn id="12"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3">
                                            <p:txEl>
                                              <p:pRg st="1" end="1"/>
                                            </p:txEl>
                                          </p:spTgt>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p:cTn id="17"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19" dur="500"/>
                                        <p:tgtEl>
                                          <p:spTgt spid="3">
                                            <p:txEl>
                                              <p:pRg st="3" end="3"/>
                                            </p:txEl>
                                          </p:spTgt>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 calcmode="lin" valueType="num">
                                      <p:cBhvr>
                                        <p:cTn id="22"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3"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24759-91DB-9681-ED68-9707E6CAF90D}"/>
              </a:ext>
            </a:extLst>
          </p:cNvPr>
          <p:cNvSpPr>
            <a:spLocks noGrp="1"/>
          </p:cNvSpPr>
          <p:nvPr>
            <p:ph type="title"/>
          </p:nvPr>
        </p:nvSpPr>
        <p:spPr/>
        <p:txBody>
          <a:bodyPr/>
          <a:lstStyle/>
          <a:p>
            <a:r>
              <a:rPr lang="en-US" dirty="0">
                <a:solidFill>
                  <a:schemeClr val="tx1"/>
                </a:solidFill>
                <a:latin typeface="+mn-lt"/>
                <a:ea typeface="+mn-ea"/>
                <a:cs typeface="+mn-cs"/>
              </a:rPr>
              <a:t>Project Problem Definition</a:t>
            </a:r>
          </a:p>
        </p:txBody>
      </p:sp>
      <p:sp>
        <p:nvSpPr>
          <p:cNvPr id="3" name="Content Placeholder 2">
            <a:extLst>
              <a:ext uri="{FF2B5EF4-FFF2-40B4-BE49-F238E27FC236}">
                <a16:creationId xmlns:a16="http://schemas.microsoft.com/office/drawing/2014/main" id="{47CF734B-B47C-BCB5-784C-D5782966E4EE}"/>
              </a:ext>
            </a:extLst>
          </p:cNvPr>
          <p:cNvSpPr>
            <a:spLocks noGrp="1"/>
          </p:cNvSpPr>
          <p:nvPr>
            <p:ph idx="1"/>
          </p:nvPr>
        </p:nvSpPr>
        <p:spPr>
          <a:xfrm>
            <a:off x="1097279" y="1845733"/>
            <a:ext cx="10276737" cy="4480421"/>
          </a:xfrm>
        </p:spPr>
        <p:txBody>
          <a:bodyPr>
            <a:normAutofit fontScale="85000" lnSpcReduction="10000"/>
          </a:bodyPr>
          <a:lstStyle/>
          <a:p>
            <a:pPr algn="just">
              <a:lnSpc>
                <a:spcPct val="170000"/>
              </a:lnSpc>
            </a:pPr>
            <a:r>
              <a:rPr lang="en-US" sz="2400" dirty="0">
                <a:solidFill>
                  <a:srgbClr val="E48312">
                    <a:lumMod val="75000"/>
                  </a:srgbClr>
                </a:solidFill>
                <a:latin typeface="Calibri" panose="020F0502020204030204" pitchFamily="34" charset="0"/>
                <a:ea typeface="Calibri" panose="020F0502020204030204" pitchFamily="34" charset="0"/>
                <a:cs typeface="Arial" panose="020B0604020202020204" pitchFamily="34" charset="0"/>
              </a:rPr>
              <a:t>Different technologies have been used in other models like multiple-input multiple-output (MIMO) and millimeter wave (mm-wave) communications. In MIMO, each base station can transmit data streams of high-speed data to each device simultaneously. Nevertheless, in mm-wave, the base station can make use of high frequency spectrum to overcome the shortage of bandwidth and provide user’s equipments with the availability of more bandwidth. </a:t>
            </a:r>
          </a:p>
          <a:p>
            <a:pPr algn="just"/>
            <a:r>
              <a:rPr lang="en-US" sz="2400" dirty="0">
                <a:solidFill>
                  <a:srgbClr val="E48312">
                    <a:lumMod val="75000"/>
                  </a:srgbClr>
                </a:solidFill>
                <a:latin typeface="Calibri" panose="020F0502020204030204" pitchFamily="34" charset="0"/>
                <a:ea typeface="Calibri" panose="020F0502020204030204" pitchFamily="34" charset="0"/>
                <a:cs typeface="Arial" panose="020B0604020202020204" pitchFamily="34" charset="0"/>
              </a:rPr>
              <a:t>To settle cell site dilemmas, five  aspects will need improvement which are: </a:t>
            </a:r>
          </a:p>
          <a:p>
            <a:pPr lvl="1">
              <a:buFont typeface="Wingdings" panose="05000000000000000000" pitchFamily="2" charset="2"/>
              <a:buChar char="§"/>
            </a:pPr>
            <a:r>
              <a:rPr lang="en-US" sz="2100" dirty="0"/>
              <a:t>Mobility</a:t>
            </a:r>
          </a:p>
          <a:p>
            <a:pPr lvl="1">
              <a:buFont typeface="Wingdings" panose="05000000000000000000" pitchFamily="2" charset="2"/>
              <a:buChar char="§"/>
            </a:pPr>
            <a:r>
              <a:rPr lang="en-US" sz="2100" dirty="0"/>
              <a:t>Spectrum</a:t>
            </a:r>
          </a:p>
          <a:p>
            <a:pPr lvl="1">
              <a:buFont typeface="Wingdings" panose="05000000000000000000" pitchFamily="2" charset="2"/>
              <a:buChar char="§"/>
            </a:pPr>
            <a:r>
              <a:rPr lang="en-US" sz="2100" dirty="0"/>
              <a:t>User’s peak data rate</a:t>
            </a:r>
          </a:p>
          <a:p>
            <a:pPr lvl="1">
              <a:buFont typeface="Wingdings" panose="05000000000000000000" pitchFamily="2" charset="2"/>
              <a:buChar char="§"/>
            </a:pPr>
            <a:r>
              <a:rPr lang="en-US" sz="2100" dirty="0"/>
              <a:t>User’s experience data rate</a:t>
            </a:r>
          </a:p>
          <a:p>
            <a:pPr lvl="1">
              <a:buFont typeface="Wingdings" panose="05000000000000000000" pitchFamily="2" charset="2"/>
              <a:buChar char="§"/>
            </a:pPr>
            <a:r>
              <a:rPr lang="en-US" sz="2100" dirty="0"/>
              <a:t>Network energy efficiency</a:t>
            </a:r>
            <a:endParaRPr lang="en-US" dirty="0"/>
          </a:p>
        </p:txBody>
      </p:sp>
      <p:sp>
        <p:nvSpPr>
          <p:cNvPr id="4" name="TextBox 3">
            <a:extLst>
              <a:ext uri="{FF2B5EF4-FFF2-40B4-BE49-F238E27FC236}">
                <a16:creationId xmlns:a16="http://schemas.microsoft.com/office/drawing/2014/main" id="{15272137-BFD8-B7B4-6697-72C53002F05E}"/>
              </a:ext>
            </a:extLst>
          </p:cNvPr>
          <p:cNvSpPr txBox="1"/>
          <p:nvPr/>
        </p:nvSpPr>
        <p:spPr>
          <a:xfrm>
            <a:off x="7719236" y="163679"/>
            <a:ext cx="4228121" cy="369332"/>
          </a:xfrm>
          <a:prstGeom prst="rect">
            <a:avLst/>
          </a:prstGeom>
          <a:noFill/>
        </p:spPr>
        <p:txBody>
          <a:bodyPr wrap="square">
            <a:spAutoFit/>
          </a:bodyPr>
          <a:lstStyle/>
          <a:p>
            <a:r>
              <a:rPr lang="en-CA" dirty="0"/>
              <a:t>Project Proposal-</a:t>
            </a:r>
            <a:r>
              <a:rPr lang="en-US" dirty="0"/>
              <a:t>Ali El-Sherif </a:t>
            </a:r>
            <a:r>
              <a:rPr lang="en-LB" dirty="0"/>
              <a:t>– </a:t>
            </a:r>
            <a:r>
              <a:rPr lang="en-US" dirty="0"/>
              <a:t>300327246</a:t>
            </a:r>
          </a:p>
        </p:txBody>
      </p:sp>
    </p:spTree>
    <p:extLst>
      <p:ext uri="{BB962C8B-B14F-4D97-AF65-F5344CB8AC3E}">
        <p14:creationId xmlns:p14="http://schemas.microsoft.com/office/powerpoint/2010/main" val="3898560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p:cTn id="12"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3">
                                            <p:txEl>
                                              <p:pRg st="1" end="1"/>
                                            </p:txEl>
                                          </p:spTgt>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p:cTn id="1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3">
                                            <p:txEl>
                                              <p:pRg st="2" end="2"/>
                                            </p:txEl>
                                          </p:spTgt>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p:cTn id="22"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3"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4" dur="500"/>
                                        <p:tgtEl>
                                          <p:spTgt spid="3">
                                            <p:txEl>
                                              <p:pRg st="3" end="3"/>
                                            </p:txEl>
                                          </p:spTgt>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p:cTn id="27"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8"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9" dur="500"/>
                                        <p:tgtEl>
                                          <p:spTgt spid="3">
                                            <p:txEl>
                                              <p:pRg st="4" end="4"/>
                                            </p:txEl>
                                          </p:spTgt>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p:cTn id="32"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3"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34" dur="500"/>
                                        <p:tgtEl>
                                          <p:spTgt spid="3">
                                            <p:txEl>
                                              <p:pRg st="5" end="5"/>
                                            </p:txEl>
                                          </p:spTgt>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p:cTn id="37"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38"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3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24759-91DB-9681-ED68-9707E6CAF90D}"/>
              </a:ext>
            </a:extLst>
          </p:cNvPr>
          <p:cNvSpPr>
            <a:spLocks noGrp="1"/>
          </p:cNvSpPr>
          <p:nvPr>
            <p:ph type="title"/>
          </p:nvPr>
        </p:nvSpPr>
        <p:spPr/>
        <p:txBody>
          <a:bodyPr/>
          <a:lstStyle/>
          <a:p>
            <a:r>
              <a:rPr lang="en-US" dirty="0">
                <a:solidFill>
                  <a:schemeClr val="tx1"/>
                </a:solidFill>
                <a:latin typeface="+mn-lt"/>
                <a:ea typeface="+mn-ea"/>
                <a:cs typeface="+mn-cs"/>
              </a:rPr>
              <a:t>Potential Benefits to Sponsor/Users</a:t>
            </a:r>
          </a:p>
        </p:txBody>
      </p:sp>
      <p:sp>
        <p:nvSpPr>
          <p:cNvPr id="3" name="Content Placeholder 2">
            <a:extLst>
              <a:ext uri="{FF2B5EF4-FFF2-40B4-BE49-F238E27FC236}">
                <a16:creationId xmlns:a16="http://schemas.microsoft.com/office/drawing/2014/main" id="{47CF734B-B47C-BCB5-784C-D5782966E4EE}"/>
              </a:ext>
            </a:extLst>
          </p:cNvPr>
          <p:cNvSpPr>
            <a:spLocks noGrp="1"/>
          </p:cNvSpPr>
          <p:nvPr>
            <p:ph idx="1"/>
          </p:nvPr>
        </p:nvSpPr>
        <p:spPr/>
        <p:txBody>
          <a:bodyPr>
            <a:normAutofit fontScale="92500"/>
          </a:bodyPr>
          <a:lstStyle/>
          <a:p>
            <a:pPr>
              <a:buFont typeface="Wingdings" panose="05000000000000000000" pitchFamily="2" charset="2"/>
              <a:buChar char="§"/>
            </a:pPr>
            <a:r>
              <a:rPr lang="en-US" sz="2800" dirty="0"/>
              <a:t>AWS Private 5G is currently available in the following AWS Regions: US East (Ohio), US East (N. Virginia), and US West (Oregon).</a:t>
            </a:r>
          </a:p>
          <a:p>
            <a:pPr>
              <a:buFont typeface="Wingdings" panose="05000000000000000000" pitchFamily="2" charset="2"/>
              <a:buChar char="§"/>
            </a:pPr>
            <a:r>
              <a:rPr lang="en-US" sz="2800" dirty="0"/>
              <a:t>AWS has a service category in augmented reality (AR) and virtual reality (VR) fields that require 5G technology.</a:t>
            </a:r>
          </a:p>
          <a:p>
            <a:pPr>
              <a:buFont typeface="Wingdings" panose="05000000000000000000" pitchFamily="2" charset="2"/>
              <a:buChar char="§"/>
            </a:pPr>
            <a:r>
              <a:rPr lang="en-US" sz="2800" dirty="0"/>
              <a:t>Optimization of beam selection efficiency using deep learning which will lead to the increase of spectrum efficiency which is mostly beneficial to the company/users.</a:t>
            </a:r>
          </a:p>
          <a:p>
            <a:pPr>
              <a:buFont typeface="Wingdings" panose="05000000000000000000" pitchFamily="2" charset="2"/>
              <a:buChar char="§"/>
            </a:pPr>
            <a:r>
              <a:rPr lang="en-US" sz="2800" dirty="0"/>
              <a:t>Any user using these enhancements through a service will experience convenience through AWS or any other network applied to it.</a:t>
            </a:r>
          </a:p>
        </p:txBody>
      </p:sp>
      <p:sp>
        <p:nvSpPr>
          <p:cNvPr id="4" name="TextBox 3">
            <a:extLst>
              <a:ext uri="{FF2B5EF4-FFF2-40B4-BE49-F238E27FC236}">
                <a16:creationId xmlns:a16="http://schemas.microsoft.com/office/drawing/2014/main" id="{1D5C949E-17BC-950E-4F61-A7C60B9A4E54}"/>
              </a:ext>
            </a:extLst>
          </p:cNvPr>
          <p:cNvSpPr txBox="1"/>
          <p:nvPr/>
        </p:nvSpPr>
        <p:spPr>
          <a:xfrm>
            <a:off x="7719236" y="163679"/>
            <a:ext cx="4228121" cy="369332"/>
          </a:xfrm>
          <a:prstGeom prst="rect">
            <a:avLst/>
          </a:prstGeom>
          <a:noFill/>
        </p:spPr>
        <p:txBody>
          <a:bodyPr wrap="square">
            <a:spAutoFit/>
          </a:bodyPr>
          <a:lstStyle/>
          <a:p>
            <a:r>
              <a:rPr lang="en-CA" dirty="0"/>
              <a:t>Project Proposal-</a:t>
            </a:r>
            <a:r>
              <a:rPr lang="en-US" dirty="0"/>
              <a:t>Ali El-Sherif </a:t>
            </a:r>
            <a:r>
              <a:rPr lang="en-LB" dirty="0"/>
              <a:t>– </a:t>
            </a:r>
            <a:r>
              <a:rPr lang="en-US" dirty="0"/>
              <a:t>300327246</a:t>
            </a:r>
          </a:p>
        </p:txBody>
      </p:sp>
    </p:spTree>
    <p:extLst>
      <p:ext uri="{BB962C8B-B14F-4D97-AF65-F5344CB8AC3E}">
        <p14:creationId xmlns:p14="http://schemas.microsoft.com/office/powerpoint/2010/main" val="3572641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p:cTn id="12"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3">
                                            <p:txEl>
                                              <p:pRg st="1" end="1"/>
                                            </p:txEl>
                                          </p:spTgt>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p:cTn id="1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3">
                                            <p:txEl>
                                              <p:pRg st="2" end="2"/>
                                            </p:txEl>
                                          </p:spTgt>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p:cTn id="22"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3"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4"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24759-91DB-9681-ED68-9707E6CAF90D}"/>
              </a:ext>
            </a:extLst>
          </p:cNvPr>
          <p:cNvSpPr>
            <a:spLocks noGrp="1"/>
          </p:cNvSpPr>
          <p:nvPr>
            <p:ph type="title"/>
          </p:nvPr>
        </p:nvSpPr>
        <p:spPr/>
        <p:txBody>
          <a:bodyPr/>
          <a:lstStyle/>
          <a:p>
            <a:pPr>
              <a:spcBef>
                <a:spcPts val="0"/>
              </a:spcBef>
              <a:spcAft>
                <a:spcPts val="0"/>
              </a:spcAft>
              <a:buClrTx/>
              <a:buSzTx/>
            </a:pPr>
            <a:r>
              <a:rPr lang="en-CA" dirty="0">
                <a:solidFill>
                  <a:schemeClr val="tx1"/>
                </a:solidFill>
                <a:latin typeface="+mn-lt"/>
                <a:ea typeface="+mn-ea"/>
                <a:cs typeface="+mn-cs"/>
              </a:rPr>
              <a:t>Solution </a:t>
            </a:r>
            <a:r>
              <a:rPr lang="en-US" dirty="0">
                <a:solidFill>
                  <a:schemeClr val="tx1"/>
                </a:solidFill>
                <a:latin typeface="+mn-lt"/>
                <a:ea typeface="+mn-ea"/>
                <a:cs typeface="+mn-cs"/>
              </a:rPr>
              <a:t>Design </a:t>
            </a:r>
            <a:r>
              <a:rPr lang="en-CA" dirty="0">
                <a:solidFill>
                  <a:schemeClr val="tx1"/>
                </a:solidFill>
                <a:latin typeface="+mn-lt"/>
                <a:ea typeface="+mn-ea"/>
                <a:cs typeface="+mn-cs"/>
              </a:rPr>
              <a:t>and Implementation</a:t>
            </a:r>
            <a:endParaRPr lang="en-US" dirty="0">
              <a:solidFill>
                <a:schemeClr val="tx1"/>
              </a:solidFill>
              <a:latin typeface="+mn-lt"/>
              <a:ea typeface="+mn-ea"/>
              <a:cs typeface="+mn-cs"/>
            </a:endParaRPr>
          </a:p>
        </p:txBody>
      </p:sp>
      <p:graphicFrame>
        <p:nvGraphicFramePr>
          <p:cNvPr id="5" name="Diagram 4">
            <a:extLst>
              <a:ext uri="{FF2B5EF4-FFF2-40B4-BE49-F238E27FC236}">
                <a16:creationId xmlns:a16="http://schemas.microsoft.com/office/drawing/2014/main" id="{CEF8EFDD-AE75-F1F3-CB8D-40C1A4667961}"/>
              </a:ext>
            </a:extLst>
          </p:cNvPr>
          <p:cNvGraphicFramePr/>
          <p:nvPr>
            <p:extLst>
              <p:ext uri="{D42A27DB-BD31-4B8C-83A1-F6EECF244321}">
                <p14:modId xmlns:p14="http://schemas.microsoft.com/office/powerpoint/2010/main" val="2258569846"/>
              </p:ext>
            </p:extLst>
          </p:nvPr>
        </p:nvGraphicFramePr>
        <p:xfrm>
          <a:off x="1530219" y="1856218"/>
          <a:ext cx="8116595" cy="42086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A9DE91D5-80AC-88F5-F4B3-9AD12DF4A8F1}"/>
              </a:ext>
            </a:extLst>
          </p:cNvPr>
          <p:cNvSpPr txBox="1"/>
          <p:nvPr/>
        </p:nvSpPr>
        <p:spPr>
          <a:xfrm>
            <a:off x="7719236" y="163679"/>
            <a:ext cx="4228121" cy="369332"/>
          </a:xfrm>
          <a:prstGeom prst="rect">
            <a:avLst/>
          </a:prstGeom>
          <a:noFill/>
        </p:spPr>
        <p:txBody>
          <a:bodyPr wrap="square">
            <a:spAutoFit/>
          </a:bodyPr>
          <a:lstStyle/>
          <a:p>
            <a:r>
              <a:rPr lang="en-CA" dirty="0"/>
              <a:t>Project Proposal-</a:t>
            </a:r>
            <a:r>
              <a:rPr lang="en-US" dirty="0"/>
              <a:t>Ali El-Sherif </a:t>
            </a:r>
            <a:r>
              <a:rPr lang="en-LB" dirty="0"/>
              <a:t>– </a:t>
            </a:r>
            <a:r>
              <a:rPr lang="en-US" dirty="0"/>
              <a:t>300327246</a:t>
            </a:r>
          </a:p>
        </p:txBody>
      </p:sp>
    </p:spTree>
    <p:extLst>
      <p:ext uri="{BB962C8B-B14F-4D97-AF65-F5344CB8AC3E}">
        <p14:creationId xmlns:p14="http://schemas.microsoft.com/office/powerpoint/2010/main" val="1379661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24759-91DB-9681-ED68-9707E6CAF90D}"/>
              </a:ext>
            </a:extLst>
          </p:cNvPr>
          <p:cNvSpPr>
            <a:spLocks noGrp="1"/>
          </p:cNvSpPr>
          <p:nvPr>
            <p:ph type="title"/>
          </p:nvPr>
        </p:nvSpPr>
        <p:spPr/>
        <p:txBody>
          <a:bodyPr/>
          <a:lstStyle/>
          <a:p>
            <a:pPr>
              <a:spcBef>
                <a:spcPts val="0"/>
              </a:spcBef>
              <a:spcAft>
                <a:spcPts val="0"/>
              </a:spcAft>
              <a:buClrTx/>
              <a:buSzTx/>
            </a:pPr>
            <a:r>
              <a:rPr lang="en-US" dirty="0">
                <a:solidFill>
                  <a:schemeClr val="tx1"/>
                </a:solidFill>
                <a:latin typeface="+mn-lt"/>
                <a:ea typeface="+mn-ea"/>
                <a:cs typeface="+mn-cs"/>
              </a:rPr>
              <a:t>Methodology</a:t>
            </a:r>
          </a:p>
        </p:txBody>
      </p:sp>
      <p:graphicFrame>
        <p:nvGraphicFramePr>
          <p:cNvPr id="5" name="Diagram 4">
            <a:extLst>
              <a:ext uri="{FF2B5EF4-FFF2-40B4-BE49-F238E27FC236}">
                <a16:creationId xmlns:a16="http://schemas.microsoft.com/office/drawing/2014/main" id="{CEF8EFDD-AE75-F1F3-CB8D-40C1A4667961}"/>
              </a:ext>
            </a:extLst>
          </p:cNvPr>
          <p:cNvGraphicFramePr/>
          <p:nvPr>
            <p:extLst>
              <p:ext uri="{D42A27DB-BD31-4B8C-83A1-F6EECF244321}">
                <p14:modId xmlns:p14="http://schemas.microsoft.com/office/powerpoint/2010/main" val="1295204811"/>
              </p:ext>
            </p:extLst>
          </p:nvPr>
        </p:nvGraphicFramePr>
        <p:xfrm>
          <a:off x="1530220" y="1856218"/>
          <a:ext cx="9302622" cy="41153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0245C906-4585-595C-4949-6D0CCFA50F59}"/>
              </a:ext>
            </a:extLst>
          </p:cNvPr>
          <p:cNvSpPr txBox="1"/>
          <p:nvPr/>
        </p:nvSpPr>
        <p:spPr>
          <a:xfrm>
            <a:off x="7719236" y="163679"/>
            <a:ext cx="4228121" cy="369332"/>
          </a:xfrm>
          <a:prstGeom prst="rect">
            <a:avLst/>
          </a:prstGeom>
          <a:noFill/>
        </p:spPr>
        <p:txBody>
          <a:bodyPr wrap="square">
            <a:spAutoFit/>
          </a:bodyPr>
          <a:lstStyle/>
          <a:p>
            <a:r>
              <a:rPr lang="en-CA" dirty="0"/>
              <a:t>Project Proposal-</a:t>
            </a:r>
            <a:r>
              <a:rPr lang="en-US" dirty="0"/>
              <a:t>Ali El-Sherif </a:t>
            </a:r>
            <a:r>
              <a:rPr lang="en-LB" dirty="0"/>
              <a:t>– </a:t>
            </a:r>
            <a:r>
              <a:rPr lang="en-US" dirty="0"/>
              <a:t>300327246</a:t>
            </a:r>
          </a:p>
        </p:txBody>
      </p:sp>
    </p:spTree>
    <p:extLst>
      <p:ext uri="{BB962C8B-B14F-4D97-AF65-F5344CB8AC3E}">
        <p14:creationId xmlns:p14="http://schemas.microsoft.com/office/powerpoint/2010/main" val="3432030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1188</TotalTime>
  <Words>1689</Words>
  <Application>Microsoft Office PowerPoint</Application>
  <PresentationFormat>Widescreen</PresentationFormat>
  <Paragraphs>273</Paragraphs>
  <Slides>19</Slides>
  <Notes>2</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Times New Roman</vt:lpstr>
      <vt:lpstr>Wingdings</vt:lpstr>
      <vt:lpstr>Retrospect</vt:lpstr>
      <vt:lpstr>PowerPoint Presentation</vt:lpstr>
      <vt:lpstr>Contributors:</vt:lpstr>
      <vt:lpstr>Mentorship and sponsors:</vt:lpstr>
      <vt:lpstr>Table of contents</vt:lpstr>
      <vt:lpstr>Project Problem Definition</vt:lpstr>
      <vt:lpstr>Project Problem Definition</vt:lpstr>
      <vt:lpstr>Potential Benefits to Sponsor/Users</vt:lpstr>
      <vt:lpstr>Solution Design and Implementation</vt:lpstr>
      <vt:lpstr>Methodology</vt:lpstr>
      <vt:lpstr>Data/Testing Plan</vt:lpstr>
      <vt:lpstr>Project Context</vt:lpstr>
      <vt:lpstr>Project Context</vt:lpstr>
      <vt:lpstr>Project Context</vt:lpstr>
      <vt:lpstr>Project Plan</vt:lpstr>
      <vt:lpstr>Project Plan</vt:lpstr>
      <vt:lpstr>Detailed Project Plan</vt:lpstr>
      <vt:lpstr>Detailed Project Plan</vt:lpstr>
      <vt:lpstr>Detailed Project Plan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 El-Sherif</dc:creator>
  <cp:lastModifiedBy>Ali El-Sherif</cp:lastModifiedBy>
  <cp:revision>71</cp:revision>
  <dcterms:created xsi:type="dcterms:W3CDTF">2022-06-19T09:16:37Z</dcterms:created>
  <dcterms:modified xsi:type="dcterms:W3CDTF">2022-08-28T09:44:19Z</dcterms:modified>
</cp:coreProperties>
</file>