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
  </p:notesMasterIdLst>
  <p:sldIdLst>
    <p:sldId id="257" r:id="rId2"/>
    <p:sldId id="262" r:id="rId3"/>
    <p:sldId id="258" r:id="rId4"/>
    <p:sldId id="259" r:id="rId5"/>
    <p:sldId id="260" r:id="rId6"/>
    <p:sldId id="261" r:id="rId7"/>
  </p:sldIdLst>
  <p:sldSz cx="438912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162B94"/>
    <a:srgbClr val="FF8021"/>
    <a:srgbClr val="CAD8EE"/>
    <a:srgbClr val="CCFFFF"/>
    <a:srgbClr val="D2D2D2"/>
    <a:srgbClr val="95A0D7"/>
    <a:srgbClr val="0C5C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256" autoAdjust="0"/>
  </p:normalViewPr>
  <p:slideViewPr>
    <p:cSldViewPr snapToGrid="0">
      <p:cViewPr varScale="1">
        <p:scale>
          <a:sx n="26" d="100"/>
          <a:sy n="26" d="100"/>
        </p:scale>
        <p:origin x="101"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DC938-D53F-4050-9B6B-F2557DAD6E29}" type="datetimeFigureOut">
              <a:rPr lang="en-US" smtClean="0"/>
              <a:t>01-Dec-22</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500CD-F0E9-47FE-AF50-1F0CE94C2F89}" type="slidenum">
              <a:rPr lang="en-US" smtClean="0"/>
              <a:t>‹#›</a:t>
            </a:fld>
            <a:endParaRPr lang="en-US"/>
          </a:p>
        </p:txBody>
      </p:sp>
    </p:spTree>
    <p:extLst>
      <p:ext uri="{BB962C8B-B14F-4D97-AF65-F5344CB8AC3E}">
        <p14:creationId xmlns:p14="http://schemas.microsoft.com/office/powerpoint/2010/main" val="185397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35DA-63BD-DE62-DB40-CA1691143183}"/>
              </a:ext>
            </a:extLst>
          </p:cNvPr>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p>
        </p:txBody>
      </p:sp>
      <p:sp>
        <p:nvSpPr>
          <p:cNvPr id="3" name="Subtitle 2">
            <a:extLst>
              <a:ext uri="{FF2B5EF4-FFF2-40B4-BE49-F238E27FC236}">
                <a16:creationId xmlns:a16="http://schemas.microsoft.com/office/drawing/2014/main" id="{4087CE90-6E9A-CB9D-84E4-F646C7FBF956}"/>
              </a:ext>
            </a:extLst>
          </p:cNvPr>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a:extLst>
              <a:ext uri="{FF2B5EF4-FFF2-40B4-BE49-F238E27FC236}">
                <a16:creationId xmlns:a16="http://schemas.microsoft.com/office/drawing/2014/main" id="{094748F5-5176-EC8F-9C3C-2281F78C171F}"/>
              </a:ext>
            </a:extLst>
          </p:cNvPr>
          <p:cNvSpPr>
            <a:spLocks noGrp="1"/>
          </p:cNvSpPr>
          <p:nvPr>
            <p:ph type="dt" sz="half" idx="10"/>
          </p:nvPr>
        </p:nvSpPr>
        <p:spPr/>
        <p:txBody>
          <a:bodyPr/>
          <a:lstStyle/>
          <a:p>
            <a:fld id="{6AF9B59E-E288-45D2-B4AA-B34A1C057353}" type="datetime1">
              <a:rPr lang="en-US" smtClean="0"/>
              <a:t>01-Dec-22</a:t>
            </a:fld>
            <a:endParaRPr lang="en-US"/>
          </a:p>
        </p:txBody>
      </p:sp>
      <p:sp>
        <p:nvSpPr>
          <p:cNvPr id="5" name="Footer Placeholder 4">
            <a:extLst>
              <a:ext uri="{FF2B5EF4-FFF2-40B4-BE49-F238E27FC236}">
                <a16:creationId xmlns:a16="http://schemas.microsoft.com/office/drawing/2014/main" id="{7E42A2D3-EB38-E4DE-E4F1-8331D61A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F9B5C-B1C9-20F7-8837-F196BA796CA3}"/>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77700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0C02-4A8B-8C09-51A6-6CDED885E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4A880-4246-2494-F634-BAEC87C30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DD50-12EB-EB91-0379-01078C52F4C8}"/>
              </a:ext>
            </a:extLst>
          </p:cNvPr>
          <p:cNvSpPr>
            <a:spLocks noGrp="1"/>
          </p:cNvSpPr>
          <p:nvPr>
            <p:ph type="dt" sz="half" idx="10"/>
          </p:nvPr>
        </p:nvSpPr>
        <p:spPr/>
        <p:txBody>
          <a:bodyPr/>
          <a:lstStyle/>
          <a:p>
            <a:fld id="{E96C0C28-8081-48B5-925C-BDC5502963A9}" type="datetime1">
              <a:rPr lang="en-US" smtClean="0"/>
              <a:t>01-Dec-22</a:t>
            </a:fld>
            <a:endParaRPr lang="en-US"/>
          </a:p>
        </p:txBody>
      </p:sp>
      <p:sp>
        <p:nvSpPr>
          <p:cNvPr id="5" name="Footer Placeholder 4">
            <a:extLst>
              <a:ext uri="{FF2B5EF4-FFF2-40B4-BE49-F238E27FC236}">
                <a16:creationId xmlns:a16="http://schemas.microsoft.com/office/drawing/2014/main" id="{05CFA75D-9FE8-D9B3-35EE-4D6BC7179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06508-3083-4481-0B30-6EBBBDC45EF0}"/>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88052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13616-5075-AA5D-9F2B-D6EBC0ED16E9}"/>
              </a:ext>
            </a:extLst>
          </p:cNvPr>
          <p:cNvSpPr>
            <a:spLocks noGrp="1"/>
          </p:cNvSpPr>
          <p:nvPr>
            <p:ph type="title" orient="vert"/>
          </p:nvPr>
        </p:nvSpPr>
        <p:spPr>
          <a:xfrm>
            <a:off x="31409640" y="1168400"/>
            <a:ext cx="946404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1EAC18-CFA0-7D67-B799-A2A64B5B9207}"/>
              </a:ext>
            </a:extLst>
          </p:cNvPr>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6909E-6C15-5083-6D4C-2497A54D9E75}"/>
              </a:ext>
            </a:extLst>
          </p:cNvPr>
          <p:cNvSpPr>
            <a:spLocks noGrp="1"/>
          </p:cNvSpPr>
          <p:nvPr>
            <p:ph type="dt" sz="half" idx="10"/>
          </p:nvPr>
        </p:nvSpPr>
        <p:spPr/>
        <p:txBody>
          <a:bodyPr/>
          <a:lstStyle/>
          <a:p>
            <a:fld id="{0DAE2DF1-62F2-4531-8B04-AF4292668E3E}" type="datetime1">
              <a:rPr lang="en-US" smtClean="0"/>
              <a:t>01-Dec-22</a:t>
            </a:fld>
            <a:endParaRPr lang="en-US"/>
          </a:p>
        </p:txBody>
      </p:sp>
      <p:sp>
        <p:nvSpPr>
          <p:cNvPr id="5" name="Footer Placeholder 4">
            <a:extLst>
              <a:ext uri="{FF2B5EF4-FFF2-40B4-BE49-F238E27FC236}">
                <a16:creationId xmlns:a16="http://schemas.microsoft.com/office/drawing/2014/main" id="{165F8CE5-7834-2428-E24F-77867C9C6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090F4-B45F-51DF-BE21-74723A374A7E}"/>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07570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5FA2-17E5-0DC4-890C-C328848EE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2CF7D-953D-DD59-D8A7-030C64D7C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A7B6D-D9DD-8652-3A07-B50A8F2B8240}"/>
              </a:ext>
            </a:extLst>
          </p:cNvPr>
          <p:cNvSpPr>
            <a:spLocks noGrp="1"/>
          </p:cNvSpPr>
          <p:nvPr>
            <p:ph type="dt" sz="half" idx="10"/>
          </p:nvPr>
        </p:nvSpPr>
        <p:spPr/>
        <p:txBody>
          <a:bodyPr/>
          <a:lstStyle/>
          <a:p>
            <a:fld id="{5F5855A3-71BD-44BB-B514-7DF4ED7EB0D4}" type="datetime1">
              <a:rPr lang="en-US" smtClean="0"/>
              <a:t>01-Dec-22</a:t>
            </a:fld>
            <a:endParaRPr lang="en-US"/>
          </a:p>
        </p:txBody>
      </p:sp>
      <p:sp>
        <p:nvSpPr>
          <p:cNvPr id="5" name="Footer Placeholder 4">
            <a:extLst>
              <a:ext uri="{FF2B5EF4-FFF2-40B4-BE49-F238E27FC236}">
                <a16:creationId xmlns:a16="http://schemas.microsoft.com/office/drawing/2014/main" id="{CF542F20-A74B-EC69-64FB-F42EF57A9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2E991-920E-7635-9BE5-8F81150C28BC}"/>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72744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0EF9-B6E6-6E17-F59B-6F877F5007AB}"/>
              </a:ext>
            </a:extLst>
          </p:cNvPr>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p>
        </p:txBody>
      </p:sp>
      <p:sp>
        <p:nvSpPr>
          <p:cNvPr id="3" name="Text Placeholder 2">
            <a:extLst>
              <a:ext uri="{FF2B5EF4-FFF2-40B4-BE49-F238E27FC236}">
                <a16:creationId xmlns:a16="http://schemas.microsoft.com/office/drawing/2014/main" id="{8F0DD2E7-3C24-AEE8-F208-AA5D8F776277}"/>
              </a:ext>
            </a:extLst>
          </p:cNvPr>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8F457-A371-556A-6D0B-AAE9CF951995}"/>
              </a:ext>
            </a:extLst>
          </p:cNvPr>
          <p:cNvSpPr>
            <a:spLocks noGrp="1"/>
          </p:cNvSpPr>
          <p:nvPr>
            <p:ph type="dt" sz="half" idx="10"/>
          </p:nvPr>
        </p:nvSpPr>
        <p:spPr/>
        <p:txBody>
          <a:bodyPr/>
          <a:lstStyle/>
          <a:p>
            <a:fld id="{14F26FA5-8780-41BE-8C2D-396EC4DEC5C5}" type="datetime1">
              <a:rPr lang="en-US" smtClean="0"/>
              <a:t>01-Dec-22</a:t>
            </a:fld>
            <a:endParaRPr lang="en-US"/>
          </a:p>
        </p:txBody>
      </p:sp>
      <p:sp>
        <p:nvSpPr>
          <p:cNvPr id="5" name="Footer Placeholder 4">
            <a:extLst>
              <a:ext uri="{FF2B5EF4-FFF2-40B4-BE49-F238E27FC236}">
                <a16:creationId xmlns:a16="http://schemas.microsoft.com/office/drawing/2014/main" id="{59BFF683-1BC0-1CF8-3FB1-BD1321E24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35873-3B11-00F7-F3D7-E263FB767892}"/>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265749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2A9F-20F3-D57C-7661-C4A894AD9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B6015-6F26-1BD8-2D7C-EA97C2436974}"/>
              </a:ext>
            </a:extLst>
          </p:cNvPr>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0AF9B1-18DE-523B-C954-66E73EE6F632}"/>
              </a:ext>
            </a:extLst>
          </p:cNvPr>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9C99FF-A842-A37D-A57D-AD972ADB2F56}"/>
              </a:ext>
            </a:extLst>
          </p:cNvPr>
          <p:cNvSpPr>
            <a:spLocks noGrp="1"/>
          </p:cNvSpPr>
          <p:nvPr>
            <p:ph type="dt" sz="half" idx="10"/>
          </p:nvPr>
        </p:nvSpPr>
        <p:spPr/>
        <p:txBody>
          <a:bodyPr/>
          <a:lstStyle/>
          <a:p>
            <a:fld id="{6F8D2A0B-CE37-4FD4-A3E9-81D4750274DF}" type="datetime1">
              <a:rPr lang="en-US" smtClean="0"/>
              <a:t>01-Dec-22</a:t>
            </a:fld>
            <a:endParaRPr lang="en-US"/>
          </a:p>
        </p:txBody>
      </p:sp>
      <p:sp>
        <p:nvSpPr>
          <p:cNvPr id="6" name="Footer Placeholder 5">
            <a:extLst>
              <a:ext uri="{FF2B5EF4-FFF2-40B4-BE49-F238E27FC236}">
                <a16:creationId xmlns:a16="http://schemas.microsoft.com/office/drawing/2014/main" id="{000CF7F2-2B57-DC7B-ECFD-8750BBE66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AAAF-DCFC-974D-2797-986F760DA88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176391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97E-5B01-97CB-4673-FF2B2EF232DC}"/>
              </a:ext>
            </a:extLst>
          </p:cNvPr>
          <p:cNvSpPr>
            <a:spLocks noGrp="1"/>
          </p:cNvSpPr>
          <p:nvPr>
            <p:ph type="title"/>
          </p:nvPr>
        </p:nvSpPr>
        <p:spPr>
          <a:xfrm>
            <a:off x="3023237" y="1168401"/>
            <a:ext cx="3785616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3D92A-36BE-3035-040A-0983600BB2E4}"/>
              </a:ext>
            </a:extLst>
          </p:cNvPr>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a:extLst>
              <a:ext uri="{FF2B5EF4-FFF2-40B4-BE49-F238E27FC236}">
                <a16:creationId xmlns:a16="http://schemas.microsoft.com/office/drawing/2014/main" id="{7A92A6AD-604F-CE76-9BEC-81B828577FF0}"/>
              </a:ext>
            </a:extLst>
          </p:cNvPr>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C73BC-84F0-8677-4521-9DBB7903773A}"/>
              </a:ext>
            </a:extLst>
          </p:cNvPr>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a:extLst>
              <a:ext uri="{FF2B5EF4-FFF2-40B4-BE49-F238E27FC236}">
                <a16:creationId xmlns:a16="http://schemas.microsoft.com/office/drawing/2014/main" id="{ADA1972E-F99E-EF34-59A8-BF71E3FC2A4C}"/>
              </a:ext>
            </a:extLst>
          </p:cNvPr>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65316F-F25A-CFA8-B6DE-F7A530CBBB50}"/>
              </a:ext>
            </a:extLst>
          </p:cNvPr>
          <p:cNvSpPr>
            <a:spLocks noGrp="1"/>
          </p:cNvSpPr>
          <p:nvPr>
            <p:ph type="dt" sz="half" idx="10"/>
          </p:nvPr>
        </p:nvSpPr>
        <p:spPr/>
        <p:txBody>
          <a:bodyPr/>
          <a:lstStyle/>
          <a:p>
            <a:fld id="{531A28CA-9034-4E8D-A2F7-62464C15810A}" type="datetime1">
              <a:rPr lang="en-US" smtClean="0"/>
              <a:t>01-Dec-22</a:t>
            </a:fld>
            <a:endParaRPr lang="en-US"/>
          </a:p>
        </p:txBody>
      </p:sp>
      <p:sp>
        <p:nvSpPr>
          <p:cNvPr id="8" name="Footer Placeholder 7">
            <a:extLst>
              <a:ext uri="{FF2B5EF4-FFF2-40B4-BE49-F238E27FC236}">
                <a16:creationId xmlns:a16="http://schemas.microsoft.com/office/drawing/2014/main" id="{41ECA412-C709-D11D-6CB3-7E8E47A0DE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368167-2A8A-0D31-8E7D-64C6D627953A}"/>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409403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EB6E-A983-2E5C-3895-BE9A0B5C5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4A699-375C-B70E-DA27-EA895202F124}"/>
              </a:ext>
            </a:extLst>
          </p:cNvPr>
          <p:cNvSpPr>
            <a:spLocks noGrp="1"/>
          </p:cNvSpPr>
          <p:nvPr>
            <p:ph type="dt" sz="half" idx="10"/>
          </p:nvPr>
        </p:nvSpPr>
        <p:spPr/>
        <p:txBody>
          <a:bodyPr/>
          <a:lstStyle/>
          <a:p>
            <a:fld id="{EB78A195-0405-486A-BEE4-F2432F036896}" type="datetime1">
              <a:rPr lang="en-US" smtClean="0"/>
              <a:t>01-Dec-22</a:t>
            </a:fld>
            <a:endParaRPr lang="en-US"/>
          </a:p>
        </p:txBody>
      </p:sp>
      <p:sp>
        <p:nvSpPr>
          <p:cNvPr id="4" name="Footer Placeholder 3">
            <a:extLst>
              <a:ext uri="{FF2B5EF4-FFF2-40B4-BE49-F238E27FC236}">
                <a16:creationId xmlns:a16="http://schemas.microsoft.com/office/drawing/2014/main" id="{4CDC8140-67B1-B57F-41C4-FC8139D29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20745-99F5-7F2A-C748-2457F3EEE4E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15877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641A2-F67A-24BF-EEF6-25C1FE9C9037}"/>
              </a:ext>
            </a:extLst>
          </p:cNvPr>
          <p:cNvSpPr>
            <a:spLocks noGrp="1"/>
          </p:cNvSpPr>
          <p:nvPr>
            <p:ph type="dt" sz="half" idx="10"/>
          </p:nvPr>
        </p:nvSpPr>
        <p:spPr/>
        <p:txBody>
          <a:bodyPr/>
          <a:lstStyle/>
          <a:p>
            <a:fld id="{F20D41FE-4DF6-41EE-8F0D-2210A2C73EC7}" type="datetime1">
              <a:rPr lang="en-US" smtClean="0"/>
              <a:t>01-Dec-22</a:t>
            </a:fld>
            <a:endParaRPr lang="en-US"/>
          </a:p>
        </p:txBody>
      </p:sp>
      <p:sp>
        <p:nvSpPr>
          <p:cNvPr id="3" name="Footer Placeholder 2">
            <a:extLst>
              <a:ext uri="{FF2B5EF4-FFF2-40B4-BE49-F238E27FC236}">
                <a16:creationId xmlns:a16="http://schemas.microsoft.com/office/drawing/2014/main" id="{DCE7F10A-0FCB-8C87-A0C8-3BB003E473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7A489E-5B74-6492-9E81-806E8D7542D4}"/>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334695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B184-A5BA-E2AF-4297-0DF80D2859F2}"/>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Content Placeholder 2">
            <a:extLst>
              <a:ext uri="{FF2B5EF4-FFF2-40B4-BE49-F238E27FC236}">
                <a16:creationId xmlns:a16="http://schemas.microsoft.com/office/drawing/2014/main" id="{026DC3D9-50E1-56D2-872E-0EEBCDFC013F}"/>
              </a:ext>
            </a:extLst>
          </p:cNvPr>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E33AB-E8CC-667D-2ACC-17E05C24A532}"/>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a:extLst>
              <a:ext uri="{FF2B5EF4-FFF2-40B4-BE49-F238E27FC236}">
                <a16:creationId xmlns:a16="http://schemas.microsoft.com/office/drawing/2014/main" id="{3A5519E4-0117-F813-573C-662E92DAED75}"/>
              </a:ext>
            </a:extLst>
          </p:cNvPr>
          <p:cNvSpPr>
            <a:spLocks noGrp="1"/>
          </p:cNvSpPr>
          <p:nvPr>
            <p:ph type="dt" sz="half" idx="10"/>
          </p:nvPr>
        </p:nvSpPr>
        <p:spPr/>
        <p:txBody>
          <a:bodyPr/>
          <a:lstStyle/>
          <a:p>
            <a:fld id="{5CE804B6-EE68-4713-9250-1FE57B899246}" type="datetime1">
              <a:rPr lang="en-US" smtClean="0"/>
              <a:t>01-Dec-22</a:t>
            </a:fld>
            <a:endParaRPr lang="en-US"/>
          </a:p>
        </p:txBody>
      </p:sp>
      <p:sp>
        <p:nvSpPr>
          <p:cNvPr id="6" name="Footer Placeholder 5">
            <a:extLst>
              <a:ext uri="{FF2B5EF4-FFF2-40B4-BE49-F238E27FC236}">
                <a16:creationId xmlns:a16="http://schemas.microsoft.com/office/drawing/2014/main" id="{062FF4D8-5103-B2C1-2C86-710C2E972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D1171-BFF9-25F1-EAFA-0B64E7669B88}"/>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41044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DF0E-D701-28CA-1C28-A959D2361B81}"/>
              </a:ext>
            </a:extLst>
          </p:cNvPr>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p>
        </p:txBody>
      </p:sp>
      <p:sp>
        <p:nvSpPr>
          <p:cNvPr id="3" name="Picture Placeholder 2">
            <a:extLst>
              <a:ext uri="{FF2B5EF4-FFF2-40B4-BE49-F238E27FC236}">
                <a16:creationId xmlns:a16="http://schemas.microsoft.com/office/drawing/2014/main" id="{6D9E7B83-967C-438C-E883-75F7B28A007F}"/>
              </a:ext>
            </a:extLst>
          </p:cNvPr>
          <p:cNvSpPr>
            <a:spLocks noGrp="1"/>
          </p:cNvSpPr>
          <p:nvPr>
            <p:ph type="pic" idx="1"/>
          </p:nvPr>
        </p:nvSpPr>
        <p:spPr>
          <a:xfrm>
            <a:off x="18659477" y="3159762"/>
            <a:ext cx="22219920" cy="15595600"/>
          </a:xfrm>
        </p:spPr>
        <p:txBody>
          <a:bodyPr/>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a:extLst>
              <a:ext uri="{FF2B5EF4-FFF2-40B4-BE49-F238E27FC236}">
                <a16:creationId xmlns:a16="http://schemas.microsoft.com/office/drawing/2014/main" id="{0D121ED7-DD1D-0B32-8E7C-4DD020CDCF95}"/>
              </a:ext>
            </a:extLst>
          </p:cNvPr>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a:extLst>
              <a:ext uri="{FF2B5EF4-FFF2-40B4-BE49-F238E27FC236}">
                <a16:creationId xmlns:a16="http://schemas.microsoft.com/office/drawing/2014/main" id="{2E9CB37A-2D3F-3E8C-3B50-65802EAAC25C}"/>
              </a:ext>
            </a:extLst>
          </p:cNvPr>
          <p:cNvSpPr>
            <a:spLocks noGrp="1"/>
          </p:cNvSpPr>
          <p:nvPr>
            <p:ph type="dt" sz="half" idx="10"/>
          </p:nvPr>
        </p:nvSpPr>
        <p:spPr/>
        <p:txBody>
          <a:bodyPr/>
          <a:lstStyle/>
          <a:p>
            <a:fld id="{4345C843-EE10-4633-ADE6-85752715D650}" type="datetime1">
              <a:rPr lang="en-US" smtClean="0"/>
              <a:t>01-Dec-22</a:t>
            </a:fld>
            <a:endParaRPr lang="en-US"/>
          </a:p>
        </p:txBody>
      </p:sp>
      <p:sp>
        <p:nvSpPr>
          <p:cNvPr id="6" name="Footer Placeholder 5">
            <a:extLst>
              <a:ext uri="{FF2B5EF4-FFF2-40B4-BE49-F238E27FC236}">
                <a16:creationId xmlns:a16="http://schemas.microsoft.com/office/drawing/2014/main" id="{DE449256-1F77-6821-CF92-1F21C5585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7117B-ABC0-0122-9EEB-91DE4B7ACC76}"/>
              </a:ext>
            </a:extLst>
          </p:cNvPr>
          <p:cNvSpPr>
            <a:spLocks noGrp="1"/>
          </p:cNvSpPr>
          <p:nvPr>
            <p:ph type="sldNum" sz="quarter" idx="12"/>
          </p:nvPr>
        </p:nvSpPr>
        <p:spPr/>
        <p:txBody>
          <a:bodyPr/>
          <a:lstStyle/>
          <a:p>
            <a:fld id="{01C702D0-E734-40D0-A1B9-351696746FA5}" type="slidenum">
              <a:rPr lang="en-US" smtClean="0"/>
              <a:t>‹#›</a:t>
            </a:fld>
            <a:endParaRPr lang="en-US"/>
          </a:p>
        </p:txBody>
      </p:sp>
    </p:spTree>
    <p:extLst>
      <p:ext uri="{BB962C8B-B14F-4D97-AF65-F5344CB8AC3E}">
        <p14:creationId xmlns:p14="http://schemas.microsoft.com/office/powerpoint/2010/main" val="2407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5000"/>
                <a:lumOff val="55000"/>
              </a:schemeClr>
            </a:gs>
            <a:gs pos="0">
              <a:schemeClr val="accent1">
                <a:lumMod val="45000"/>
                <a:lumOff val="55000"/>
              </a:schemeClr>
            </a:gs>
            <a:gs pos="95000">
              <a:srgbClr val="C0D0EB"/>
            </a:gs>
            <a:gs pos="6000">
              <a:srgbClr val="D5E0F2"/>
            </a:gs>
            <a:gs pos="51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66A23-27FD-1BCD-62C8-D84F1B15D70F}"/>
              </a:ext>
            </a:extLst>
          </p:cNvPr>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20B5CB-4C08-51BD-8D0B-DB4E8BC47956}"/>
              </a:ext>
            </a:extLst>
          </p:cNvPr>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8A846-C9CF-CA0C-2B3D-3F22F83F6489}"/>
              </a:ext>
            </a:extLst>
          </p:cNvPr>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F51E03F-4601-41A6-9229-C185622C7A56}" type="datetime1">
              <a:rPr lang="en-US" smtClean="0"/>
              <a:t>01-Dec-22</a:t>
            </a:fld>
            <a:endParaRPr lang="en-US"/>
          </a:p>
        </p:txBody>
      </p:sp>
      <p:sp>
        <p:nvSpPr>
          <p:cNvPr id="5" name="Footer Placeholder 4">
            <a:extLst>
              <a:ext uri="{FF2B5EF4-FFF2-40B4-BE49-F238E27FC236}">
                <a16:creationId xmlns:a16="http://schemas.microsoft.com/office/drawing/2014/main" id="{C3640739-B9EB-6C59-64BC-1CA4BDEED68F}"/>
              </a:ext>
            </a:extLst>
          </p:cNvPr>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D4DA7-0BC3-BD86-3E40-72C24FA553F4}"/>
              </a:ext>
            </a:extLst>
          </p:cNvPr>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1C702D0-E734-40D0-A1B9-351696746FA5}" type="slidenum">
              <a:rPr lang="en-US" smtClean="0"/>
              <a:t>‹#›</a:t>
            </a:fld>
            <a:endParaRPr lang="en-US"/>
          </a:p>
        </p:txBody>
      </p:sp>
    </p:spTree>
    <p:extLst>
      <p:ext uri="{BB962C8B-B14F-4D97-AF65-F5344CB8AC3E}">
        <p14:creationId xmlns:p14="http://schemas.microsoft.com/office/powerpoint/2010/main" val="9087659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5000"/>
                <a:lumOff val="55000"/>
              </a:schemeClr>
            </a:gs>
            <a:gs pos="0">
              <a:schemeClr val="accent1">
                <a:lumMod val="45000"/>
                <a:lumOff val="55000"/>
              </a:schemeClr>
            </a:gs>
            <a:gs pos="95000">
              <a:srgbClr val="C0D0EB"/>
            </a:gs>
            <a:gs pos="6000">
              <a:srgbClr val="CAD8EE"/>
            </a:gs>
            <a:gs pos="51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C23C0C8-65B5-2A6D-FFF9-5310339B26AE}"/>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21" name="Rectangle 20">
            <a:extLst>
              <a:ext uri="{FF2B5EF4-FFF2-40B4-BE49-F238E27FC236}">
                <a16:creationId xmlns:a16="http://schemas.microsoft.com/office/drawing/2014/main" id="{0740E417-DB31-E04A-AAA1-C7D679ABD9D7}"/>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34" name="Text Placeholder 5">
            <a:extLst>
              <a:ext uri="{FF2B5EF4-FFF2-40B4-BE49-F238E27FC236}">
                <a16:creationId xmlns:a16="http://schemas.microsoft.com/office/drawing/2014/main" id="{18CCCC24-689B-3097-CA29-86B43B6A1F17}"/>
              </a:ext>
            </a:extLst>
          </p:cNvPr>
          <p:cNvSpPr txBox="1"/>
          <p:nvPr/>
        </p:nvSpPr>
        <p:spPr>
          <a:xfrm>
            <a:off x="9753600" y="687631"/>
            <a:ext cx="24384000" cy="19582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prstClr val="black"/>
                </a:solidFill>
                <a:latin typeface="Quattrocento" panose="02020802030000000404" pitchFamily="18" charset="0"/>
                <a:cs typeface="Arial"/>
              </a:rPr>
              <a:t>ELG7186 Learning Based Computer Vision</a:t>
            </a:r>
          </a:p>
          <a:p>
            <a:pPr algn="ctr" defTabSz="2507516">
              <a:spcBef>
                <a:spcPct val="20000"/>
              </a:spcBef>
              <a:defRPr/>
            </a:pPr>
            <a:r>
              <a:rPr lang="en-US" sz="5700" b="1" dirty="0">
                <a:solidFill>
                  <a:prstClr val="black"/>
                </a:solidFill>
                <a:latin typeface="Quattrocento" panose="02020802030000000404" pitchFamily="18" charset="0"/>
                <a:cs typeface="Arial"/>
              </a:rPr>
              <a:t>Group: 7 “Transportation vehicle type classification”</a:t>
            </a:r>
          </a:p>
        </p:txBody>
      </p:sp>
      <p:sp>
        <p:nvSpPr>
          <p:cNvPr id="37" name="Rectangle 10">
            <a:extLst>
              <a:ext uri="{FF2B5EF4-FFF2-40B4-BE49-F238E27FC236}">
                <a16:creationId xmlns:a16="http://schemas.microsoft.com/office/drawing/2014/main" id="{0A3E4B52-26D8-9AEC-813F-297199C8B832}"/>
              </a:ext>
            </a:extLst>
          </p:cNvPr>
          <p:cNvSpPr>
            <a:spLocks noChangeArrowheads="1"/>
          </p:cNvSpPr>
          <p:nvPr/>
        </p:nvSpPr>
        <p:spPr bwMode="auto">
          <a:xfrm>
            <a:off x="1140618"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Introduction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pic>
        <p:nvPicPr>
          <p:cNvPr id="47" name="Picture 46">
            <a:extLst>
              <a:ext uri="{FF2B5EF4-FFF2-40B4-BE49-F238E27FC236}">
                <a16:creationId xmlns:a16="http://schemas.microsoft.com/office/drawing/2014/main" id="{8ACCAE1C-85EB-AD24-96D5-CF46E0656198}"/>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CrisscrossEtching trans="100000" pressure="24"/>
                    </a14:imgEffect>
                  </a14:imgLayer>
                </a14:imgProps>
              </a:ext>
              <a:ext uri="{28A0092B-C50C-407E-A947-70E740481C1C}">
                <a14:useLocalDpi xmlns:a14="http://schemas.microsoft.com/office/drawing/2010/main" val="0"/>
              </a:ext>
            </a:extLst>
          </a:blip>
          <a:srcRect t="9580"/>
          <a:stretch/>
        </p:blipFill>
        <p:spPr bwMode="auto">
          <a:xfrm>
            <a:off x="32139384" y="-573897"/>
            <a:ext cx="9269662" cy="3680632"/>
          </a:xfrm>
          <a:prstGeom prst="rect">
            <a:avLst/>
          </a:prstGeom>
          <a:noFill/>
          <a:ln>
            <a:noFill/>
          </a:ln>
          <a:effectLst>
            <a:softEdge rad="889000"/>
          </a:effectLst>
        </p:spPr>
        <p:style>
          <a:lnRef idx="0">
            <a:scrgbClr r="0" g="0" b="0"/>
          </a:lnRef>
          <a:fillRef idx="0">
            <a:scrgbClr r="0" g="0" b="0"/>
          </a:fillRef>
          <a:effectRef idx="0">
            <a:scrgbClr r="0" g="0" b="0"/>
          </a:effectRef>
          <a:fontRef idx="minor">
            <a:schemeClr val="dk1"/>
          </a:fontRef>
        </p:style>
      </p:pic>
      <p:sp>
        <p:nvSpPr>
          <p:cNvPr id="49" name="Rectangle 10">
            <a:extLst>
              <a:ext uri="{FF2B5EF4-FFF2-40B4-BE49-F238E27FC236}">
                <a16:creationId xmlns:a16="http://schemas.microsoft.com/office/drawing/2014/main" id="{2FB19189-B224-77F7-C1A8-AAE88AFCAA80}"/>
              </a:ext>
            </a:extLst>
          </p:cNvPr>
          <p:cNvSpPr>
            <a:spLocks noChangeArrowheads="1"/>
          </p:cNvSpPr>
          <p:nvPr/>
        </p:nvSpPr>
        <p:spPr bwMode="auto">
          <a:xfrm>
            <a:off x="1140618" y="16655765"/>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Datasets</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0" name="Rectangle 10">
            <a:extLst>
              <a:ext uri="{FF2B5EF4-FFF2-40B4-BE49-F238E27FC236}">
                <a16:creationId xmlns:a16="http://schemas.microsoft.com/office/drawing/2014/main" id="{C306412A-56B8-77D3-2C75-39EC85ADC822}"/>
              </a:ext>
            </a:extLst>
          </p:cNvPr>
          <p:cNvSpPr>
            <a:spLocks noChangeArrowheads="1"/>
          </p:cNvSpPr>
          <p:nvPr/>
        </p:nvSpPr>
        <p:spPr bwMode="auto">
          <a:xfrm>
            <a:off x="11675137"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Methods</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1" name="Rectangle 10">
            <a:extLst>
              <a:ext uri="{FF2B5EF4-FFF2-40B4-BE49-F238E27FC236}">
                <a16:creationId xmlns:a16="http://schemas.microsoft.com/office/drawing/2014/main" id="{C2470E7E-0D21-B532-6F34-40D96BF9BAF8}"/>
              </a:ext>
            </a:extLst>
          </p:cNvPr>
          <p:cNvSpPr>
            <a:spLocks noChangeArrowheads="1"/>
          </p:cNvSpPr>
          <p:nvPr/>
        </p:nvSpPr>
        <p:spPr bwMode="auto">
          <a:xfrm>
            <a:off x="22150438" y="4611313"/>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Evaluation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53" name="Rectangle 10">
            <a:extLst>
              <a:ext uri="{FF2B5EF4-FFF2-40B4-BE49-F238E27FC236}">
                <a16:creationId xmlns:a16="http://schemas.microsoft.com/office/drawing/2014/main" id="{4364C9DF-63EC-65ED-DF41-24BF315BAF65}"/>
              </a:ext>
            </a:extLst>
          </p:cNvPr>
          <p:cNvSpPr>
            <a:spLocks noChangeArrowheads="1"/>
          </p:cNvSpPr>
          <p:nvPr/>
        </p:nvSpPr>
        <p:spPr bwMode="auto">
          <a:xfrm>
            <a:off x="32761194" y="17747552"/>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Future work</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grpSp>
        <p:nvGrpSpPr>
          <p:cNvPr id="58" name="Group 57">
            <a:extLst>
              <a:ext uri="{FF2B5EF4-FFF2-40B4-BE49-F238E27FC236}">
                <a16:creationId xmlns:a16="http://schemas.microsoft.com/office/drawing/2014/main" id="{8B4F9699-3819-1BD3-A96E-0EA6FA89855D}"/>
              </a:ext>
            </a:extLst>
          </p:cNvPr>
          <p:cNvGrpSpPr/>
          <p:nvPr/>
        </p:nvGrpSpPr>
        <p:grpSpPr>
          <a:xfrm>
            <a:off x="22857361" y="2792802"/>
            <a:ext cx="6639803" cy="1403402"/>
            <a:chOff x="1777366" y="2645919"/>
            <a:chExt cx="6639803" cy="1403402"/>
          </a:xfrm>
        </p:grpSpPr>
        <p:sp>
          <p:nvSpPr>
            <p:cNvPr id="54" name="TextBox 53">
              <a:extLst>
                <a:ext uri="{FF2B5EF4-FFF2-40B4-BE49-F238E27FC236}">
                  <a16:creationId xmlns:a16="http://schemas.microsoft.com/office/drawing/2014/main" id="{B632C2A8-C8F2-361A-5DBF-638474F6662B}"/>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Basma Abd-</a:t>
              </a:r>
              <a:r>
                <a:rPr lang="en-US" sz="3600" dirty="0" err="1"/>
                <a:t>Elwahab</a:t>
              </a:r>
              <a:endParaRPr lang="en-US" sz="3600" dirty="0"/>
            </a:p>
          </p:txBody>
        </p:sp>
        <p:sp>
          <p:nvSpPr>
            <p:cNvPr id="56" name="TextBox 55">
              <a:extLst>
                <a:ext uri="{FF2B5EF4-FFF2-40B4-BE49-F238E27FC236}">
                  <a16:creationId xmlns:a16="http://schemas.microsoft.com/office/drawing/2014/main" id="{C1296077-9E8F-7E17-285B-64568FCD5482}"/>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babde014@uottawa.ca</a:t>
              </a:r>
              <a:endParaRPr lang="en-US" sz="3600" dirty="0"/>
            </a:p>
          </p:txBody>
        </p:sp>
      </p:grpSp>
      <p:grpSp>
        <p:nvGrpSpPr>
          <p:cNvPr id="71" name="Group 70">
            <a:extLst>
              <a:ext uri="{FF2B5EF4-FFF2-40B4-BE49-F238E27FC236}">
                <a16:creationId xmlns:a16="http://schemas.microsoft.com/office/drawing/2014/main" id="{A3E57717-598E-3C45-0133-18C327F82252}"/>
              </a:ext>
            </a:extLst>
          </p:cNvPr>
          <p:cNvGrpSpPr/>
          <p:nvPr/>
        </p:nvGrpSpPr>
        <p:grpSpPr>
          <a:xfrm>
            <a:off x="34569463" y="2783570"/>
            <a:ext cx="6639803" cy="1403402"/>
            <a:chOff x="1777366" y="2645919"/>
            <a:chExt cx="6639803" cy="1403402"/>
          </a:xfrm>
        </p:grpSpPr>
        <p:sp>
          <p:nvSpPr>
            <p:cNvPr id="72" name="TextBox 71">
              <a:extLst>
                <a:ext uri="{FF2B5EF4-FFF2-40B4-BE49-F238E27FC236}">
                  <a16:creationId xmlns:a16="http://schemas.microsoft.com/office/drawing/2014/main" id="{8F290352-5023-82C0-71A7-EAFED07261AC}"/>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a:t>
              </a:r>
              <a:r>
                <a:rPr lang="en-US" sz="3600" dirty="0" err="1"/>
                <a:t>Shrief</a:t>
              </a:r>
              <a:r>
                <a:rPr lang="en-US" sz="3600" dirty="0"/>
                <a:t> Ahmed</a:t>
              </a:r>
            </a:p>
          </p:txBody>
        </p:sp>
        <p:sp>
          <p:nvSpPr>
            <p:cNvPr id="73" name="TextBox 72">
              <a:extLst>
                <a:ext uri="{FF2B5EF4-FFF2-40B4-BE49-F238E27FC236}">
                  <a16:creationId xmlns:a16="http://schemas.microsoft.com/office/drawing/2014/main" id="{AC62EE12-5735-CC96-6DAA-2E8DCF69FDE2}"/>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sahme277@uottawa.ca</a:t>
              </a:r>
              <a:endParaRPr lang="en-US" sz="3600" dirty="0"/>
            </a:p>
          </p:txBody>
        </p:sp>
      </p:grpSp>
      <p:grpSp>
        <p:nvGrpSpPr>
          <p:cNvPr id="74" name="Group 73">
            <a:extLst>
              <a:ext uri="{FF2B5EF4-FFF2-40B4-BE49-F238E27FC236}">
                <a16:creationId xmlns:a16="http://schemas.microsoft.com/office/drawing/2014/main" id="{F4736B85-6976-5277-F478-D06BA3601520}"/>
              </a:ext>
            </a:extLst>
          </p:cNvPr>
          <p:cNvGrpSpPr/>
          <p:nvPr/>
        </p:nvGrpSpPr>
        <p:grpSpPr>
          <a:xfrm>
            <a:off x="1679880" y="2931237"/>
            <a:ext cx="6639803" cy="1532605"/>
            <a:chOff x="1777366" y="2645919"/>
            <a:chExt cx="6639803" cy="1532605"/>
          </a:xfrm>
        </p:grpSpPr>
        <p:sp>
          <p:nvSpPr>
            <p:cNvPr id="75" name="TextBox 74">
              <a:extLst>
                <a:ext uri="{FF2B5EF4-FFF2-40B4-BE49-F238E27FC236}">
                  <a16:creationId xmlns:a16="http://schemas.microsoft.com/office/drawing/2014/main" id="{C6C4B5CB-C890-9832-F08C-D5EA2387371F}"/>
                </a:ext>
              </a:extLst>
            </p:cNvPr>
            <p:cNvSpPr txBox="1"/>
            <p:nvPr/>
          </p:nvSpPr>
          <p:spPr>
            <a:xfrm>
              <a:off x="1777366" y="2645919"/>
              <a:ext cx="5762342" cy="1532605"/>
            </a:xfrm>
            <a:prstGeom prst="rect">
              <a:avLst/>
            </a:prstGeom>
            <a:noFill/>
          </p:spPr>
          <p:txBody>
            <a:bodyPr wrap="square" rtlCol="0">
              <a:spAutoFit/>
            </a:bodyPr>
            <a:lstStyle/>
            <a:p>
              <a:r>
                <a:rPr lang="en-US" sz="3600" dirty="0">
                  <a:solidFill>
                    <a:schemeClr val="accent2">
                      <a:lumMod val="75000"/>
                    </a:schemeClr>
                  </a:solidFill>
                </a:rPr>
                <a:t>Name:</a:t>
              </a:r>
              <a:r>
                <a:rPr lang="en-US" sz="3600" dirty="0"/>
                <a:t> Ali El-Sherif</a:t>
              </a:r>
            </a:p>
          </p:txBody>
        </p:sp>
        <p:sp>
          <p:nvSpPr>
            <p:cNvPr id="76" name="TextBox 75">
              <a:extLst>
                <a:ext uri="{FF2B5EF4-FFF2-40B4-BE49-F238E27FC236}">
                  <a16:creationId xmlns:a16="http://schemas.microsoft.com/office/drawing/2014/main" id="{B198F62E-9878-2739-B45D-14BDDE27A4EA}"/>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aelsh054@uottawa.ca</a:t>
              </a:r>
              <a:endParaRPr lang="en-US" sz="3600" dirty="0"/>
            </a:p>
          </p:txBody>
        </p:sp>
      </p:grpSp>
      <p:grpSp>
        <p:nvGrpSpPr>
          <p:cNvPr id="77" name="Group 76">
            <a:extLst>
              <a:ext uri="{FF2B5EF4-FFF2-40B4-BE49-F238E27FC236}">
                <a16:creationId xmlns:a16="http://schemas.microsoft.com/office/drawing/2014/main" id="{0B33FABB-F81A-F514-D28E-49A1A11EBEC4}"/>
              </a:ext>
            </a:extLst>
          </p:cNvPr>
          <p:cNvGrpSpPr/>
          <p:nvPr/>
        </p:nvGrpSpPr>
        <p:grpSpPr>
          <a:xfrm>
            <a:off x="12020293" y="2931237"/>
            <a:ext cx="6639803" cy="1403402"/>
            <a:chOff x="1777366" y="2645919"/>
            <a:chExt cx="6639803" cy="1403402"/>
          </a:xfrm>
        </p:grpSpPr>
        <p:sp>
          <p:nvSpPr>
            <p:cNvPr id="78" name="TextBox 77">
              <a:extLst>
                <a:ext uri="{FF2B5EF4-FFF2-40B4-BE49-F238E27FC236}">
                  <a16:creationId xmlns:a16="http://schemas.microsoft.com/office/drawing/2014/main" id="{EF226B49-FFBD-44FE-5B32-081A21740A43}"/>
                </a:ext>
              </a:extLst>
            </p:cNvPr>
            <p:cNvSpPr txBox="1"/>
            <p:nvPr/>
          </p:nvSpPr>
          <p:spPr>
            <a:xfrm>
              <a:off x="1777366" y="2645919"/>
              <a:ext cx="5762342" cy="646331"/>
            </a:xfrm>
            <a:prstGeom prst="rect">
              <a:avLst/>
            </a:prstGeom>
            <a:noFill/>
          </p:spPr>
          <p:txBody>
            <a:bodyPr wrap="square" rtlCol="0">
              <a:spAutoFit/>
            </a:bodyPr>
            <a:lstStyle/>
            <a:p>
              <a:r>
                <a:rPr lang="en-US" sz="3600" dirty="0">
                  <a:solidFill>
                    <a:schemeClr val="accent2">
                      <a:lumMod val="75000"/>
                    </a:schemeClr>
                  </a:solidFill>
                </a:rPr>
                <a:t>Name:</a:t>
              </a:r>
              <a:r>
                <a:rPr lang="en-US" sz="3600" dirty="0"/>
                <a:t> Amjad </a:t>
              </a:r>
              <a:r>
                <a:rPr lang="en-US" sz="3600" dirty="0" err="1"/>
                <a:t>Dife</a:t>
              </a:r>
              <a:r>
                <a:rPr lang="en-US" sz="3600" dirty="0"/>
                <a:t> </a:t>
              </a:r>
            </a:p>
          </p:txBody>
        </p:sp>
        <p:sp>
          <p:nvSpPr>
            <p:cNvPr id="79" name="TextBox 78">
              <a:extLst>
                <a:ext uri="{FF2B5EF4-FFF2-40B4-BE49-F238E27FC236}">
                  <a16:creationId xmlns:a16="http://schemas.microsoft.com/office/drawing/2014/main" id="{CF32E297-9BEC-11E2-F323-2B4BA7CAFCF0}"/>
                </a:ext>
              </a:extLst>
            </p:cNvPr>
            <p:cNvSpPr txBox="1"/>
            <p:nvPr/>
          </p:nvSpPr>
          <p:spPr>
            <a:xfrm>
              <a:off x="1777366" y="3402990"/>
              <a:ext cx="6639803" cy="646331"/>
            </a:xfrm>
            <a:prstGeom prst="rect">
              <a:avLst/>
            </a:prstGeom>
            <a:noFill/>
          </p:spPr>
          <p:txBody>
            <a:bodyPr wrap="square" rtlCol="0">
              <a:spAutoFit/>
            </a:bodyPr>
            <a:lstStyle/>
            <a:p>
              <a:r>
                <a:rPr lang="en-US" sz="3600" dirty="0">
                  <a:solidFill>
                    <a:schemeClr val="accent2">
                      <a:lumMod val="75000"/>
                    </a:schemeClr>
                  </a:solidFill>
                </a:rPr>
                <a:t>Email:</a:t>
              </a:r>
              <a:r>
                <a:rPr lang="en-US" sz="3600" dirty="0"/>
                <a:t> </a:t>
              </a:r>
              <a:r>
                <a:rPr lang="en-US" sz="3600" dirty="0">
                  <a:effectLst/>
                  <a:latin typeface="Calibri" panose="020F0502020204030204" pitchFamily="34" charset="0"/>
                  <a:ea typeface="Calibri" panose="020F0502020204030204" pitchFamily="34" charset="0"/>
                  <a:cs typeface="Arial" panose="020B0604020202020204" pitchFamily="34" charset="0"/>
                </a:rPr>
                <a:t>adife035@uottawa.ca</a:t>
              </a:r>
              <a:endParaRPr lang="en-US" sz="3600" dirty="0"/>
            </a:p>
          </p:txBody>
        </p:sp>
      </p:grpSp>
      <p:sp>
        <p:nvSpPr>
          <p:cNvPr id="80" name="Rectangle 10">
            <a:extLst>
              <a:ext uri="{FF2B5EF4-FFF2-40B4-BE49-F238E27FC236}">
                <a16:creationId xmlns:a16="http://schemas.microsoft.com/office/drawing/2014/main" id="{9DD38CB9-7D1D-3017-136F-931476F809AB}"/>
              </a:ext>
            </a:extLst>
          </p:cNvPr>
          <p:cNvSpPr>
            <a:spLocks noChangeArrowheads="1"/>
          </p:cNvSpPr>
          <p:nvPr/>
        </p:nvSpPr>
        <p:spPr bwMode="auto">
          <a:xfrm>
            <a:off x="1140618" y="10594190"/>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Problem statement</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81" name="TextBox 19">
            <a:extLst>
              <a:ext uri="{FF2B5EF4-FFF2-40B4-BE49-F238E27FC236}">
                <a16:creationId xmlns:a16="http://schemas.microsoft.com/office/drawing/2014/main" id="{67D5E9A4-B2AF-D506-026B-94E6096279BF}"/>
              </a:ext>
            </a:extLst>
          </p:cNvPr>
          <p:cNvSpPr txBox="1">
            <a:spLocks noChangeArrowheads="1"/>
          </p:cNvSpPr>
          <p:nvPr/>
        </p:nvSpPr>
        <p:spPr bwMode="auto">
          <a:xfrm>
            <a:off x="1140618" y="5497587"/>
            <a:ext cx="9148570" cy="329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defTabSz="3756396">
              <a:lnSpc>
                <a:spcPct val="110000"/>
              </a:lnSpc>
            </a:pPr>
            <a:r>
              <a:rPr lang="en-US" sz="3200" dirty="0">
                <a:latin typeface="Calibri" panose="020F0502020204030204" pitchFamily="34" charset="0"/>
                <a:ea typeface="Calibri" panose="020F0502020204030204" pitchFamily="34" charset="0"/>
                <a:cs typeface="Arial" panose="020B0604020202020204" pitchFamily="34" charset="0"/>
              </a:rPr>
              <a:t>T</a:t>
            </a:r>
            <a:r>
              <a:rPr lang="en-US" sz="3200" dirty="0">
                <a:effectLst/>
                <a:latin typeface="Calibri" panose="020F0502020204030204" pitchFamily="34" charset="0"/>
                <a:ea typeface="Calibri" panose="020F0502020204030204" pitchFamily="34" charset="0"/>
                <a:cs typeface="Arial" panose="020B0604020202020204" pitchFamily="34" charset="0"/>
              </a:rPr>
              <a:t>ransportation is one of the most essential life aspects. Machine learning has added a lot </a:t>
            </a:r>
            <a:r>
              <a:rPr lang="en-US" sz="3200" dirty="0">
                <a:latin typeface="Calibri" panose="020F0502020204030204" pitchFamily="34" charset="0"/>
                <a:ea typeface="Calibri" panose="020F0502020204030204" pitchFamily="34" charset="0"/>
                <a:cs typeface="Arial" panose="020B0604020202020204" pitchFamily="34" charset="0"/>
              </a:rPr>
              <a:t>through classification, detection and segmentation. This project deals with images of different types of transportation vehicles as its data and classify the input picture which can be useful in many industries.</a:t>
            </a:r>
            <a:endParaRPr lang="en-US" sz="4400" dirty="0">
              <a:solidFill>
                <a:prstClr val="black"/>
              </a:solidFill>
              <a:latin typeface="Quattrocento Sans" panose="020B0502050000020003" pitchFamily="34" charset="0"/>
              <a:cs typeface="Arial" pitchFamily="34" charset="0"/>
            </a:endParaRPr>
          </a:p>
        </p:txBody>
      </p:sp>
      <p:sp>
        <p:nvSpPr>
          <p:cNvPr id="83" name="TextBox 19">
            <a:extLst>
              <a:ext uri="{FF2B5EF4-FFF2-40B4-BE49-F238E27FC236}">
                <a16:creationId xmlns:a16="http://schemas.microsoft.com/office/drawing/2014/main" id="{511F8D4B-ED39-791D-8CAE-3EC64D112D74}"/>
              </a:ext>
            </a:extLst>
          </p:cNvPr>
          <p:cNvSpPr txBox="1">
            <a:spLocks noChangeArrowheads="1"/>
          </p:cNvSpPr>
          <p:nvPr/>
        </p:nvSpPr>
        <p:spPr bwMode="auto">
          <a:xfrm>
            <a:off x="1140618" y="11752733"/>
            <a:ext cx="9148570" cy="26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gn="just">
              <a:lnSpc>
                <a:spcPct val="107000"/>
              </a:lnSpc>
              <a:spcBef>
                <a:spcPts val="0"/>
              </a:spcBef>
              <a:spcAft>
                <a:spcPts val="800"/>
              </a:spcAft>
            </a:pPr>
            <a:r>
              <a:rPr lang="en-US" sz="3200" b="1" dirty="0">
                <a:latin typeface="Calibri" panose="020F0502020204030204" pitchFamily="34" charset="0"/>
                <a:ea typeface="Calibri" panose="020F0502020204030204" pitchFamily="34" charset="0"/>
                <a:cs typeface="Arial" panose="020B0604020202020204" pitchFamily="34" charset="0"/>
              </a:rPr>
              <a:t>V</a:t>
            </a:r>
            <a:r>
              <a:rPr lang="en-US" sz="3200" dirty="0">
                <a:effectLst/>
                <a:latin typeface="Calibri" panose="020F0502020204030204" pitchFamily="34" charset="0"/>
                <a:ea typeface="Calibri" panose="020F0502020204030204" pitchFamily="34" charset="0"/>
                <a:cs typeface="Arial" panose="020B0604020202020204" pitchFamily="34" charset="0"/>
              </a:rPr>
              <a:t>ehicles’ types classification is essential </a:t>
            </a:r>
            <a:r>
              <a:rPr lang="en-US" sz="3200" dirty="0">
                <a:latin typeface="Calibri" panose="020F0502020204030204" pitchFamily="34" charset="0"/>
                <a:ea typeface="Calibri" panose="020F0502020204030204" pitchFamily="34" charset="0"/>
                <a:cs typeface="Arial" panose="020B0604020202020204" pitchFamily="34" charset="0"/>
              </a:rPr>
              <a:t>nowadays in many forms. It </a:t>
            </a:r>
            <a:r>
              <a:rPr lang="en-US" sz="3200" dirty="0">
                <a:effectLst/>
                <a:latin typeface="Calibri" panose="020F0502020204030204" pitchFamily="34" charset="0"/>
                <a:ea typeface="Calibri" panose="020F0502020204030204" pitchFamily="34" charset="0"/>
                <a:cs typeface="Arial" panose="020B0604020202020204" pitchFamily="34" charset="0"/>
              </a:rPr>
              <a:t>aims to identify which vehicle is being seen by a machine. It can be used in many applications such as surveillance, cars’ detection systems, traffic systems and more.</a:t>
            </a:r>
          </a:p>
        </p:txBody>
      </p:sp>
      <p:sp>
        <p:nvSpPr>
          <p:cNvPr id="85" name="TextBox 19">
            <a:extLst>
              <a:ext uri="{FF2B5EF4-FFF2-40B4-BE49-F238E27FC236}">
                <a16:creationId xmlns:a16="http://schemas.microsoft.com/office/drawing/2014/main" id="{A7AE190E-BE00-F049-D978-EF0746186BF8}"/>
              </a:ext>
            </a:extLst>
          </p:cNvPr>
          <p:cNvSpPr txBox="1">
            <a:spLocks noChangeArrowheads="1"/>
          </p:cNvSpPr>
          <p:nvPr/>
        </p:nvSpPr>
        <p:spPr bwMode="auto">
          <a:xfrm>
            <a:off x="1140618" y="17747552"/>
            <a:ext cx="9148570" cy="374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marR="0" indent="-457200" algn="just">
              <a:lnSpc>
                <a:spcPct val="107000"/>
              </a:lnSpc>
              <a:spcBef>
                <a:spcPts val="0"/>
              </a:spcBef>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collected images dataset consists of 10 classes, (Airplane, Car, Bus, Boat, Bike, Motorcycle, Scoter, toktok, Tram and Truck). Every class consists of 50 images.</a:t>
            </a:r>
          </a:p>
          <a:p>
            <a:pPr marL="457200" indent="-457200" algn="jus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data has been split into 80% training </a:t>
            </a:r>
            <a:br>
              <a:rPr lang="en-US" sz="3200" dirty="0">
                <a:effectLst/>
                <a:latin typeface="Calibri" panose="020F0502020204030204" pitchFamily="34" charset="0"/>
                <a:ea typeface="Calibri" panose="020F0502020204030204" pitchFamily="34" charset="0"/>
                <a:cs typeface="Arial" panose="020B0604020202020204" pitchFamily="34" charset="0"/>
              </a:rPr>
            </a:br>
            <a:r>
              <a:rPr lang="en-US" sz="3200" dirty="0">
                <a:effectLst/>
                <a:latin typeface="Calibri" panose="020F0502020204030204" pitchFamily="34" charset="0"/>
                <a:ea typeface="Calibri" panose="020F0502020204030204" pitchFamily="34" charset="0"/>
                <a:cs typeface="Arial" panose="020B0604020202020204" pitchFamily="34" charset="0"/>
              </a:rPr>
              <a:t>(20% for validation), and 20% for testing. All the images were resized to 64*64 pixels.</a:t>
            </a:r>
            <a:endParaRPr lang="en-US" sz="4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7" name="TextBox 19">
            <a:extLst>
              <a:ext uri="{FF2B5EF4-FFF2-40B4-BE49-F238E27FC236}">
                <a16:creationId xmlns:a16="http://schemas.microsoft.com/office/drawing/2014/main" id="{505B4BA2-5BC0-4A2B-E555-4B080A442B25}"/>
              </a:ext>
            </a:extLst>
          </p:cNvPr>
          <p:cNvSpPr txBox="1">
            <a:spLocks noChangeArrowheads="1"/>
          </p:cNvSpPr>
          <p:nvPr/>
        </p:nvSpPr>
        <p:spPr bwMode="auto">
          <a:xfrm>
            <a:off x="11656487" y="5291251"/>
            <a:ext cx="9148570" cy="45614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algn="just">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Three different models were used:</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Firstly, </a:t>
            </a:r>
            <a:r>
              <a:rPr lang="en-US" sz="3200" dirty="0">
                <a:effectLst/>
                <a:latin typeface="Calibri" panose="020F0502020204030204" pitchFamily="34" charset="0"/>
                <a:ea typeface="Calibri" panose="020F0502020204030204" pitchFamily="34" charset="0"/>
                <a:cs typeface="Arial" panose="020B0604020202020204" pitchFamily="34" charset="0"/>
              </a:rPr>
              <a:t>a sequential CNN model is used to classify the images with </a:t>
            </a:r>
            <a:r>
              <a:rPr lang="en-US" sz="3200" dirty="0" err="1">
                <a:effectLst/>
                <a:latin typeface="Calibri" panose="020F0502020204030204" pitchFamily="34" charset="0"/>
                <a:ea typeface="Calibri" panose="020F0502020204030204" pitchFamily="34" charset="0"/>
                <a:cs typeface="Arial" panose="020B0604020202020204" pitchFamily="34" charset="0"/>
              </a:rPr>
              <a:t>relu</a:t>
            </a:r>
            <a:r>
              <a:rPr lang="en-US" sz="3200" dirty="0">
                <a:effectLst/>
                <a:latin typeface="Calibri" panose="020F0502020204030204" pitchFamily="34" charset="0"/>
                <a:ea typeface="Calibri" panose="020F0502020204030204" pitchFamily="34" charset="0"/>
                <a:cs typeface="Arial" panose="020B0604020202020204" pitchFamily="34" charset="0"/>
              </a:rPr>
              <a:t> activation function and </a:t>
            </a:r>
            <a:r>
              <a:rPr lang="en-US" sz="3200" dirty="0" err="1">
                <a:effectLst/>
                <a:latin typeface="Calibri" panose="020F0502020204030204" pitchFamily="34" charset="0"/>
                <a:ea typeface="Calibri" panose="020F0502020204030204" pitchFamily="34" charset="0"/>
                <a:cs typeface="Arial" panose="020B0604020202020204" pitchFamily="34" charset="0"/>
              </a:rPr>
              <a:t>softmax</a:t>
            </a:r>
            <a:r>
              <a:rPr lang="en-US" sz="3200" dirty="0">
                <a:effectLst/>
                <a:latin typeface="Calibri" panose="020F0502020204030204" pitchFamily="34" charset="0"/>
                <a:ea typeface="Calibri" panose="020F0502020204030204" pitchFamily="34" charset="0"/>
                <a:cs typeface="Arial" panose="020B0604020202020204" pitchFamily="34" charset="0"/>
              </a:rPr>
              <a:t> in the output layer.</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VGG16 model was used by freezing all the weights of the network and adding new layers.</a:t>
            </a:r>
          </a:p>
          <a:p>
            <a:pPr marL="457200" marR="0" indent="-457200" algn="just">
              <a:lnSpc>
                <a:spcPct val="107000"/>
              </a:lnSpc>
              <a:spcBef>
                <a:spcPts val="0"/>
              </a:spcBef>
              <a:spcAft>
                <a:spcPts val="800"/>
              </a:spcAft>
              <a:buClr>
                <a:schemeClr val="accent2">
                  <a:lumMod val="75000"/>
                </a:schemeClr>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The third model is VGG16 model with leaving the last 2 layers unfreeze for fine-tuning.</a:t>
            </a:r>
          </a:p>
        </p:txBody>
      </p:sp>
      <p:sp>
        <p:nvSpPr>
          <p:cNvPr id="88" name="Rectangle 10">
            <a:extLst>
              <a:ext uri="{FF2B5EF4-FFF2-40B4-BE49-F238E27FC236}">
                <a16:creationId xmlns:a16="http://schemas.microsoft.com/office/drawing/2014/main" id="{7D59EFEE-ED63-314A-B397-F6A29B36A2D3}"/>
              </a:ext>
            </a:extLst>
          </p:cNvPr>
          <p:cNvSpPr>
            <a:spLocks noChangeArrowheads="1"/>
          </p:cNvSpPr>
          <p:nvPr/>
        </p:nvSpPr>
        <p:spPr bwMode="auto">
          <a:xfrm>
            <a:off x="32761194" y="10705302"/>
            <a:ext cx="9148570" cy="609600"/>
          </a:xfrm>
          <a:prstGeom prst="rect">
            <a:avLst/>
          </a:prstGeom>
          <a:solidFill>
            <a:srgbClr val="FF8021"/>
          </a:solidFill>
          <a:ln w="12700">
            <a:noFill/>
            <a:miter lim="800000"/>
          </a:ln>
        </p:spPr>
        <p:txBody>
          <a:bodyPr wrap="none" lIns="182880" tIns="48768" rIns="182880" bIns="45709" anchor="ctr" anchorCtr="0"/>
          <a:lstStyle>
            <a:defPPr>
              <a:defRPr kern="1200"/>
            </a:defPPr>
          </a:lstStyle>
          <a:p>
            <a:pPr marL="0" marR="0" lvl="0" indent="0" algn="ctr" defTabSz="3135215"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prstClr val="white"/>
                </a:solidFill>
                <a:effectLst/>
                <a:uLnTx/>
                <a:uFillTx/>
                <a:latin typeface="Quattrocento" panose="02020802030000000404" pitchFamily="18" charset="0"/>
                <a:cs typeface="Arial"/>
              </a:rPr>
              <a:t>Conclusion</a:t>
            </a:r>
            <a:endParaRPr kumimoji="0" lang="en-US" sz="2400" b="1" i="0" u="none" strike="noStrike" kern="0" cap="none" spc="0" normalizeH="0" baseline="0" noProof="0" dirty="0">
              <a:ln>
                <a:noFill/>
              </a:ln>
              <a:solidFill>
                <a:prstClr val="white"/>
              </a:solidFill>
              <a:effectLst/>
              <a:uLnTx/>
              <a:uFillTx/>
              <a:latin typeface="Quattrocento" panose="02020802030000000404" pitchFamily="18" charset="0"/>
              <a:cs typeface="Arial"/>
            </a:endParaRPr>
          </a:p>
        </p:txBody>
      </p:sp>
      <p:sp>
        <p:nvSpPr>
          <p:cNvPr id="93" name="Diagonal Stripe 92">
            <a:extLst>
              <a:ext uri="{FF2B5EF4-FFF2-40B4-BE49-F238E27FC236}">
                <a16:creationId xmlns:a16="http://schemas.microsoft.com/office/drawing/2014/main" id="{93660BB5-0E6A-24E9-2C0E-DFD831EBEB06}"/>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iagonal Stripe 95">
            <a:extLst>
              <a:ext uri="{FF2B5EF4-FFF2-40B4-BE49-F238E27FC236}">
                <a16:creationId xmlns:a16="http://schemas.microsoft.com/office/drawing/2014/main" id="{2A1CF881-8475-0948-3FAB-0848F8274877}"/>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19">
            <a:extLst>
              <a:ext uri="{FF2B5EF4-FFF2-40B4-BE49-F238E27FC236}">
                <a16:creationId xmlns:a16="http://schemas.microsoft.com/office/drawing/2014/main" id="{58903C63-D91D-3B52-1D80-45A617E1842E}"/>
              </a:ext>
            </a:extLst>
          </p:cNvPr>
          <p:cNvSpPr txBox="1">
            <a:spLocks noChangeArrowheads="1"/>
          </p:cNvSpPr>
          <p:nvPr/>
        </p:nvSpPr>
        <p:spPr bwMode="auto">
          <a:xfrm>
            <a:off x="32761194" y="18915629"/>
            <a:ext cx="9276624" cy="24537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Use RESNET or </a:t>
            </a:r>
            <a:r>
              <a:rPr lang="en-US" sz="2800" b="0" i="0" dirty="0" err="1">
                <a:solidFill>
                  <a:srgbClr val="000000"/>
                </a:solidFill>
                <a:effectLst/>
                <a:latin typeface="Lato" panose="020F0502020204030203" pitchFamily="34" charset="0"/>
              </a:rPr>
              <a:t>EfficientNet</a:t>
            </a:r>
            <a:r>
              <a:rPr lang="en-US" sz="3200" dirty="0">
                <a:latin typeface="Calibri" panose="020F0502020204030204" pitchFamily="34" charset="0"/>
                <a:ea typeface="Calibri" panose="020F0502020204030204" pitchFamily="34" charset="0"/>
                <a:cs typeface="Arial" panose="020B0604020202020204" pitchFamily="34" charset="0"/>
              </a:rPr>
              <a:t> instead of VGG16.</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Increase model complexity by adding more layers</a:t>
            </a:r>
            <a:r>
              <a:rPr lang="en-US" sz="3200" dirty="0">
                <a:latin typeface="Calibri" panose="020F0502020204030204" pitchFamily="34" charset="0"/>
                <a:ea typeface="Calibri" panose="020F0502020204030204" pitchFamily="34" charset="0"/>
                <a:cs typeface="Arial" panose="020B0604020202020204" pitchFamily="34" charset="0"/>
              </a:rPr>
              <a:t>.</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effectLst/>
                <a:latin typeface="Calibri" panose="020F0502020204030204" pitchFamily="34" charset="0"/>
                <a:ea typeface="Calibri" panose="020F0502020204030204" pitchFamily="34" charset="0"/>
                <a:cs typeface="Arial" panose="020B0604020202020204" pitchFamily="34" charset="0"/>
              </a:rPr>
              <a:t>Deployment with</a:t>
            </a:r>
            <a:r>
              <a:rPr lang="en-US" sz="3200" dirty="0">
                <a:latin typeface="Calibri" panose="020F0502020204030204" pitchFamily="34" charset="0"/>
                <a:ea typeface="Calibri" panose="020F0502020204030204" pitchFamily="34" charset="0"/>
                <a:cs typeface="Arial" panose="020B0604020202020204" pitchFamily="34" charset="0"/>
              </a:rPr>
              <a:t> </a:t>
            </a:r>
            <a:r>
              <a:rPr lang="en-US" sz="3200" dirty="0" err="1">
                <a:latin typeface="Calibri" panose="020F0502020204030204" pitchFamily="34" charset="0"/>
                <a:ea typeface="Calibri" panose="020F0502020204030204" pitchFamily="34" charset="0"/>
                <a:cs typeface="Arial" panose="020B0604020202020204" pitchFamily="34" charset="0"/>
              </a:rPr>
              <a:t>streamlit</a:t>
            </a:r>
            <a:r>
              <a:rPr lang="en-US" sz="3200" dirty="0">
                <a:latin typeface="Calibri" panose="020F0502020204030204" pitchFamily="34" charset="0"/>
                <a:ea typeface="Calibri" panose="020F0502020204030204" pitchFamily="34" charset="0"/>
                <a:cs typeface="Arial" panose="020B0604020202020204" pitchFamily="34" charset="0"/>
              </a:rPr>
              <a:t> or AWS elastic beanstalk.</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Increase images’ size during training process.</a:t>
            </a:r>
          </a:p>
        </p:txBody>
      </p:sp>
      <p:pic>
        <p:nvPicPr>
          <p:cNvPr id="101" name="Picture 100">
            <a:extLst>
              <a:ext uri="{FF2B5EF4-FFF2-40B4-BE49-F238E27FC236}">
                <a16:creationId xmlns:a16="http://schemas.microsoft.com/office/drawing/2014/main" id="{7387D867-BD32-C38B-DC09-6E8A12304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50438" y="5652817"/>
            <a:ext cx="9148570" cy="5353188"/>
          </a:xfrm>
          <a:prstGeom prst="rect">
            <a:avLst/>
          </a:prstGeom>
        </p:spPr>
      </p:pic>
      <p:pic>
        <p:nvPicPr>
          <p:cNvPr id="103" name="Picture 102">
            <a:extLst>
              <a:ext uri="{FF2B5EF4-FFF2-40B4-BE49-F238E27FC236}">
                <a16:creationId xmlns:a16="http://schemas.microsoft.com/office/drawing/2014/main" id="{4C3D41AD-6770-0AAB-CDED-B3ACABE75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45600" y="10972800"/>
            <a:ext cx="9353408" cy="5491909"/>
          </a:xfrm>
          <a:prstGeom prst="rect">
            <a:avLst/>
          </a:prstGeom>
        </p:spPr>
      </p:pic>
      <p:pic>
        <p:nvPicPr>
          <p:cNvPr id="107" name="Picture 106">
            <a:extLst>
              <a:ext uri="{FF2B5EF4-FFF2-40B4-BE49-F238E27FC236}">
                <a16:creationId xmlns:a16="http://schemas.microsoft.com/office/drawing/2014/main" id="{02D780DA-61FC-7032-3948-48AF003DE9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45600" y="16478651"/>
            <a:ext cx="9353408" cy="5450547"/>
          </a:xfrm>
          <a:prstGeom prst="rect">
            <a:avLst/>
          </a:prstGeom>
        </p:spPr>
      </p:pic>
      <p:sp>
        <p:nvSpPr>
          <p:cNvPr id="110" name="TextBox 19">
            <a:extLst>
              <a:ext uri="{FF2B5EF4-FFF2-40B4-BE49-F238E27FC236}">
                <a16:creationId xmlns:a16="http://schemas.microsoft.com/office/drawing/2014/main" id="{70B2C047-77E8-2FDD-5E14-70A7BC842D8A}"/>
              </a:ext>
            </a:extLst>
          </p:cNvPr>
          <p:cNvSpPr txBox="1">
            <a:spLocks noChangeArrowheads="1"/>
          </p:cNvSpPr>
          <p:nvPr/>
        </p:nvSpPr>
        <p:spPr bwMode="auto">
          <a:xfrm>
            <a:off x="32761194" y="11620310"/>
            <a:ext cx="9276624" cy="62449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Ensemble method was used which calculates the mode between different models that surely have different errors, the output is more robust.</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The difference between validation loss and training loss decreases when applying regularization.</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After applying data augmentation, the accuracy increased as the applied data samples increased.</a:t>
            </a:r>
          </a:p>
          <a:p>
            <a:pPr marL="457200" indent="-457200" algn="just">
              <a:lnSpc>
                <a:spcPct val="107000"/>
              </a:lnSpc>
              <a:spcAft>
                <a:spcPts val="800"/>
              </a:spcAft>
              <a:buClr>
                <a:srgbClr val="C55A11"/>
              </a:buClr>
              <a:buSzPct val="175000"/>
              <a:buFont typeface="Arial" panose="020B0604020202020204" pitchFamily="34" charset="0"/>
              <a:buChar char="•"/>
            </a:pPr>
            <a:r>
              <a:rPr lang="en-US" sz="3200" dirty="0">
                <a:latin typeface="Calibri" panose="020F0502020204030204" pitchFamily="34" charset="0"/>
                <a:ea typeface="Calibri" panose="020F0502020204030204" pitchFamily="34" charset="0"/>
                <a:cs typeface="Arial" panose="020B0604020202020204" pitchFamily="34" charset="0"/>
              </a:rPr>
              <a:t>The training and validation accuracies increased slightly after using data augmentation with regularization in both VGG16 models.</a:t>
            </a:r>
          </a:p>
          <a:p>
            <a:pPr algn="just">
              <a:lnSpc>
                <a:spcPct val="107000"/>
              </a:lnSpc>
              <a:spcAft>
                <a:spcPts val="800"/>
              </a:spcAft>
              <a:buClr>
                <a:srgbClr val="C55A11"/>
              </a:buClr>
              <a:buSzPct val="175000"/>
            </a:pPr>
            <a:endParaRPr lang="en-US" sz="3200" dirty="0">
              <a:latin typeface="Calibri" panose="020F0502020204030204" pitchFamily="34" charset="0"/>
              <a:ea typeface="Calibri" panose="020F0502020204030204" pitchFamily="34" charset="0"/>
              <a:cs typeface="Arial" panose="020B0604020202020204" pitchFamily="34" charset="0"/>
            </a:endParaRPr>
          </a:p>
        </p:txBody>
      </p:sp>
      <p:pic>
        <p:nvPicPr>
          <p:cNvPr id="114" name="Picture 113">
            <a:extLst>
              <a:ext uri="{FF2B5EF4-FFF2-40B4-BE49-F238E27FC236}">
                <a16:creationId xmlns:a16="http://schemas.microsoft.com/office/drawing/2014/main" id="{3011C631-44FE-AC84-424A-57A0F98C922E}"/>
              </a:ext>
            </a:extLst>
          </p:cNvPr>
          <p:cNvPicPr>
            <a:picLocks noChangeAspect="1"/>
          </p:cNvPicPr>
          <p:nvPr/>
        </p:nvPicPr>
        <p:blipFill>
          <a:blip r:embed="rId7"/>
          <a:stretch>
            <a:fillRect/>
          </a:stretch>
        </p:blipFill>
        <p:spPr>
          <a:xfrm>
            <a:off x="11633384" y="10288245"/>
            <a:ext cx="9353408" cy="11112480"/>
          </a:xfrm>
          <a:prstGeom prst="rect">
            <a:avLst/>
          </a:prstGeom>
        </p:spPr>
      </p:pic>
      <p:sp>
        <p:nvSpPr>
          <p:cNvPr id="2" name="Slide Number Placeholder 1">
            <a:extLst>
              <a:ext uri="{FF2B5EF4-FFF2-40B4-BE49-F238E27FC236}">
                <a16:creationId xmlns:a16="http://schemas.microsoft.com/office/drawing/2014/main" id="{E788879E-4E00-6D44-BEB0-32B519EA18AB}"/>
              </a:ext>
            </a:extLst>
          </p:cNvPr>
          <p:cNvSpPr>
            <a:spLocks noGrp="1"/>
          </p:cNvSpPr>
          <p:nvPr>
            <p:ph type="sldNum" sz="quarter" idx="12"/>
          </p:nvPr>
        </p:nvSpPr>
        <p:spPr>
          <a:xfrm>
            <a:off x="32011949" y="20912569"/>
            <a:ext cx="9875520" cy="1168400"/>
          </a:xfrm>
        </p:spPr>
        <p:txBody>
          <a:bodyPr/>
          <a:lstStyle/>
          <a:p>
            <a:fld id="{01C702D0-E734-40D0-A1B9-351696746FA5}" type="slidenum">
              <a:rPr lang="en-US" smtClean="0"/>
              <a:t>1</a:t>
            </a:fld>
            <a:endParaRPr lang="en-US" dirty="0"/>
          </a:p>
        </p:txBody>
      </p:sp>
      <p:pic>
        <p:nvPicPr>
          <p:cNvPr id="4" name="Picture 3">
            <a:extLst>
              <a:ext uri="{FF2B5EF4-FFF2-40B4-BE49-F238E27FC236}">
                <a16:creationId xmlns:a16="http://schemas.microsoft.com/office/drawing/2014/main" id="{279D2CE6-ECB9-04A4-AA9D-936B32173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61194" y="4680146"/>
            <a:ext cx="8933876" cy="5353188"/>
          </a:xfrm>
          <a:prstGeom prst="rect">
            <a:avLst/>
          </a:prstGeom>
        </p:spPr>
      </p:pic>
    </p:spTree>
    <p:extLst>
      <p:ext uri="{BB962C8B-B14F-4D97-AF65-F5344CB8AC3E}">
        <p14:creationId xmlns:p14="http://schemas.microsoft.com/office/powerpoint/2010/main" val="21568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FBAA0C-835C-D164-E4BB-DF1B9AD77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560" y="0"/>
            <a:ext cx="28376880" cy="22006043"/>
          </a:xfrm>
          <a:prstGeom prst="rect">
            <a:avLst/>
          </a:prstGeom>
        </p:spPr>
      </p:pic>
      <p:sp>
        <p:nvSpPr>
          <p:cNvPr id="7" name="Rectangle 6">
            <a:extLst>
              <a:ext uri="{FF2B5EF4-FFF2-40B4-BE49-F238E27FC236}">
                <a16:creationId xmlns:a16="http://schemas.microsoft.com/office/drawing/2014/main" id="{4FE8A144-5FC3-CB90-3265-10FE9B4C6DDB}"/>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8" name="Rectangle 7">
            <a:extLst>
              <a:ext uri="{FF2B5EF4-FFF2-40B4-BE49-F238E27FC236}">
                <a16:creationId xmlns:a16="http://schemas.microsoft.com/office/drawing/2014/main" id="{4FECA92A-8AD1-0581-5983-61EFA04A5B35}"/>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9" name="Diagonal Stripe 8">
            <a:extLst>
              <a:ext uri="{FF2B5EF4-FFF2-40B4-BE49-F238E27FC236}">
                <a16:creationId xmlns:a16="http://schemas.microsoft.com/office/drawing/2014/main" id="{E633C42C-37CA-9200-111D-DCACF6038C5A}"/>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E030C440-BE2C-4DE9-8E8E-7D1D52CCBC03}"/>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4DF0BA76-7EE4-B0BF-C59D-0E8461C7AF2E}"/>
              </a:ext>
            </a:extLst>
          </p:cNvPr>
          <p:cNvSpPr>
            <a:spLocks noGrp="1"/>
          </p:cNvSpPr>
          <p:nvPr>
            <p:ph type="sldNum" sz="quarter" idx="12"/>
          </p:nvPr>
        </p:nvSpPr>
        <p:spPr/>
        <p:txBody>
          <a:bodyPr/>
          <a:lstStyle/>
          <a:p>
            <a:fld id="{01C702D0-E734-40D0-A1B9-351696746FA5}" type="slidenum">
              <a:rPr lang="en-US" smtClean="0"/>
              <a:t>2</a:t>
            </a:fld>
            <a:endParaRPr lang="en-US"/>
          </a:p>
        </p:txBody>
      </p:sp>
      <p:pic>
        <p:nvPicPr>
          <p:cNvPr id="5" name="Picture 4">
            <a:extLst>
              <a:ext uri="{FF2B5EF4-FFF2-40B4-BE49-F238E27FC236}">
                <a16:creationId xmlns:a16="http://schemas.microsoft.com/office/drawing/2014/main" id="{96F3E26E-D985-6700-109F-63FA746C861E}"/>
              </a:ext>
            </a:extLst>
          </p:cNvPr>
          <p:cNvPicPr>
            <a:picLocks noChangeAspect="1"/>
          </p:cNvPicPr>
          <p:nvPr/>
        </p:nvPicPr>
        <p:blipFill rotWithShape="1">
          <a:blip r:embed="rId3">
            <a:extLst>
              <a:ext uri="{28A0092B-C50C-407E-A947-70E740481C1C}">
                <a14:useLocalDpi xmlns:a14="http://schemas.microsoft.com/office/drawing/2010/main" val="0"/>
              </a:ext>
            </a:extLst>
          </a:blip>
          <a:srcRect r="13388"/>
          <a:stretch/>
        </p:blipFill>
        <p:spPr>
          <a:xfrm>
            <a:off x="22185350" y="10590067"/>
            <a:ext cx="5954574" cy="5279197"/>
          </a:xfrm>
          <a:prstGeom prst="rect">
            <a:avLst/>
          </a:prstGeom>
        </p:spPr>
      </p:pic>
    </p:spTree>
    <p:extLst>
      <p:ext uri="{BB962C8B-B14F-4D97-AF65-F5344CB8AC3E}">
        <p14:creationId xmlns:p14="http://schemas.microsoft.com/office/powerpoint/2010/main" val="155121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91707161-0BE0-E78D-01E7-C8DE4E3AD49B}"/>
              </a:ext>
            </a:extLst>
          </p:cNvPr>
          <p:cNvSpPr txBox="1"/>
          <p:nvPr/>
        </p:nvSpPr>
        <p:spPr>
          <a:xfrm>
            <a:off x="8199120" y="7117164"/>
            <a:ext cx="27492960" cy="7725192"/>
          </a:xfrm>
          <a:prstGeom prst="rect">
            <a:avLst/>
          </a:prstGeom>
          <a:noFill/>
        </p:spPr>
        <p:txBody>
          <a:bodyPr wrap="square" rtlCol="0">
            <a:spAutoFit/>
          </a:bodyPr>
          <a:lstStyle/>
          <a:p>
            <a:pPr algn="ctr"/>
            <a:r>
              <a:rPr lang="en-US" sz="49600" dirty="0">
                <a:solidFill>
                  <a:schemeClr val="accent2">
                    <a:lumMod val="60000"/>
                    <a:lumOff val="40000"/>
                  </a:schemeClr>
                </a:solidFill>
              </a:rPr>
              <a:t>Extras</a:t>
            </a:r>
          </a:p>
        </p:txBody>
      </p:sp>
      <p:sp>
        <p:nvSpPr>
          <p:cNvPr id="2" name="Slide Number Placeholder 1">
            <a:extLst>
              <a:ext uri="{FF2B5EF4-FFF2-40B4-BE49-F238E27FC236}">
                <a16:creationId xmlns:a16="http://schemas.microsoft.com/office/drawing/2014/main" id="{535B5AC3-BFE3-ECFC-695B-D3AA3BF53CE5}"/>
              </a:ext>
            </a:extLst>
          </p:cNvPr>
          <p:cNvSpPr>
            <a:spLocks noGrp="1"/>
          </p:cNvSpPr>
          <p:nvPr>
            <p:ph type="sldNum" sz="quarter" idx="12"/>
          </p:nvPr>
        </p:nvSpPr>
        <p:spPr/>
        <p:txBody>
          <a:bodyPr/>
          <a:lstStyle/>
          <a:p>
            <a:fld id="{01C702D0-E734-40D0-A1B9-351696746FA5}" type="slidenum">
              <a:rPr lang="en-US" smtClean="0"/>
              <a:t>3</a:t>
            </a:fld>
            <a:endParaRPr lang="en-US"/>
          </a:p>
        </p:txBody>
      </p:sp>
    </p:spTree>
    <p:extLst>
      <p:ext uri="{BB962C8B-B14F-4D97-AF65-F5344CB8AC3E}">
        <p14:creationId xmlns:p14="http://schemas.microsoft.com/office/powerpoint/2010/main" val="379323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39C5A-86A9-856C-319D-6EF862B76600}"/>
              </a:ext>
            </a:extLst>
          </p:cNvPr>
          <p:cNvPicPr>
            <a:picLocks noChangeAspect="1"/>
          </p:cNvPicPr>
          <p:nvPr/>
        </p:nvPicPr>
        <p:blipFill>
          <a:blip r:embed="rId2"/>
          <a:stretch>
            <a:fillRect/>
          </a:stretch>
        </p:blipFill>
        <p:spPr>
          <a:xfrm>
            <a:off x="10783945" y="0"/>
            <a:ext cx="21387604" cy="21792041"/>
          </a:xfrm>
          <a:prstGeom prst="rect">
            <a:avLst/>
          </a:prstGeom>
        </p:spPr>
      </p:pic>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9689397A-E441-BA8B-9D1A-4DFEDF0EE5C6}"/>
              </a:ext>
            </a:extLst>
          </p:cNvPr>
          <p:cNvSpPr>
            <a:spLocks noGrp="1"/>
          </p:cNvSpPr>
          <p:nvPr>
            <p:ph type="sldNum" sz="quarter" idx="12"/>
          </p:nvPr>
        </p:nvSpPr>
        <p:spPr/>
        <p:txBody>
          <a:bodyPr/>
          <a:lstStyle/>
          <a:p>
            <a:fld id="{01C702D0-E734-40D0-A1B9-351696746FA5}" type="slidenum">
              <a:rPr lang="en-US" smtClean="0"/>
              <a:t>4</a:t>
            </a:fld>
            <a:endParaRPr lang="en-US"/>
          </a:p>
        </p:txBody>
      </p:sp>
    </p:spTree>
    <p:extLst>
      <p:ext uri="{BB962C8B-B14F-4D97-AF65-F5344CB8AC3E}">
        <p14:creationId xmlns:p14="http://schemas.microsoft.com/office/powerpoint/2010/main" val="7616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a:extLst>
              <a:ext uri="{FF2B5EF4-FFF2-40B4-BE49-F238E27FC236}">
                <a16:creationId xmlns:a16="http://schemas.microsoft.com/office/drawing/2014/main" id="{AD528996-F365-BFF1-303C-0D649F41C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561" y="809067"/>
            <a:ext cx="17908826" cy="10479159"/>
          </a:xfrm>
          <a:prstGeom prst="rect">
            <a:avLst/>
          </a:prstGeom>
        </p:spPr>
      </p:pic>
      <p:pic>
        <p:nvPicPr>
          <p:cNvPr id="3" name="Picture 2">
            <a:extLst>
              <a:ext uri="{FF2B5EF4-FFF2-40B4-BE49-F238E27FC236}">
                <a16:creationId xmlns:a16="http://schemas.microsoft.com/office/drawing/2014/main" id="{A2DE8076-7A04-0A13-3AE6-49B652CF7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0799" y="809067"/>
            <a:ext cx="17847317" cy="10479159"/>
          </a:xfrm>
          <a:prstGeom prst="rect">
            <a:avLst/>
          </a:prstGeom>
        </p:spPr>
      </p:pic>
      <p:pic>
        <p:nvPicPr>
          <p:cNvPr id="9" name="Picture 8">
            <a:extLst>
              <a:ext uri="{FF2B5EF4-FFF2-40B4-BE49-F238E27FC236}">
                <a16:creationId xmlns:a16="http://schemas.microsoft.com/office/drawing/2014/main" id="{CDA5115D-BC30-F518-D6F4-D662CE022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9835" y="11729904"/>
            <a:ext cx="17530639" cy="10215696"/>
          </a:xfrm>
          <a:prstGeom prst="rect">
            <a:avLst/>
          </a:prstGeom>
        </p:spPr>
      </p:pic>
      <p:sp>
        <p:nvSpPr>
          <p:cNvPr id="4" name="Slide Number Placeholder 3">
            <a:extLst>
              <a:ext uri="{FF2B5EF4-FFF2-40B4-BE49-F238E27FC236}">
                <a16:creationId xmlns:a16="http://schemas.microsoft.com/office/drawing/2014/main" id="{6EF0D831-4586-D8FA-2952-726C839FF176}"/>
              </a:ext>
            </a:extLst>
          </p:cNvPr>
          <p:cNvSpPr>
            <a:spLocks noGrp="1"/>
          </p:cNvSpPr>
          <p:nvPr>
            <p:ph type="sldNum" sz="quarter" idx="12"/>
          </p:nvPr>
        </p:nvSpPr>
        <p:spPr/>
        <p:txBody>
          <a:bodyPr/>
          <a:lstStyle/>
          <a:p>
            <a:fld id="{01C702D0-E734-40D0-A1B9-351696746FA5}" type="slidenum">
              <a:rPr lang="en-US" smtClean="0"/>
              <a:t>5</a:t>
            </a:fld>
            <a:endParaRPr lang="en-US"/>
          </a:p>
        </p:txBody>
      </p:sp>
    </p:spTree>
    <p:extLst>
      <p:ext uri="{BB962C8B-B14F-4D97-AF65-F5344CB8AC3E}">
        <p14:creationId xmlns:p14="http://schemas.microsoft.com/office/powerpoint/2010/main" val="297559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8C154-7ED3-24A4-9994-49C95DAC900C}"/>
              </a:ext>
            </a:extLst>
          </p:cNvPr>
          <p:cNvSpPr/>
          <p:nvPr/>
        </p:nvSpPr>
        <p:spPr>
          <a:xfrm flipH="1">
            <a:off x="0" y="0"/>
            <a:ext cx="706074" cy="21959520"/>
          </a:xfrm>
          <a:prstGeom prst="rect">
            <a:avLst/>
          </a:prstGeom>
          <a:solidFill>
            <a:schemeClr val="accent5">
              <a:lumMod val="50000"/>
            </a:scheme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6" name="Rectangle 5">
            <a:extLst>
              <a:ext uri="{FF2B5EF4-FFF2-40B4-BE49-F238E27FC236}">
                <a16:creationId xmlns:a16="http://schemas.microsoft.com/office/drawing/2014/main" id="{17C49772-7321-219B-2305-28B9D13D16F9}"/>
              </a:ext>
            </a:extLst>
          </p:cNvPr>
          <p:cNvSpPr/>
          <p:nvPr/>
        </p:nvSpPr>
        <p:spPr>
          <a:xfrm>
            <a:off x="42249421" y="0"/>
            <a:ext cx="1653966" cy="21945600"/>
          </a:xfrm>
          <a:prstGeom prst="rect">
            <a:avLst/>
          </a:prstGeom>
          <a:solidFill>
            <a:srgbClr val="5ECCF3">
              <a:lumMod val="50000"/>
            </a:srgbClr>
          </a:solidFill>
          <a:ln w="25400" cap="flat" cmpd="sng" algn="ctr">
            <a:noFill/>
            <a:prstDash val="solid"/>
          </a:ln>
          <a:effectLst/>
        </p:spPr>
        <p:txBody>
          <a:bodyPr rtlCol="0" anchor="ctr"/>
          <a:lstStyle/>
          <a:p>
            <a:pPr marL="0" marR="0" lvl="0" indent="0" algn="ctr" defTabSz="3756396" eaLnBrk="1" fontAlgn="auto" latinLnBrk="0" hangingPunct="1">
              <a:lnSpc>
                <a:spcPct val="100000"/>
              </a:lnSpc>
              <a:spcBef>
                <a:spcPts val="0"/>
              </a:spcBef>
              <a:spcAft>
                <a:spcPts val="0"/>
              </a:spcAft>
              <a:buClrTx/>
              <a:buSzTx/>
              <a:buFontTx/>
              <a:buNone/>
              <a:tabLst/>
              <a:defRPr/>
            </a:pPr>
            <a:endParaRPr kumimoji="0" lang="en-US" sz="4934" b="0" i="0" u="none" strike="noStrike" kern="0" cap="none" spc="0" normalizeH="0" baseline="0" noProof="0">
              <a:ln>
                <a:noFill/>
              </a:ln>
              <a:solidFill>
                <a:prstClr val="white"/>
              </a:solidFill>
              <a:effectLst/>
              <a:uLnTx/>
              <a:uFillTx/>
              <a:latin typeface="Calibri"/>
              <a:cs typeface="Arial"/>
            </a:endParaRPr>
          </a:p>
        </p:txBody>
      </p:sp>
      <p:sp>
        <p:nvSpPr>
          <p:cNvPr id="7" name="Diagonal Stripe 6">
            <a:extLst>
              <a:ext uri="{FF2B5EF4-FFF2-40B4-BE49-F238E27FC236}">
                <a16:creationId xmlns:a16="http://schemas.microsoft.com/office/drawing/2014/main" id="{13166C6A-09BF-99ED-3B52-3B7FB7DFCCA2}"/>
              </a:ext>
            </a:extLst>
          </p:cNvPr>
          <p:cNvSpPr/>
          <p:nvPr/>
        </p:nvSpPr>
        <p:spPr>
          <a:xfrm>
            <a:off x="42249421" y="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AE5AA900-5F04-A203-4F03-46AD8CD828DA}"/>
              </a:ext>
            </a:extLst>
          </p:cNvPr>
          <p:cNvSpPr/>
          <p:nvPr/>
        </p:nvSpPr>
        <p:spPr>
          <a:xfrm rot="10800000">
            <a:off x="42249420" y="19385280"/>
            <a:ext cx="1641779" cy="2560320"/>
          </a:xfrm>
          <a:prstGeom prst="diagStrip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Picture 1">
            <a:extLst>
              <a:ext uri="{FF2B5EF4-FFF2-40B4-BE49-F238E27FC236}">
                <a16:creationId xmlns:a16="http://schemas.microsoft.com/office/drawing/2014/main" id="{D69CA3A0-90DE-BFDF-E5A8-B34A33004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018" y="3976804"/>
            <a:ext cx="23377164" cy="13991992"/>
          </a:xfrm>
          <a:prstGeom prst="rect">
            <a:avLst/>
          </a:prstGeom>
        </p:spPr>
      </p:pic>
      <p:sp>
        <p:nvSpPr>
          <p:cNvPr id="3" name="Slide Number Placeholder 2">
            <a:extLst>
              <a:ext uri="{FF2B5EF4-FFF2-40B4-BE49-F238E27FC236}">
                <a16:creationId xmlns:a16="http://schemas.microsoft.com/office/drawing/2014/main" id="{EC016D80-523B-7F83-DF27-8B01A0DF7031}"/>
              </a:ext>
            </a:extLst>
          </p:cNvPr>
          <p:cNvSpPr>
            <a:spLocks noGrp="1"/>
          </p:cNvSpPr>
          <p:nvPr>
            <p:ph type="sldNum" sz="quarter" idx="12"/>
          </p:nvPr>
        </p:nvSpPr>
        <p:spPr/>
        <p:txBody>
          <a:bodyPr/>
          <a:lstStyle/>
          <a:p>
            <a:fld id="{01C702D0-E734-40D0-A1B9-351696746FA5}" type="slidenum">
              <a:rPr lang="en-US" smtClean="0"/>
              <a:t>6</a:t>
            </a:fld>
            <a:endParaRPr lang="en-US"/>
          </a:p>
        </p:txBody>
      </p:sp>
    </p:spTree>
    <p:extLst>
      <p:ext uri="{BB962C8B-B14F-4D97-AF65-F5344CB8AC3E}">
        <p14:creationId xmlns:p14="http://schemas.microsoft.com/office/powerpoint/2010/main" val="275078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TotalTime>
  <Words>400</Words>
  <Application>Microsoft Office PowerPoint</Application>
  <PresentationFormat>Custom</PresentationFormat>
  <Paragraphs>40</Paragraphs>
  <Slides>6</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vt:lpstr>
      <vt:lpstr>Quattrocento</vt:lpstr>
      <vt:lpstr>Quattrocento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22</cp:revision>
  <cp:lastPrinted>2022-11-23T19:15:51Z</cp:lastPrinted>
  <dcterms:created xsi:type="dcterms:W3CDTF">2022-11-22T18:43:09Z</dcterms:created>
  <dcterms:modified xsi:type="dcterms:W3CDTF">2022-12-01T05:28:25Z</dcterms:modified>
</cp:coreProperties>
</file>