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C3DE8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C3DE8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rgbClr val="C3DE8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3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08599"/>
            <a:ext cx="9679940" cy="4978400"/>
          </a:xfrm>
          <a:custGeom>
            <a:avLst/>
            <a:gdLst/>
            <a:ahLst/>
            <a:cxnLst/>
            <a:rect l="l" t="t" r="r" b="b"/>
            <a:pathLst>
              <a:path w="9679940" h="4978400">
                <a:moveTo>
                  <a:pt x="5265491" y="101600"/>
                </a:moveTo>
                <a:lnTo>
                  <a:pt x="5725111" y="101600"/>
                </a:lnTo>
                <a:lnTo>
                  <a:pt x="6388229" y="292100"/>
                </a:lnTo>
                <a:lnTo>
                  <a:pt x="6431062" y="317500"/>
                </a:lnTo>
                <a:lnTo>
                  <a:pt x="6558452" y="355600"/>
                </a:lnTo>
                <a:lnTo>
                  <a:pt x="6600538" y="381000"/>
                </a:lnTo>
                <a:lnTo>
                  <a:pt x="6642433" y="393700"/>
                </a:lnTo>
                <a:lnTo>
                  <a:pt x="6684134" y="419100"/>
                </a:lnTo>
                <a:lnTo>
                  <a:pt x="6725638" y="431800"/>
                </a:lnTo>
                <a:lnTo>
                  <a:pt x="6766945" y="457200"/>
                </a:lnTo>
                <a:lnTo>
                  <a:pt x="6808051" y="469900"/>
                </a:lnTo>
                <a:lnTo>
                  <a:pt x="6848955" y="495300"/>
                </a:lnTo>
                <a:lnTo>
                  <a:pt x="6889655" y="508000"/>
                </a:lnTo>
                <a:lnTo>
                  <a:pt x="6930149" y="533400"/>
                </a:lnTo>
                <a:lnTo>
                  <a:pt x="6970434" y="546100"/>
                </a:lnTo>
                <a:lnTo>
                  <a:pt x="7050371" y="596900"/>
                </a:lnTo>
                <a:lnTo>
                  <a:pt x="7090018" y="609600"/>
                </a:lnTo>
                <a:lnTo>
                  <a:pt x="7207652" y="685800"/>
                </a:lnTo>
                <a:lnTo>
                  <a:pt x="7246420" y="698500"/>
                </a:lnTo>
                <a:lnTo>
                  <a:pt x="7436843" y="825500"/>
                </a:lnTo>
                <a:lnTo>
                  <a:pt x="7584958" y="927100"/>
                </a:lnTo>
                <a:lnTo>
                  <a:pt x="7729173" y="1028700"/>
                </a:lnTo>
                <a:lnTo>
                  <a:pt x="7764603" y="1066800"/>
                </a:lnTo>
                <a:lnTo>
                  <a:pt x="7799778" y="1092200"/>
                </a:lnTo>
                <a:lnTo>
                  <a:pt x="7903759" y="1168400"/>
                </a:lnTo>
                <a:lnTo>
                  <a:pt x="7937897" y="1206500"/>
                </a:lnTo>
                <a:lnTo>
                  <a:pt x="8005379" y="1257300"/>
                </a:lnTo>
                <a:lnTo>
                  <a:pt x="8038718" y="1295400"/>
                </a:lnTo>
                <a:lnTo>
                  <a:pt x="8071786" y="1320800"/>
                </a:lnTo>
                <a:lnTo>
                  <a:pt x="8104582" y="1358900"/>
                </a:lnTo>
                <a:lnTo>
                  <a:pt x="8169347" y="1409700"/>
                </a:lnTo>
                <a:lnTo>
                  <a:pt x="8201313" y="1447800"/>
                </a:lnTo>
                <a:lnTo>
                  <a:pt x="8232997" y="1473200"/>
                </a:lnTo>
                <a:lnTo>
                  <a:pt x="8264398" y="1511300"/>
                </a:lnTo>
                <a:lnTo>
                  <a:pt x="8295514" y="1536700"/>
                </a:lnTo>
                <a:lnTo>
                  <a:pt x="8326343" y="1574800"/>
                </a:lnTo>
                <a:lnTo>
                  <a:pt x="8356883" y="1612900"/>
                </a:lnTo>
                <a:lnTo>
                  <a:pt x="8387132" y="1638300"/>
                </a:lnTo>
                <a:lnTo>
                  <a:pt x="8417087" y="1676400"/>
                </a:lnTo>
                <a:lnTo>
                  <a:pt x="8446746" y="1701800"/>
                </a:lnTo>
                <a:lnTo>
                  <a:pt x="8476108" y="1739900"/>
                </a:lnTo>
                <a:lnTo>
                  <a:pt x="8505171" y="1778000"/>
                </a:lnTo>
                <a:lnTo>
                  <a:pt x="8533932" y="1816100"/>
                </a:lnTo>
                <a:lnTo>
                  <a:pt x="8562389" y="1841500"/>
                </a:lnTo>
                <a:lnTo>
                  <a:pt x="8590540" y="1879600"/>
                </a:lnTo>
                <a:lnTo>
                  <a:pt x="8618383" y="1917700"/>
                </a:lnTo>
                <a:lnTo>
                  <a:pt x="8645917" y="1955800"/>
                </a:lnTo>
                <a:lnTo>
                  <a:pt x="8673138" y="1981200"/>
                </a:lnTo>
                <a:lnTo>
                  <a:pt x="8700045" y="2019300"/>
                </a:lnTo>
                <a:lnTo>
                  <a:pt x="8726636" y="2057400"/>
                </a:lnTo>
                <a:lnTo>
                  <a:pt x="8752909" y="2095500"/>
                </a:lnTo>
                <a:lnTo>
                  <a:pt x="8778861" y="2133600"/>
                </a:lnTo>
                <a:lnTo>
                  <a:pt x="8804491" y="2171700"/>
                </a:lnTo>
                <a:lnTo>
                  <a:pt x="8829797" y="2209800"/>
                </a:lnTo>
                <a:lnTo>
                  <a:pt x="8854776" y="2247900"/>
                </a:lnTo>
                <a:lnTo>
                  <a:pt x="8879426" y="2286000"/>
                </a:lnTo>
                <a:lnTo>
                  <a:pt x="8903746" y="2324100"/>
                </a:lnTo>
                <a:lnTo>
                  <a:pt x="8927733" y="2362200"/>
                </a:lnTo>
                <a:lnTo>
                  <a:pt x="8951385" y="2400300"/>
                </a:lnTo>
                <a:lnTo>
                  <a:pt x="8974700" y="2438400"/>
                </a:lnTo>
                <a:lnTo>
                  <a:pt x="8997676" y="2476500"/>
                </a:lnTo>
                <a:lnTo>
                  <a:pt x="9020311" y="2514600"/>
                </a:lnTo>
                <a:lnTo>
                  <a:pt x="9042603" y="2552700"/>
                </a:lnTo>
                <a:lnTo>
                  <a:pt x="9064550" y="2590800"/>
                </a:lnTo>
                <a:lnTo>
                  <a:pt x="9086149" y="2628900"/>
                </a:lnTo>
                <a:lnTo>
                  <a:pt x="9107400" y="2667000"/>
                </a:lnTo>
                <a:lnTo>
                  <a:pt x="9128298" y="2705100"/>
                </a:lnTo>
                <a:lnTo>
                  <a:pt x="9148844" y="2743200"/>
                </a:lnTo>
                <a:lnTo>
                  <a:pt x="9169034" y="2794000"/>
                </a:lnTo>
                <a:lnTo>
                  <a:pt x="9188866" y="2832100"/>
                </a:lnTo>
                <a:lnTo>
                  <a:pt x="9208338" y="2870200"/>
                </a:lnTo>
                <a:lnTo>
                  <a:pt x="9227449" y="2908300"/>
                </a:lnTo>
                <a:lnTo>
                  <a:pt x="9246196" y="2959100"/>
                </a:lnTo>
                <a:lnTo>
                  <a:pt x="9264576" y="2997200"/>
                </a:lnTo>
                <a:lnTo>
                  <a:pt x="9282589" y="3035300"/>
                </a:lnTo>
                <a:lnTo>
                  <a:pt x="9300232" y="3073400"/>
                </a:lnTo>
                <a:lnTo>
                  <a:pt x="9317503" y="3124200"/>
                </a:lnTo>
                <a:lnTo>
                  <a:pt x="9334399" y="3162300"/>
                </a:lnTo>
                <a:lnTo>
                  <a:pt x="9350920" y="3200400"/>
                </a:lnTo>
                <a:lnTo>
                  <a:pt x="9367062" y="3251200"/>
                </a:lnTo>
                <a:lnTo>
                  <a:pt x="9382823" y="3289300"/>
                </a:lnTo>
                <a:lnTo>
                  <a:pt x="9398202" y="3340100"/>
                </a:lnTo>
                <a:lnTo>
                  <a:pt x="9413196" y="3378200"/>
                </a:lnTo>
                <a:lnTo>
                  <a:pt x="9427804" y="3416300"/>
                </a:lnTo>
                <a:lnTo>
                  <a:pt x="9442023" y="3467100"/>
                </a:lnTo>
                <a:lnTo>
                  <a:pt x="9455851" y="3505200"/>
                </a:lnTo>
                <a:lnTo>
                  <a:pt x="9469287" y="3556000"/>
                </a:lnTo>
                <a:lnTo>
                  <a:pt x="9482327" y="3594100"/>
                </a:lnTo>
                <a:lnTo>
                  <a:pt x="9494971" y="3644900"/>
                </a:lnTo>
                <a:lnTo>
                  <a:pt x="9507215" y="3683000"/>
                </a:lnTo>
                <a:lnTo>
                  <a:pt x="9519059" y="3733800"/>
                </a:lnTo>
                <a:lnTo>
                  <a:pt x="9530499" y="3771900"/>
                </a:lnTo>
                <a:lnTo>
                  <a:pt x="9541533" y="3822700"/>
                </a:lnTo>
                <a:lnTo>
                  <a:pt x="9552161" y="3860800"/>
                </a:lnTo>
                <a:lnTo>
                  <a:pt x="9562379" y="3911600"/>
                </a:lnTo>
                <a:lnTo>
                  <a:pt x="9572185" y="3949700"/>
                </a:lnTo>
                <a:lnTo>
                  <a:pt x="9581578" y="4000500"/>
                </a:lnTo>
                <a:lnTo>
                  <a:pt x="9590556" y="4051300"/>
                </a:lnTo>
                <a:lnTo>
                  <a:pt x="9599115" y="4089400"/>
                </a:lnTo>
                <a:lnTo>
                  <a:pt x="9607255" y="4140200"/>
                </a:lnTo>
                <a:lnTo>
                  <a:pt x="9614973" y="4178300"/>
                </a:lnTo>
                <a:lnTo>
                  <a:pt x="9622267" y="4229100"/>
                </a:lnTo>
                <a:lnTo>
                  <a:pt x="9629135" y="4279900"/>
                </a:lnTo>
                <a:lnTo>
                  <a:pt x="9635575" y="4318000"/>
                </a:lnTo>
                <a:lnTo>
                  <a:pt x="9641584" y="4368800"/>
                </a:lnTo>
                <a:lnTo>
                  <a:pt x="9647162" y="4419600"/>
                </a:lnTo>
                <a:lnTo>
                  <a:pt x="9652305" y="4457700"/>
                </a:lnTo>
                <a:lnTo>
                  <a:pt x="9657012" y="4508500"/>
                </a:lnTo>
                <a:lnTo>
                  <a:pt x="9661281" y="4559300"/>
                </a:lnTo>
                <a:lnTo>
                  <a:pt x="9665108" y="4610100"/>
                </a:lnTo>
                <a:lnTo>
                  <a:pt x="9668494" y="4648200"/>
                </a:lnTo>
                <a:lnTo>
                  <a:pt x="9671434" y="4699000"/>
                </a:lnTo>
                <a:lnTo>
                  <a:pt x="9673928" y="4749800"/>
                </a:lnTo>
                <a:lnTo>
                  <a:pt x="9675974" y="4787900"/>
                </a:lnTo>
                <a:lnTo>
                  <a:pt x="9677568" y="4838700"/>
                </a:lnTo>
                <a:lnTo>
                  <a:pt x="9678709" y="4889500"/>
                </a:lnTo>
                <a:lnTo>
                  <a:pt x="9679395" y="4940300"/>
                </a:lnTo>
                <a:lnTo>
                  <a:pt x="9679618" y="4978400"/>
                </a:lnTo>
                <a:lnTo>
                  <a:pt x="9605928" y="4978400"/>
                </a:lnTo>
                <a:lnTo>
                  <a:pt x="9605701" y="4940300"/>
                </a:lnTo>
                <a:lnTo>
                  <a:pt x="9605001" y="4889500"/>
                </a:lnTo>
                <a:lnTo>
                  <a:pt x="9603837" y="4838700"/>
                </a:lnTo>
                <a:lnTo>
                  <a:pt x="9602211" y="4787900"/>
                </a:lnTo>
                <a:lnTo>
                  <a:pt x="9600125" y="4749800"/>
                </a:lnTo>
                <a:lnTo>
                  <a:pt x="9597581" y="4699000"/>
                </a:lnTo>
                <a:lnTo>
                  <a:pt x="9594582" y="4648200"/>
                </a:lnTo>
                <a:lnTo>
                  <a:pt x="9591130" y="4597400"/>
                </a:lnTo>
                <a:lnTo>
                  <a:pt x="9587226" y="4559300"/>
                </a:lnTo>
                <a:lnTo>
                  <a:pt x="9582873" y="4508500"/>
                </a:lnTo>
                <a:lnTo>
                  <a:pt x="9578074" y="4457700"/>
                </a:lnTo>
                <a:lnTo>
                  <a:pt x="9572829" y="4419600"/>
                </a:lnTo>
                <a:lnTo>
                  <a:pt x="9567142" y="4368800"/>
                </a:lnTo>
                <a:lnTo>
                  <a:pt x="9561015" y="4318000"/>
                </a:lnTo>
                <a:lnTo>
                  <a:pt x="9554449" y="4279900"/>
                </a:lnTo>
                <a:lnTo>
                  <a:pt x="9547447" y="4229100"/>
                </a:lnTo>
                <a:lnTo>
                  <a:pt x="9540011" y="4178300"/>
                </a:lnTo>
                <a:lnTo>
                  <a:pt x="9532143" y="4140200"/>
                </a:lnTo>
                <a:lnTo>
                  <a:pt x="9523845" y="4089400"/>
                </a:lnTo>
                <a:lnTo>
                  <a:pt x="9515120" y="4038600"/>
                </a:lnTo>
                <a:lnTo>
                  <a:pt x="9505969" y="4000500"/>
                </a:lnTo>
                <a:lnTo>
                  <a:pt x="9496395" y="3949700"/>
                </a:lnTo>
                <a:lnTo>
                  <a:pt x="9486400" y="3911600"/>
                </a:lnTo>
                <a:lnTo>
                  <a:pt x="9475986" y="3860800"/>
                </a:lnTo>
                <a:lnTo>
                  <a:pt x="9465155" y="3810000"/>
                </a:lnTo>
                <a:lnTo>
                  <a:pt x="9453909" y="3771900"/>
                </a:lnTo>
                <a:lnTo>
                  <a:pt x="9442251" y="3721100"/>
                </a:lnTo>
                <a:lnTo>
                  <a:pt x="9430183" y="3683000"/>
                </a:lnTo>
                <a:lnTo>
                  <a:pt x="9417706" y="3632200"/>
                </a:lnTo>
                <a:lnTo>
                  <a:pt x="9404823" y="3594100"/>
                </a:lnTo>
                <a:lnTo>
                  <a:pt x="9391536" y="3543300"/>
                </a:lnTo>
                <a:lnTo>
                  <a:pt x="9377847" y="3505200"/>
                </a:lnTo>
                <a:lnTo>
                  <a:pt x="9363759" y="3467100"/>
                </a:lnTo>
                <a:lnTo>
                  <a:pt x="9349273" y="3416300"/>
                </a:lnTo>
                <a:lnTo>
                  <a:pt x="9334391" y="3378200"/>
                </a:lnTo>
                <a:lnTo>
                  <a:pt x="9319117" y="3327400"/>
                </a:lnTo>
                <a:lnTo>
                  <a:pt x="9303451" y="3289300"/>
                </a:lnTo>
                <a:lnTo>
                  <a:pt x="9287397" y="3251200"/>
                </a:lnTo>
                <a:lnTo>
                  <a:pt x="9270955" y="3200400"/>
                </a:lnTo>
                <a:lnTo>
                  <a:pt x="9254130" y="3162300"/>
                </a:lnTo>
                <a:lnTo>
                  <a:pt x="9236921" y="3111500"/>
                </a:lnTo>
                <a:lnTo>
                  <a:pt x="9219332" y="3073400"/>
                </a:lnTo>
                <a:lnTo>
                  <a:pt x="9201365" y="3035300"/>
                </a:lnTo>
                <a:lnTo>
                  <a:pt x="9183022" y="2997200"/>
                </a:lnTo>
                <a:lnTo>
                  <a:pt x="9164306" y="2946400"/>
                </a:lnTo>
                <a:lnTo>
                  <a:pt x="9145217" y="2908300"/>
                </a:lnTo>
                <a:lnTo>
                  <a:pt x="9125759" y="2870200"/>
                </a:lnTo>
                <a:lnTo>
                  <a:pt x="9105933" y="2832100"/>
                </a:lnTo>
                <a:lnTo>
                  <a:pt x="9085742" y="2781300"/>
                </a:lnTo>
                <a:lnTo>
                  <a:pt x="9065188" y="2743200"/>
                </a:lnTo>
                <a:lnTo>
                  <a:pt x="9044273" y="2705100"/>
                </a:lnTo>
                <a:lnTo>
                  <a:pt x="9022999" y="2667000"/>
                </a:lnTo>
                <a:lnTo>
                  <a:pt x="9001368" y="2628900"/>
                </a:lnTo>
                <a:lnTo>
                  <a:pt x="8979383" y="2590800"/>
                </a:lnTo>
                <a:lnTo>
                  <a:pt x="8957045" y="2552700"/>
                </a:lnTo>
                <a:lnTo>
                  <a:pt x="8934357" y="2514600"/>
                </a:lnTo>
                <a:lnTo>
                  <a:pt x="8911321" y="2463800"/>
                </a:lnTo>
                <a:lnTo>
                  <a:pt x="8887939" y="2425700"/>
                </a:lnTo>
                <a:lnTo>
                  <a:pt x="8864213" y="2387600"/>
                </a:lnTo>
                <a:lnTo>
                  <a:pt x="8840146" y="2349500"/>
                </a:lnTo>
                <a:lnTo>
                  <a:pt x="8815739" y="2311400"/>
                </a:lnTo>
                <a:lnTo>
                  <a:pt x="8790994" y="2273300"/>
                </a:lnTo>
                <a:lnTo>
                  <a:pt x="8765915" y="2235200"/>
                </a:lnTo>
                <a:lnTo>
                  <a:pt x="8740502" y="2209800"/>
                </a:lnTo>
                <a:lnTo>
                  <a:pt x="8714758" y="2171700"/>
                </a:lnTo>
                <a:lnTo>
                  <a:pt x="8688686" y="2133600"/>
                </a:lnTo>
                <a:lnTo>
                  <a:pt x="8662287" y="2095500"/>
                </a:lnTo>
                <a:lnTo>
                  <a:pt x="8635563" y="2057400"/>
                </a:lnTo>
                <a:lnTo>
                  <a:pt x="8608517" y="2019300"/>
                </a:lnTo>
                <a:lnTo>
                  <a:pt x="8581151" y="1981200"/>
                </a:lnTo>
                <a:lnTo>
                  <a:pt x="8553467" y="1955800"/>
                </a:lnTo>
                <a:lnTo>
                  <a:pt x="8525467" y="1917700"/>
                </a:lnTo>
                <a:lnTo>
                  <a:pt x="8497153" y="1879600"/>
                </a:lnTo>
                <a:lnTo>
                  <a:pt x="8468528" y="1841500"/>
                </a:lnTo>
                <a:lnTo>
                  <a:pt x="8439593" y="1816100"/>
                </a:lnTo>
                <a:lnTo>
                  <a:pt x="8410350" y="1778000"/>
                </a:lnTo>
                <a:lnTo>
                  <a:pt x="8380803" y="1739900"/>
                </a:lnTo>
                <a:lnTo>
                  <a:pt x="8350953" y="1714500"/>
                </a:lnTo>
                <a:lnTo>
                  <a:pt x="8320801" y="1676400"/>
                </a:lnTo>
                <a:lnTo>
                  <a:pt x="8290351" y="1638300"/>
                </a:lnTo>
                <a:lnTo>
                  <a:pt x="8259605" y="1612900"/>
                </a:lnTo>
                <a:lnTo>
                  <a:pt x="8228564" y="1574800"/>
                </a:lnTo>
                <a:lnTo>
                  <a:pt x="8197231" y="1549400"/>
                </a:lnTo>
                <a:lnTo>
                  <a:pt x="8165607" y="1511300"/>
                </a:lnTo>
                <a:lnTo>
                  <a:pt x="8133696" y="1485900"/>
                </a:lnTo>
                <a:lnTo>
                  <a:pt x="8101499" y="1447800"/>
                </a:lnTo>
                <a:lnTo>
                  <a:pt x="8069018" y="1422400"/>
                </a:lnTo>
                <a:lnTo>
                  <a:pt x="8036255" y="1384300"/>
                </a:lnTo>
                <a:lnTo>
                  <a:pt x="7969894" y="1333500"/>
                </a:lnTo>
                <a:lnTo>
                  <a:pt x="7936300" y="1295400"/>
                </a:lnTo>
                <a:lnTo>
                  <a:pt x="7868295" y="1244600"/>
                </a:lnTo>
                <a:lnTo>
                  <a:pt x="7833889" y="1206500"/>
                </a:lnTo>
                <a:lnTo>
                  <a:pt x="7729078" y="1130300"/>
                </a:lnTo>
                <a:lnTo>
                  <a:pt x="7693619" y="1092200"/>
                </a:lnTo>
                <a:lnTo>
                  <a:pt x="7549222" y="990600"/>
                </a:lnTo>
                <a:lnTo>
                  <a:pt x="7400837" y="889000"/>
                </a:lnTo>
                <a:lnTo>
                  <a:pt x="7248600" y="787400"/>
                </a:lnTo>
                <a:lnTo>
                  <a:pt x="7209955" y="762000"/>
                </a:lnTo>
                <a:lnTo>
                  <a:pt x="7171080" y="749300"/>
                </a:lnTo>
                <a:lnTo>
                  <a:pt x="7053096" y="673100"/>
                </a:lnTo>
                <a:lnTo>
                  <a:pt x="7013323" y="660400"/>
                </a:lnTo>
                <a:lnTo>
                  <a:pt x="6933120" y="609600"/>
                </a:lnTo>
                <a:lnTo>
                  <a:pt x="6892695" y="596900"/>
                </a:lnTo>
                <a:lnTo>
                  <a:pt x="6852058" y="571500"/>
                </a:lnTo>
                <a:lnTo>
                  <a:pt x="6811209" y="558800"/>
                </a:lnTo>
                <a:lnTo>
                  <a:pt x="6770152" y="533400"/>
                </a:lnTo>
                <a:lnTo>
                  <a:pt x="6728889" y="520700"/>
                </a:lnTo>
                <a:lnTo>
                  <a:pt x="6687422" y="495300"/>
                </a:lnTo>
                <a:lnTo>
                  <a:pt x="6645752" y="482600"/>
                </a:lnTo>
                <a:lnTo>
                  <a:pt x="6603883" y="457200"/>
                </a:lnTo>
                <a:lnTo>
                  <a:pt x="6561816" y="444500"/>
                </a:lnTo>
                <a:lnTo>
                  <a:pt x="6519553" y="419100"/>
                </a:lnTo>
                <a:lnTo>
                  <a:pt x="6391613" y="381000"/>
                </a:lnTo>
                <a:lnTo>
                  <a:pt x="6348589" y="355600"/>
                </a:lnTo>
                <a:lnTo>
                  <a:pt x="5727819" y="177800"/>
                </a:lnTo>
                <a:lnTo>
                  <a:pt x="5682248" y="177800"/>
                </a:lnTo>
                <a:lnTo>
                  <a:pt x="5590649" y="152400"/>
                </a:lnTo>
                <a:lnTo>
                  <a:pt x="5544625" y="152400"/>
                </a:lnTo>
                <a:lnTo>
                  <a:pt x="5452142" y="127000"/>
                </a:lnTo>
                <a:lnTo>
                  <a:pt x="5405687" y="127000"/>
                </a:lnTo>
                <a:lnTo>
                  <a:pt x="5359092" y="114300"/>
                </a:lnTo>
                <a:lnTo>
                  <a:pt x="5312359" y="114300"/>
                </a:lnTo>
                <a:lnTo>
                  <a:pt x="5265491" y="101600"/>
                </a:lnTo>
                <a:close/>
              </a:path>
              <a:path w="9679940" h="4978400">
                <a:moveTo>
                  <a:pt x="3661457" y="101600"/>
                </a:moveTo>
                <a:lnTo>
                  <a:pt x="4121077" y="101600"/>
                </a:lnTo>
                <a:lnTo>
                  <a:pt x="4074209" y="114300"/>
                </a:lnTo>
                <a:lnTo>
                  <a:pt x="4027476" y="114300"/>
                </a:lnTo>
                <a:lnTo>
                  <a:pt x="3980881" y="127000"/>
                </a:lnTo>
                <a:lnTo>
                  <a:pt x="3934426" y="127000"/>
                </a:lnTo>
                <a:lnTo>
                  <a:pt x="3841943" y="152400"/>
                </a:lnTo>
                <a:lnTo>
                  <a:pt x="3795920" y="152400"/>
                </a:lnTo>
                <a:lnTo>
                  <a:pt x="3704320" y="177800"/>
                </a:lnTo>
                <a:lnTo>
                  <a:pt x="3658749" y="177800"/>
                </a:lnTo>
                <a:lnTo>
                  <a:pt x="3037979" y="355600"/>
                </a:lnTo>
                <a:lnTo>
                  <a:pt x="2994956" y="381000"/>
                </a:lnTo>
                <a:lnTo>
                  <a:pt x="2867015" y="419100"/>
                </a:lnTo>
                <a:lnTo>
                  <a:pt x="2824752" y="444500"/>
                </a:lnTo>
                <a:lnTo>
                  <a:pt x="2782685" y="457200"/>
                </a:lnTo>
                <a:lnTo>
                  <a:pt x="2740816" y="482600"/>
                </a:lnTo>
                <a:lnTo>
                  <a:pt x="2699146" y="495300"/>
                </a:lnTo>
                <a:lnTo>
                  <a:pt x="2657679" y="520700"/>
                </a:lnTo>
                <a:lnTo>
                  <a:pt x="2616416" y="533400"/>
                </a:lnTo>
                <a:lnTo>
                  <a:pt x="2575359" y="558800"/>
                </a:lnTo>
                <a:lnTo>
                  <a:pt x="2534511" y="571500"/>
                </a:lnTo>
                <a:lnTo>
                  <a:pt x="2493873" y="596900"/>
                </a:lnTo>
                <a:lnTo>
                  <a:pt x="2453448" y="609600"/>
                </a:lnTo>
                <a:lnTo>
                  <a:pt x="2373245" y="660400"/>
                </a:lnTo>
                <a:lnTo>
                  <a:pt x="2333472" y="673100"/>
                </a:lnTo>
                <a:lnTo>
                  <a:pt x="2215488" y="749300"/>
                </a:lnTo>
                <a:lnTo>
                  <a:pt x="2176613" y="762000"/>
                </a:lnTo>
                <a:lnTo>
                  <a:pt x="2137968" y="787400"/>
                </a:lnTo>
                <a:lnTo>
                  <a:pt x="1985731" y="889000"/>
                </a:lnTo>
                <a:lnTo>
                  <a:pt x="1837346" y="990600"/>
                </a:lnTo>
                <a:lnTo>
                  <a:pt x="1692949" y="1092200"/>
                </a:lnTo>
                <a:lnTo>
                  <a:pt x="1657490" y="1130300"/>
                </a:lnTo>
                <a:lnTo>
                  <a:pt x="1552680" y="1206500"/>
                </a:lnTo>
                <a:lnTo>
                  <a:pt x="1518273" y="1244600"/>
                </a:lnTo>
                <a:lnTo>
                  <a:pt x="1450268" y="1295400"/>
                </a:lnTo>
                <a:lnTo>
                  <a:pt x="1416674" y="1333500"/>
                </a:lnTo>
                <a:lnTo>
                  <a:pt x="1350313" y="1384300"/>
                </a:lnTo>
                <a:lnTo>
                  <a:pt x="1317550" y="1422400"/>
                </a:lnTo>
                <a:lnTo>
                  <a:pt x="1285070" y="1447800"/>
                </a:lnTo>
                <a:lnTo>
                  <a:pt x="1252872" y="1485900"/>
                </a:lnTo>
                <a:lnTo>
                  <a:pt x="1220961" y="1511300"/>
                </a:lnTo>
                <a:lnTo>
                  <a:pt x="1189338" y="1549400"/>
                </a:lnTo>
                <a:lnTo>
                  <a:pt x="1158004" y="1574800"/>
                </a:lnTo>
                <a:lnTo>
                  <a:pt x="1126963" y="1612900"/>
                </a:lnTo>
                <a:lnTo>
                  <a:pt x="1096217" y="1638300"/>
                </a:lnTo>
                <a:lnTo>
                  <a:pt x="1065767" y="1676400"/>
                </a:lnTo>
                <a:lnTo>
                  <a:pt x="1035615" y="1714500"/>
                </a:lnTo>
                <a:lnTo>
                  <a:pt x="1005765" y="1739900"/>
                </a:lnTo>
                <a:lnTo>
                  <a:pt x="976218" y="1778000"/>
                </a:lnTo>
                <a:lnTo>
                  <a:pt x="946975" y="1816100"/>
                </a:lnTo>
                <a:lnTo>
                  <a:pt x="918041" y="1841500"/>
                </a:lnTo>
                <a:lnTo>
                  <a:pt x="889415" y="1879600"/>
                </a:lnTo>
                <a:lnTo>
                  <a:pt x="861101" y="1917700"/>
                </a:lnTo>
                <a:lnTo>
                  <a:pt x="833101" y="1955800"/>
                </a:lnTo>
                <a:lnTo>
                  <a:pt x="805417" y="1981200"/>
                </a:lnTo>
                <a:lnTo>
                  <a:pt x="778051" y="2019300"/>
                </a:lnTo>
                <a:lnTo>
                  <a:pt x="751005" y="2057400"/>
                </a:lnTo>
                <a:lnTo>
                  <a:pt x="724281" y="2095500"/>
                </a:lnTo>
                <a:lnTo>
                  <a:pt x="697882" y="2133600"/>
                </a:lnTo>
                <a:lnTo>
                  <a:pt x="671810" y="2171700"/>
                </a:lnTo>
                <a:lnTo>
                  <a:pt x="646066" y="2209800"/>
                </a:lnTo>
                <a:lnTo>
                  <a:pt x="620653" y="2235200"/>
                </a:lnTo>
                <a:lnTo>
                  <a:pt x="595574" y="2273300"/>
                </a:lnTo>
                <a:lnTo>
                  <a:pt x="570829" y="2311400"/>
                </a:lnTo>
                <a:lnTo>
                  <a:pt x="546422" y="2349500"/>
                </a:lnTo>
                <a:lnTo>
                  <a:pt x="522355" y="2387600"/>
                </a:lnTo>
                <a:lnTo>
                  <a:pt x="498629" y="2425700"/>
                </a:lnTo>
                <a:lnTo>
                  <a:pt x="475247" y="2463800"/>
                </a:lnTo>
                <a:lnTo>
                  <a:pt x="452211" y="2514600"/>
                </a:lnTo>
                <a:lnTo>
                  <a:pt x="429523" y="2552700"/>
                </a:lnTo>
                <a:lnTo>
                  <a:pt x="407185" y="2590800"/>
                </a:lnTo>
                <a:lnTo>
                  <a:pt x="385200" y="2628900"/>
                </a:lnTo>
                <a:lnTo>
                  <a:pt x="363569" y="2667000"/>
                </a:lnTo>
                <a:lnTo>
                  <a:pt x="342295" y="2705100"/>
                </a:lnTo>
                <a:lnTo>
                  <a:pt x="321380" y="2743200"/>
                </a:lnTo>
                <a:lnTo>
                  <a:pt x="300826" y="2781300"/>
                </a:lnTo>
                <a:lnTo>
                  <a:pt x="280635" y="2832100"/>
                </a:lnTo>
                <a:lnTo>
                  <a:pt x="260809" y="2870200"/>
                </a:lnTo>
                <a:lnTo>
                  <a:pt x="241351" y="2908300"/>
                </a:lnTo>
                <a:lnTo>
                  <a:pt x="222263" y="2946400"/>
                </a:lnTo>
                <a:lnTo>
                  <a:pt x="203546" y="2997200"/>
                </a:lnTo>
                <a:lnTo>
                  <a:pt x="185203" y="3035300"/>
                </a:lnTo>
                <a:lnTo>
                  <a:pt x="167236" y="3073400"/>
                </a:lnTo>
                <a:lnTo>
                  <a:pt x="149647" y="3111500"/>
                </a:lnTo>
                <a:lnTo>
                  <a:pt x="132439" y="3162300"/>
                </a:lnTo>
                <a:lnTo>
                  <a:pt x="115613" y="3200400"/>
                </a:lnTo>
                <a:lnTo>
                  <a:pt x="99171" y="3251200"/>
                </a:lnTo>
                <a:lnTo>
                  <a:pt x="83117" y="3289300"/>
                </a:lnTo>
                <a:lnTo>
                  <a:pt x="67451" y="3327400"/>
                </a:lnTo>
                <a:lnTo>
                  <a:pt x="52177" y="3378200"/>
                </a:lnTo>
                <a:lnTo>
                  <a:pt x="37295" y="3416300"/>
                </a:lnTo>
                <a:lnTo>
                  <a:pt x="22809" y="3467100"/>
                </a:lnTo>
                <a:lnTo>
                  <a:pt x="8721" y="3505200"/>
                </a:lnTo>
                <a:lnTo>
                  <a:pt x="0" y="3530600"/>
                </a:lnTo>
                <a:lnTo>
                  <a:pt x="0" y="3302000"/>
                </a:lnTo>
                <a:lnTo>
                  <a:pt x="3745" y="3289300"/>
                </a:lnTo>
                <a:lnTo>
                  <a:pt x="19507" y="3251200"/>
                </a:lnTo>
                <a:lnTo>
                  <a:pt x="35648" y="3200400"/>
                </a:lnTo>
                <a:lnTo>
                  <a:pt x="52169" y="3162300"/>
                </a:lnTo>
                <a:lnTo>
                  <a:pt x="69065" y="3124200"/>
                </a:lnTo>
                <a:lnTo>
                  <a:pt x="86336" y="3073400"/>
                </a:lnTo>
                <a:lnTo>
                  <a:pt x="103979" y="3035300"/>
                </a:lnTo>
                <a:lnTo>
                  <a:pt x="121992" y="2997200"/>
                </a:lnTo>
                <a:lnTo>
                  <a:pt x="140373" y="2959100"/>
                </a:lnTo>
                <a:lnTo>
                  <a:pt x="159119" y="2908300"/>
                </a:lnTo>
                <a:lnTo>
                  <a:pt x="178230" y="2870200"/>
                </a:lnTo>
                <a:lnTo>
                  <a:pt x="197702" y="2832100"/>
                </a:lnTo>
                <a:lnTo>
                  <a:pt x="217535" y="2794000"/>
                </a:lnTo>
                <a:lnTo>
                  <a:pt x="237724" y="2743200"/>
                </a:lnTo>
                <a:lnTo>
                  <a:pt x="258270" y="2705100"/>
                </a:lnTo>
                <a:lnTo>
                  <a:pt x="279168" y="2667000"/>
                </a:lnTo>
                <a:lnTo>
                  <a:pt x="300419" y="2628900"/>
                </a:lnTo>
                <a:lnTo>
                  <a:pt x="322018" y="2590800"/>
                </a:lnTo>
                <a:lnTo>
                  <a:pt x="343965" y="2552700"/>
                </a:lnTo>
                <a:lnTo>
                  <a:pt x="366257" y="2514600"/>
                </a:lnTo>
                <a:lnTo>
                  <a:pt x="388892" y="2476500"/>
                </a:lnTo>
                <a:lnTo>
                  <a:pt x="411868" y="2438400"/>
                </a:lnTo>
                <a:lnTo>
                  <a:pt x="435183" y="2400300"/>
                </a:lnTo>
                <a:lnTo>
                  <a:pt x="458835" y="2362200"/>
                </a:lnTo>
                <a:lnTo>
                  <a:pt x="482822" y="2324100"/>
                </a:lnTo>
                <a:lnTo>
                  <a:pt x="507142" y="2286000"/>
                </a:lnTo>
                <a:lnTo>
                  <a:pt x="531792" y="2247900"/>
                </a:lnTo>
                <a:lnTo>
                  <a:pt x="556771" y="2209800"/>
                </a:lnTo>
                <a:lnTo>
                  <a:pt x="582077" y="2171700"/>
                </a:lnTo>
                <a:lnTo>
                  <a:pt x="607707" y="2133600"/>
                </a:lnTo>
                <a:lnTo>
                  <a:pt x="633659" y="2095500"/>
                </a:lnTo>
                <a:lnTo>
                  <a:pt x="659932" y="2057400"/>
                </a:lnTo>
                <a:lnTo>
                  <a:pt x="686523" y="2019300"/>
                </a:lnTo>
                <a:lnTo>
                  <a:pt x="713430" y="1981200"/>
                </a:lnTo>
                <a:lnTo>
                  <a:pt x="740651" y="1955800"/>
                </a:lnTo>
                <a:lnTo>
                  <a:pt x="768185" y="1917700"/>
                </a:lnTo>
                <a:lnTo>
                  <a:pt x="796028" y="1879600"/>
                </a:lnTo>
                <a:lnTo>
                  <a:pt x="824179" y="1841500"/>
                </a:lnTo>
                <a:lnTo>
                  <a:pt x="852636" y="1816100"/>
                </a:lnTo>
                <a:lnTo>
                  <a:pt x="881397" y="1778000"/>
                </a:lnTo>
                <a:lnTo>
                  <a:pt x="910460" y="1739900"/>
                </a:lnTo>
                <a:lnTo>
                  <a:pt x="939822" y="1701800"/>
                </a:lnTo>
                <a:lnTo>
                  <a:pt x="969481" y="1676400"/>
                </a:lnTo>
                <a:lnTo>
                  <a:pt x="999436" y="1638300"/>
                </a:lnTo>
                <a:lnTo>
                  <a:pt x="1029685" y="1612900"/>
                </a:lnTo>
                <a:lnTo>
                  <a:pt x="1060225" y="1574800"/>
                </a:lnTo>
                <a:lnTo>
                  <a:pt x="1091054" y="1536700"/>
                </a:lnTo>
                <a:lnTo>
                  <a:pt x="1122170" y="1511300"/>
                </a:lnTo>
                <a:lnTo>
                  <a:pt x="1153571" y="1473200"/>
                </a:lnTo>
                <a:lnTo>
                  <a:pt x="1185256" y="1447800"/>
                </a:lnTo>
                <a:lnTo>
                  <a:pt x="1217221" y="1409700"/>
                </a:lnTo>
                <a:lnTo>
                  <a:pt x="1281986" y="1358900"/>
                </a:lnTo>
                <a:lnTo>
                  <a:pt x="1314782" y="1320800"/>
                </a:lnTo>
                <a:lnTo>
                  <a:pt x="1347850" y="1295400"/>
                </a:lnTo>
                <a:lnTo>
                  <a:pt x="1381189" y="1257300"/>
                </a:lnTo>
                <a:lnTo>
                  <a:pt x="1448671" y="1206500"/>
                </a:lnTo>
                <a:lnTo>
                  <a:pt x="1482809" y="1168400"/>
                </a:lnTo>
                <a:lnTo>
                  <a:pt x="1586790" y="1092200"/>
                </a:lnTo>
                <a:lnTo>
                  <a:pt x="1621965" y="1066800"/>
                </a:lnTo>
                <a:lnTo>
                  <a:pt x="1657395" y="1028700"/>
                </a:lnTo>
                <a:lnTo>
                  <a:pt x="1801611" y="927100"/>
                </a:lnTo>
                <a:lnTo>
                  <a:pt x="1949725" y="825500"/>
                </a:lnTo>
                <a:lnTo>
                  <a:pt x="2140148" y="698500"/>
                </a:lnTo>
                <a:lnTo>
                  <a:pt x="2178917" y="685800"/>
                </a:lnTo>
                <a:lnTo>
                  <a:pt x="2296550" y="609600"/>
                </a:lnTo>
                <a:lnTo>
                  <a:pt x="2336197" y="596900"/>
                </a:lnTo>
                <a:lnTo>
                  <a:pt x="2416134" y="546100"/>
                </a:lnTo>
                <a:lnTo>
                  <a:pt x="2456419" y="533400"/>
                </a:lnTo>
                <a:lnTo>
                  <a:pt x="2496913" y="508000"/>
                </a:lnTo>
                <a:lnTo>
                  <a:pt x="2537613" y="495300"/>
                </a:lnTo>
                <a:lnTo>
                  <a:pt x="2578517" y="469900"/>
                </a:lnTo>
                <a:lnTo>
                  <a:pt x="2619623" y="457200"/>
                </a:lnTo>
                <a:lnTo>
                  <a:pt x="2660930" y="431800"/>
                </a:lnTo>
                <a:lnTo>
                  <a:pt x="2702435" y="419100"/>
                </a:lnTo>
                <a:lnTo>
                  <a:pt x="2744135" y="393700"/>
                </a:lnTo>
                <a:lnTo>
                  <a:pt x="2786030" y="381000"/>
                </a:lnTo>
                <a:lnTo>
                  <a:pt x="2828116" y="355600"/>
                </a:lnTo>
                <a:lnTo>
                  <a:pt x="2955506" y="317500"/>
                </a:lnTo>
                <a:lnTo>
                  <a:pt x="2998339" y="292100"/>
                </a:lnTo>
                <a:lnTo>
                  <a:pt x="3661457" y="101600"/>
                </a:lnTo>
                <a:close/>
              </a:path>
              <a:path w="9679940" h="4978400">
                <a:moveTo>
                  <a:pt x="4981556" y="76200"/>
                </a:moveTo>
                <a:lnTo>
                  <a:pt x="5588202" y="76200"/>
                </a:lnTo>
                <a:lnTo>
                  <a:pt x="5679622" y="101600"/>
                </a:lnTo>
                <a:lnTo>
                  <a:pt x="5171356" y="101600"/>
                </a:lnTo>
                <a:lnTo>
                  <a:pt x="5124094" y="88900"/>
                </a:lnTo>
                <a:lnTo>
                  <a:pt x="5029192" y="88900"/>
                </a:lnTo>
                <a:lnTo>
                  <a:pt x="4981556" y="76200"/>
                </a:lnTo>
                <a:close/>
              </a:path>
              <a:path w="9679940" h="4978400">
                <a:moveTo>
                  <a:pt x="3798366" y="76200"/>
                </a:moveTo>
                <a:lnTo>
                  <a:pt x="4405013" y="76200"/>
                </a:lnTo>
                <a:lnTo>
                  <a:pt x="4357376" y="88900"/>
                </a:lnTo>
                <a:lnTo>
                  <a:pt x="4262474" y="88900"/>
                </a:lnTo>
                <a:lnTo>
                  <a:pt x="4215212" y="101600"/>
                </a:lnTo>
                <a:lnTo>
                  <a:pt x="3706946" y="101600"/>
                </a:lnTo>
                <a:lnTo>
                  <a:pt x="3798366" y="76200"/>
                </a:lnTo>
                <a:close/>
              </a:path>
              <a:path w="9679940" h="4978400">
                <a:moveTo>
                  <a:pt x="3936573" y="50800"/>
                </a:moveTo>
                <a:lnTo>
                  <a:pt x="5449995" y="50800"/>
                </a:lnTo>
                <a:lnTo>
                  <a:pt x="5542274" y="76200"/>
                </a:lnTo>
                <a:lnTo>
                  <a:pt x="3844294" y="76200"/>
                </a:lnTo>
                <a:lnTo>
                  <a:pt x="3936573" y="50800"/>
                </a:lnTo>
                <a:close/>
              </a:path>
              <a:path w="9679940" h="4978400">
                <a:moveTo>
                  <a:pt x="4029404" y="38100"/>
                </a:moveTo>
                <a:lnTo>
                  <a:pt x="5357164" y="38100"/>
                </a:lnTo>
                <a:lnTo>
                  <a:pt x="5403648" y="50800"/>
                </a:lnTo>
                <a:lnTo>
                  <a:pt x="3982920" y="50800"/>
                </a:lnTo>
                <a:lnTo>
                  <a:pt x="4029404" y="38100"/>
                </a:lnTo>
                <a:close/>
              </a:path>
              <a:path w="9679940" h="4978400">
                <a:moveTo>
                  <a:pt x="4169649" y="25400"/>
                </a:moveTo>
                <a:lnTo>
                  <a:pt x="5216919" y="25400"/>
                </a:lnTo>
                <a:lnTo>
                  <a:pt x="5263798" y="38100"/>
                </a:lnTo>
                <a:lnTo>
                  <a:pt x="4122770" y="38100"/>
                </a:lnTo>
                <a:lnTo>
                  <a:pt x="4169649" y="25400"/>
                </a:lnTo>
                <a:close/>
              </a:path>
              <a:path w="9679940" h="4978400">
                <a:moveTo>
                  <a:pt x="4263788" y="12700"/>
                </a:moveTo>
                <a:lnTo>
                  <a:pt x="5122780" y="12700"/>
                </a:lnTo>
                <a:lnTo>
                  <a:pt x="5169912" y="25400"/>
                </a:lnTo>
                <a:lnTo>
                  <a:pt x="4216656" y="25400"/>
                </a:lnTo>
                <a:lnTo>
                  <a:pt x="4263788" y="12700"/>
                </a:lnTo>
                <a:close/>
              </a:path>
              <a:path w="9679940" h="4978400">
                <a:moveTo>
                  <a:pt x="4453530" y="0"/>
                </a:moveTo>
                <a:lnTo>
                  <a:pt x="4933038" y="0"/>
                </a:lnTo>
                <a:lnTo>
                  <a:pt x="4980652" y="12700"/>
                </a:lnTo>
                <a:lnTo>
                  <a:pt x="4405916" y="12700"/>
                </a:lnTo>
                <a:lnTo>
                  <a:pt x="4453530" y="0"/>
                </a:lnTo>
                <a:close/>
              </a:path>
            </a:pathLst>
          </a:custGeom>
          <a:solidFill>
            <a:srgbClr val="5856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066084"/>
            <a:ext cx="3853179" cy="2221230"/>
          </a:xfrm>
          <a:custGeom>
            <a:avLst/>
            <a:gdLst/>
            <a:ahLst/>
            <a:cxnLst/>
            <a:rect l="l" t="t" r="r" b="b"/>
            <a:pathLst>
              <a:path w="3853179" h="2221229">
                <a:moveTo>
                  <a:pt x="0" y="0"/>
                </a:moveTo>
                <a:lnTo>
                  <a:pt x="74547" y="5617"/>
                </a:lnTo>
                <a:lnTo>
                  <a:pt x="164263" y="10961"/>
                </a:lnTo>
                <a:lnTo>
                  <a:pt x="255216" y="15102"/>
                </a:lnTo>
                <a:lnTo>
                  <a:pt x="393728" y="19477"/>
                </a:lnTo>
                <a:lnTo>
                  <a:pt x="1111803" y="29568"/>
                </a:lnTo>
                <a:lnTo>
                  <a:pt x="1306753" y="35541"/>
                </a:lnTo>
                <a:lnTo>
                  <a:pt x="1452896" y="42750"/>
                </a:lnTo>
                <a:lnTo>
                  <a:pt x="1550091" y="49211"/>
                </a:lnTo>
                <a:lnTo>
                  <a:pt x="1646976" y="57218"/>
                </a:lnTo>
                <a:lnTo>
                  <a:pt x="1743442" y="66959"/>
                </a:lnTo>
                <a:lnTo>
                  <a:pt x="1791485" y="72539"/>
                </a:lnTo>
                <a:lnTo>
                  <a:pt x="1839384" y="78623"/>
                </a:lnTo>
                <a:lnTo>
                  <a:pt x="1887124" y="85236"/>
                </a:lnTo>
                <a:lnTo>
                  <a:pt x="1934694" y="92401"/>
                </a:lnTo>
                <a:lnTo>
                  <a:pt x="1982079" y="100142"/>
                </a:lnTo>
                <a:lnTo>
                  <a:pt x="2029266" y="108482"/>
                </a:lnTo>
                <a:lnTo>
                  <a:pt x="2076243" y="117445"/>
                </a:lnTo>
                <a:lnTo>
                  <a:pt x="2122994" y="127055"/>
                </a:lnTo>
                <a:lnTo>
                  <a:pt x="2169508" y="137335"/>
                </a:lnTo>
                <a:lnTo>
                  <a:pt x="2215770" y="148309"/>
                </a:lnTo>
                <a:lnTo>
                  <a:pt x="2261769" y="160001"/>
                </a:lnTo>
                <a:lnTo>
                  <a:pt x="2307489" y="172434"/>
                </a:lnTo>
                <a:lnTo>
                  <a:pt x="2352918" y="185633"/>
                </a:lnTo>
                <a:lnTo>
                  <a:pt x="2398042" y="199620"/>
                </a:lnTo>
                <a:lnTo>
                  <a:pt x="2442849" y="214419"/>
                </a:lnTo>
                <a:lnTo>
                  <a:pt x="2487324" y="230055"/>
                </a:lnTo>
                <a:lnTo>
                  <a:pt x="2531455" y="246550"/>
                </a:lnTo>
                <a:lnTo>
                  <a:pt x="2575228" y="263929"/>
                </a:lnTo>
                <a:lnTo>
                  <a:pt x="2618629" y="282215"/>
                </a:lnTo>
                <a:lnTo>
                  <a:pt x="2661646" y="301432"/>
                </a:lnTo>
                <a:lnTo>
                  <a:pt x="2704266" y="321604"/>
                </a:lnTo>
                <a:lnTo>
                  <a:pt x="2746474" y="342753"/>
                </a:lnTo>
                <a:lnTo>
                  <a:pt x="2788257" y="364904"/>
                </a:lnTo>
                <a:lnTo>
                  <a:pt x="2829602" y="388081"/>
                </a:lnTo>
                <a:lnTo>
                  <a:pt x="2870497" y="412307"/>
                </a:lnTo>
                <a:lnTo>
                  <a:pt x="2910926" y="437606"/>
                </a:lnTo>
                <a:lnTo>
                  <a:pt x="2950878" y="464002"/>
                </a:lnTo>
                <a:lnTo>
                  <a:pt x="2990338" y="491518"/>
                </a:lnTo>
                <a:lnTo>
                  <a:pt x="3029294" y="520177"/>
                </a:lnTo>
                <a:lnTo>
                  <a:pt x="3067732" y="550004"/>
                </a:lnTo>
                <a:lnTo>
                  <a:pt x="3105638" y="581023"/>
                </a:lnTo>
                <a:lnTo>
                  <a:pt x="3143000" y="613256"/>
                </a:lnTo>
                <a:lnTo>
                  <a:pt x="3179804" y="646728"/>
                </a:lnTo>
                <a:lnTo>
                  <a:pt x="3216037" y="681462"/>
                </a:lnTo>
                <a:lnTo>
                  <a:pt x="3251685" y="717483"/>
                </a:lnTo>
                <a:lnTo>
                  <a:pt x="3286908" y="754886"/>
                </a:lnTo>
                <a:lnTo>
                  <a:pt x="3320964" y="792791"/>
                </a:lnTo>
                <a:lnTo>
                  <a:pt x="3353861" y="831182"/>
                </a:lnTo>
                <a:lnTo>
                  <a:pt x="3385611" y="870046"/>
                </a:lnTo>
                <a:lnTo>
                  <a:pt x="3416221" y="909368"/>
                </a:lnTo>
                <a:lnTo>
                  <a:pt x="3445703" y="949132"/>
                </a:lnTo>
                <a:lnTo>
                  <a:pt x="3474065" y="989324"/>
                </a:lnTo>
                <a:lnTo>
                  <a:pt x="3501317" y="1029929"/>
                </a:lnTo>
                <a:lnTo>
                  <a:pt x="3527469" y="1070933"/>
                </a:lnTo>
                <a:lnTo>
                  <a:pt x="3552530" y="1112320"/>
                </a:lnTo>
                <a:lnTo>
                  <a:pt x="3576510" y="1154077"/>
                </a:lnTo>
                <a:lnTo>
                  <a:pt x="3599419" y="1196187"/>
                </a:lnTo>
                <a:lnTo>
                  <a:pt x="3621266" y="1238637"/>
                </a:lnTo>
                <a:lnTo>
                  <a:pt x="3642062" y="1281412"/>
                </a:lnTo>
                <a:lnTo>
                  <a:pt x="3661814" y="1324497"/>
                </a:lnTo>
                <a:lnTo>
                  <a:pt x="3680534" y="1367877"/>
                </a:lnTo>
                <a:lnTo>
                  <a:pt x="3698231" y="1411537"/>
                </a:lnTo>
                <a:lnTo>
                  <a:pt x="3714914" y="1455464"/>
                </a:lnTo>
                <a:lnTo>
                  <a:pt x="3730593" y="1499641"/>
                </a:lnTo>
                <a:lnTo>
                  <a:pt x="3745278" y="1544054"/>
                </a:lnTo>
                <a:lnTo>
                  <a:pt x="3758978" y="1588689"/>
                </a:lnTo>
                <a:lnTo>
                  <a:pt x="3771703" y="1633531"/>
                </a:lnTo>
                <a:lnTo>
                  <a:pt x="3783463" y="1678564"/>
                </a:lnTo>
                <a:lnTo>
                  <a:pt x="3794267" y="1723775"/>
                </a:lnTo>
                <a:lnTo>
                  <a:pt x="3804124" y="1769148"/>
                </a:lnTo>
                <a:lnTo>
                  <a:pt x="3813045" y="1814669"/>
                </a:lnTo>
                <a:lnTo>
                  <a:pt x="3821039" y="1860323"/>
                </a:lnTo>
                <a:lnTo>
                  <a:pt x="3828116" y="1906096"/>
                </a:lnTo>
                <a:lnTo>
                  <a:pt x="3834285" y="1951971"/>
                </a:lnTo>
                <a:lnTo>
                  <a:pt x="3839556" y="1997936"/>
                </a:lnTo>
                <a:lnTo>
                  <a:pt x="3843939" y="2043974"/>
                </a:lnTo>
                <a:lnTo>
                  <a:pt x="3847443" y="2090072"/>
                </a:lnTo>
                <a:lnTo>
                  <a:pt x="3850078" y="2136214"/>
                </a:lnTo>
                <a:lnTo>
                  <a:pt x="3851853" y="2182386"/>
                </a:lnTo>
                <a:lnTo>
                  <a:pt x="3852625" y="2220915"/>
                </a:lnTo>
                <a:lnTo>
                  <a:pt x="0" y="2220915"/>
                </a:lnTo>
                <a:lnTo>
                  <a:pt x="0" y="0"/>
                </a:lnTo>
                <a:close/>
              </a:path>
            </a:pathLst>
          </a:custGeom>
          <a:solidFill>
            <a:srgbClr val="C3D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3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522" y="-53551"/>
            <a:ext cx="14077950" cy="106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rgbClr val="C3DE8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jpg"/><Relationship Id="rId9" Type="http://schemas.openxmlformats.org/officeDocument/2006/relationships/image" Target="../media/image18.jpg"/><Relationship Id="rId10" Type="http://schemas.openxmlformats.org/officeDocument/2006/relationships/image" Target="../media/image19.jpg"/><Relationship Id="rId11" Type="http://schemas.openxmlformats.org/officeDocument/2006/relationships/image" Target="../media/image2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75598" y="0"/>
            <a:ext cx="4312920" cy="7910195"/>
            <a:chOff x="13975598" y="0"/>
            <a:chExt cx="4312920" cy="7910195"/>
          </a:xfrm>
        </p:grpSpPr>
        <p:sp>
          <p:nvSpPr>
            <p:cNvPr id="3" name="object 3"/>
            <p:cNvSpPr/>
            <p:nvPr/>
          </p:nvSpPr>
          <p:spPr>
            <a:xfrm>
              <a:off x="13975598" y="10278"/>
              <a:ext cx="4312920" cy="7899400"/>
            </a:xfrm>
            <a:custGeom>
              <a:avLst/>
              <a:gdLst/>
              <a:ahLst/>
              <a:cxnLst/>
              <a:rect l="l" t="t" r="r" b="b"/>
              <a:pathLst>
                <a:path w="4312919" h="7899400">
                  <a:moveTo>
                    <a:pt x="0" y="2921000"/>
                  </a:moveTo>
                  <a:lnTo>
                    <a:pt x="207" y="2971800"/>
                  </a:lnTo>
                  <a:lnTo>
                    <a:pt x="893" y="3009900"/>
                  </a:lnTo>
                  <a:lnTo>
                    <a:pt x="2034" y="3060700"/>
                  </a:lnTo>
                  <a:lnTo>
                    <a:pt x="3629" y="3111500"/>
                  </a:lnTo>
                  <a:lnTo>
                    <a:pt x="5674" y="3162300"/>
                  </a:lnTo>
                  <a:lnTo>
                    <a:pt x="8168" y="3213100"/>
                  </a:lnTo>
                  <a:lnTo>
                    <a:pt x="11108" y="3251200"/>
                  </a:lnTo>
                  <a:lnTo>
                    <a:pt x="14494" y="3302000"/>
                  </a:lnTo>
                  <a:lnTo>
                    <a:pt x="18322" y="3352800"/>
                  </a:lnTo>
                  <a:lnTo>
                    <a:pt x="22590" y="3390900"/>
                  </a:lnTo>
                  <a:lnTo>
                    <a:pt x="27297" y="3441700"/>
                  </a:lnTo>
                  <a:lnTo>
                    <a:pt x="32440" y="3492500"/>
                  </a:lnTo>
                  <a:lnTo>
                    <a:pt x="38018" y="3530600"/>
                  </a:lnTo>
                  <a:lnTo>
                    <a:pt x="44027" y="3581400"/>
                  </a:lnTo>
                  <a:lnTo>
                    <a:pt x="50467" y="3632200"/>
                  </a:lnTo>
                  <a:lnTo>
                    <a:pt x="57335" y="3670300"/>
                  </a:lnTo>
                  <a:lnTo>
                    <a:pt x="64629" y="3721100"/>
                  </a:lnTo>
                  <a:lnTo>
                    <a:pt x="72347" y="3771900"/>
                  </a:lnTo>
                  <a:lnTo>
                    <a:pt x="80487" y="3810000"/>
                  </a:lnTo>
                  <a:lnTo>
                    <a:pt x="89047" y="3860800"/>
                  </a:lnTo>
                  <a:lnTo>
                    <a:pt x="98024" y="3911600"/>
                  </a:lnTo>
                  <a:lnTo>
                    <a:pt x="107417" y="3949700"/>
                  </a:lnTo>
                  <a:lnTo>
                    <a:pt x="117223" y="4000500"/>
                  </a:lnTo>
                  <a:lnTo>
                    <a:pt x="127441" y="4038600"/>
                  </a:lnTo>
                  <a:lnTo>
                    <a:pt x="138069" y="4089400"/>
                  </a:lnTo>
                  <a:lnTo>
                    <a:pt x="149103" y="4127500"/>
                  </a:lnTo>
                  <a:lnTo>
                    <a:pt x="160544" y="4178300"/>
                  </a:lnTo>
                  <a:lnTo>
                    <a:pt x="172387" y="4216400"/>
                  </a:lnTo>
                  <a:lnTo>
                    <a:pt x="184631" y="4267200"/>
                  </a:lnTo>
                  <a:lnTo>
                    <a:pt x="197275" y="4305300"/>
                  </a:lnTo>
                  <a:lnTo>
                    <a:pt x="210315" y="4356100"/>
                  </a:lnTo>
                  <a:lnTo>
                    <a:pt x="223751" y="4394200"/>
                  </a:lnTo>
                  <a:lnTo>
                    <a:pt x="237579" y="4445000"/>
                  </a:lnTo>
                  <a:lnTo>
                    <a:pt x="251798" y="4483100"/>
                  </a:lnTo>
                  <a:lnTo>
                    <a:pt x="266406" y="4533900"/>
                  </a:lnTo>
                  <a:lnTo>
                    <a:pt x="281400" y="4572000"/>
                  </a:lnTo>
                  <a:lnTo>
                    <a:pt x="296779" y="4610100"/>
                  </a:lnTo>
                  <a:lnTo>
                    <a:pt x="312541" y="4660900"/>
                  </a:lnTo>
                  <a:lnTo>
                    <a:pt x="328683" y="4699000"/>
                  </a:lnTo>
                  <a:lnTo>
                    <a:pt x="345203" y="4737100"/>
                  </a:lnTo>
                  <a:lnTo>
                    <a:pt x="362099" y="4787900"/>
                  </a:lnTo>
                  <a:lnTo>
                    <a:pt x="379370" y="4826000"/>
                  </a:lnTo>
                  <a:lnTo>
                    <a:pt x="397013" y="4864100"/>
                  </a:lnTo>
                  <a:lnTo>
                    <a:pt x="415026" y="4914900"/>
                  </a:lnTo>
                  <a:lnTo>
                    <a:pt x="433407" y="4953000"/>
                  </a:lnTo>
                  <a:lnTo>
                    <a:pt x="452153" y="4991100"/>
                  </a:lnTo>
                  <a:lnTo>
                    <a:pt x="471264" y="5029200"/>
                  </a:lnTo>
                  <a:lnTo>
                    <a:pt x="490736" y="5080000"/>
                  </a:lnTo>
                  <a:lnTo>
                    <a:pt x="510569" y="5118100"/>
                  </a:lnTo>
                  <a:lnTo>
                    <a:pt x="530758" y="5156200"/>
                  </a:lnTo>
                  <a:lnTo>
                    <a:pt x="551304" y="5194300"/>
                  </a:lnTo>
                  <a:lnTo>
                    <a:pt x="572202" y="5232400"/>
                  </a:lnTo>
                  <a:lnTo>
                    <a:pt x="593453" y="5270500"/>
                  </a:lnTo>
                  <a:lnTo>
                    <a:pt x="615052" y="5321300"/>
                  </a:lnTo>
                  <a:lnTo>
                    <a:pt x="636999" y="5359400"/>
                  </a:lnTo>
                  <a:lnTo>
                    <a:pt x="659291" y="5397500"/>
                  </a:lnTo>
                  <a:lnTo>
                    <a:pt x="681926" y="5435600"/>
                  </a:lnTo>
                  <a:lnTo>
                    <a:pt x="704902" y="5473700"/>
                  </a:lnTo>
                  <a:lnTo>
                    <a:pt x="728218" y="5511800"/>
                  </a:lnTo>
                  <a:lnTo>
                    <a:pt x="751870" y="5549900"/>
                  </a:lnTo>
                  <a:lnTo>
                    <a:pt x="775856" y="5588000"/>
                  </a:lnTo>
                  <a:lnTo>
                    <a:pt x="800176" y="5626100"/>
                  </a:lnTo>
                  <a:lnTo>
                    <a:pt x="824826" y="5664200"/>
                  </a:lnTo>
                  <a:lnTo>
                    <a:pt x="849805" y="5702300"/>
                  </a:lnTo>
                  <a:lnTo>
                    <a:pt x="875111" y="5740400"/>
                  </a:lnTo>
                  <a:lnTo>
                    <a:pt x="900741" y="5778500"/>
                  </a:lnTo>
                  <a:lnTo>
                    <a:pt x="926693" y="5816600"/>
                  </a:lnTo>
                  <a:lnTo>
                    <a:pt x="952966" y="5842000"/>
                  </a:lnTo>
                  <a:lnTo>
                    <a:pt x="979557" y="5880100"/>
                  </a:lnTo>
                  <a:lnTo>
                    <a:pt x="1006464" y="5918200"/>
                  </a:lnTo>
                  <a:lnTo>
                    <a:pt x="1033686" y="5956300"/>
                  </a:lnTo>
                  <a:lnTo>
                    <a:pt x="1061219" y="5994400"/>
                  </a:lnTo>
                  <a:lnTo>
                    <a:pt x="1089062" y="6019800"/>
                  </a:lnTo>
                  <a:lnTo>
                    <a:pt x="1117213" y="6057900"/>
                  </a:lnTo>
                  <a:lnTo>
                    <a:pt x="1145670" y="6096000"/>
                  </a:lnTo>
                  <a:lnTo>
                    <a:pt x="1174431" y="6134100"/>
                  </a:lnTo>
                  <a:lnTo>
                    <a:pt x="1203494" y="6159500"/>
                  </a:lnTo>
                  <a:lnTo>
                    <a:pt x="1232856" y="6197600"/>
                  </a:lnTo>
                  <a:lnTo>
                    <a:pt x="1262515" y="6235700"/>
                  </a:lnTo>
                  <a:lnTo>
                    <a:pt x="1292470" y="6261100"/>
                  </a:lnTo>
                  <a:lnTo>
                    <a:pt x="1322719" y="6299200"/>
                  </a:lnTo>
                  <a:lnTo>
                    <a:pt x="1353259" y="6324600"/>
                  </a:lnTo>
                  <a:lnTo>
                    <a:pt x="1384088" y="6362700"/>
                  </a:lnTo>
                  <a:lnTo>
                    <a:pt x="1415204" y="6400800"/>
                  </a:lnTo>
                  <a:lnTo>
                    <a:pt x="1446605" y="6426200"/>
                  </a:lnTo>
                  <a:lnTo>
                    <a:pt x="1478290" y="6464300"/>
                  </a:lnTo>
                  <a:lnTo>
                    <a:pt x="1510255" y="6489700"/>
                  </a:lnTo>
                  <a:lnTo>
                    <a:pt x="1542499" y="6527800"/>
                  </a:lnTo>
                  <a:lnTo>
                    <a:pt x="1607816" y="6578600"/>
                  </a:lnTo>
                  <a:lnTo>
                    <a:pt x="1640884" y="6616700"/>
                  </a:lnTo>
                  <a:lnTo>
                    <a:pt x="1707831" y="6667500"/>
                  </a:lnTo>
                  <a:lnTo>
                    <a:pt x="1741705" y="6705600"/>
                  </a:lnTo>
                  <a:lnTo>
                    <a:pt x="1810244" y="6756400"/>
                  </a:lnTo>
                  <a:lnTo>
                    <a:pt x="1844905" y="6794500"/>
                  </a:lnTo>
                  <a:lnTo>
                    <a:pt x="1915000" y="6845300"/>
                  </a:lnTo>
                  <a:lnTo>
                    <a:pt x="2058220" y="6946900"/>
                  </a:lnTo>
                  <a:lnTo>
                    <a:pt x="2094645" y="6985000"/>
                  </a:lnTo>
                  <a:lnTo>
                    <a:pt x="2242759" y="7086600"/>
                  </a:lnTo>
                  <a:lnTo>
                    <a:pt x="2280381" y="7099300"/>
                  </a:lnTo>
                  <a:lnTo>
                    <a:pt x="2318237" y="7124700"/>
                  </a:lnTo>
                  <a:lnTo>
                    <a:pt x="2510942" y="7251700"/>
                  </a:lnTo>
                  <a:lnTo>
                    <a:pt x="2550153" y="7264400"/>
                  </a:lnTo>
                  <a:lnTo>
                    <a:pt x="2629231" y="7315200"/>
                  </a:lnTo>
                  <a:lnTo>
                    <a:pt x="2669093" y="7327900"/>
                  </a:lnTo>
                  <a:lnTo>
                    <a:pt x="2749453" y="7378700"/>
                  </a:lnTo>
                  <a:lnTo>
                    <a:pt x="2789947" y="7391400"/>
                  </a:lnTo>
                  <a:lnTo>
                    <a:pt x="2830647" y="7416800"/>
                  </a:lnTo>
                  <a:lnTo>
                    <a:pt x="2871551" y="7429500"/>
                  </a:lnTo>
                  <a:lnTo>
                    <a:pt x="2912657" y="7454900"/>
                  </a:lnTo>
                  <a:lnTo>
                    <a:pt x="2953964" y="7467600"/>
                  </a:lnTo>
                  <a:lnTo>
                    <a:pt x="2995469" y="7493000"/>
                  </a:lnTo>
                  <a:lnTo>
                    <a:pt x="3037169" y="7505700"/>
                  </a:lnTo>
                  <a:lnTo>
                    <a:pt x="3079064" y="7531100"/>
                  </a:lnTo>
                  <a:lnTo>
                    <a:pt x="3163427" y="7556500"/>
                  </a:lnTo>
                  <a:lnTo>
                    <a:pt x="3205891" y="7581900"/>
                  </a:lnTo>
                  <a:lnTo>
                    <a:pt x="3334388" y="7620000"/>
                  </a:lnTo>
                  <a:lnTo>
                    <a:pt x="3377582" y="7645400"/>
                  </a:lnTo>
                  <a:lnTo>
                    <a:pt x="3818937" y="7772400"/>
                  </a:lnTo>
                  <a:lnTo>
                    <a:pt x="3863968" y="7772400"/>
                  </a:lnTo>
                  <a:lnTo>
                    <a:pt x="3999980" y="7810500"/>
                  </a:lnTo>
                  <a:lnTo>
                    <a:pt x="4045617" y="7810500"/>
                  </a:lnTo>
                  <a:lnTo>
                    <a:pt x="4137328" y="7835900"/>
                  </a:lnTo>
                  <a:lnTo>
                    <a:pt x="4183397" y="7835900"/>
                  </a:lnTo>
                  <a:lnTo>
                    <a:pt x="4275954" y="7861300"/>
                  </a:lnTo>
                  <a:lnTo>
                    <a:pt x="4312402" y="7861300"/>
                  </a:lnTo>
                  <a:lnTo>
                    <a:pt x="4312402" y="7899400"/>
                  </a:lnTo>
                  <a:lnTo>
                    <a:pt x="0" y="7899400"/>
                  </a:lnTo>
                  <a:lnTo>
                    <a:pt x="0" y="2921000"/>
                  </a:lnTo>
                  <a:close/>
                </a:path>
                <a:path w="4312919" h="7899400">
                  <a:moveTo>
                    <a:pt x="1040105" y="0"/>
                  </a:moveTo>
                  <a:lnTo>
                    <a:pt x="4312402" y="0"/>
                  </a:lnTo>
                  <a:lnTo>
                    <a:pt x="4312402" y="7785100"/>
                  </a:lnTo>
                  <a:lnTo>
                    <a:pt x="4273915" y="7785100"/>
                  </a:lnTo>
                  <a:lnTo>
                    <a:pt x="4227460" y="7772400"/>
                  </a:lnTo>
                  <a:lnTo>
                    <a:pt x="4181146" y="7772400"/>
                  </a:lnTo>
                  <a:lnTo>
                    <a:pt x="4088954" y="7747000"/>
                  </a:lnTo>
                  <a:lnTo>
                    <a:pt x="4043079" y="7747000"/>
                  </a:lnTo>
                  <a:lnTo>
                    <a:pt x="3861106" y="7696200"/>
                  </a:lnTo>
                  <a:lnTo>
                    <a:pt x="3816005" y="7696200"/>
                  </a:lnTo>
                  <a:lnTo>
                    <a:pt x="3461186" y="7594600"/>
                  </a:lnTo>
                  <a:lnTo>
                    <a:pt x="3417614" y="7569200"/>
                  </a:lnTo>
                  <a:lnTo>
                    <a:pt x="3245153" y="7518400"/>
                  </a:lnTo>
                  <a:lnTo>
                    <a:pt x="3202505" y="7493000"/>
                  </a:lnTo>
                  <a:lnTo>
                    <a:pt x="3117786" y="7467600"/>
                  </a:lnTo>
                  <a:lnTo>
                    <a:pt x="3075719" y="7442200"/>
                  </a:lnTo>
                  <a:lnTo>
                    <a:pt x="3033850" y="7429500"/>
                  </a:lnTo>
                  <a:lnTo>
                    <a:pt x="2992180" y="7404100"/>
                  </a:lnTo>
                  <a:lnTo>
                    <a:pt x="2950713" y="7391400"/>
                  </a:lnTo>
                  <a:lnTo>
                    <a:pt x="2909450" y="7366000"/>
                  </a:lnTo>
                  <a:lnTo>
                    <a:pt x="2868393" y="7353300"/>
                  </a:lnTo>
                  <a:lnTo>
                    <a:pt x="2827545" y="7327900"/>
                  </a:lnTo>
                  <a:lnTo>
                    <a:pt x="2786907" y="7315200"/>
                  </a:lnTo>
                  <a:lnTo>
                    <a:pt x="2706272" y="7264400"/>
                  </a:lnTo>
                  <a:lnTo>
                    <a:pt x="2666280" y="7251700"/>
                  </a:lnTo>
                  <a:lnTo>
                    <a:pt x="2586954" y="7200900"/>
                  </a:lnTo>
                  <a:lnTo>
                    <a:pt x="2547625" y="7188200"/>
                  </a:lnTo>
                  <a:lnTo>
                    <a:pt x="2354411" y="7061200"/>
                  </a:lnTo>
                  <a:lnTo>
                    <a:pt x="2316469" y="7035800"/>
                  </a:lnTo>
                  <a:lnTo>
                    <a:pt x="2278765" y="7023100"/>
                  </a:lnTo>
                  <a:lnTo>
                    <a:pt x="2167108" y="6946900"/>
                  </a:lnTo>
                  <a:lnTo>
                    <a:pt x="2130380" y="6908800"/>
                  </a:lnTo>
                  <a:lnTo>
                    <a:pt x="1985983" y="6807200"/>
                  </a:lnTo>
                  <a:lnTo>
                    <a:pt x="1915324" y="6756400"/>
                  </a:lnTo>
                  <a:lnTo>
                    <a:pt x="1880387" y="6718300"/>
                  </a:lnTo>
                  <a:lnTo>
                    <a:pt x="1777169" y="6642100"/>
                  </a:lnTo>
                  <a:lnTo>
                    <a:pt x="1743302" y="6604000"/>
                  </a:lnTo>
                  <a:lnTo>
                    <a:pt x="1676389" y="6553200"/>
                  </a:lnTo>
                  <a:lnTo>
                    <a:pt x="1643347" y="6515100"/>
                  </a:lnTo>
                  <a:lnTo>
                    <a:pt x="1610585" y="6489700"/>
                  </a:lnTo>
                  <a:lnTo>
                    <a:pt x="1578104" y="6451600"/>
                  </a:lnTo>
                  <a:lnTo>
                    <a:pt x="1545906" y="6426200"/>
                  </a:lnTo>
                  <a:lnTo>
                    <a:pt x="1513995" y="6388100"/>
                  </a:lnTo>
                  <a:lnTo>
                    <a:pt x="1482372" y="6362700"/>
                  </a:lnTo>
                  <a:lnTo>
                    <a:pt x="1451038" y="6324600"/>
                  </a:lnTo>
                  <a:lnTo>
                    <a:pt x="1419997" y="6299200"/>
                  </a:lnTo>
                  <a:lnTo>
                    <a:pt x="1389251" y="6261100"/>
                  </a:lnTo>
                  <a:lnTo>
                    <a:pt x="1358801" y="6223000"/>
                  </a:lnTo>
                  <a:lnTo>
                    <a:pt x="1328650" y="6197600"/>
                  </a:lnTo>
                  <a:lnTo>
                    <a:pt x="1298799" y="6159500"/>
                  </a:lnTo>
                  <a:lnTo>
                    <a:pt x="1269252" y="6134100"/>
                  </a:lnTo>
                  <a:lnTo>
                    <a:pt x="1240010" y="6096000"/>
                  </a:lnTo>
                  <a:lnTo>
                    <a:pt x="1211075" y="6057900"/>
                  </a:lnTo>
                  <a:lnTo>
                    <a:pt x="1182449" y="6019800"/>
                  </a:lnTo>
                  <a:lnTo>
                    <a:pt x="1154135" y="5994400"/>
                  </a:lnTo>
                  <a:lnTo>
                    <a:pt x="1126135" y="5956300"/>
                  </a:lnTo>
                  <a:lnTo>
                    <a:pt x="1098451" y="5918200"/>
                  </a:lnTo>
                  <a:lnTo>
                    <a:pt x="1071085" y="5880100"/>
                  </a:lnTo>
                  <a:lnTo>
                    <a:pt x="1044039" y="5842000"/>
                  </a:lnTo>
                  <a:lnTo>
                    <a:pt x="1017315" y="5816600"/>
                  </a:lnTo>
                  <a:lnTo>
                    <a:pt x="990916" y="5778500"/>
                  </a:lnTo>
                  <a:lnTo>
                    <a:pt x="964844" y="5740400"/>
                  </a:lnTo>
                  <a:lnTo>
                    <a:pt x="939100" y="5702300"/>
                  </a:lnTo>
                  <a:lnTo>
                    <a:pt x="913687" y="5664200"/>
                  </a:lnTo>
                  <a:lnTo>
                    <a:pt x="888608" y="5626100"/>
                  </a:lnTo>
                  <a:lnTo>
                    <a:pt x="863863" y="5588000"/>
                  </a:lnTo>
                  <a:lnTo>
                    <a:pt x="839456" y="5549900"/>
                  </a:lnTo>
                  <a:lnTo>
                    <a:pt x="815389" y="5511800"/>
                  </a:lnTo>
                  <a:lnTo>
                    <a:pt x="791663" y="5473700"/>
                  </a:lnTo>
                  <a:lnTo>
                    <a:pt x="768281" y="5435600"/>
                  </a:lnTo>
                  <a:lnTo>
                    <a:pt x="745245" y="5397500"/>
                  </a:lnTo>
                  <a:lnTo>
                    <a:pt x="722557" y="5359400"/>
                  </a:lnTo>
                  <a:lnTo>
                    <a:pt x="700219" y="5321300"/>
                  </a:lnTo>
                  <a:lnTo>
                    <a:pt x="678234" y="5283200"/>
                  </a:lnTo>
                  <a:lnTo>
                    <a:pt x="656603" y="5245100"/>
                  </a:lnTo>
                  <a:lnTo>
                    <a:pt x="635329" y="5194300"/>
                  </a:lnTo>
                  <a:lnTo>
                    <a:pt x="614414" y="5156200"/>
                  </a:lnTo>
                  <a:lnTo>
                    <a:pt x="593860" y="5118100"/>
                  </a:lnTo>
                  <a:lnTo>
                    <a:pt x="573669" y="5080000"/>
                  </a:lnTo>
                  <a:lnTo>
                    <a:pt x="553843" y="5041900"/>
                  </a:lnTo>
                  <a:lnTo>
                    <a:pt x="534385" y="4991100"/>
                  </a:lnTo>
                  <a:lnTo>
                    <a:pt x="515297" y="4953000"/>
                  </a:lnTo>
                  <a:lnTo>
                    <a:pt x="496580" y="4914900"/>
                  </a:lnTo>
                  <a:lnTo>
                    <a:pt x="478237" y="4876800"/>
                  </a:lnTo>
                  <a:lnTo>
                    <a:pt x="460270" y="4826000"/>
                  </a:lnTo>
                  <a:lnTo>
                    <a:pt x="442681" y="4787900"/>
                  </a:lnTo>
                  <a:lnTo>
                    <a:pt x="425473" y="4749800"/>
                  </a:lnTo>
                  <a:lnTo>
                    <a:pt x="408647" y="4699000"/>
                  </a:lnTo>
                  <a:lnTo>
                    <a:pt x="392205" y="4660900"/>
                  </a:lnTo>
                  <a:lnTo>
                    <a:pt x="376151" y="4622800"/>
                  </a:lnTo>
                  <a:lnTo>
                    <a:pt x="360485" y="4572000"/>
                  </a:lnTo>
                  <a:lnTo>
                    <a:pt x="345211" y="4533900"/>
                  </a:lnTo>
                  <a:lnTo>
                    <a:pt x="330329" y="4483100"/>
                  </a:lnTo>
                  <a:lnTo>
                    <a:pt x="315844" y="4445000"/>
                  </a:lnTo>
                  <a:lnTo>
                    <a:pt x="301755" y="4406900"/>
                  </a:lnTo>
                  <a:lnTo>
                    <a:pt x="288066" y="4356100"/>
                  </a:lnTo>
                  <a:lnTo>
                    <a:pt x="274779" y="4318000"/>
                  </a:lnTo>
                  <a:lnTo>
                    <a:pt x="261896" y="4267200"/>
                  </a:lnTo>
                  <a:lnTo>
                    <a:pt x="249420" y="4229100"/>
                  </a:lnTo>
                  <a:lnTo>
                    <a:pt x="237351" y="4178300"/>
                  </a:lnTo>
                  <a:lnTo>
                    <a:pt x="225693" y="4140200"/>
                  </a:lnTo>
                  <a:lnTo>
                    <a:pt x="214447" y="4089400"/>
                  </a:lnTo>
                  <a:lnTo>
                    <a:pt x="203616" y="4038600"/>
                  </a:lnTo>
                  <a:lnTo>
                    <a:pt x="193202" y="4000500"/>
                  </a:lnTo>
                  <a:lnTo>
                    <a:pt x="183207" y="3949700"/>
                  </a:lnTo>
                  <a:lnTo>
                    <a:pt x="173633" y="3911600"/>
                  </a:lnTo>
                  <a:lnTo>
                    <a:pt x="164482" y="3860800"/>
                  </a:lnTo>
                  <a:lnTo>
                    <a:pt x="155757" y="3822700"/>
                  </a:lnTo>
                  <a:lnTo>
                    <a:pt x="147459" y="3771900"/>
                  </a:lnTo>
                  <a:lnTo>
                    <a:pt x="139591" y="3721100"/>
                  </a:lnTo>
                  <a:lnTo>
                    <a:pt x="132155" y="3683000"/>
                  </a:lnTo>
                  <a:lnTo>
                    <a:pt x="125153" y="3632200"/>
                  </a:lnTo>
                  <a:lnTo>
                    <a:pt x="118588" y="3581400"/>
                  </a:lnTo>
                  <a:lnTo>
                    <a:pt x="112460" y="3543300"/>
                  </a:lnTo>
                  <a:lnTo>
                    <a:pt x="106773" y="3492500"/>
                  </a:lnTo>
                  <a:lnTo>
                    <a:pt x="101529" y="3441700"/>
                  </a:lnTo>
                  <a:lnTo>
                    <a:pt x="96729" y="3403600"/>
                  </a:lnTo>
                  <a:lnTo>
                    <a:pt x="92376" y="3352800"/>
                  </a:lnTo>
                  <a:lnTo>
                    <a:pt x="88473" y="3302000"/>
                  </a:lnTo>
                  <a:lnTo>
                    <a:pt x="85020" y="3251200"/>
                  </a:lnTo>
                  <a:lnTo>
                    <a:pt x="82021" y="3213100"/>
                  </a:lnTo>
                  <a:lnTo>
                    <a:pt x="79477" y="3162300"/>
                  </a:lnTo>
                  <a:lnTo>
                    <a:pt x="77391" y="3111500"/>
                  </a:lnTo>
                  <a:lnTo>
                    <a:pt x="75765" y="3060700"/>
                  </a:lnTo>
                  <a:lnTo>
                    <a:pt x="74601" y="3009900"/>
                  </a:lnTo>
                  <a:lnTo>
                    <a:pt x="73901" y="2971800"/>
                  </a:lnTo>
                  <a:lnTo>
                    <a:pt x="73667" y="2921000"/>
                  </a:lnTo>
                  <a:lnTo>
                    <a:pt x="73901" y="2870200"/>
                  </a:lnTo>
                  <a:lnTo>
                    <a:pt x="74601" y="2819400"/>
                  </a:lnTo>
                  <a:lnTo>
                    <a:pt x="75765" y="2768600"/>
                  </a:lnTo>
                  <a:lnTo>
                    <a:pt x="77391" y="2730500"/>
                  </a:lnTo>
                  <a:lnTo>
                    <a:pt x="79477" y="2679700"/>
                  </a:lnTo>
                  <a:lnTo>
                    <a:pt x="870037" y="244493"/>
                  </a:lnTo>
                  <a:lnTo>
                    <a:pt x="913687" y="177800"/>
                  </a:lnTo>
                  <a:lnTo>
                    <a:pt x="939100" y="139700"/>
                  </a:lnTo>
                  <a:lnTo>
                    <a:pt x="964844" y="101600"/>
                  </a:lnTo>
                  <a:lnTo>
                    <a:pt x="990916" y="63500"/>
                  </a:lnTo>
                  <a:lnTo>
                    <a:pt x="1017315" y="25400"/>
                  </a:lnTo>
                  <a:lnTo>
                    <a:pt x="1040105" y="0"/>
                  </a:lnTo>
                  <a:close/>
                </a:path>
                <a:path w="4312919" h="7899400">
                  <a:moveTo>
                    <a:pt x="949513" y="0"/>
                  </a:moveTo>
                  <a:lnTo>
                    <a:pt x="870037" y="244493"/>
                  </a:lnTo>
                  <a:lnTo>
                    <a:pt x="863863" y="254000"/>
                  </a:lnTo>
                  <a:lnTo>
                    <a:pt x="839456" y="292100"/>
                  </a:lnTo>
                  <a:lnTo>
                    <a:pt x="815389" y="330200"/>
                  </a:lnTo>
                  <a:lnTo>
                    <a:pt x="791663" y="368300"/>
                  </a:lnTo>
                  <a:lnTo>
                    <a:pt x="768281" y="406400"/>
                  </a:lnTo>
                  <a:lnTo>
                    <a:pt x="745245" y="444500"/>
                  </a:lnTo>
                  <a:lnTo>
                    <a:pt x="722557" y="482600"/>
                  </a:lnTo>
                  <a:lnTo>
                    <a:pt x="700219" y="520700"/>
                  </a:lnTo>
                  <a:lnTo>
                    <a:pt x="678234" y="558800"/>
                  </a:lnTo>
                  <a:lnTo>
                    <a:pt x="656603" y="596900"/>
                  </a:lnTo>
                  <a:lnTo>
                    <a:pt x="635329" y="635000"/>
                  </a:lnTo>
                  <a:lnTo>
                    <a:pt x="614414" y="685800"/>
                  </a:lnTo>
                  <a:lnTo>
                    <a:pt x="593860" y="723900"/>
                  </a:lnTo>
                  <a:lnTo>
                    <a:pt x="573669" y="762000"/>
                  </a:lnTo>
                  <a:lnTo>
                    <a:pt x="553843" y="800100"/>
                  </a:lnTo>
                  <a:lnTo>
                    <a:pt x="534385" y="838200"/>
                  </a:lnTo>
                  <a:lnTo>
                    <a:pt x="515297" y="889000"/>
                  </a:lnTo>
                  <a:lnTo>
                    <a:pt x="496580" y="927100"/>
                  </a:lnTo>
                  <a:lnTo>
                    <a:pt x="478237" y="965200"/>
                  </a:lnTo>
                  <a:lnTo>
                    <a:pt x="460270" y="1003300"/>
                  </a:lnTo>
                  <a:lnTo>
                    <a:pt x="442681" y="1054100"/>
                  </a:lnTo>
                  <a:lnTo>
                    <a:pt x="425473" y="1092200"/>
                  </a:lnTo>
                  <a:lnTo>
                    <a:pt x="408647" y="1130300"/>
                  </a:lnTo>
                  <a:lnTo>
                    <a:pt x="392205" y="1181100"/>
                  </a:lnTo>
                  <a:lnTo>
                    <a:pt x="376151" y="1219200"/>
                  </a:lnTo>
                  <a:lnTo>
                    <a:pt x="360485" y="1270000"/>
                  </a:lnTo>
                  <a:lnTo>
                    <a:pt x="345211" y="1308100"/>
                  </a:lnTo>
                  <a:lnTo>
                    <a:pt x="330329" y="1346200"/>
                  </a:lnTo>
                  <a:lnTo>
                    <a:pt x="315844" y="1397000"/>
                  </a:lnTo>
                  <a:lnTo>
                    <a:pt x="301755" y="1435100"/>
                  </a:lnTo>
                  <a:lnTo>
                    <a:pt x="288066" y="1485900"/>
                  </a:lnTo>
                  <a:lnTo>
                    <a:pt x="274779" y="1524000"/>
                  </a:lnTo>
                  <a:lnTo>
                    <a:pt x="261896" y="1574800"/>
                  </a:lnTo>
                  <a:lnTo>
                    <a:pt x="249420" y="1612900"/>
                  </a:lnTo>
                  <a:lnTo>
                    <a:pt x="237351" y="1663700"/>
                  </a:lnTo>
                  <a:lnTo>
                    <a:pt x="225693" y="1701800"/>
                  </a:lnTo>
                  <a:lnTo>
                    <a:pt x="214447" y="1752600"/>
                  </a:lnTo>
                  <a:lnTo>
                    <a:pt x="203616" y="1790700"/>
                  </a:lnTo>
                  <a:lnTo>
                    <a:pt x="193202" y="1841500"/>
                  </a:lnTo>
                  <a:lnTo>
                    <a:pt x="183207" y="1879600"/>
                  </a:lnTo>
                  <a:lnTo>
                    <a:pt x="173633" y="1930400"/>
                  </a:lnTo>
                  <a:lnTo>
                    <a:pt x="164482" y="1981200"/>
                  </a:lnTo>
                  <a:lnTo>
                    <a:pt x="155757" y="2019300"/>
                  </a:lnTo>
                  <a:lnTo>
                    <a:pt x="147459" y="2070100"/>
                  </a:lnTo>
                  <a:lnTo>
                    <a:pt x="139591" y="2108200"/>
                  </a:lnTo>
                  <a:lnTo>
                    <a:pt x="132155" y="2159000"/>
                  </a:lnTo>
                  <a:lnTo>
                    <a:pt x="125153" y="2209800"/>
                  </a:lnTo>
                  <a:lnTo>
                    <a:pt x="118588" y="2247900"/>
                  </a:lnTo>
                  <a:lnTo>
                    <a:pt x="112460" y="2298700"/>
                  </a:lnTo>
                  <a:lnTo>
                    <a:pt x="106773" y="2349500"/>
                  </a:lnTo>
                  <a:lnTo>
                    <a:pt x="101529" y="2400300"/>
                  </a:lnTo>
                  <a:lnTo>
                    <a:pt x="96729" y="2438400"/>
                  </a:lnTo>
                  <a:lnTo>
                    <a:pt x="92376" y="2489200"/>
                  </a:lnTo>
                  <a:lnTo>
                    <a:pt x="88473" y="2540000"/>
                  </a:lnTo>
                  <a:lnTo>
                    <a:pt x="85020" y="2578100"/>
                  </a:lnTo>
                  <a:lnTo>
                    <a:pt x="82021" y="2628900"/>
                  </a:lnTo>
                  <a:lnTo>
                    <a:pt x="79667" y="2675919"/>
                  </a:lnTo>
                  <a:lnTo>
                    <a:pt x="0" y="2921000"/>
                  </a:lnTo>
                  <a:lnTo>
                    <a:pt x="207" y="2870200"/>
                  </a:lnTo>
                  <a:lnTo>
                    <a:pt x="893" y="2819400"/>
                  </a:lnTo>
                  <a:lnTo>
                    <a:pt x="2034" y="2781300"/>
                  </a:lnTo>
                  <a:lnTo>
                    <a:pt x="3629" y="2730500"/>
                  </a:lnTo>
                  <a:lnTo>
                    <a:pt x="5674" y="2679700"/>
                  </a:lnTo>
                  <a:lnTo>
                    <a:pt x="8168" y="2628900"/>
                  </a:lnTo>
                  <a:lnTo>
                    <a:pt x="11108" y="2590800"/>
                  </a:lnTo>
                  <a:lnTo>
                    <a:pt x="14494" y="2540000"/>
                  </a:lnTo>
                  <a:lnTo>
                    <a:pt x="18322" y="2489200"/>
                  </a:lnTo>
                  <a:lnTo>
                    <a:pt x="22590" y="2438400"/>
                  </a:lnTo>
                  <a:lnTo>
                    <a:pt x="27297" y="2400300"/>
                  </a:lnTo>
                  <a:lnTo>
                    <a:pt x="32440" y="2349500"/>
                  </a:lnTo>
                  <a:lnTo>
                    <a:pt x="38018" y="2298700"/>
                  </a:lnTo>
                  <a:lnTo>
                    <a:pt x="44027" y="2260600"/>
                  </a:lnTo>
                  <a:lnTo>
                    <a:pt x="50467" y="2209800"/>
                  </a:lnTo>
                  <a:lnTo>
                    <a:pt x="57335" y="2159000"/>
                  </a:lnTo>
                  <a:lnTo>
                    <a:pt x="64629" y="2120900"/>
                  </a:lnTo>
                  <a:lnTo>
                    <a:pt x="72347" y="2070100"/>
                  </a:lnTo>
                  <a:lnTo>
                    <a:pt x="80487" y="2019300"/>
                  </a:lnTo>
                  <a:lnTo>
                    <a:pt x="89047" y="1981200"/>
                  </a:lnTo>
                  <a:lnTo>
                    <a:pt x="98024" y="1930400"/>
                  </a:lnTo>
                  <a:lnTo>
                    <a:pt x="107417" y="1892300"/>
                  </a:lnTo>
                  <a:lnTo>
                    <a:pt x="117223" y="1841500"/>
                  </a:lnTo>
                  <a:lnTo>
                    <a:pt x="127441" y="1790700"/>
                  </a:lnTo>
                  <a:lnTo>
                    <a:pt x="138069" y="1752600"/>
                  </a:lnTo>
                  <a:lnTo>
                    <a:pt x="149103" y="1701800"/>
                  </a:lnTo>
                  <a:lnTo>
                    <a:pt x="160544" y="1663700"/>
                  </a:lnTo>
                  <a:lnTo>
                    <a:pt x="172387" y="1612900"/>
                  </a:lnTo>
                  <a:lnTo>
                    <a:pt x="184631" y="1574800"/>
                  </a:lnTo>
                  <a:lnTo>
                    <a:pt x="197275" y="1524000"/>
                  </a:lnTo>
                  <a:lnTo>
                    <a:pt x="210315" y="1485900"/>
                  </a:lnTo>
                  <a:lnTo>
                    <a:pt x="223751" y="1435100"/>
                  </a:lnTo>
                  <a:lnTo>
                    <a:pt x="237579" y="1397000"/>
                  </a:lnTo>
                  <a:lnTo>
                    <a:pt x="251798" y="1358900"/>
                  </a:lnTo>
                  <a:lnTo>
                    <a:pt x="266406" y="1308100"/>
                  </a:lnTo>
                  <a:lnTo>
                    <a:pt x="281400" y="1270000"/>
                  </a:lnTo>
                  <a:lnTo>
                    <a:pt x="296779" y="1219200"/>
                  </a:lnTo>
                  <a:lnTo>
                    <a:pt x="312541" y="1181100"/>
                  </a:lnTo>
                  <a:lnTo>
                    <a:pt x="328683" y="1143000"/>
                  </a:lnTo>
                  <a:lnTo>
                    <a:pt x="345203" y="1092200"/>
                  </a:lnTo>
                  <a:lnTo>
                    <a:pt x="362099" y="1054100"/>
                  </a:lnTo>
                  <a:lnTo>
                    <a:pt x="379370" y="1016000"/>
                  </a:lnTo>
                  <a:lnTo>
                    <a:pt x="397013" y="965200"/>
                  </a:lnTo>
                  <a:lnTo>
                    <a:pt x="415026" y="927100"/>
                  </a:lnTo>
                  <a:lnTo>
                    <a:pt x="433407" y="889000"/>
                  </a:lnTo>
                  <a:lnTo>
                    <a:pt x="452153" y="850900"/>
                  </a:lnTo>
                  <a:lnTo>
                    <a:pt x="471264" y="800100"/>
                  </a:lnTo>
                  <a:lnTo>
                    <a:pt x="490736" y="762000"/>
                  </a:lnTo>
                  <a:lnTo>
                    <a:pt x="510569" y="723900"/>
                  </a:lnTo>
                  <a:lnTo>
                    <a:pt x="530758" y="685800"/>
                  </a:lnTo>
                  <a:lnTo>
                    <a:pt x="551304" y="647700"/>
                  </a:lnTo>
                  <a:lnTo>
                    <a:pt x="572202" y="596900"/>
                  </a:lnTo>
                  <a:lnTo>
                    <a:pt x="593453" y="558800"/>
                  </a:lnTo>
                  <a:lnTo>
                    <a:pt x="615052" y="520700"/>
                  </a:lnTo>
                  <a:lnTo>
                    <a:pt x="636999" y="482600"/>
                  </a:lnTo>
                  <a:lnTo>
                    <a:pt x="659291" y="444500"/>
                  </a:lnTo>
                  <a:lnTo>
                    <a:pt x="681926" y="406400"/>
                  </a:lnTo>
                  <a:lnTo>
                    <a:pt x="704902" y="368300"/>
                  </a:lnTo>
                  <a:lnTo>
                    <a:pt x="728218" y="330200"/>
                  </a:lnTo>
                  <a:lnTo>
                    <a:pt x="751870" y="292100"/>
                  </a:lnTo>
                  <a:lnTo>
                    <a:pt x="775856" y="254000"/>
                  </a:lnTo>
                  <a:lnTo>
                    <a:pt x="800176" y="215900"/>
                  </a:lnTo>
                  <a:lnTo>
                    <a:pt x="824826" y="177800"/>
                  </a:lnTo>
                  <a:lnTo>
                    <a:pt x="849805" y="139700"/>
                  </a:lnTo>
                  <a:lnTo>
                    <a:pt x="875111" y="101600"/>
                  </a:lnTo>
                  <a:lnTo>
                    <a:pt x="900741" y="63500"/>
                  </a:lnTo>
                  <a:lnTo>
                    <a:pt x="926693" y="25400"/>
                  </a:lnTo>
                  <a:lnTo>
                    <a:pt x="949513" y="0"/>
                  </a:lnTo>
                  <a:close/>
                </a:path>
                <a:path w="4312919" h="7899400">
                  <a:moveTo>
                    <a:pt x="870037" y="244493"/>
                  </a:moveTo>
                  <a:lnTo>
                    <a:pt x="79667" y="2675919"/>
                  </a:lnTo>
                  <a:lnTo>
                    <a:pt x="82021" y="2628900"/>
                  </a:lnTo>
                  <a:lnTo>
                    <a:pt x="85020" y="2578100"/>
                  </a:lnTo>
                  <a:lnTo>
                    <a:pt x="88473" y="2540000"/>
                  </a:lnTo>
                  <a:lnTo>
                    <a:pt x="92376" y="2489200"/>
                  </a:lnTo>
                  <a:lnTo>
                    <a:pt x="96729" y="2438400"/>
                  </a:lnTo>
                  <a:lnTo>
                    <a:pt x="101529" y="2400300"/>
                  </a:lnTo>
                  <a:lnTo>
                    <a:pt x="106773" y="2349500"/>
                  </a:lnTo>
                  <a:lnTo>
                    <a:pt x="112460" y="2298700"/>
                  </a:lnTo>
                  <a:lnTo>
                    <a:pt x="118588" y="2247900"/>
                  </a:lnTo>
                  <a:lnTo>
                    <a:pt x="125153" y="2209800"/>
                  </a:lnTo>
                  <a:lnTo>
                    <a:pt x="132155" y="2159000"/>
                  </a:lnTo>
                  <a:lnTo>
                    <a:pt x="139591" y="2108200"/>
                  </a:lnTo>
                  <a:lnTo>
                    <a:pt x="147459" y="2070100"/>
                  </a:lnTo>
                  <a:lnTo>
                    <a:pt x="155757" y="2019300"/>
                  </a:lnTo>
                  <a:lnTo>
                    <a:pt x="164482" y="1981200"/>
                  </a:lnTo>
                  <a:lnTo>
                    <a:pt x="173633" y="1930400"/>
                  </a:lnTo>
                  <a:lnTo>
                    <a:pt x="183207" y="1879600"/>
                  </a:lnTo>
                  <a:lnTo>
                    <a:pt x="193202" y="1841500"/>
                  </a:lnTo>
                  <a:lnTo>
                    <a:pt x="203616" y="1790700"/>
                  </a:lnTo>
                  <a:lnTo>
                    <a:pt x="214447" y="1752600"/>
                  </a:lnTo>
                  <a:lnTo>
                    <a:pt x="225693" y="1701800"/>
                  </a:lnTo>
                  <a:lnTo>
                    <a:pt x="237351" y="1663700"/>
                  </a:lnTo>
                  <a:lnTo>
                    <a:pt x="249420" y="1612900"/>
                  </a:lnTo>
                  <a:lnTo>
                    <a:pt x="261896" y="1574800"/>
                  </a:lnTo>
                  <a:lnTo>
                    <a:pt x="274779" y="1524000"/>
                  </a:lnTo>
                  <a:lnTo>
                    <a:pt x="288066" y="1485900"/>
                  </a:lnTo>
                  <a:lnTo>
                    <a:pt x="301755" y="1435100"/>
                  </a:lnTo>
                  <a:lnTo>
                    <a:pt x="315844" y="1397000"/>
                  </a:lnTo>
                  <a:lnTo>
                    <a:pt x="330329" y="1346200"/>
                  </a:lnTo>
                  <a:lnTo>
                    <a:pt x="345211" y="1308100"/>
                  </a:lnTo>
                  <a:lnTo>
                    <a:pt x="360485" y="1270000"/>
                  </a:lnTo>
                  <a:lnTo>
                    <a:pt x="376151" y="1219200"/>
                  </a:lnTo>
                  <a:lnTo>
                    <a:pt x="392205" y="1181100"/>
                  </a:lnTo>
                  <a:lnTo>
                    <a:pt x="408647" y="1130300"/>
                  </a:lnTo>
                  <a:lnTo>
                    <a:pt x="425473" y="1092200"/>
                  </a:lnTo>
                  <a:lnTo>
                    <a:pt x="442681" y="1054100"/>
                  </a:lnTo>
                  <a:lnTo>
                    <a:pt x="460270" y="1003300"/>
                  </a:lnTo>
                  <a:lnTo>
                    <a:pt x="478237" y="965200"/>
                  </a:lnTo>
                  <a:lnTo>
                    <a:pt x="496580" y="927100"/>
                  </a:lnTo>
                  <a:lnTo>
                    <a:pt x="515297" y="889000"/>
                  </a:lnTo>
                  <a:lnTo>
                    <a:pt x="534385" y="838200"/>
                  </a:lnTo>
                  <a:lnTo>
                    <a:pt x="553843" y="800100"/>
                  </a:lnTo>
                  <a:lnTo>
                    <a:pt x="573669" y="762000"/>
                  </a:lnTo>
                  <a:lnTo>
                    <a:pt x="593860" y="723900"/>
                  </a:lnTo>
                  <a:lnTo>
                    <a:pt x="614414" y="685800"/>
                  </a:lnTo>
                  <a:lnTo>
                    <a:pt x="635329" y="635000"/>
                  </a:lnTo>
                  <a:lnTo>
                    <a:pt x="656603" y="596900"/>
                  </a:lnTo>
                  <a:lnTo>
                    <a:pt x="678234" y="558800"/>
                  </a:lnTo>
                  <a:lnTo>
                    <a:pt x="700219" y="520700"/>
                  </a:lnTo>
                  <a:lnTo>
                    <a:pt x="722557" y="482600"/>
                  </a:lnTo>
                  <a:lnTo>
                    <a:pt x="745245" y="444500"/>
                  </a:lnTo>
                  <a:lnTo>
                    <a:pt x="768281" y="406400"/>
                  </a:lnTo>
                  <a:lnTo>
                    <a:pt x="791663" y="368300"/>
                  </a:lnTo>
                  <a:lnTo>
                    <a:pt x="815389" y="330200"/>
                  </a:lnTo>
                  <a:lnTo>
                    <a:pt x="839456" y="292100"/>
                  </a:lnTo>
                  <a:lnTo>
                    <a:pt x="863863" y="254000"/>
                  </a:lnTo>
                  <a:lnTo>
                    <a:pt x="870037" y="244493"/>
                  </a:lnTo>
                  <a:close/>
                </a:path>
              </a:pathLst>
            </a:custGeom>
            <a:solidFill>
              <a:srgbClr val="5856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196482" y="0"/>
              <a:ext cx="3091815" cy="3879215"/>
            </a:xfrm>
            <a:custGeom>
              <a:avLst/>
              <a:gdLst/>
              <a:ahLst/>
              <a:cxnLst/>
              <a:rect l="l" t="t" r="r" b="b"/>
              <a:pathLst>
                <a:path w="3091815" h="3879215">
                  <a:moveTo>
                    <a:pt x="211575" y="0"/>
                  </a:moveTo>
                  <a:lnTo>
                    <a:pt x="3091515" y="0"/>
                  </a:lnTo>
                  <a:lnTo>
                    <a:pt x="3091515" y="3878806"/>
                  </a:lnTo>
                  <a:lnTo>
                    <a:pt x="2985648" y="3824164"/>
                  </a:lnTo>
                  <a:lnTo>
                    <a:pt x="2841597" y="3747557"/>
                  </a:lnTo>
                  <a:lnTo>
                    <a:pt x="2591589" y="3609939"/>
                  </a:lnTo>
                  <a:lnTo>
                    <a:pt x="1791261" y="3150981"/>
                  </a:lnTo>
                  <a:lnTo>
                    <a:pt x="1520448" y="2990992"/>
                  </a:lnTo>
                  <a:lnTo>
                    <a:pt x="1369187" y="2899116"/>
                  </a:lnTo>
                  <a:lnTo>
                    <a:pt x="1272981" y="2839297"/>
                  </a:lnTo>
                  <a:lnTo>
                    <a:pt x="1180459" y="2780464"/>
                  </a:lnTo>
                  <a:lnTo>
                    <a:pt x="1091600" y="2722481"/>
                  </a:lnTo>
                  <a:lnTo>
                    <a:pt x="1048538" y="2693766"/>
                  </a:lnTo>
                  <a:lnTo>
                    <a:pt x="1006384" y="2665212"/>
                  </a:lnTo>
                  <a:lnTo>
                    <a:pt x="965136" y="2636802"/>
                  </a:lnTo>
                  <a:lnTo>
                    <a:pt x="924791" y="2608520"/>
                  </a:lnTo>
                  <a:lnTo>
                    <a:pt x="885346" y="2580349"/>
                  </a:lnTo>
                  <a:lnTo>
                    <a:pt x="846800" y="2552270"/>
                  </a:lnTo>
                  <a:lnTo>
                    <a:pt x="809148" y="2524268"/>
                  </a:lnTo>
                  <a:lnTo>
                    <a:pt x="772390" y="2496325"/>
                  </a:lnTo>
                  <a:lnTo>
                    <a:pt x="736522" y="2468425"/>
                  </a:lnTo>
                  <a:lnTo>
                    <a:pt x="701541" y="2440549"/>
                  </a:lnTo>
                  <a:lnTo>
                    <a:pt x="667446" y="2412682"/>
                  </a:lnTo>
                  <a:lnTo>
                    <a:pt x="634233" y="2384806"/>
                  </a:lnTo>
                  <a:lnTo>
                    <a:pt x="601900" y="2356903"/>
                  </a:lnTo>
                  <a:lnTo>
                    <a:pt x="570444" y="2328958"/>
                  </a:lnTo>
                  <a:lnTo>
                    <a:pt x="539864" y="2300953"/>
                  </a:lnTo>
                  <a:lnTo>
                    <a:pt x="510156" y="2272871"/>
                  </a:lnTo>
                  <a:lnTo>
                    <a:pt x="481317" y="2244695"/>
                  </a:lnTo>
                  <a:lnTo>
                    <a:pt x="453346" y="2216408"/>
                  </a:lnTo>
                  <a:lnTo>
                    <a:pt x="426239" y="2187993"/>
                  </a:lnTo>
                  <a:lnTo>
                    <a:pt x="399994" y="2159433"/>
                  </a:lnTo>
                  <a:lnTo>
                    <a:pt x="374609" y="2130710"/>
                  </a:lnTo>
                  <a:lnTo>
                    <a:pt x="326407" y="2072711"/>
                  </a:lnTo>
                  <a:lnTo>
                    <a:pt x="281612" y="2013858"/>
                  </a:lnTo>
                  <a:lnTo>
                    <a:pt x="240204" y="1954016"/>
                  </a:lnTo>
                  <a:lnTo>
                    <a:pt x="202162" y="1893049"/>
                  </a:lnTo>
                  <a:lnTo>
                    <a:pt x="167466" y="1830820"/>
                  </a:lnTo>
                  <a:lnTo>
                    <a:pt x="136095" y="1767194"/>
                  </a:lnTo>
                  <a:lnTo>
                    <a:pt x="108029" y="1702033"/>
                  </a:lnTo>
                  <a:lnTo>
                    <a:pt x="83247" y="1635201"/>
                  </a:lnTo>
                  <a:lnTo>
                    <a:pt x="61729" y="1566563"/>
                  </a:lnTo>
                  <a:lnTo>
                    <a:pt x="43454" y="1495982"/>
                  </a:lnTo>
                  <a:lnTo>
                    <a:pt x="28402" y="1423322"/>
                  </a:lnTo>
                  <a:lnTo>
                    <a:pt x="16552" y="1348446"/>
                  </a:lnTo>
                  <a:lnTo>
                    <a:pt x="11822" y="1310135"/>
                  </a:lnTo>
                  <a:lnTo>
                    <a:pt x="7884" y="1271219"/>
                  </a:lnTo>
                  <a:lnTo>
                    <a:pt x="4737" y="1231681"/>
                  </a:lnTo>
                  <a:lnTo>
                    <a:pt x="2377" y="1191504"/>
                  </a:lnTo>
                  <a:lnTo>
                    <a:pt x="803" y="1150671"/>
                  </a:lnTo>
                  <a:lnTo>
                    <a:pt x="11" y="1109165"/>
                  </a:lnTo>
                  <a:lnTo>
                    <a:pt x="0" y="1066969"/>
                  </a:lnTo>
                  <a:lnTo>
                    <a:pt x="765" y="1024065"/>
                  </a:lnTo>
                  <a:lnTo>
                    <a:pt x="2306" y="980438"/>
                  </a:lnTo>
                  <a:lnTo>
                    <a:pt x="4619" y="936069"/>
                  </a:lnTo>
                  <a:lnTo>
                    <a:pt x="7702" y="890942"/>
                  </a:lnTo>
                  <a:lnTo>
                    <a:pt x="11553" y="845040"/>
                  </a:lnTo>
                  <a:lnTo>
                    <a:pt x="16168" y="798346"/>
                  </a:lnTo>
                  <a:lnTo>
                    <a:pt x="21545" y="750842"/>
                  </a:lnTo>
                  <a:lnTo>
                    <a:pt x="27681" y="702512"/>
                  </a:lnTo>
                  <a:lnTo>
                    <a:pt x="34575" y="653339"/>
                  </a:lnTo>
                  <a:lnTo>
                    <a:pt x="42223" y="603305"/>
                  </a:lnTo>
                  <a:lnTo>
                    <a:pt x="50623" y="552393"/>
                  </a:lnTo>
                  <a:lnTo>
                    <a:pt x="59772" y="500588"/>
                  </a:lnTo>
                  <a:lnTo>
                    <a:pt x="70737" y="443705"/>
                  </a:lnTo>
                  <a:lnTo>
                    <a:pt x="82728" y="388283"/>
                  </a:lnTo>
                  <a:lnTo>
                    <a:pt x="95727" y="334305"/>
                  </a:lnTo>
                  <a:lnTo>
                    <a:pt x="109718" y="281754"/>
                  </a:lnTo>
                  <a:lnTo>
                    <a:pt x="124685" y="230613"/>
                  </a:lnTo>
                  <a:lnTo>
                    <a:pt x="140611" y="180866"/>
                  </a:lnTo>
                  <a:lnTo>
                    <a:pt x="157479" y="132495"/>
                  </a:lnTo>
                  <a:lnTo>
                    <a:pt x="175274" y="85484"/>
                  </a:lnTo>
                  <a:lnTo>
                    <a:pt x="193978" y="39816"/>
                  </a:lnTo>
                  <a:lnTo>
                    <a:pt x="211575" y="0"/>
                  </a:lnTo>
                  <a:close/>
                </a:path>
              </a:pathLst>
            </a:custGeom>
            <a:solidFill>
              <a:srgbClr val="C3DE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23684" y="9426195"/>
            <a:ext cx="1438275" cy="361950"/>
          </a:xfrm>
          <a:custGeom>
            <a:avLst/>
            <a:gdLst/>
            <a:ahLst/>
            <a:cxnLst/>
            <a:rect l="l" t="t" r="r" b="b"/>
            <a:pathLst>
              <a:path w="1438275" h="361950">
                <a:moveTo>
                  <a:pt x="179728" y="361948"/>
                </a:moveTo>
                <a:lnTo>
                  <a:pt x="131936" y="355486"/>
                </a:lnTo>
                <a:lnTo>
                  <a:pt x="88998" y="337249"/>
                </a:lnTo>
                <a:lnTo>
                  <a:pt x="52626" y="308957"/>
                </a:lnTo>
                <a:lnTo>
                  <a:pt x="24529" y="272332"/>
                </a:lnTo>
                <a:lnTo>
                  <a:pt x="6417" y="229098"/>
                </a:lnTo>
                <a:lnTo>
                  <a:pt x="0" y="180974"/>
                </a:lnTo>
                <a:lnTo>
                  <a:pt x="6417" y="132850"/>
                </a:lnTo>
                <a:lnTo>
                  <a:pt x="24529" y="89615"/>
                </a:lnTo>
                <a:lnTo>
                  <a:pt x="52626" y="52991"/>
                </a:lnTo>
                <a:lnTo>
                  <a:pt x="88998" y="24699"/>
                </a:lnTo>
                <a:lnTo>
                  <a:pt x="131936" y="6461"/>
                </a:lnTo>
                <a:lnTo>
                  <a:pt x="179728" y="0"/>
                </a:lnTo>
                <a:lnTo>
                  <a:pt x="227520" y="6461"/>
                </a:lnTo>
                <a:lnTo>
                  <a:pt x="270457" y="24699"/>
                </a:lnTo>
                <a:lnTo>
                  <a:pt x="306830" y="52991"/>
                </a:lnTo>
                <a:lnTo>
                  <a:pt x="334927" y="89615"/>
                </a:lnTo>
                <a:lnTo>
                  <a:pt x="353039" y="132850"/>
                </a:lnTo>
                <a:lnTo>
                  <a:pt x="359456" y="180974"/>
                </a:lnTo>
                <a:lnTo>
                  <a:pt x="353039" y="229098"/>
                </a:lnTo>
                <a:lnTo>
                  <a:pt x="334927" y="272332"/>
                </a:lnTo>
                <a:lnTo>
                  <a:pt x="306830" y="308957"/>
                </a:lnTo>
                <a:lnTo>
                  <a:pt x="270457" y="337249"/>
                </a:lnTo>
                <a:lnTo>
                  <a:pt x="227520" y="355486"/>
                </a:lnTo>
                <a:lnTo>
                  <a:pt x="179728" y="361948"/>
                </a:lnTo>
                <a:close/>
              </a:path>
              <a:path w="1438275" h="361950">
                <a:moveTo>
                  <a:pt x="1258098" y="361948"/>
                </a:moveTo>
                <a:lnTo>
                  <a:pt x="1210306" y="355486"/>
                </a:lnTo>
                <a:lnTo>
                  <a:pt x="1167369" y="337249"/>
                </a:lnTo>
                <a:lnTo>
                  <a:pt x="1130996" y="308957"/>
                </a:lnTo>
                <a:lnTo>
                  <a:pt x="1102899" y="272332"/>
                </a:lnTo>
                <a:lnTo>
                  <a:pt x="1084787" y="229098"/>
                </a:lnTo>
                <a:lnTo>
                  <a:pt x="1078370" y="180974"/>
                </a:lnTo>
                <a:lnTo>
                  <a:pt x="1084787" y="132850"/>
                </a:lnTo>
                <a:lnTo>
                  <a:pt x="1102899" y="89615"/>
                </a:lnTo>
                <a:lnTo>
                  <a:pt x="1130996" y="52991"/>
                </a:lnTo>
                <a:lnTo>
                  <a:pt x="1167369" y="24699"/>
                </a:lnTo>
                <a:lnTo>
                  <a:pt x="1210306" y="6461"/>
                </a:lnTo>
                <a:lnTo>
                  <a:pt x="1258098" y="0"/>
                </a:lnTo>
                <a:lnTo>
                  <a:pt x="1305890" y="6461"/>
                </a:lnTo>
                <a:lnTo>
                  <a:pt x="1348828" y="24699"/>
                </a:lnTo>
                <a:lnTo>
                  <a:pt x="1385200" y="52991"/>
                </a:lnTo>
                <a:lnTo>
                  <a:pt x="1413297" y="89615"/>
                </a:lnTo>
                <a:lnTo>
                  <a:pt x="1431409" y="132850"/>
                </a:lnTo>
                <a:lnTo>
                  <a:pt x="1437826" y="180974"/>
                </a:lnTo>
                <a:lnTo>
                  <a:pt x="1431409" y="229098"/>
                </a:lnTo>
                <a:lnTo>
                  <a:pt x="1413297" y="272332"/>
                </a:lnTo>
                <a:lnTo>
                  <a:pt x="1385200" y="308957"/>
                </a:lnTo>
                <a:lnTo>
                  <a:pt x="1348828" y="337249"/>
                </a:lnTo>
                <a:lnTo>
                  <a:pt x="1305890" y="355486"/>
                </a:lnTo>
                <a:lnTo>
                  <a:pt x="1258098" y="361948"/>
                </a:lnTo>
                <a:close/>
              </a:path>
              <a:path w="1438275" h="361950">
                <a:moveTo>
                  <a:pt x="718913" y="361948"/>
                </a:moveTo>
                <a:lnTo>
                  <a:pt x="671121" y="355486"/>
                </a:lnTo>
                <a:lnTo>
                  <a:pt x="628183" y="337249"/>
                </a:lnTo>
                <a:lnTo>
                  <a:pt x="591811" y="308957"/>
                </a:lnTo>
                <a:lnTo>
                  <a:pt x="563714" y="272332"/>
                </a:lnTo>
                <a:lnTo>
                  <a:pt x="545602" y="229098"/>
                </a:lnTo>
                <a:lnTo>
                  <a:pt x="539185" y="180974"/>
                </a:lnTo>
                <a:lnTo>
                  <a:pt x="545602" y="132850"/>
                </a:lnTo>
                <a:lnTo>
                  <a:pt x="563714" y="89615"/>
                </a:lnTo>
                <a:lnTo>
                  <a:pt x="591811" y="52991"/>
                </a:lnTo>
                <a:lnTo>
                  <a:pt x="628183" y="24699"/>
                </a:lnTo>
                <a:lnTo>
                  <a:pt x="671121" y="6461"/>
                </a:lnTo>
                <a:lnTo>
                  <a:pt x="718913" y="0"/>
                </a:lnTo>
                <a:lnTo>
                  <a:pt x="766705" y="6461"/>
                </a:lnTo>
                <a:lnTo>
                  <a:pt x="809642" y="24699"/>
                </a:lnTo>
                <a:lnTo>
                  <a:pt x="846015" y="52991"/>
                </a:lnTo>
                <a:lnTo>
                  <a:pt x="874112" y="89615"/>
                </a:lnTo>
                <a:lnTo>
                  <a:pt x="892224" y="132850"/>
                </a:lnTo>
                <a:lnTo>
                  <a:pt x="898641" y="180974"/>
                </a:lnTo>
                <a:lnTo>
                  <a:pt x="892224" y="229098"/>
                </a:lnTo>
                <a:lnTo>
                  <a:pt x="874112" y="272332"/>
                </a:lnTo>
                <a:lnTo>
                  <a:pt x="846015" y="308957"/>
                </a:lnTo>
                <a:lnTo>
                  <a:pt x="809642" y="337249"/>
                </a:lnTo>
                <a:lnTo>
                  <a:pt x="766705" y="355486"/>
                </a:lnTo>
                <a:lnTo>
                  <a:pt x="718913" y="361948"/>
                </a:lnTo>
                <a:close/>
              </a:path>
            </a:pathLst>
          </a:custGeom>
          <a:solidFill>
            <a:srgbClr val="C3D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364917" y="7730695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97256" y="1797050"/>
            <a:ext cx="13093700" cy="642620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dirty="0" sz="9000" spc="229" b="1">
                <a:solidFill>
                  <a:srgbClr val="FFFFFF"/>
                </a:solidFill>
                <a:latin typeface="Arial"/>
                <a:cs typeface="Arial"/>
              </a:rPr>
              <a:t>DTI5125</a:t>
            </a:r>
            <a:endParaRPr sz="9000">
              <a:latin typeface="Arial"/>
              <a:cs typeface="Arial"/>
            </a:endParaRPr>
          </a:p>
          <a:p>
            <a:pPr algn="ctr" marL="12065" marR="5080" indent="-635">
              <a:lnSpc>
                <a:spcPts val="12600"/>
              </a:lnSpc>
              <a:spcBef>
                <a:spcPts val="720"/>
              </a:spcBef>
            </a:pPr>
            <a:r>
              <a:rPr dirty="0" sz="9000" spc="285" b="1">
                <a:solidFill>
                  <a:srgbClr val="FFFFFF"/>
                </a:solidFill>
                <a:latin typeface="Arial"/>
                <a:cs typeface="Arial"/>
              </a:rPr>
              <a:t>Group </a:t>
            </a:r>
            <a:r>
              <a:rPr dirty="0" sz="9000" spc="375" b="1">
                <a:solidFill>
                  <a:srgbClr val="FFFFFF"/>
                </a:solidFill>
                <a:latin typeface="Arial"/>
                <a:cs typeface="Arial"/>
              </a:rPr>
              <a:t>Assignment </a:t>
            </a:r>
            <a:r>
              <a:rPr dirty="0" sz="9000" spc="-65" b="1">
                <a:solidFill>
                  <a:srgbClr val="FFFFFF"/>
                </a:solidFill>
                <a:latin typeface="Arial"/>
                <a:cs typeface="Arial"/>
              </a:rPr>
              <a:t>1:  </a:t>
            </a:r>
            <a:r>
              <a:rPr dirty="0" sz="9000" spc="545" b="1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dirty="0" sz="9000" spc="305" b="1">
                <a:solidFill>
                  <a:srgbClr val="FFFFFF"/>
                </a:solidFill>
                <a:latin typeface="Arial"/>
                <a:cs typeface="Arial"/>
              </a:rPr>
              <a:t>Classification  </a:t>
            </a:r>
            <a:r>
              <a:rPr dirty="0" sz="9000" spc="170" b="1">
                <a:solidFill>
                  <a:srgbClr val="FFFFFF"/>
                </a:solidFill>
                <a:latin typeface="Arial"/>
                <a:cs typeface="Arial"/>
              </a:rPr>
              <a:t>Group:</a:t>
            </a:r>
            <a:r>
              <a:rPr dirty="0" sz="9000" spc="-22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0" spc="35" b="1">
                <a:solidFill>
                  <a:srgbClr val="FFFFFF"/>
                </a:solidFill>
                <a:latin typeface="Arial"/>
                <a:cs typeface="Arial"/>
              </a:rPr>
              <a:t>DSA_202101_13</a:t>
            </a:r>
            <a:endParaRPr sz="9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88641" y="0"/>
            <a:ext cx="6199505" cy="8195309"/>
            <a:chOff x="12088641" y="0"/>
            <a:chExt cx="6199505" cy="8195309"/>
          </a:xfrm>
        </p:grpSpPr>
        <p:sp>
          <p:nvSpPr>
            <p:cNvPr id="3" name="object 3"/>
            <p:cNvSpPr/>
            <p:nvPr/>
          </p:nvSpPr>
          <p:spPr>
            <a:xfrm>
              <a:off x="12088641" y="5299191"/>
              <a:ext cx="2895600" cy="2895600"/>
            </a:xfrm>
            <a:custGeom>
              <a:avLst/>
              <a:gdLst/>
              <a:ahLst/>
              <a:cxnLst/>
              <a:rect l="l" t="t" r="r" b="b"/>
              <a:pathLst>
                <a:path w="2895600" h="2895600">
                  <a:moveTo>
                    <a:pt x="1447795" y="2895590"/>
                  </a:moveTo>
                  <a:lnTo>
                    <a:pt x="1400005" y="2894816"/>
                  </a:lnTo>
                  <a:lnTo>
                    <a:pt x="1352602" y="2892510"/>
                  </a:lnTo>
                  <a:lnTo>
                    <a:pt x="1305610" y="2888697"/>
                  </a:lnTo>
                  <a:lnTo>
                    <a:pt x="1259053" y="2883399"/>
                  </a:lnTo>
                  <a:lnTo>
                    <a:pt x="1212955" y="2876641"/>
                  </a:lnTo>
                  <a:lnTo>
                    <a:pt x="1167339" y="2868446"/>
                  </a:lnTo>
                  <a:lnTo>
                    <a:pt x="1122230" y="2858839"/>
                  </a:lnTo>
                  <a:lnTo>
                    <a:pt x="1077651" y="2847843"/>
                  </a:lnTo>
                  <a:lnTo>
                    <a:pt x="1033626" y="2835482"/>
                  </a:lnTo>
                  <a:lnTo>
                    <a:pt x="990180" y="2821780"/>
                  </a:lnTo>
                  <a:lnTo>
                    <a:pt x="947335" y="2806761"/>
                  </a:lnTo>
                  <a:lnTo>
                    <a:pt x="905115" y="2790449"/>
                  </a:lnTo>
                  <a:lnTo>
                    <a:pt x="863545" y="2772867"/>
                  </a:lnTo>
                  <a:lnTo>
                    <a:pt x="822649" y="2754039"/>
                  </a:lnTo>
                  <a:lnTo>
                    <a:pt x="782450" y="2733989"/>
                  </a:lnTo>
                  <a:lnTo>
                    <a:pt x="742971" y="2712742"/>
                  </a:lnTo>
                  <a:lnTo>
                    <a:pt x="704238" y="2690320"/>
                  </a:lnTo>
                  <a:lnTo>
                    <a:pt x="666273" y="2666748"/>
                  </a:lnTo>
                  <a:lnTo>
                    <a:pt x="629101" y="2642050"/>
                  </a:lnTo>
                  <a:lnTo>
                    <a:pt x="592746" y="2616249"/>
                  </a:lnTo>
                  <a:lnTo>
                    <a:pt x="557231" y="2589369"/>
                  </a:lnTo>
                  <a:lnTo>
                    <a:pt x="522579" y="2561435"/>
                  </a:lnTo>
                  <a:lnTo>
                    <a:pt x="488816" y="2532469"/>
                  </a:lnTo>
                  <a:lnTo>
                    <a:pt x="455965" y="2502496"/>
                  </a:lnTo>
                  <a:lnTo>
                    <a:pt x="424049" y="2471540"/>
                  </a:lnTo>
                  <a:lnTo>
                    <a:pt x="393093" y="2439625"/>
                  </a:lnTo>
                  <a:lnTo>
                    <a:pt x="363120" y="2406773"/>
                  </a:lnTo>
                  <a:lnTo>
                    <a:pt x="334154" y="2373010"/>
                  </a:lnTo>
                  <a:lnTo>
                    <a:pt x="306220" y="2338359"/>
                  </a:lnTo>
                  <a:lnTo>
                    <a:pt x="279340" y="2302843"/>
                  </a:lnTo>
                  <a:lnTo>
                    <a:pt x="253539" y="2266488"/>
                  </a:lnTo>
                  <a:lnTo>
                    <a:pt x="228841" y="2229316"/>
                  </a:lnTo>
                  <a:lnTo>
                    <a:pt x="205269" y="2191351"/>
                  </a:lnTo>
                  <a:lnTo>
                    <a:pt x="182847" y="2152618"/>
                  </a:lnTo>
                  <a:lnTo>
                    <a:pt x="161600" y="2113140"/>
                  </a:lnTo>
                  <a:lnTo>
                    <a:pt x="141550" y="2072940"/>
                  </a:lnTo>
                  <a:lnTo>
                    <a:pt x="122723" y="2032044"/>
                  </a:lnTo>
                  <a:lnTo>
                    <a:pt x="105141" y="1990474"/>
                  </a:lnTo>
                  <a:lnTo>
                    <a:pt x="88828" y="1948255"/>
                  </a:lnTo>
                  <a:lnTo>
                    <a:pt x="73809" y="1905410"/>
                  </a:lnTo>
                  <a:lnTo>
                    <a:pt x="60107" y="1861963"/>
                  </a:lnTo>
                  <a:lnTo>
                    <a:pt x="47746" y="1817938"/>
                  </a:lnTo>
                  <a:lnTo>
                    <a:pt x="36750" y="1773359"/>
                  </a:lnTo>
                  <a:lnTo>
                    <a:pt x="27143" y="1728250"/>
                  </a:lnTo>
                  <a:lnTo>
                    <a:pt x="18949" y="1682634"/>
                  </a:lnTo>
                  <a:lnTo>
                    <a:pt x="12191" y="1636536"/>
                  </a:lnTo>
                  <a:lnTo>
                    <a:pt x="6893" y="1589979"/>
                  </a:lnTo>
                  <a:lnTo>
                    <a:pt x="3079" y="1542988"/>
                  </a:lnTo>
                  <a:lnTo>
                    <a:pt x="773" y="1495585"/>
                  </a:lnTo>
                  <a:lnTo>
                    <a:pt x="0" y="1447795"/>
                  </a:lnTo>
                  <a:lnTo>
                    <a:pt x="773" y="1400005"/>
                  </a:lnTo>
                  <a:lnTo>
                    <a:pt x="3079" y="1352602"/>
                  </a:lnTo>
                  <a:lnTo>
                    <a:pt x="6893" y="1305610"/>
                  </a:lnTo>
                  <a:lnTo>
                    <a:pt x="12191" y="1259053"/>
                  </a:lnTo>
                  <a:lnTo>
                    <a:pt x="18949" y="1212955"/>
                  </a:lnTo>
                  <a:lnTo>
                    <a:pt x="27143" y="1167339"/>
                  </a:lnTo>
                  <a:lnTo>
                    <a:pt x="36750" y="1122230"/>
                  </a:lnTo>
                  <a:lnTo>
                    <a:pt x="47746" y="1077651"/>
                  </a:lnTo>
                  <a:lnTo>
                    <a:pt x="60107" y="1033626"/>
                  </a:lnTo>
                  <a:lnTo>
                    <a:pt x="73809" y="990180"/>
                  </a:lnTo>
                  <a:lnTo>
                    <a:pt x="88828" y="947335"/>
                  </a:lnTo>
                  <a:lnTo>
                    <a:pt x="105141" y="905115"/>
                  </a:lnTo>
                  <a:lnTo>
                    <a:pt x="122723" y="863545"/>
                  </a:lnTo>
                  <a:lnTo>
                    <a:pt x="141550" y="822649"/>
                  </a:lnTo>
                  <a:lnTo>
                    <a:pt x="161600" y="782450"/>
                  </a:lnTo>
                  <a:lnTo>
                    <a:pt x="182847" y="742971"/>
                  </a:lnTo>
                  <a:lnTo>
                    <a:pt x="205269" y="704238"/>
                  </a:lnTo>
                  <a:lnTo>
                    <a:pt x="228841" y="666273"/>
                  </a:lnTo>
                  <a:lnTo>
                    <a:pt x="253539" y="629101"/>
                  </a:lnTo>
                  <a:lnTo>
                    <a:pt x="279340" y="592746"/>
                  </a:lnTo>
                  <a:lnTo>
                    <a:pt x="306220" y="557231"/>
                  </a:lnTo>
                  <a:lnTo>
                    <a:pt x="334154" y="522579"/>
                  </a:lnTo>
                  <a:lnTo>
                    <a:pt x="363120" y="488816"/>
                  </a:lnTo>
                  <a:lnTo>
                    <a:pt x="393093" y="455965"/>
                  </a:lnTo>
                  <a:lnTo>
                    <a:pt x="424049" y="424049"/>
                  </a:lnTo>
                  <a:lnTo>
                    <a:pt x="455965" y="393093"/>
                  </a:lnTo>
                  <a:lnTo>
                    <a:pt x="488816" y="363120"/>
                  </a:lnTo>
                  <a:lnTo>
                    <a:pt x="522579" y="334154"/>
                  </a:lnTo>
                  <a:lnTo>
                    <a:pt x="557231" y="306220"/>
                  </a:lnTo>
                  <a:lnTo>
                    <a:pt x="592746" y="279340"/>
                  </a:lnTo>
                  <a:lnTo>
                    <a:pt x="629101" y="253539"/>
                  </a:lnTo>
                  <a:lnTo>
                    <a:pt x="666273" y="228841"/>
                  </a:lnTo>
                  <a:lnTo>
                    <a:pt x="704238" y="205269"/>
                  </a:lnTo>
                  <a:lnTo>
                    <a:pt x="742971" y="182847"/>
                  </a:lnTo>
                  <a:lnTo>
                    <a:pt x="782450" y="161600"/>
                  </a:lnTo>
                  <a:lnTo>
                    <a:pt x="822649" y="141550"/>
                  </a:lnTo>
                  <a:lnTo>
                    <a:pt x="863545" y="122723"/>
                  </a:lnTo>
                  <a:lnTo>
                    <a:pt x="905115" y="105141"/>
                  </a:lnTo>
                  <a:lnTo>
                    <a:pt x="947335" y="88828"/>
                  </a:lnTo>
                  <a:lnTo>
                    <a:pt x="990180" y="73809"/>
                  </a:lnTo>
                  <a:lnTo>
                    <a:pt x="1033626" y="60107"/>
                  </a:lnTo>
                  <a:lnTo>
                    <a:pt x="1077651" y="47746"/>
                  </a:lnTo>
                  <a:lnTo>
                    <a:pt x="1122230" y="36750"/>
                  </a:lnTo>
                  <a:lnTo>
                    <a:pt x="1167339" y="27143"/>
                  </a:lnTo>
                  <a:lnTo>
                    <a:pt x="1212955" y="18949"/>
                  </a:lnTo>
                  <a:lnTo>
                    <a:pt x="1259053" y="12191"/>
                  </a:lnTo>
                  <a:lnTo>
                    <a:pt x="1305610" y="6893"/>
                  </a:lnTo>
                  <a:lnTo>
                    <a:pt x="1352602" y="3079"/>
                  </a:lnTo>
                  <a:lnTo>
                    <a:pt x="1400005" y="773"/>
                  </a:lnTo>
                  <a:lnTo>
                    <a:pt x="1447795" y="0"/>
                  </a:lnTo>
                  <a:lnTo>
                    <a:pt x="1495585" y="773"/>
                  </a:lnTo>
                  <a:lnTo>
                    <a:pt x="1542988" y="3079"/>
                  </a:lnTo>
                  <a:lnTo>
                    <a:pt x="1589979" y="6893"/>
                  </a:lnTo>
                  <a:lnTo>
                    <a:pt x="1636536" y="12191"/>
                  </a:lnTo>
                  <a:lnTo>
                    <a:pt x="1682634" y="18949"/>
                  </a:lnTo>
                  <a:lnTo>
                    <a:pt x="1728250" y="27143"/>
                  </a:lnTo>
                  <a:lnTo>
                    <a:pt x="1773359" y="36750"/>
                  </a:lnTo>
                  <a:lnTo>
                    <a:pt x="1817938" y="47746"/>
                  </a:lnTo>
                  <a:lnTo>
                    <a:pt x="1861963" y="60107"/>
                  </a:lnTo>
                  <a:lnTo>
                    <a:pt x="1905410" y="73809"/>
                  </a:lnTo>
                  <a:lnTo>
                    <a:pt x="1948255" y="88828"/>
                  </a:lnTo>
                  <a:lnTo>
                    <a:pt x="1990474" y="105141"/>
                  </a:lnTo>
                  <a:lnTo>
                    <a:pt x="2032044" y="122723"/>
                  </a:lnTo>
                  <a:lnTo>
                    <a:pt x="2072940" y="141550"/>
                  </a:lnTo>
                  <a:lnTo>
                    <a:pt x="2113140" y="161600"/>
                  </a:lnTo>
                  <a:lnTo>
                    <a:pt x="2152618" y="182847"/>
                  </a:lnTo>
                  <a:lnTo>
                    <a:pt x="2191351" y="205269"/>
                  </a:lnTo>
                  <a:lnTo>
                    <a:pt x="2229316" y="228841"/>
                  </a:lnTo>
                  <a:lnTo>
                    <a:pt x="2266488" y="253539"/>
                  </a:lnTo>
                  <a:lnTo>
                    <a:pt x="2302843" y="279340"/>
                  </a:lnTo>
                  <a:lnTo>
                    <a:pt x="2338359" y="306220"/>
                  </a:lnTo>
                  <a:lnTo>
                    <a:pt x="2373010" y="334154"/>
                  </a:lnTo>
                  <a:lnTo>
                    <a:pt x="2406773" y="363120"/>
                  </a:lnTo>
                  <a:lnTo>
                    <a:pt x="2439625" y="393093"/>
                  </a:lnTo>
                  <a:lnTo>
                    <a:pt x="2471540" y="424049"/>
                  </a:lnTo>
                  <a:lnTo>
                    <a:pt x="2502496" y="455965"/>
                  </a:lnTo>
                  <a:lnTo>
                    <a:pt x="2532469" y="488816"/>
                  </a:lnTo>
                  <a:lnTo>
                    <a:pt x="2561435" y="522579"/>
                  </a:lnTo>
                  <a:lnTo>
                    <a:pt x="2589369" y="557231"/>
                  </a:lnTo>
                  <a:lnTo>
                    <a:pt x="2616249" y="592746"/>
                  </a:lnTo>
                  <a:lnTo>
                    <a:pt x="2642050" y="629101"/>
                  </a:lnTo>
                  <a:lnTo>
                    <a:pt x="2666748" y="666273"/>
                  </a:lnTo>
                  <a:lnTo>
                    <a:pt x="2690320" y="704238"/>
                  </a:lnTo>
                  <a:lnTo>
                    <a:pt x="2712742" y="742971"/>
                  </a:lnTo>
                  <a:lnTo>
                    <a:pt x="2733989" y="782450"/>
                  </a:lnTo>
                  <a:lnTo>
                    <a:pt x="2754039" y="822649"/>
                  </a:lnTo>
                  <a:lnTo>
                    <a:pt x="2772867" y="863545"/>
                  </a:lnTo>
                  <a:lnTo>
                    <a:pt x="2790449" y="905115"/>
                  </a:lnTo>
                  <a:lnTo>
                    <a:pt x="2806761" y="947335"/>
                  </a:lnTo>
                  <a:lnTo>
                    <a:pt x="2821780" y="990180"/>
                  </a:lnTo>
                  <a:lnTo>
                    <a:pt x="2835482" y="1033626"/>
                  </a:lnTo>
                  <a:lnTo>
                    <a:pt x="2847843" y="1077651"/>
                  </a:lnTo>
                  <a:lnTo>
                    <a:pt x="2858839" y="1122230"/>
                  </a:lnTo>
                  <a:lnTo>
                    <a:pt x="2868446" y="1167339"/>
                  </a:lnTo>
                  <a:lnTo>
                    <a:pt x="2876641" y="1212955"/>
                  </a:lnTo>
                  <a:lnTo>
                    <a:pt x="2883399" y="1259053"/>
                  </a:lnTo>
                  <a:lnTo>
                    <a:pt x="2888697" y="1305610"/>
                  </a:lnTo>
                  <a:lnTo>
                    <a:pt x="2892510" y="1352602"/>
                  </a:lnTo>
                  <a:lnTo>
                    <a:pt x="2894816" y="1400005"/>
                  </a:lnTo>
                  <a:lnTo>
                    <a:pt x="2895590" y="1447795"/>
                  </a:lnTo>
                  <a:lnTo>
                    <a:pt x="2894816" y="1495585"/>
                  </a:lnTo>
                  <a:lnTo>
                    <a:pt x="2892510" y="1542988"/>
                  </a:lnTo>
                  <a:lnTo>
                    <a:pt x="2888697" y="1589979"/>
                  </a:lnTo>
                  <a:lnTo>
                    <a:pt x="2883399" y="1636536"/>
                  </a:lnTo>
                  <a:lnTo>
                    <a:pt x="2876641" y="1682634"/>
                  </a:lnTo>
                  <a:lnTo>
                    <a:pt x="2868446" y="1728250"/>
                  </a:lnTo>
                  <a:lnTo>
                    <a:pt x="2858839" y="1773359"/>
                  </a:lnTo>
                  <a:lnTo>
                    <a:pt x="2847843" y="1817938"/>
                  </a:lnTo>
                  <a:lnTo>
                    <a:pt x="2835482" y="1861963"/>
                  </a:lnTo>
                  <a:lnTo>
                    <a:pt x="2821780" y="1905410"/>
                  </a:lnTo>
                  <a:lnTo>
                    <a:pt x="2806761" y="1948255"/>
                  </a:lnTo>
                  <a:lnTo>
                    <a:pt x="2790449" y="1990474"/>
                  </a:lnTo>
                  <a:lnTo>
                    <a:pt x="2772867" y="2032044"/>
                  </a:lnTo>
                  <a:lnTo>
                    <a:pt x="2754039" y="2072940"/>
                  </a:lnTo>
                  <a:lnTo>
                    <a:pt x="2733989" y="2113140"/>
                  </a:lnTo>
                  <a:lnTo>
                    <a:pt x="2712742" y="2152618"/>
                  </a:lnTo>
                  <a:lnTo>
                    <a:pt x="2690320" y="2191351"/>
                  </a:lnTo>
                  <a:lnTo>
                    <a:pt x="2666748" y="2229316"/>
                  </a:lnTo>
                  <a:lnTo>
                    <a:pt x="2642050" y="2266488"/>
                  </a:lnTo>
                  <a:lnTo>
                    <a:pt x="2616249" y="2302843"/>
                  </a:lnTo>
                  <a:lnTo>
                    <a:pt x="2589369" y="2338359"/>
                  </a:lnTo>
                  <a:lnTo>
                    <a:pt x="2561435" y="2373010"/>
                  </a:lnTo>
                  <a:lnTo>
                    <a:pt x="2532469" y="2406773"/>
                  </a:lnTo>
                  <a:lnTo>
                    <a:pt x="2502496" y="2439625"/>
                  </a:lnTo>
                  <a:lnTo>
                    <a:pt x="2471540" y="2471540"/>
                  </a:lnTo>
                  <a:lnTo>
                    <a:pt x="2439625" y="2502496"/>
                  </a:lnTo>
                  <a:lnTo>
                    <a:pt x="2406773" y="2532469"/>
                  </a:lnTo>
                  <a:lnTo>
                    <a:pt x="2373010" y="2561435"/>
                  </a:lnTo>
                  <a:lnTo>
                    <a:pt x="2338359" y="2589369"/>
                  </a:lnTo>
                  <a:lnTo>
                    <a:pt x="2302843" y="2616249"/>
                  </a:lnTo>
                  <a:lnTo>
                    <a:pt x="2266488" y="2642050"/>
                  </a:lnTo>
                  <a:lnTo>
                    <a:pt x="2229316" y="2666748"/>
                  </a:lnTo>
                  <a:lnTo>
                    <a:pt x="2191351" y="2690320"/>
                  </a:lnTo>
                  <a:lnTo>
                    <a:pt x="2152618" y="2712742"/>
                  </a:lnTo>
                  <a:lnTo>
                    <a:pt x="2113140" y="2733989"/>
                  </a:lnTo>
                  <a:lnTo>
                    <a:pt x="2072940" y="2754039"/>
                  </a:lnTo>
                  <a:lnTo>
                    <a:pt x="2032044" y="2772867"/>
                  </a:lnTo>
                  <a:lnTo>
                    <a:pt x="1990474" y="2790449"/>
                  </a:lnTo>
                  <a:lnTo>
                    <a:pt x="1948255" y="2806761"/>
                  </a:lnTo>
                  <a:lnTo>
                    <a:pt x="1905410" y="2821780"/>
                  </a:lnTo>
                  <a:lnTo>
                    <a:pt x="1861963" y="2835482"/>
                  </a:lnTo>
                  <a:lnTo>
                    <a:pt x="1817938" y="2847843"/>
                  </a:lnTo>
                  <a:lnTo>
                    <a:pt x="1773359" y="2858839"/>
                  </a:lnTo>
                  <a:lnTo>
                    <a:pt x="1728250" y="2868446"/>
                  </a:lnTo>
                  <a:lnTo>
                    <a:pt x="1682634" y="2876641"/>
                  </a:lnTo>
                  <a:lnTo>
                    <a:pt x="1636536" y="2883399"/>
                  </a:lnTo>
                  <a:lnTo>
                    <a:pt x="1589979" y="2888697"/>
                  </a:lnTo>
                  <a:lnTo>
                    <a:pt x="1542988" y="2892510"/>
                  </a:lnTo>
                  <a:lnTo>
                    <a:pt x="1495585" y="2894816"/>
                  </a:lnTo>
                  <a:lnTo>
                    <a:pt x="1447795" y="2895590"/>
                  </a:lnTo>
                  <a:close/>
                </a:path>
              </a:pathLst>
            </a:custGeom>
            <a:solidFill>
              <a:srgbClr val="C3DE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975598" y="10278"/>
              <a:ext cx="4312920" cy="7899400"/>
            </a:xfrm>
            <a:custGeom>
              <a:avLst/>
              <a:gdLst/>
              <a:ahLst/>
              <a:cxnLst/>
              <a:rect l="l" t="t" r="r" b="b"/>
              <a:pathLst>
                <a:path w="4312919" h="7899400">
                  <a:moveTo>
                    <a:pt x="0" y="2921000"/>
                  </a:moveTo>
                  <a:lnTo>
                    <a:pt x="207" y="2971800"/>
                  </a:lnTo>
                  <a:lnTo>
                    <a:pt x="893" y="3009900"/>
                  </a:lnTo>
                  <a:lnTo>
                    <a:pt x="2034" y="3060700"/>
                  </a:lnTo>
                  <a:lnTo>
                    <a:pt x="3629" y="3111500"/>
                  </a:lnTo>
                  <a:lnTo>
                    <a:pt x="5674" y="3162300"/>
                  </a:lnTo>
                  <a:lnTo>
                    <a:pt x="8168" y="3213100"/>
                  </a:lnTo>
                  <a:lnTo>
                    <a:pt x="11108" y="3251200"/>
                  </a:lnTo>
                  <a:lnTo>
                    <a:pt x="14494" y="3302000"/>
                  </a:lnTo>
                  <a:lnTo>
                    <a:pt x="18322" y="3352800"/>
                  </a:lnTo>
                  <a:lnTo>
                    <a:pt x="22590" y="3390900"/>
                  </a:lnTo>
                  <a:lnTo>
                    <a:pt x="27297" y="3441700"/>
                  </a:lnTo>
                  <a:lnTo>
                    <a:pt x="32440" y="3492500"/>
                  </a:lnTo>
                  <a:lnTo>
                    <a:pt x="38018" y="3530600"/>
                  </a:lnTo>
                  <a:lnTo>
                    <a:pt x="44027" y="3581400"/>
                  </a:lnTo>
                  <a:lnTo>
                    <a:pt x="50467" y="3632200"/>
                  </a:lnTo>
                  <a:lnTo>
                    <a:pt x="57335" y="3670300"/>
                  </a:lnTo>
                  <a:lnTo>
                    <a:pt x="64629" y="3721100"/>
                  </a:lnTo>
                  <a:lnTo>
                    <a:pt x="72347" y="3771900"/>
                  </a:lnTo>
                  <a:lnTo>
                    <a:pt x="80487" y="3810000"/>
                  </a:lnTo>
                  <a:lnTo>
                    <a:pt x="89047" y="3860800"/>
                  </a:lnTo>
                  <a:lnTo>
                    <a:pt x="98024" y="3911600"/>
                  </a:lnTo>
                  <a:lnTo>
                    <a:pt x="107417" y="3949700"/>
                  </a:lnTo>
                  <a:lnTo>
                    <a:pt x="117223" y="4000500"/>
                  </a:lnTo>
                  <a:lnTo>
                    <a:pt x="127441" y="4038600"/>
                  </a:lnTo>
                  <a:lnTo>
                    <a:pt x="138069" y="4089400"/>
                  </a:lnTo>
                  <a:lnTo>
                    <a:pt x="149103" y="4127500"/>
                  </a:lnTo>
                  <a:lnTo>
                    <a:pt x="160544" y="4178300"/>
                  </a:lnTo>
                  <a:lnTo>
                    <a:pt x="172387" y="4216400"/>
                  </a:lnTo>
                  <a:lnTo>
                    <a:pt x="184631" y="4267200"/>
                  </a:lnTo>
                  <a:lnTo>
                    <a:pt x="197275" y="4305300"/>
                  </a:lnTo>
                  <a:lnTo>
                    <a:pt x="210315" y="4356100"/>
                  </a:lnTo>
                  <a:lnTo>
                    <a:pt x="223751" y="4394200"/>
                  </a:lnTo>
                  <a:lnTo>
                    <a:pt x="237579" y="4445000"/>
                  </a:lnTo>
                  <a:lnTo>
                    <a:pt x="251798" y="4483100"/>
                  </a:lnTo>
                  <a:lnTo>
                    <a:pt x="266406" y="4533900"/>
                  </a:lnTo>
                  <a:lnTo>
                    <a:pt x="281400" y="4572000"/>
                  </a:lnTo>
                  <a:lnTo>
                    <a:pt x="296779" y="4610100"/>
                  </a:lnTo>
                  <a:lnTo>
                    <a:pt x="312541" y="4660900"/>
                  </a:lnTo>
                  <a:lnTo>
                    <a:pt x="328683" y="4699000"/>
                  </a:lnTo>
                  <a:lnTo>
                    <a:pt x="345203" y="4737100"/>
                  </a:lnTo>
                  <a:lnTo>
                    <a:pt x="362099" y="4787900"/>
                  </a:lnTo>
                  <a:lnTo>
                    <a:pt x="379370" y="4826000"/>
                  </a:lnTo>
                  <a:lnTo>
                    <a:pt x="397013" y="4864100"/>
                  </a:lnTo>
                  <a:lnTo>
                    <a:pt x="415026" y="4914900"/>
                  </a:lnTo>
                  <a:lnTo>
                    <a:pt x="433407" y="4953000"/>
                  </a:lnTo>
                  <a:lnTo>
                    <a:pt x="452153" y="4991100"/>
                  </a:lnTo>
                  <a:lnTo>
                    <a:pt x="471264" y="5029200"/>
                  </a:lnTo>
                  <a:lnTo>
                    <a:pt x="490736" y="5080000"/>
                  </a:lnTo>
                  <a:lnTo>
                    <a:pt x="510569" y="5118100"/>
                  </a:lnTo>
                  <a:lnTo>
                    <a:pt x="530758" y="5156200"/>
                  </a:lnTo>
                  <a:lnTo>
                    <a:pt x="551304" y="5194300"/>
                  </a:lnTo>
                  <a:lnTo>
                    <a:pt x="572202" y="5232400"/>
                  </a:lnTo>
                  <a:lnTo>
                    <a:pt x="593453" y="5270500"/>
                  </a:lnTo>
                  <a:lnTo>
                    <a:pt x="615052" y="5321300"/>
                  </a:lnTo>
                  <a:lnTo>
                    <a:pt x="636999" y="5359400"/>
                  </a:lnTo>
                  <a:lnTo>
                    <a:pt x="659291" y="5397500"/>
                  </a:lnTo>
                  <a:lnTo>
                    <a:pt x="681926" y="5435600"/>
                  </a:lnTo>
                  <a:lnTo>
                    <a:pt x="704902" y="5473700"/>
                  </a:lnTo>
                  <a:lnTo>
                    <a:pt x="728218" y="5511800"/>
                  </a:lnTo>
                  <a:lnTo>
                    <a:pt x="751870" y="5549900"/>
                  </a:lnTo>
                  <a:lnTo>
                    <a:pt x="775856" y="5588000"/>
                  </a:lnTo>
                  <a:lnTo>
                    <a:pt x="800176" y="5626100"/>
                  </a:lnTo>
                  <a:lnTo>
                    <a:pt x="824826" y="5664200"/>
                  </a:lnTo>
                  <a:lnTo>
                    <a:pt x="849805" y="5702300"/>
                  </a:lnTo>
                  <a:lnTo>
                    <a:pt x="875111" y="5740400"/>
                  </a:lnTo>
                  <a:lnTo>
                    <a:pt x="900741" y="5778500"/>
                  </a:lnTo>
                  <a:lnTo>
                    <a:pt x="926693" y="5816600"/>
                  </a:lnTo>
                  <a:lnTo>
                    <a:pt x="952966" y="5842000"/>
                  </a:lnTo>
                  <a:lnTo>
                    <a:pt x="979557" y="5880100"/>
                  </a:lnTo>
                  <a:lnTo>
                    <a:pt x="1006464" y="5918200"/>
                  </a:lnTo>
                  <a:lnTo>
                    <a:pt x="1033686" y="5956300"/>
                  </a:lnTo>
                  <a:lnTo>
                    <a:pt x="1061219" y="5994400"/>
                  </a:lnTo>
                  <a:lnTo>
                    <a:pt x="1089062" y="6019800"/>
                  </a:lnTo>
                  <a:lnTo>
                    <a:pt x="1117213" y="6057900"/>
                  </a:lnTo>
                  <a:lnTo>
                    <a:pt x="1145670" y="6096000"/>
                  </a:lnTo>
                  <a:lnTo>
                    <a:pt x="1174431" y="6134100"/>
                  </a:lnTo>
                  <a:lnTo>
                    <a:pt x="1203494" y="6159500"/>
                  </a:lnTo>
                  <a:lnTo>
                    <a:pt x="1232856" y="6197600"/>
                  </a:lnTo>
                  <a:lnTo>
                    <a:pt x="1262515" y="6235700"/>
                  </a:lnTo>
                  <a:lnTo>
                    <a:pt x="1292470" y="6261100"/>
                  </a:lnTo>
                  <a:lnTo>
                    <a:pt x="1322719" y="6299200"/>
                  </a:lnTo>
                  <a:lnTo>
                    <a:pt x="1353259" y="6324600"/>
                  </a:lnTo>
                  <a:lnTo>
                    <a:pt x="1384088" y="6362700"/>
                  </a:lnTo>
                  <a:lnTo>
                    <a:pt x="1415204" y="6400800"/>
                  </a:lnTo>
                  <a:lnTo>
                    <a:pt x="1446605" y="6426200"/>
                  </a:lnTo>
                  <a:lnTo>
                    <a:pt x="1478290" y="6464300"/>
                  </a:lnTo>
                  <a:lnTo>
                    <a:pt x="1510255" y="6489700"/>
                  </a:lnTo>
                  <a:lnTo>
                    <a:pt x="1542499" y="6527800"/>
                  </a:lnTo>
                  <a:lnTo>
                    <a:pt x="1607816" y="6578600"/>
                  </a:lnTo>
                  <a:lnTo>
                    <a:pt x="1640884" y="6616700"/>
                  </a:lnTo>
                  <a:lnTo>
                    <a:pt x="1707831" y="6667500"/>
                  </a:lnTo>
                  <a:lnTo>
                    <a:pt x="1741705" y="6705600"/>
                  </a:lnTo>
                  <a:lnTo>
                    <a:pt x="1810244" y="6756400"/>
                  </a:lnTo>
                  <a:lnTo>
                    <a:pt x="1844905" y="6794500"/>
                  </a:lnTo>
                  <a:lnTo>
                    <a:pt x="1915000" y="6845300"/>
                  </a:lnTo>
                  <a:lnTo>
                    <a:pt x="2058220" y="6946900"/>
                  </a:lnTo>
                  <a:lnTo>
                    <a:pt x="2094645" y="6985000"/>
                  </a:lnTo>
                  <a:lnTo>
                    <a:pt x="2242759" y="7086600"/>
                  </a:lnTo>
                  <a:lnTo>
                    <a:pt x="2280381" y="7099300"/>
                  </a:lnTo>
                  <a:lnTo>
                    <a:pt x="2318237" y="7124700"/>
                  </a:lnTo>
                  <a:lnTo>
                    <a:pt x="2510942" y="7251700"/>
                  </a:lnTo>
                  <a:lnTo>
                    <a:pt x="2550153" y="7264400"/>
                  </a:lnTo>
                  <a:lnTo>
                    <a:pt x="2629231" y="7315200"/>
                  </a:lnTo>
                  <a:lnTo>
                    <a:pt x="2669093" y="7327900"/>
                  </a:lnTo>
                  <a:lnTo>
                    <a:pt x="2749453" y="7378700"/>
                  </a:lnTo>
                  <a:lnTo>
                    <a:pt x="2789947" y="7391400"/>
                  </a:lnTo>
                  <a:lnTo>
                    <a:pt x="2830647" y="7416800"/>
                  </a:lnTo>
                  <a:lnTo>
                    <a:pt x="2871551" y="7429500"/>
                  </a:lnTo>
                  <a:lnTo>
                    <a:pt x="2912657" y="7454900"/>
                  </a:lnTo>
                  <a:lnTo>
                    <a:pt x="2953964" y="7467600"/>
                  </a:lnTo>
                  <a:lnTo>
                    <a:pt x="2995469" y="7493000"/>
                  </a:lnTo>
                  <a:lnTo>
                    <a:pt x="3037169" y="7505700"/>
                  </a:lnTo>
                  <a:lnTo>
                    <a:pt x="3079064" y="7531100"/>
                  </a:lnTo>
                  <a:lnTo>
                    <a:pt x="3163427" y="7556500"/>
                  </a:lnTo>
                  <a:lnTo>
                    <a:pt x="3205891" y="7581900"/>
                  </a:lnTo>
                  <a:lnTo>
                    <a:pt x="3334388" y="7620000"/>
                  </a:lnTo>
                  <a:lnTo>
                    <a:pt x="3377582" y="7645400"/>
                  </a:lnTo>
                  <a:lnTo>
                    <a:pt x="3818937" y="7772400"/>
                  </a:lnTo>
                  <a:lnTo>
                    <a:pt x="3863968" y="7772400"/>
                  </a:lnTo>
                  <a:lnTo>
                    <a:pt x="3999980" y="7810500"/>
                  </a:lnTo>
                  <a:lnTo>
                    <a:pt x="4045617" y="7810500"/>
                  </a:lnTo>
                  <a:lnTo>
                    <a:pt x="4137328" y="7835900"/>
                  </a:lnTo>
                  <a:lnTo>
                    <a:pt x="4183397" y="7835900"/>
                  </a:lnTo>
                  <a:lnTo>
                    <a:pt x="4275954" y="7861300"/>
                  </a:lnTo>
                  <a:lnTo>
                    <a:pt x="4312402" y="7861300"/>
                  </a:lnTo>
                  <a:lnTo>
                    <a:pt x="4312402" y="7899400"/>
                  </a:lnTo>
                  <a:lnTo>
                    <a:pt x="0" y="7899400"/>
                  </a:lnTo>
                  <a:lnTo>
                    <a:pt x="0" y="2921000"/>
                  </a:lnTo>
                  <a:close/>
                </a:path>
                <a:path w="4312919" h="7899400">
                  <a:moveTo>
                    <a:pt x="1040105" y="0"/>
                  </a:moveTo>
                  <a:lnTo>
                    <a:pt x="4312402" y="0"/>
                  </a:lnTo>
                  <a:lnTo>
                    <a:pt x="4312402" y="7785100"/>
                  </a:lnTo>
                  <a:lnTo>
                    <a:pt x="4273915" y="7785100"/>
                  </a:lnTo>
                  <a:lnTo>
                    <a:pt x="4227460" y="7772400"/>
                  </a:lnTo>
                  <a:lnTo>
                    <a:pt x="4181146" y="7772400"/>
                  </a:lnTo>
                  <a:lnTo>
                    <a:pt x="4088954" y="7747000"/>
                  </a:lnTo>
                  <a:lnTo>
                    <a:pt x="4043079" y="7747000"/>
                  </a:lnTo>
                  <a:lnTo>
                    <a:pt x="3861106" y="7696200"/>
                  </a:lnTo>
                  <a:lnTo>
                    <a:pt x="3816005" y="7696200"/>
                  </a:lnTo>
                  <a:lnTo>
                    <a:pt x="3461186" y="7594600"/>
                  </a:lnTo>
                  <a:lnTo>
                    <a:pt x="3417614" y="7569200"/>
                  </a:lnTo>
                  <a:lnTo>
                    <a:pt x="3245153" y="7518400"/>
                  </a:lnTo>
                  <a:lnTo>
                    <a:pt x="3202505" y="7493000"/>
                  </a:lnTo>
                  <a:lnTo>
                    <a:pt x="3117786" y="7467600"/>
                  </a:lnTo>
                  <a:lnTo>
                    <a:pt x="3075719" y="7442200"/>
                  </a:lnTo>
                  <a:lnTo>
                    <a:pt x="3033850" y="7429500"/>
                  </a:lnTo>
                  <a:lnTo>
                    <a:pt x="2992180" y="7404100"/>
                  </a:lnTo>
                  <a:lnTo>
                    <a:pt x="2950713" y="7391400"/>
                  </a:lnTo>
                  <a:lnTo>
                    <a:pt x="2909450" y="7366000"/>
                  </a:lnTo>
                  <a:lnTo>
                    <a:pt x="2868393" y="7353300"/>
                  </a:lnTo>
                  <a:lnTo>
                    <a:pt x="2827545" y="7327900"/>
                  </a:lnTo>
                  <a:lnTo>
                    <a:pt x="2786907" y="7315200"/>
                  </a:lnTo>
                  <a:lnTo>
                    <a:pt x="2706272" y="7264400"/>
                  </a:lnTo>
                  <a:lnTo>
                    <a:pt x="2666280" y="7251700"/>
                  </a:lnTo>
                  <a:lnTo>
                    <a:pt x="2586954" y="7200900"/>
                  </a:lnTo>
                  <a:lnTo>
                    <a:pt x="2547625" y="7188200"/>
                  </a:lnTo>
                  <a:lnTo>
                    <a:pt x="2354411" y="7061200"/>
                  </a:lnTo>
                  <a:lnTo>
                    <a:pt x="2316469" y="7035800"/>
                  </a:lnTo>
                  <a:lnTo>
                    <a:pt x="2278765" y="7023100"/>
                  </a:lnTo>
                  <a:lnTo>
                    <a:pt x="2167108" y="6946900"/>
                  </a:lnTo>
                  <a:lnTo>
                    <a:pt x="2130380" y="6908800"/>
                  </a:lnTo>
                  <a:lnTo>
                    <a:pt x="1985983" y="6807200"/>
                  </a:lnTo>
                  <a:lnTo>
                    <a:pt x="1915324" y="6756400"/>
                  </a:lnTo>
                  <a:lnTo>
                    <a:pt x="1880387" y="6718300"/>
                  </a:lnTo>
                  <a:lnTo>
                    <a:pt x="1777169" y="6642100"/>
                  </a:lnTo>
                  <a:lnTo>
                    <a:pt x="1743302" y="6604000"/>
                  </a:lnTo>
                  <a:lnTo>
                    <a:pt x="1676389" y="6553200"/>
                  </a:lnTo>
                  <a:lnTo>
                    <a:pt x="1643347" y="6515100"/>
                  </a:lnTo>
                  <a:lnTo>
                    <a:pt x="1610585" y="6489700"/>
                  </a:lnTo>
                  <a:lnTo>
                    <a:pt x="1578104" y="6451600"/>
                  </a:lnTo>
                  <a:lnTo>
                    <a:pt x="1545906" y="6426200"/>
                  </a:lnTo>
                  <a:lnTo>
                    <a:pt x="1513995" y="6388100"/>
                  </a:lnTo>
                  <a:lnTo>
                    <a:pt x="1482372" y="6362700"/>
                  </a:lnTo>
                  <a:lnTo>
                    <a:pt x="1451038" y="6324600"/>
                  </a:lnTo>
                  <a:lnTo>
                    <a:pt x="1419997" y="6299200"/>
                  </a:lnTo>
                  <a:lnTo>
                    <a:pt x="1389251" y="6261100"/>
                  </a:lnTo>
                  <a:lnTo>
                    <a:pt x="1358801" y="6223000"/>
                  </a:lnTo>
                  <a:lnTo>
                    <a:pt x="1328650" y="6197600"/>
                  </a:lnTo>
                  <a:lnTo>
                    <a:pt x="1298799" y="6159500"/>
                  </a:lnTo>
                  <a:lnTo>
                    <a:pt x="1269252" y="6134100"/>
                  </a:lnTo>
                  <a:lnTo>
                    <a:pt x="1240010" y="6096000"/>
                  </a:lnTo>
                  <a:lnTo>
                    <a:pt x="1211075" y="6057900"/>
                  </a:lnTo>
                  <a:lnTo>
                    <a:pt x="1182449" y="6019800"/>
                  </a:lnTo>
                  <a:lnTo>
                    <a:pt x="1154135" y="5994400"/>
                  </a:lnTo>
                  <a:lnTo>
                    <a:pt x="1126135" y="5956300"/>
                  </a:lnTo>
                  <a:lnTo>
                    <a:pt x="1098451" y="5918200"/>
                  </a:lnTo>
                  <a:lnTo>
                    <a:pt x="1071085" y="5880100"/>
                  </a:lnTo>
                  <a:lnTo>
                    <a:pt x="1044039" y="5842000"/>
                  </a:lnTo>
                  <a:lnTo>
                    <a:pt x="1017315" y="5816600"/>
                  </a:lnTo>
                  <a:lnTo>
                    <a:pt x="990916" y="5778500"/>
                  </a:lnTo>
                  <a:lnTo>
                    <a:pt x="964844" y="5740400"/>
                  </a:lnTo>
                  <a:lnTo>
                    <a:pt x="939100" y="5702300"/>
                  </a:lnTo>
                  <a:lnTo>
                    <a:pt x="913687" y="5664200"/>
                  </a:lnTo>
                  <a:lnTo>
                    <a:pt x="888608" y="5626100"/>
                  </a:lnTo>
                  <a:lnTo>
                    <a:pt x="863863" y="5588000"/>
                  </a:lnTo>
                  <a:lnTo>
                    <a:pt x="839456" y="5549900"/>
                  </a:lnTo>
                  <a:lnTo>
                    <a:pt x="815389" y="5511800"/>
                  </a:lnTo>
                  <a:lnTo>
                    <a:pt x="791663" y="5473700"/>
                  </a:lnTo>
                  <a:lnTo>
                    <a:pt x="768281" y="5435600"/>
                  </a:lnTo>
                  <a:lnTo>
                    <a:pt x="745245" y="5397500"/>
                  </a:lnTo>
                  <a:lnTo>
                    <a:pt x="722557" y="5359400"/>
                  </a:lnTo>
                  <a:lnTo>
                    <a:pt x="700219" y="5321300"/>
                  </a:lnTo>
                  <a:lnTo>
                    <a:pt x="678234" y="5283200"/>
                  </a:lnTo>
                  <a:lnTo>
                    <a:pt x="656603" y="5245100"/>
                  </a:lnTo>
                  <a:lnTo>
                    <a:pt x="635329" y="5194300"/>
                  </a:lnTo>
                  <a:lnTo>
                    <a:pt x="614414" y="5156200"/>
                  </a:lnTo>
                  <a:lnTo>
                    <a:pt x="593860" y="5118100"/>
                  </a:lnTo>
                  <a:lnTo>
                    <a:pt x="573669" y="5080000"/>
                  </a:lnTo>
                  <a:lnTo>
                    <a:pt x="553843" y="5041900"/>
                  </a:lnTo>
                  <a:lnTo>
                    <a:pt x="534385" y="4991100"/>
                  </a:lnTo>
                  <a:lnTo>
                    <a:pt x="515297" y="4953000"/>
                  </a:lnTo>
                  <a:lnTo>
                    <a:pt x="496580" y="4914900"/>
                  </a:lnTo>
                  <a:lnTo>
                    <a:pt x="478237" y="4876800"/>
                  </a:lnTo>
                  <a:lnTo>
                    <a:pt x="460270" y="4826000"/>
                  </a:lnTo>
                  <a:lnTo>
                    <a:pt x="442681" y="4787900"/>
                  </a:lnTo>
                  <a:lnTo>
                    <a:pt x="425473" y="4749800"/>
                  </a:lnTo>
                  <a:lnTo>
                    <a:pt x="408647" y="4699000"/>
                  </a:lnTo>
                  <a:lnTo>
                    <a:pt x="392205" y="4660900"/>
                  </a:lnTo>
                  <a:lnTo>
                    <a:pt x="376151" y="4622800"/>
                  </a:lnTo>
                  <a:lnTo>
                    <a:pt x="360485" y="4572000"/>
                  </a:lnTo>
                  <a:lnTo>
                    <a:pt x="345211" y="4533900"/>
                  </a:lnTo>
                  <a:lnTo>
                    <a:pt x="330329" y="4483100"/>
                  </a:lnTo>
                  <a:lnTo>
                    <a:pt x="315844" y="4445000"/>
                  </a:lnTo>
                  <a:lnTo>
                    <a:pt x="301755" y="4406900"/>
                  </a:lnTo>
                  <a:lnTo>
                    <a:pt x="288066" y="4356100"/>
                  </a:lnTo>
                  <a:lnTo>
                    <a:pt x="274779" y="4318000"/>
                  </a:lnTo>
                  <a:lnTo>
                    <a:pt x="261896" y="4267200"/>
                  </a:lnTo>
                  <a:lnTo>
                    <a:pt x="249420" y="4229100"/>
                  </a:lnTo>
                  <a:lnTo>
                    <a:pt x="237351" y="4178300"/>
                  </a:lnTo>
                  <a:lnTo>
                    <a:pt x="225693" y="4140200"/>
                  </a:lnTo>
                  <a:lnTo>
                    <a:pt x="214447" y="4089400"/>
                  </a:lnTo>
                  <a:lnTo>
                    <a:pt x="203616" y="4038600"/>
                  </a:lnTo>
                  <a:lnTo>
                    <a:pt x="193202" y="4000500"/>
                  </a:lnTo>
                  <a:lnTo>
                    <a:pt x="183207" y="3949700"/>
                  </a:lnTo>
                  <a:lnTo>
                    <a:pt x="173633" y="3911600"/>
                  </a:lnTo>
                  <a:lnTo>
                    <a:pt x="164482" y="3860800"/>
                  </a:lnTo>
                  <a:lnTo>
                    <a:pt x="155757" y="3822700"/>
                  </a:lnTo>
                  <a:lnTo>
                    <a:pt x="147459" y="3771900"/>
                  </a:lnTo>
                  <a:lnTo>
                    <a:pt x="139591" y="3721100"/>
                  </a:lnTo>
                  <a:lnTo>
                    <a:pt x="132155" y="3683000"/>
                  </a:lnTo>
                  <a:lnTo>
                    <a:pt x="125153" y="3632200"/>
                  </a:lnTo>
                  <a:lnTo>
                    <a:pt x="118588" y="3581400"/>
                  </a:lnTo>
                  <a:lnTo>
                    <a:pt x="112460" y="3543300"/>
                  </a:lnTo>
                  <a:lnTo>
                    <a:pt x="106773" y="3492500"/>
                  </a:lnTo>
                  <a:lnTo>
                    <a:pt x="101529" y="3441700"/>
                  </a:lnTo>
                  <a:lnTo>
                    <a:pt x="96729" y="3403600"/>
                  </a:lnTo>
                  <a:lnTo>
                    <a:pt x="92376" y="3352800"/>
                  </a:lnTo>
                  <a:lnTo>
                    <a:pt x="88473" y="3302000"/>
                  </a:lnTo>
                  <a:lnTo>
                    <a:pt x="85020" y="3251200"/>
                  </a:lnTo>
                  <a:lnTo>
                    <a:pt x="82021" y="3213100"/>
                  </a:lnTo>
                  <a:lnTo>
                    <a:pt x="79477" y="3162300"/>
                  </a:lnTo>
                  <a:lnTo>
                    <a:pt x="77391" y="3111500"/>
                  </a:lnTo>
                  <a:lnTo>
                    <a:pt x="75765" y="3060700"/>
                  </a:lnTo>
                  <a:lnTo>
                    <a:pt x="74601" y="3009900"/>
                  </a:lnTo>
                  <a:lnTo>
                    <a:pt x="73901" y="2971800"/>
                  </a:lnTo>
                  <a:lnTo>
                    <a:pt x="73667" y="2921000"/>
                  </a:lnTo>
                  <a:lnTo>
                    <a:pt x="73901" y="2870200"/>
                  </a:lnTo>
                  <a:lnTo>
                    <a:pt x="74601" y="2819400"/>
                  </a:lnTo>
                  <a:lnTo>
                    <a:pt x="75765" y="2768600"/>
                  </a:lnTo>
                  <a:lnTo>
                    <a:pt x="77391" y="2730500"/>
                  </a:lnTo>
                  <a:lnTo>
                    <a:pt x="79477" y="2679700"/>
                  </a:lnTo>
                  <a:lnTo>
                    <a:pt x="870036" y="244494"/>
                  </a:lnTo>
                  <a:lnTo>
                    <a:pt x="913687" y="177800"/>
                  </a:lnTo>
                  <a:lnTo>
                    <a:pt x="939100" y="139700"/>
                  </a:lnTo>
                  <a:lnTo>
                    <a:pt x="964844" y="101600"/>
                  </a:lnTo>
                  <a:lnTo>
                    <a:pt x="990916" y="63500"/>
                  </a:lnTo>
                  <a:lnTo>
                    <a:pt x="1017315" y="25400"/>
                  </a:lnTo>
                  <a:lnTo>
                    <a:pt x="1040105" y="0"/>
                  </a:lnTo>
                  <a:close/>
                </a:path>
                <a:path w="4312919" h="7899400">
                  <a:moveTo>
                    <a:pt x="949513" y="0"/>
                  </a:moveTo>
                  <a:lnTo>
                    <a:pt x="870036" y="244494"/>
                  </a:lnTo>
                  <a:lnTo>
                    <a:pt x="863863" y="254000"/>
                  </a:lnTo>
                  <a:lnTo>
                    <a:pt x="839456" y="292100"/>
                  </a:lnTo>
                  <a:lnTo>
                    <a:pt x="815389" y="330200"/>
                  </a:lnTo>
                  <a:lnTo>
                    <a:pt x="791663" y="368300"/>
                  </a:lnTo>
                  <a:lnTo>
                    <a:pt x="768281" y="406400"/>
                  </a:lnTo>
                  <a:lnTo>
                    <a:pt x="745245" y="444500"/>
                  </a:lnTo>
                  <a:lnTo>
                    <a:pt x="722557" y="482600"/>
                  </a:lnTo>
                  <a:lnTo>
                    <a:pt x="700219" y="520700"/>
                  </a:lnTo>
                  <a:lnTo>
                    <a:pt x="678234" y="558800"/>
                  </a:lnTo>
                  <a:lnTo>
                    <a:pt x="656603" y="596900"/>
                  </a:lnTo>
                  <a:lnTo>
                    <a:pt x="635329" y="635000"/>
                  </a:lnTo>
                  <a:lnTo>
                    <a:pt x="614414" y="685800"/>
                  </a:lnTo>
                  <a:lnTo>
                    <a:pt x="593860" y="723900"/>
                  </a:lnTo>
                  <a:lnTo>
                    <a:pt x="573669" y="762000"/>
                  </a:lnTo>
                  <a:lnTo>
                    <a:pt x="553843" y="800100"/>
                  </a:lnTo>
                  <a:lnTo>
                    <a:pt x="534385" y="838200"/>
                  </a:lnTo>
                  <a:lnTo>
                    <a:pt x="515297" y="889000"/>
                  </a:lnTo>
                  <a:lnTo>
                    <a:pt x="496580" y="927100"/>
                  </a:lnTo>
                  <a:lnTo>
                    <a:pt x="478237" y="965200"/>
                  </a:lnTo>
                  <a:lnTo>
                    <a:pt x="460270" y="1003300"/>
                  </a:lnTo>
                  <a:lnTo>
                    <a:pt x="442681" y="1054100"/>
                  </a:lnTo>
                  <a:lnTo>
                    <a:pt x="425473" y="1092200"/>
                  </a:lnTo>
                  <a:lnTo>
                    <a:pt x="408647" y="1130300"/>
                  </a:lnTo>
                  <a:lnTo>
                    <a:pt x="392205" y="1181100"/>
                  </a:lnTo>
                  <a:lnTo>
                    <a:pt x="376151" y="1219200"/>
                  </a:lnTo>
                  <a:lnTo>
                    <a:pt x="360485" y="1270000"/>
                  </a:lnTo>
                  <a:lnTo>
                    <a:pt x="345211" y="1308100"/>
                  </a:lnTo>
                  <a:lnTo>
                    <a:pt x="330329" y="1346200"/>
                  </a:lnTo>
                  <a:lnTo>
                    <a:pt x="315844" y="1397000"/>
                  </a:lnTo>
                  <a:lnTo>
                    <a:pt x="301755" y="1435100"/>
                  </a:lnTo>
                  <a:lnTo>
                    <a:pt x="288066" y="1485900"/>
                  </a:lnTo>
                  <a:lnTo>
                    <a:pt x="274779" y="1524000"/>
                  </a:lnTo>
                  <a:lnTo>
                    <a:pt x="261896" y="1574800"/>
                  </a:lnTo>
                  <a:lnTo>
                    <a:pt x="249420" y="1612900"/>
                  </a:lnTo>
                  <a:lnTo>
                    <a:pt x="237351" y="1663700"/>
                  </a:lnTo>
                  <a:lnTo>
                    <a:pt x="225693" y="1701800"/>
                  </a:lnTo>
                  <a:lnTo>
                    <a:pt x="214447" y="1752600"/>
                  </a:lnTo>
                  <a:lnTo>
                    <a:pt x="203616" y="1790700"/>
                  </a:lnTo>
                  <a:lnTo>
                    <a:pt x="193202" y="1841500"/>
                  </a:lnTo>
                  <a:lnTo>
                    <a:pt x="183207" y="1879600"/>
                  </a:lnTo>
                  <a:lnTo>
                    <a:pt x="173633" y="1930400"/>
                  </a:lnTo>
                  <a:lnTo>
                    <a:pt x="164482" y="1981200"/>
                  </a:lnTo>
                  <a:lnTo>
                    <a:pt x="155757" y="2019300"/>
                  </a:lnTo>
                  <a:lnTo>
                    <a:pt x="147459" y="2070100"/>
                  </a:lnTo>
                  <a:lnTo>
                    <a:pt x="139591" y="2108200"/>
                  </a:lnTo>
                  <a:lnTo>
                    <a:pt x="132155" y="2159000"/>
                  </a:lnTo>
                  <a:lnTo>
                    <a:pt x="125153" y="2209800"/>
                  </a:lnTo>
                  <a:lnTo>
                    <a:pt x="118588" y="2247900"/>
                  </a:lnTo>
                  <a:lnTo>
                    <a:pt x="112460" y="2298700"/>
                  </a:lnTo>
                  <a:lnTo>
                    <a:pt x="106773" y="2349500"/>
                  </a:lnTo>
                  <a:lnTo>
                    <a:pt x="101529" y="2400300"/>
                  </a:lnTo>
                  <a:lnTo>
                    <a:pt x="96729" y="2438400"/>
                  </a:lnTo>
                  <a:lnTo>
                    <a:pt x="92376" y="2489200"/>
                  </a:lnTo>
                  <a:lnTo>
                    <a:pt x="88473" y="2540000"/>
                  </a:lnTo>
                  <a:lnTo>
                    <a:pt x="85020" y="2578100"/>
                  </a:lnTo>
                  <a:lnTo>
                    <a:pt x="82021" y="2628900"/>
                  </a:lnTo>
                  <a:lnTo>
                    <a:pt x="79667" y="2675918"/>
                  </a:lnTo>
                  <a:lnTo>
                    <a:pt x="0" y="2921000"/>
                  </a:lnTo>
                  <a:lnTo>
                    <a:pt x="207" y="2870200"/>
                  </a:lnTo>
                  <a:lnTo>
                    <a:pt x="893" y="2819400"/>
                  </a:lnTo>
                  <a:lnTo>
                    <a:pt x="2034" y="2781300"/>
                  </a:lnTo>
                  <a:lnTo>
                    <a:pt x="3629" y="2730500"/>
                  </a:lnTo>
                  <a:lnTo>
                    <a:pt x="5674" y="2679700"/>
                  </a:lnTo>
                  <a:lnTo>
                    <a:pt x="8168" y="2628900"/>
                  </a:lnTo>
                  <a:lnTo>
                    <a:pt x="11108" y="2590800"/>
                  </a:lnTo>
                  <a:lnTo>
                    <a:pt x="14494" y="2540000"/>
                  </a:lnTo>
                  <a:lnTo>
                    <a:pt x="18322" y="2489200"/>
                  </a:lnTo>
                  <a:lnTo>
                    <a:pt x="22590" y="2438400"/>
                  </a:lnTo>
                  <a:lnTo>
                    <a:pt x="27297" y="2400300"/>
                  </a:lnTo>
                  <a:lnTo>
                    <a:pt x="32440" y="2349500"/>
                  </a:lnTo>
                  <a:lnTo>
                    <a:pt x="38018" y="2298700"/>
                  </a:lnTo>
                  <a:lnTo>
                    <a:pt x="44027" y="2260600"/>
                  </a:lnTo>
                  <a:lnTo>
                    <a:pt x="50467" y="2209800"/>
                  </a:lnTo>
                  <a:lnTo>
                    <a:pt x="57335" y="2159000"/>
                  </a:lnTo>
                  <a:lnTo>
                    <a:pt x="64629" y="2120900"/>
                  </a:lnTo>
                  <a:lnTo>
                    <a:pt x="72347" y="2070100"/>
                  </a:lnTo>
                  <a:lnTo>
                    <a:pt x="80487" y="2019300"/>
                  </a:lnTo>
                  <a:lnTo>
                    <a:pt x="89047" y="1981200"/>
                  </a:lnTo>
                  <a:lnTo>
                    <a:pt x="98024" y="1930400"/>
                  </a:lnTo>
                  <a:lnTo>
                    <a:pt x="107417" y="1892300"/>
                  </a:lnTo>
                  <a:lnTo>
                    <a:pt x="117223" y="1841500"/>
                  </a:lnTo>
                  <a:lnTo>
                    <a:pt x="127441" y="1790700"/>
                  </a:lnTo>
                  <a:lnTo>
                    <a:pt x="138069" y="1752600"/>
                  </a:lnTo>
                  <a:lnTo>
                    <a:pt x="149103" y="1701800"/>
                  </a:lnTo>
                  <a:lnTo>
                    <a:pt x="160544" y="1663700"/>
                  </a:lnTo>
                  <a:lnTo>
                    <a:pt x="172387" y="1612900"/>
                  </a:lnTo>
                  <a:lnTo>
                    <a:pt x="184631" y="1574800"/>
                  </a:lnTo>
                  <a:lnTo>
                    <a:pt x="197275" y="1524000"/>
                  </a:lnTo>
                  <a:lnTo>
                    <a:pt x="210315" y="1485900"/>
                  </a:lnTo>
                  <a:lnTo>
                    <a:pt x="223751" y="1435100"/>
                  </a:lnTo>
                  <a:lnTo>
                    <a:pt x="237579" y="1397000"/>
                  </a:lnTo>
                  <a:lnTo>
                    <a:pt x="251798" y="1358900"/>
                  </a:lnTo>
                  <a:lnTo>
                    <a:pt x="266406" y="1308100"/>
                  </a:lnTo>
                  <a:lnTo>
                    <a:pt x="281400" y="1270000"/>
                  </a:lnTo>
                  <a:lnTo>
                    <a:pt x="296779" y="1219200"/>
                  </a:lnTo>
                  <a:lnTo>
                    <a:pt x="312541" y="1181100"/>
                  </a:lnTo>
                  <a:lnTo>
                    <a:pt x="328683" y="1143000"/>
                  </a:lnTo>
                  <a:lnTo>
                    <a:pt x="345203" y="1092200"/>
                  </a:lnTo>
                  <a:lnTo>
                    <a:pt x="362099" y="1054100"/>
                  </a:lnTo>
                  <a:lnTo>
                    <a:pt x="379370" y="1016000"/>
                  </a:lnTo>
                  <a:lnTo>
                    <a:pt x="397013" y="965200"/>
                  </a:lnTo>
                  <a:lnTo>
                    <a:pt x="415026" y="927100"/>
                  </a:lnTo>
                  <a:lnTo>
                    <a:pt x="433407" y="889000"/>
                  </a:lnTo>
                  <a:lnTo>
                    <a:pt x="452153" y="850900"/>
                  </a:lnTo>
                  <a:lnTo>
                    <a:pt x="471264" y="800100"/>
                  </a:lnTo>
                  <a:lnTo>
                    <a:pt x="490736" y="762000"/>
                  </a:lnTo>
                  <a:lnTo>
                    <a:pt x="510569" y="723900"/>
                  </a:lnTo>
                  <a:lnTo>
                    <a:pt x="530758" y="685800"/>
                  </a:lnTo>
                  <a:lnTo>
                    <a:pt x="551304" y="647700"/>
                  </a:lnTo>
                  <a:lnTo>
                    <a:pt x="572202" y="596900"/>
                  </a:lnTo>
                  <a:lnTo>
                    <a:pt x="593453" y="558800"/>
                  </a:lnTo>
                  <a:lnTo>
                    <a:pt x="615052" y="520700"/>
                  </a:lnTo>
                  <a:lnTo>
                    <a:pt x="636999" y="482600"/>
                  </a:lnTo>
                  <a:lnTo>
                    <a:pt x="659291" y="444500"/>
                  </a:lnTo>
                  <a:lnTo>
                    <a:pt x="681926" y="406400"/>
                  </a:lnTo>
                  <a:lnTo>
                    <a:pt x="704902" y="368300"/>
                  </a:lnTo>
                  <a:lnTo>
                    <a:pt x="728218" y="330200"/>
                  </a:lnTo>
                  <a:lnTo>
                    <a:pt x="751870" y="292100"/>
                  </a:lnTo>
                  <a:lnTo>
                    <a:pt x="775856" y="254000"/>
                  </a:lnTo>
                  <a:lnTo>
                    <a:pt x="800176" y="215900"/>
                  </a:lnTo>
                  <a:lnTo>
                    <a:pt x="824826" y="177800"/>
                  </a:lnTo>
                  <a:lnTo>
                    <a:pt x="849805" y="139700"/>
                  </a:lnTo>
                  <a:lnTo>
                    <a:pt x="875111" y="101600"/>
                  </a:lnTo>
                  <a:lnTo>
                    <a:pt x="900741" y="63500"/>
                  </a:lnTo>
                  <a:lnTo>
                    <a:pt x="926693" y="25400"/>
                  </a:lnTo>
                  <a:lnTo>
                    <a:pt x="949513" y="0"/>
                  </a:lnTo>
                  <a:close/>
                </a:path>
                <a:path w="4312919" h="7899400">
                  <a:moveTo>
                    <a:pt x="870036" y="244494"/>
                  </a:moveTo>
                  <a:lnTo>
                    <a:pt x="79667" y="2675918"/>
                  </a:lnTo>
                  <a:lnTo>
                    <a:pt x="82021" y="2628900"/>
                  </a:lnTo>
                  <a:lnTo>
                    <a:pt x="85020" y="2578100"/>
                  </a:lnTo>
                  <a:lnTo>
                    <a:pt x="88473" y="2540000"/>
                  </a:lnTo>
                  <a:lnTo>
                    <a:pt x="92376" y="2489200"/>
                  </a:lnTo>
                  <a:lnTo>
                    <a:pt x="96729" y="2438400"/>
                  </a:lnTo>
                  <a:lnTo>
                    <a:pt x="101529" y="2400300"/>
                  </a:lnTo>
                  <a:lnTo>
                    <a:pt x="106773" y="2349500"/>
                  </a:lnTo>
                  <a:lnTo>
                    <a:pt x="112460" y="2298700"/>
                  </a:lnTo>
                  <a:lnTo>
                    <a:pt x="118588" y="2247900"/>
                  </a:lnTo>
                  <a:lnTo>
                    <a:pt x="125153" y="2209800"/>
                  </a:lnTo>
                  <a:lnTo>
                    <a:pt x="132155" y="2159000"/>
                  </a:lnTo>
                  <a:lnTo>
                    <a:pt x="139591" y="2108200"/>
                  </a:lnTo>
                  <a:lnTo>
                    <a:pt x="147459" y="2070100"/>
                  </a:lnTo>
                  <a:lnTo>
                    <a:pt x="155757" y="2019300"/>
                  </a:lnTo>
                  <a:lnTo>
                    <a:pt x="164482" y="1981200"/>
                  </a:lnTo>
                  <a:lnTo>
                    <a:pt x="173633" y="1930400"/>
                  </a:lnTo>
                  <a:lnTo>
                    <a:pt x="183207" y="1879600"/>
                  </a:lnTo>
                  <a:lnTo>
                    <a:pt x="193202" y="1841500"/>
                  </a:lnTo>
                  <a:lnTo>
                    <a:pt x="203616" y="1790700"/>
                  </a:lnTo>
                  <a:lnTo>
                    <a:pt x="214447" y="1752600"/>
                  </a:lnTo>
                  <a:lnTo>
                    <a:pt x="225693" y="1701800"/>
                  </a:lnTo>
                  <a:lnTo>
                    <a:pt x="237351" y="1663700"/>
                  </a:lnTo>
                  <a:lnTo>
                    <a:pt x="249420" y="1612900"/>
                  </a:lnTo>
                  <a:lnTo>
                    <a:pt x="261896" y="1574800"/>
                  </a:lnTo>
                  <a:lnTo>
                    <a:pt x="274779" y="1524000"/>
                  </a:lnTo>
                  <a:lnTo>
                    <a:pt x="288066" y="1485900"/>
                  </a:lnTo>
                  <a:lnTo>
                    <a:pt x="301755" y="1435100"/>
                  </a:lnTo>
                  <a:lnTo>
                    <a:pt x="315844" y="1397000"/>
                  </a:lnTo>
                  <a:lnTo>
                    <a:pt x="330329" y="1346200"/>
                  </a:lnTo>
                  <a:lnTo>
                    <a:pt x="345211" y="1308100"/>
                  </a:lnTo>
                  <a:lnTo>
                    <a:pt x="360485" y="1270000"/>
                  </a:lnTo>
                  <a:lnTo>
                    <a:pt x="376151" y="1219200"/>
                  </a:lnTo>
                  <a:lnTo>
                    <a:pt x="392205" y="1181100"/>
                  </a:lnTo>
                  <a:lnTo>
                    <a:pt x="408647" y="1130300"/>
                  </a:lnTo>
                  <a:lnTo>
                    <a:pt x="425473" y="1092200"/>
                  </a:lnTo>
                  <a:lnTo>
                    <a:pt x="442681" y="1054100"/>
                  </a:lnTo>
                  <a:lnTo>
                    <a:pt x="460270" y="1003300"/>
                  </a:lnTo>
                  <a:lnTo>
                    <a:pt x="478237" y="965200"/>
                  </a:lnTo>
                  <a:lnTo>
                    <a:pt x="496580" y="927100"/>
                  </a:lnTo>
                  <a:lnTo>
                    <a:pt x="515297" y="889000"/>
                  </a:lnTo>
                  <a:lnTo>
                    <a:pt x="534385" y="838200"/>
                  </a:lnTo>
                  <a:lnTo>
                    <a:pt x="553843" y="800100"/>
                  </a:lnTo>
                  <a:lnTo>
                    <a:pt x="573669" y="762000"/>
                  </a:lnTo>
                  <a:lnTo>
                    <a:pt x="593860" y="723900"/>
                  </a:lnTo>
                  <a:lnTo>
                    <a:pt x="614414" y="685800"/>
                  </a:lnTo>
                  <a:lnTo>
                    <a:pt x="635329" y="635000"/>
                  </a:lnTo>
                  <a:lnTo>
                    <a:pt x="656603" y="596900"/>
                  </a:lnTo>
                  <a:lnTo>
                    <a:pt x="678234" y="558800"/>
                  </a:lnTo>
                  <a:lnTo>
                    <a:pt x="700219" y="520700"/>
                  </a:lnTo>
                  <a:lnTo>
                    <a:pt x="722557" y="482600"/>
                  </a:lnTo>
                  <a:lnTo>
                    <a:pt x="745245" y="444500"/>
                  </a:lnTo>
                  <a:lnTo>
                    <a:pt x="768281" y="406400"/>
                  </a:lnTo>
                  <a:lnTo>
                    <a:pt x="791663" y="368300"/>
                  </a:lnTo>
                  <a:lnTo>
                    <a:pt x="815389" y="330200"/>
                  </a:lnTo>
                  <a:lnTo>
                    <a:pt x="839456" y="292100"/>
                  </a:lnTo>
                  <a:lnTo>
                    <a:pt x="863863" y="254000"/>
                  </a:lnTo>
                  <a:lnTo>
                    <a:pt x="870036" y="244494"/>
                  </a:lnTo>
                  <a:close/>
                </a:path>
              </a:pathLst>
            </a:custGeom>
            <a:solidFill>
              <a:srgbClr val="5856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96483" y="0"/>
              <a:ext cx="3091815" cy="3879215"/>
            </a:xfrm>
            <a:custGeom>
              <a:avLst/>
              <a:gdLst/>
              <a:ahLst/>
              <a:cxnLst/>
              <a:rect l="l" t="t" r="r" b="b"/>
              <a:pathLst>
                <a:path w="3091815" h="3879215">
                  <a:moveTo>
                    <a:pt x="211575" y="0"/>
                  </a:moveTo>
                  <a:lnTo>
                    <a:pt x="3091515" y="0"/>
                  </a:lnTo>
                  <a:lnTo>
                    <a:pt x="3091515" y="3878805"/>
                  </a:lnTo>
                  <a:lnTo>
                    <a:pt x="2985648" y="3824163"/>
                  </a:lnTo>
                  <a:lnTo>
                    <a:pt x="2841597" y="3747556"/>
                  </a:lnTo>
                  <a:lnTo>
                    <a:pt x="2591589" y="3609939"/>
                  </a:lnTo>
                  <a:lnTo>
                    <a:pt x="1791261" y="3150980"/>
                  </a:lnTo>
                  <a:lnTo>
                    <a:pt x="1520448" y="2990992"/>
                  </a:lnTo>
                  <a:lnTo>
                    <a:pt x="1369187" y="2899115"/>
                  </a:lnTo>
                  <a:lnTo>
                    <a:pt x="1272981" y="2839296"/>
                  </a:lnTo>
                  <a:lnTo>
                    <a:pt x="1180459" y="2780463"/>
                  </a:lnTo>
                  <a:lnTo>
                    <a:pt x="1091600" y="2722480"/>
                  </a:lnTo>
                  <a:lnTo>
                    <a:pt x="1048538" y="2693765"/>
                  </a:lnTo>
                  <a:lnTo>
                    <a:pt x="1006384" y="2665211"/>
                  </a:lnTo>
                  <a:lnTo>
                    <a:pt x="965136" y="2636802"/>
                  </a:lnTo>
                  <a:lnTo>
                    <a:pt x="924791" y="2608520"/>
                  </a:lnTo>
                  <a:lnTo>
                    <a:pt x="885346" y="2580348"/>
                  </a:lnTo>
                  <a:lnTo>
                    <a:pt x="846800" y="2552270"/>
                  </a:lnTo>
                  <a:lnTo>
                    <a:pt x="809148" y="2524268"/>
                  </a:lnTo>
                  <a:lnTo>
                    <a:pt x="772390" y="2496325"/>
                  </a:lnTo>
                  <a:lnTo>
                    <a:pt x="736522" y="2468424"/>
                  </a:lnTo>
                  <a:lnTo>
                    <a:pt x="701541" y="2440549"/>
                  </a:lnTo>
                  <a:lnTo>
                    <a:pt x="667446" y="2412681"/>
                  </a:lnTo>
                  <a:lnTo>
                    <a:pt x="634233" y="2384805"/>
                  </a:lnTo>
                  <a:lnTo>
                    <a:pt x="601900" y="2356903"/>
                  </a:lnTo>
                  <a:lnTo>
                    <a:pt x="570444" y="2328958"/>
                  </a:lnTo>
                  <a:lnTo>
                    <a:pt x="539864" y="2300953"/>
                  </a:lnTo>
                  <a:lnTo>
                    <a:pt x="510156" y="2272871"/>
                  </a:lnTo>
                  <a:lnTo>
                    <a:pt x="481317" y="2244695"/>
                  </a:lnTo>
                  <a:lnTo>
                    <a:pt x="453346" y="2216408"/>
                  </a:lnTo>
                  <a:lnTo>
                    <a:pt x="426239" y="2187992"/>
                  </a:lnTo>
                  <a:lnTo>
                    <a:pt x="399994" y="2159432"/>
                  </a:lnTo>
                  <a:lnTo>
                    <a:pt x="374609" y="2130710"/>
                  </a:lnTo>
                  <a:lnTo>
                    <a:pt x="326407" y="2072710"/>
                  </a:lnTo>
                  <a:lnTo>
                    <a:pt x="281612" y="2013858"/>
                  </a:lnTo>
                  <a:lnTo>
                    <a:pt x="240204" y="1954016"/>
                  </a:lnTo>
                  <a:lnTo>
                    <a:pt x="202162" y="1893049"/>
                  </a:lnTo>
                  <a:lnTo>
                    <a:pt x="167466" y="1830820"/>
                  </a:lnTo>
                  <a:lnTo>
                    <a:pt x="136095" y="1767193"/>
                  </a:lnTo>
                  <a:lnTo>
                    <a:pt x="108029" y="1702032"/>
                  </a:lnTo>
                  <a:lnTo>
                    <a:pt x="83247" y="1635201"/>
                  </a:lnTo>
                  <a:lnTo>
                    <a:pt x="61729" y="1566563"/>
                  </a:lnTo>
                  <a:lnTo>
                    <a:pt x="43454" y="1495982"/>
                  </a:lnTo>
                  <a:lnTo>
                    <a:pt x="28402" y="1423321"/>
                  </a:lnTo>
                  <a:lnTo>
                    <a:pt x="16552" y="1348446"/>
                  </a:lnTo>
                  <a:lnTo>
                    <a:pt x="11822" y="1310135"/>
                  </a:lnTo>
                  <a:lnTo>
                    <a:pt x="7884" y="1271219"/>
                  </a:lnTo>
                  <a:lnTo>
                    <a:pt x="4737" y="1231681"/>
                  </a:lnTo>
                  <a:lnTo>
                    <a:pt x="2377" y="1191504"/>
                  </a:lnTo>
                  <a:lnTo>
                    <a:pt x="803" y="1150671"/>
                  </a:lnTo>
                  <a:lnTo>
                    <a:pt x="11" y="1109164"/>
                  </a:lnTo>
                  <a:lnTo>
                    <a:pt x="0" y="1066968"/>
                  </a:lnTo>
                  <a:lnTo>
                    <a:pt x="765" y="1024065"/>
                  </a:lnTo>
                  <a:lnTo>
                    <a:pt x="2306" y="980437"/>
                  </a:lnTo>
                  <a:lnTo>
                    <a:pt x="4619" y="936069"/>
                  </a:lnTo>
                  <a:lnTo>
                    <a:pt x="7702" y="890942"/>
                  </a:lnTo>
                  <a:lnTo>
                    <a:pt x="11553" y="845040"/>
                  </a:lnTo>
                  <a:lnTo>
                    <a:pt x="16168" y="798345"/>
                  </a:lnTo>
                  <a:lnTo>
                    <a:pt x="21545" y="750841"/>
                  </a:lnTo>
                  <a:lnTo>
                    <a:pt x="27681" y="702511"/>
                  </a:lnTo>
                  <a:lnTo>
                    <a:pt x="34575" y="653338"/>
                  </a:lnTo>
                  <a:lnTo>
                    <a:pt x="42223" y="603304"/>
                  </a:lnTo>
                  <a:lnTo>
                    <a:pt x="50623" y="552393"/>
                  </a:lnTo>
                  <a:lnTo>
                    <a:pt x="59772" y="500587"/>
                  </a:lnTo>
                  <a:lnTo>
                    <a:pt x="70737" y="443705"/>
                  </a:lnTo>
                  <a:lnTo>
                    <a:pt x="82728" y="388283"/>
                  </a:lnTo>
                  <a:lnTo>
                    <a:pt x="95727" y="334305"/>
                  </a:lnTo>
                  <a:lnTo>
                    <a:pt x="109718" y="281753"/>
                  </a:lnTo>
                  <a:lnTo>
                    <a:pt x="124685" y="230613"/>
                  </a:lnTo>
                  <a:lnTo>
                    <a:pt x="140611" y="180865"/>
                  </a:lnTo>
                  <a:lnTo>
                    <a:pt x="157479" y="132494"/>
                  </a:lnTo>
                  <a:lnTo>
                    <a:pt x="175274" y="85483"/>
                  </a:lnTo>
                  <a:lnTo>
                    <a:pt x="193978" y="39816"/>
                  </a:lnTo>
                  <a:lnTo>
                    <a:pt x="211575" y="0"/>
                  </a:lnTo>
                  <a:close/>
                </a:path>
              </a:pathLst>
            </a:custGeom>
            <a:solidFill>
              <a:srgbClr val="C3DE8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23684" y="9426195"/>
            <a:ext cx="1438275" cy="361950"/>
          </a:xfrm>
          <a:custGeom>
            <a:avLst/>
            <a:gdLst/>
            <a:ahLst/>
            <a:cxnLst/>
            <a:rect l="l" t="t" r="r" b="b"/>
            <a:pathLst>
              <a:path w="1438275" h="361950">
                <a:moveTo>
                  <a:pt x="179728" y="361948"/>
                </a:moveTo>
                <a:lnTo>
                  <a:pt x="131936" y="355486"/>
                </a:lnTo>
                <a:lnTo>
                  <a:pt x="88998" y="337249"/>
                </a:lnTo>
                <a:lnTo>
                  <a:pt x="52626" y="308957"/>
                </a:lnTo>
                <a:lnTo>
                  <a:pt x="24529" y="272332"/>
                </a:lnTo>
                <a:lnTo>
                  <a:pt x="6417" y="229098"/>
                </a:lnTo>
                <a:lnTo>
                  <a:pt x="0" y="180974"/>
                </a:lnTo>
                <a:lnTo>
                  <a:pt x="6417" y="132850"/>
                </a:lnTo>
                <a:lnTo>
                  <a:pt x="24529" y="89615"/>
                </a:lnTo>
                <a:lnTo>
                  <a:pt x="52626" y="52991"/>
                </a:lnTo>
                <a:lnTo>
                  <a:pt x="88998" y="24699"/>
                </a:lnTo>
                <a:lnTo>
                  <a:pt x="131936" y="6461"/>
                </a:lnTo>
                <a:lnTo>
                  <a:pt x="179728" y="0"/>
                </a:lnTo>
                <a:lnTo>
                  <a:pt x="227520" y="6461"/>
                </a:lnTo>
                <a:lnTo>
                  <a:pt x="270457" y="24699"/>
                </a:lnTo>
                <a:lnTo>
                  <a:pt x="306830" y="52991"/>
                </a:lnTo>
                <a:lnTo>
                  <a:pt x="334927" y="89615"/>
                </a:lnTo>
                <a:lnTo>
                  <a:pt x="353039" y="132850"/>
                </a:lnTo>
                <a:lnTo>
                  <a:pt x="359456" y="180974"/>
                </a:lnTo>
                <a:lnTo>
                  <a:pt x="353039" y="229098"/>
                </a:lnTo>
                <a:lnTo>
                  <a:pt x="334927" y="272332"/>
                </a:lnTo>
                <a:lnTo>
                  <a:pt x="306830" y="308957"/>
                </a:lnTo>
                <a:lnTo>
                  <a:pt x="270457" y="337249"/>
                </a:lnTo>
                <a:lnTo>
                  <a:pt x="227520" y="355486"/>
                </a:lnTo>
                <a:lnTo>
                  <a:pt x="179728" y="361948"/>
                </a:lnTo>
                <a:close/>
              </a:path>
              <a:path w="1438275" h="361950">
                <a:moveTo>
                  <a:pt x="1258098" y="361948"/>
                </a:moveTo>
                <a:lnTo>
                  <a:pt x="1210306" y="355486"/>
                </a:lnTo>
                <a:lnTo>
                  <a:pt x="1167369" y="337249"/>
                </a:lnTo>
                <a:lnTo>
                  <a:pt x="1130996" y="308957"/>
                </a:lnTo>
                <a:lnTo>
                  <a:pt x="1102899" y="272332"/>
                </a:lnTo>
                <a:lnTo>
                  <a:pt x="1084787" y="229098"/>
                </a:lnTo>
                <a:lnTo>
                  <a:pt x="1078370" y="180974"/>
                </a:lnTo>
                <a:lnTo>
                  <a:pt x="1084787" y="132850"/>
                </a:lnTo>
                <a:lnTo>
                  <a:pt x="1102899" y="89615"/>
                </a:lnTo>
                <a:lnTo>
                  <a:pt x="1130996" y="52991"/>
                </a:lnTo>
                <a:lnTo>
                  <a:pt x="1167369" y="24699"/>
                </a:lnTo>
                <a:lnTo>
                  <a:pt x="1210306" y="6461"/>
                </a:lnTo>
                <a:lnTo>
                  <a:pt x="1258098" y="0"/>
                </a:lnTo>
                <a:lnTo>
                  <a:pt x="1305890" y="6461"/>
                </a:lnTo>
                <a:lnTo>
                  <a:pt x="1348828" y="24699"/>
                </a:lnTo>
                <a:lnTo>
                  <a:pt x="1385200" y="52991"/>
                </a:lnTo>
                <a:lnTo>
                  <a:pt x="1413297" y="89615"/>
                </a:lnTo>
                <a:lnTo>
                  <a:pt x="1431409" y="132850"/>
                </a:lnTo>
                <a:lnTo>
                  <a:pt x="1437826" y="180974"/>
                </a:lnTo>
                <a:lnTo>
                  <a:pt x="1431409" y="229098"/>
                </a:lnTo>
                <a:lnTo>
                  <a:pt x="1413297" y="272332"/>
                </a:lnTo>
                <a:lnTo>
                  <a:pt x="1385200" y="308957"/>
                </a:lnTo>
                <a:lnTo>
                  <a:pt x="1348828" y="337249"/>
                </a:lnTo>
                <a:lnTo>
                  <a:pt x="1305890" y="355486"/>
                </a:lnTo>
                <a:lnTo>
                  <a:pt x="1258098" y="361948"/>
                </a:lnTo>
                <a:close/>
              </a:path>
              <a:path w="1438275" h="361950">
                <a:moveTo>
                  <a:pt x="718913" y="361948"/>
                </a:moveTo>
                <a:lnTo>
                  <a:pt x="671121" y="355486"/>
                </a:lnTo>
                <a:lnTo>
                  <a:pt x="628183" y="337249"/>
                </a:lnTo>
                <a:lnTo>
                  <a:pt x="591811" y="308957"/>
                </a:lnTo>
                <a:lnTo>
                  <a:pt x="563714" y="272332"/>
                </a:lnTo>
                <a:lnTo>
                  <a:pt x="545602" y="229098"/>
                </a:lnTo>
                <a:lnTo>
                  <a:pt x="539185" y="180974"/>
                </a:lnTo>
                <a:lnTo>
                  <a:pt x="545602" y="132850"/>
                </a:lnTo>
                <a:lnTo>
                  <a:pt x="563714" y="89615"/>
                </a:lnTo>
                <a:lnTo>
                  <a:pt x="591811" y="52991"/>
                </a:lnTo>
                <a:lnTo>
                  <a:pt x="628183" y="24699"/>
                </a:lnTo>
                <a:lnTo>
                  <a:pt x="671121" y="6461"/>
                </a:lnTo>
                <a:lnTo>
                  <a:pt x="718913" y="0"/>
                </a:lnTo>
                <a:lnTo>
                  <a:pt x="766705" y="6461"/>
                </a:lnTo>
                <a:lnTo>
                  <a:pt x="809642" y="24699"/>
                </a:lnTo>
                <a:lnTo>
                  <a:pt x="846015" y="52991"/>
                </a:lnTo>
                <a:lnTo>
                  <a:pt x="874112" y="89615"/>
                </a:lnTo>
                <a:lnTo>
                  <a:pt x="892224" y="132850"/>
                </a:lnTo>
                <a:lnTo>
                  <a:pt x="898641" y="180974"/>
                </a:lnTo>
                <a:lnTo>
                  <a:pt x="892224" y="229098"/>
                </a:lnTo>
                <a:lnTo>
                  <a:pt x="874112" y="272332"/>
                </a:lnTo>
                <a:lnTo>
                  <a:pt x="846015" y="308957"/>
                </a:lnTo>
                <a:lnTo>
                  <a:pt x="809642" y="337249"/>
                </a:lnTo>
                <a:lnTo>
                  <a:pt x="766705" y="355486"/>
                </a:lnTo>
                <a:lnTo>
                  <a:pt x="718913" y="361948"/>
                </a:lnTo>
                <a:close/>
              </a:path>
            </a:pathLst>
          </a:custGeom>
          <a:solidFill>
            <a:srgbClr val="C3DE8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2374971" y="2431844"/>
            <a:ext cx="4218940" cy="5527675"/>
            <a:chOff x="12374971" y="2431844"/>
            <a:chExt cx="4218940" cy="5527675"/>
          </a:xfrm>
        </p:grpSpPr>
        <p:sp>
          <p:nvSpPr>
            <p:cNvPr id="8" name="object 8"/>
            <p:cNvSpPr/>
            <p:nvPr/>
          </p:nvSpPr>
          <p:spPr>
            <a:xfrm>
              <a:off x="12374971" y="2664551"/>
              <a:ext cx="4218767" cy="524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74972" y="2431844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33362" y="466725"/>
                  </a:moveTo>
                  <a:lnTo>
                    <a:pt x="216330" y="463287"/>
                  </a:lnTo>
                  <a:lnTo>
                    <a:pt x="202422" y="453910"/>
                  </a:lnTo>
                  <a:lnTo>
                    <a:pt x="193045" y="440002"/>
                  </a:lnTo>
                  <a:lnTo>
                    <a:pt x="189607" y="422969"/>
                  </a:lnTo>
                  <a:lnTo>
                    <a:pt x="189607" y="277118"/>
                  </a:lnTo>
                  <a:lnTo>
                    <a:pt x="43755" y="277118"/>
                  </a:lnTo>
                  <a:lnTo>
                    <a:pt x="26722" y="273679"/>
                  </a:lnTo>
                  <a:lnTo>
                    <a:pt x="12814" y="264303"/>
                  </a:lnTo>
                  <a:lnTo>
                    <a:pt x="3438" y="250395"/>
                  </a:lnTo>
                  <a:lnTo>
                    <a:pt x="0" y="233362"/>
                  </a:lnTo>
                  <a:lnTo>
                    <a:pt x="3438" y="216330"/>
                  </a:lnTo>
                  <a:lnTo>
                    <a:pt x="12814" y="202422"/>
                  </a:lnTo>
                  <a:lnTo>
                    <a:pt x="26722" y="193045"/>
                  </a:lnTo>
                  <a:lnTo>
                    <a:pt x="43755" y="189607"/>
                  </a:lnTo>
                  <a:lnTo>
                    <a:pt x="189607" y="189607"/>
                  </a:lnTo>
                  <a:lnTo>
                    <a:pt x="189607" y="43755"/>
                  </a:lnTo>
                  <a:lnTo>
                    <a:pt x="193045" y="26722"/>
                  </a:lnTo>
                  <a:lnTo>
                    <a:pt x="202422" y="12814"/>
                  </a:lnTo>
                  <a:lnTo>
                    <a:pt x="216330" y="3438"/>
                  </a:lnTo>
                  <a:lnTo>
                    <a:pt x="233362" y="0"/>
                  </a:lnTo>
                  <a:lnTo>
                    <a:pt x="250395" y="3438"/>
                  </a:lnTo>
                  <a:lnTo>
                    <a:pt x="264303" y="12814"/>
                  </a:lnTo>
                  <a:lnTo>
                    <a:pt x="273679" y="26722"/>
                  </a:lnTo>
                  <a:lnTo>
                    <a:pt x="277118" y="43755"/>
                  </a:lnTo>
                  <a:lnTo>
                    <a:pt x="277118" y="189607"/>
                  </a:lnTo>
                  <a:lnTo>
                    <a:pt x="422969" y="189607"/>
                  </a:lnTo>
                  <a:lnTo>
                    <a:pt x="440002" y="193045"/>
                  </a:lnTo>
                  <a:lnTo>
                    <a:pt x="453910" y="202422"/>
                  </a:lnTo>
                  <a:lnTo>
                    <a:pt x="463287" y="216330"/>
                  </a:lnTo>
                  <a:lnTo>
                    <a:pt x="466725" y="233362"/>
                  </a:lnTo>
                  <a:lnTo>
                    <a:pt x="463287" y="250395"/>
                  </a:lnTo>
                  <a:lnTo>
                    <a:pt x="453910" y="264303"/>
                  </a:lnTo>
                  <a:lnTo>
                    <a:pt x="440002" y="273679"/>
                  </a:lnTo>
                  <a:lnTo>
                    <a:pt x="422969" y="277118"/>
                  </a:lnTo>
                  <a:lnTo>
                    <a:pt x="277118" y="277118"/>
                  </a:lnTo>
                  <a:lnTo>
                    <a:pt x="277118" y="422969"/>
                  </a:lnTo>
                  <a:lnTo>
                    <a:pt x="273679" y="440002"/>
                  </a:lnTo>
                  <a:lnTo>
                    <a:pt x="264303" y="453910"/>
                  </a:lnTo>
                  <a:lnTo>
                    <a:pt x="250395" y="463287"/>
                  </a:lnTo>
                  <a:lnTo>
                    <a:pt x="233362" y="466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364917" y="7730695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42600" y="2444258"/>
            <a:ext cx="10504170" cy="490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7458075" algn="l"/>
              </a:tabLst>
            </a:pPr>
            <a:r>
              <a:rPr dirty="0" sz="3200" spc="-65" b="1">
                <a:solidFill>
                  <a:srgbClr val="FFFFFF"/>
                </a:solidFill>
                <a:latin typeface="Verdana"/>
                <a:cs typeface="Verdana"/>
              </a:rPr>
              <a:t>we used </a:t>
            </a:r>
            <a:r>
              <a:rPr dirty="0" sz="3200" spc="-75" b="1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dirty="0" sz="3200" spc="-50" b="1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dirty="0" sz="3200" spc="-75" b="1">
                <a:solidFill>
                  <a:srgbClr val="FFFFFF"/>
                </a:solidFill>
                <a:latin typeface="Verdana"/>
                <a:cs typeface="Verdana"/>
              </a:rPr>
              <a:t>learning algorithms</a:t>
            </a:r>
            <a:r>
              <a:rPr dirty="0" sz="3200" spc="-6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0" b="1">
                <a:solidFill>
                  <a:srgbClr val="FFFFFF"/>
                </a:solidFill>
                <a:latin typeface="Verdana"/>
                <a:cs typeface="Verdana"/>
              </a:rPr>
              <a:t>like  </a:t>
            </a:r>
            <a:r>
              <a:rPr dirty="0" sz="3200" spc="-100" b="1">
                <a:solidFill>
                  <a:srgbClr val="FFFFFF"/>
                </a:solidFill>
                <a:latin typeface="Verdana"/>
                <a:cs typeface="Verdana"/>
              </a:rPr>
              <a:t>Naive </a:t>
            </a:r>
            <a:r>
              <a:rPr dirty="0" sz="3200" spc="-110" b="1">
                <a:solidFill>
                  <a:srgbClr val="FFFFFF"/>
                </a:solidFill>
                <a:latin typeface="Verdana"/>
                <a:cs typeface="Verdana"/>
              </a:rPr>
              <a:t>Bayes,</a:t>
            </a:r>
            <a:r>
              <a:rPr dirty="0" sz="3200" spc="-1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90" b="1">
                <a:solidFill>
                  <a:srgbClr val="FFFFFF"/>
                </a:solidFill>
                <a:latin typeface="Verdana"/>
                <a:cs typeface="Verdana"/>
              </a:rPr>
              <a:t>Passive</a:t>
            </a:r>
            <a:r>
              <a:rPr dirty="0" sz="3200" spc="-1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85" b="1">
                <a:solidFill>
                  <a:srgbClr val="FFFFFF"/>
                </a:solidFill>
                <a:latin typeface="Verdana"/>
                <a:cs typeface="Verdana"/>
              </a:rPr>
              <a:t>Aggressive,	</a:t>
            </a:r>
            <a:r>
              <a:rPr dirty="0" sz="3200" spc="-55" b="1">
                <a:solidFill>
                  <a:srgbClr val="FFFFFF"/>
                </a:solidFill>
                <a:latin typeface="Verdana"/>
                <a:cs typeface="Verdana"/>
              </a:rPr>
              <a:t>Decision  </a:t>
            </a:r>
            <a:r>
              <a:rPr dirty="0" sz="3200" spc="-140" b="1">
                <a:solidFill>
                  <a:srgbClr val="FFFFFF"/>
                </a:solidFill>
                <a:latin typeface="Verdana"/>
                <a:cs typeface="Verdana"/>
              </a:rPr>
              <a:t>Tree, </a:t>
            </a:r>
            <a:r>
              <a:rPr dirty="0" sz="3200" spc="-55" b="1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200" spc="-140" b="1">
                <a:solidFill>
                  <a:srgbClr val="FFFFFF"/>
                </a:solidFill>
                <a:latin typeface="Verdana"/>
                <a:cs typeface="Verdana"/>
              </a:rPr>
              <a:t>KNN(K-nearest</a:t>
            </a:r>
            <a:r>
              <a:rPr dirty="0" sz="3200" spc="-2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10" b="1">
                <a:solidFill>
                  <a:srgbClr val="FFFFFF"/>
                </a:solidFill>
                <a:latin typeface="Verdana"/>
                <a:cs typeface="Verdana"/>
              </a:rPr>
              <a:t>neighbour)</a:t>
            </a:r>
            <a:endParaRPr sz="3200">
              <a:latin typeface="Verdana"/>
              <a:cs typeface="Verdana"/>
            </a:endParaRPr>
          </a:p>
          <a:p>
            <a:pPr marL="12700" marR="219075">
              <a:lnSpc>
                <a:spcPct val="125000"/>
              </a:lnSpc>
              <a:tabLst>
                <a:tab pos="8277859" algn="l"/>
              </a:tabLst>
            </a:pPr>
            <a:r>
              <a:rPr dirty="0" sz="3200" spc="-65" b="1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3200" spc="-45" b="1">
                <a:solidFill>
                  <a:srgbClr val="FFFFFF"/>
                </a:solidFill>
                <a:latin typeface="Verdana"/>
                <a:cs typeface="Verdana"/>
              </a:rPr>
              <a:t>find the </a:t>
            </a:r>
            <a:r>
              <a:rPr dirty="0" sz="3200" spc="-60" b="1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dirty="0" sz="3200" spc="-50" b="1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dirty="0" sz="3200" spc="-114" b="1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3200" spc="-15" b="1">
                <a:solidFill>
                  <a:srgbClr val="FFFFFF"/>
                </a:solidFill>
                <a:latin typeface="Verdana"/>
                <a:cs typeface="Verdana"/>
              </a:rPr>
              <a:t>LDA </a:t>
            </a:r>
            <a:r>
              <a:rPr dirty="0" sz="3200" spc="-819" b="1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dirty="0" sz="3200" spc="-70" b="1">
                <a:solidFill>
                  <a:srgbClr val="FFFFFF"/>
                </a:solidFill>
                <a:latin typeface="Verdana"/>
                <a:cs typeface="Verdana"/>
              </a:rPr>
              <a:t>random </a:t>
            </a:r>
            <a:r>
              <a:rPr dirty="0" sz="3200" spc="-85" b="1">
                <a:solidFill>
                  <a:srgbClr val="FFFFFF"/>
                </a:solidFill>
                <a:latin typeface="Verdana"/>
                <a:cs typeface="Verdana"/>
              </a:rPr>
              <a:t>forest  </a:t>
            </a:r>
            <a:r>
              <a:rPr dirty="0" sz="3200" spc="-55" b="1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200" spc="-65" b="1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3200" spc="-75" b="1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dirty="0" sz="3200" spc="-55" b="1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3200" spc="-70" b="1">
                <a:solidFill>
                  <a:srgbClr val="FFFFFF"/>
                </a:solidFill>
                <a:latin typeface="Verdana"/>
                <a:cs typeface="Verdana"/>
              </a:rPr>
              <a:t>vectorization</a:t>
            </a:r>
            <a:r>
              <a:rPr dirty="0" sz="3200" spc="-5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5" b="1">
                <a:solidFill>
                  <a:srgbClr val="FFFFFF"/>
                </a:solidFill>
                <a:latin typeface="Verdana"/>
                <a:cs typeface="Verdana"/>
              </a:rPr>
              <a:t>methodologies  </a:t>
            </a:r>
            <a:r>
              <a:rPr dirty="0" sz="3200" spc="-50" b="1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dirty="0" sz="3200" spc="-130" b="1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3200" spc="75" b="1">
                <a:solidFill>
                  <a:srgbClr val="FFFFFF"/>
                </a:solidFill>
                <a:latin typeface="Verdana"/>
                <a:cs typeface="Verdana"/>
              </a:rPr>
              <a:t>BOW </a:t>
            </a:r>
            <a:r>
              <a:rPr dirty="0" sz="3200" spc="-155" b="1">
                <a:solidFill>
                  <a:srgbClr val="FFFFFF"/>
                </a:solidFill>
                <a:latin typeface="Verdana"/>
                <a:cs typeface="Verdana"/>
              </a:rPr>
              <a:t>(Bag </a:t>
            </a:r>
            <a:r>
              <a:rPr dirty="0" sz="3200" spc="-25" b="1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200" spc="-5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40" b="1">
                <a:solidFill>
                  <a:srgbClr val="FFFFFF"/>
                </a:solidFill>
                <a:latin typeface="Verdana"/>
                <a:cs typeface="Verdana"/>
              </a:rPr>
              <a:t>Words),</a:t>
            </a:r>
            <a:r>
              <a:rPr dirty="0" sz="3200" spc="-1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90" b="1">
                <a:solidFill>
                  <a:srgbClr val="FFFFFF"/>
                </a:solidFill>
                <a:latin typeface="Verdana"/>
                <a:cs typeface="Verdana"/>
              </a:rPr>
              <a:t>TF-IDF	</a:t>
            </a:r>
            <a:r>
              <a:rPr dirty="0" sz="3200" spc="-170" b="1">
                <a:solidFill>
                  <a:srgbClr val="FFFFFF"/>
                </a:solidFill>
                <a:latin typeface="Verdana"/>
                <a:cs typeface="Verdana"/>
              </a:rPr>
              <a:t>(term  </a:t>
            </a:r>
            <a:r>
              <a:rPr dirty="0" sz="3200" spc="-90" b="1">
                <a:solidFill>
                  <a:srgbClr val="FFFFFF"/>
                </a:solidFill>
                <a:latin typeface="Verdana"/>
                <a:cs typeface="Verdana"/>
              </a:rPr>
              <a:t>frequency-inverse </a:t>
            </a:r>
            <a:r>
              <a:rPr dirty="0" sz="3200" spc="-30" b="1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dirty="0" sz="3200" spc="-105" b="1">
                <a:solidFill>
                  <a:srgbClr val="FFFFFF"/>
                </a:solidFill>
                <a:latin typeface="Verdana"/>
                <a:cs typeface="Verdana"/>
              </a:rPr>
              <a:t>frequency) </a:t>
            </a:r>
            <a:r>
              <a:rPr dirty="0" sz="3200" spc="-50" b="1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dirty="0" sz="3200" spc="-75" b="1">
                <a:solidFill>
                  <a:srgbClr val="FFFFFF"/>
                </a:solidFill>
                <a:latin typeface="Verdana"/>
                <a:cs typeface="Verdana"/>
              </a:rPr>
              <a:t>word </a:t>
            </a:r>
            <a:r>
              <a:rPr dirty="0" sz="3200" spc="-55" b="1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200" spc="-95" b="1">
                <a:solidFill>
                  <a:srgbClr val="FFFFFF"/>
                </a:solidFill>
                <a:latin typeface="Verdana"/>
                <a:cs typeface="Verdana"/>
              </a:rPr>
              <a:t>bi-grame</a:t>
            </a:r>
            <a:r>
              <a:rPr dirty="0" sz="3200" spc="-3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90" b="1">
                <a:solidFill>
                  <a:srgbClr val="FFFFFF"/>
                </a:solidFill>
                <a:latin typeface="Verdana"/>
                <a:cs typeface="Verdana"/>
              </a:rPr>
              <a:t>wise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04648"/>
            <a:ext cx="6753859" cy="5575300"/>
          </a:xfrm>
          <a:custGeom>
            <a:avLst/>
            <a:gdLst/>
            <a:ahLst/>
            <a:cxnLst/>
            <a:rect l="l" t="t" r="r" b="b"/>
            <a:pathLst>
              <a:path w="6753859" h="5575300">
                <a:moveTo>
                  <a:pt x="2149253" y="12700"/>
                </a:moveTo>
                <a:lnTo>
                  <a:pt x="1384771" y="12700"/>
                </a:lnTo>
                <a:lnTo>
                  <a:pt x="1432148" y="0"/>
                </a:lnTo>
                <a:lnTo>
                  <a:pt x="2101876" y="0"/>
                </a:lnTo>
                <a:lnTo>
                  <a:pt x="2149253" y="12700"/>
                </a:lnTo>
                <a:close/>
              </a:path>
              <a:path w="6753859" h="5575300">
                <a:moveTo>
                  <a:pt x="2290647" y="25400"/>
                </a:moveTo>
                <a:lnTo>
                  <a:pt x="1243377" y="25400"/>
                </a:lnTo>
                <a:lnTo>
                  <a:pt x="1290384" y="12700"/>
                </a:lnTo>
                <a:lnTo>
                  <a:pt x="2243640" y="12700"/>
                </a:lnTo>
                <a:lnTo>
                  <a:pt x="2290647" y="25400"/>
                </a:lnTo>
                <a:close/>
              </a:path>
              <a:path w="6753859" h="5575300">
                <a:moveTo>
                  <a:pt x="2430892" y="38100"/>
                </a:moveTo>
                <a:lnTo>
                  <a:pt x="1103132" y="38100"/>
                </a:lnTo>
                <a:lnTo>
                  <a:pt x="1149749" y="25400"/>
                </a:lnTo>
                <a:lnTo>
                  <a:pt x="2384275" y="25400"/>
                </a:lnTo>
                <a:lnTo>
                  <a:pt x="2430892" y="38100"/>
                </a:lnTo>
                <a:close/>
              </a:path>
              <a:path w="6753859" h="5575300">
                <a:moveTo>
                  <a:pt x="2569933" y="63500"/>
                </a:moveTo>
                <a:lnTo>
                  <a:pt x="964091" y="63500"/>
                </a:lnTo>
                <a:lnTo>
                  <a:pt x="1056648" y="38100"/>
                </a:lnTo>
                <a:lnTo>
                  <a:pt x="2477376" y="38100"/>
                </a:lnTo>
                <a:lnTo>
                  <a:pt x="2569933" y="63500"/>
                </a:lnTo>
                <a:close/>
              </a:path>
              <a:path w="6753859" h="5575300">
                <a:moveTo>
                  <a:pt x="1336202" y="88900"/>
                </a:moveTo>
                <a:lnTo>
                  <a:pt x="826311" y="88900"/>
                </a:lnTo>
                <a:lnTo>
                  <a:pt x="918021" y="63500"/>
                </a:lnTo>
                <a:lnTo>
                  <a:pt x="1622363" y="63500"/>
                </a:lnTo>
                <a:lnTo>
                  <a:pt x="1574372" y="76200"/>
                </a:lnTo>
                <a:lnTo>
                  <a:pt x="1383591" y="76200"/>
                </a:lnTo>
                <a:lnTo>
                  <a:pt x="1336202" y="88900"/>
                </a:lnTo>
                <a:close/>
              </a:path>
              <a:path w="6753859" h="5575300">
                <a:moveTo>
                  <a:pt x="2707713" y="88900"/>
                </a:moveTo>
                <a:lnTo>
                  <a:pt x="2197822" y="88900"/>
                </a:lnTo>
                <a:lnTo>
                  <a:pt x="2150433" y="76200"/>
                </a:lnTo>
                <a:lnTo>
                  <a:pt x="1959652" y="76200"/>
                </a:lnTo>
                <a:lnTo>
                  <a:pt x="1911661" y="63500"/>
                </a:lnTo>
                <a:lnTo>
                  <a:pt x="2616002" y="63500"/>
                </a:lnTo>
                <a:lnTo>
                  <a:pt x="2707713" y="88900"/>
                </a:lnTo>
                <a:close/>
              </a:path>
              <a:path w="6753859" h="5575300">
                <a:moveTo>
                  <a:pt x="1008154" y="127000"/>
                </a:moveTo>
                <a:lnTo>
                  <a:pt x="644661" y="127000"/>
                </a:lnTo>
                <a:lnTo>
                  <a:pt x="780674" y="88900"/>
                </a:lnTo>
                <a:lnTo>
                  <a:pt x="1241807" y="88900"/>
                </a:lnTo>
                <a:lnTo>
                  <a:pt x="1194805" y="101600"/>
                </a:lnTo>
                <a:lnTo>
                  <a:pt x="1147937" y="101600"/>
                </a:lnTo>
                <a:lnTo>
                  <a:pt x="1101204" y="114300"/>
                </a:lnTo>
                <a:lnTo>
                  <a:pt x="1054609" y="114300"/>
                </a:lnTo>
                <a:lnTo>
                  <a:pt x="1008154" y="127000"/>
                </a:lnTo>
                <a:close/>
              </a:path>
              <a:path w="6753859" h="5575300">
                <a:moveTo>
                  <a:pt x="2889362" y="127000"/>
                </a:moveTo>
                <a:lnTo>
                  <a:pt x="2525870" y="127000"/>
                </a:lnTo>
                <a:lnTo>
                  <a:pt x="2479415" y="114300"/>
                </a:lnTo>
                <a:lnTo>
                  <a:pt x="2432820" y="114300"/>
                </a:lnTo>
                <a:lnTo>
                  <a:pt x="2386087" y="101600"/>
                </a:lnTo>
                <a:lnTo>
                  <a:pt x="2339219" y="101600"/>
                </a:lnTo>
                <a:lnTo>
                  <a:pt x="2292217" y="88900"/>
                </a:lnTo>
                <a:lnTo>
                  <a:pt x="2753350" y="88900"/>
                </a:lnTo>
                <a:lnTo>
                  <a:pt x="2889362" y="127000"/>
                </a:lnTo>
                <a:close/>
              </a:path>
              <a:path w="6753859" h="5575300">
                <a:moveTo>
                  <a:pt x="0" y="393700"/>
                </a:moveTo>
                <a:lnTo>
                  <a:pt x="0" y="317500"/>
                </a:lnTo>
                <a:lnTo>
                  <a:pt x="29234" y="304800"/>
                </a:lnTo>
                <a:lnTo>
                  <a:pt x="115082" y="279400"/>
                </a:lnTo>
                <a:lnTo>
                  <a:pt x="158276" y="254000"/>
                </a:lnTo>
                <a:lnTo>
                  <a:pt x="599630" y="127000"/>
                </a:lnTo>
                <a:lnTo>
                  <a:pt x="961840" y="127000"/>
                </a:lnTo>
                <a:lnTo>
                  <a:pt x="869647" y="152400"/>
                </a:lnTo>
                <a:lnTo>
                  <a:pt x="823773" y="152400"/>
                </a:lnTo>
                <a:lnTo>
                  <a:pt x="641800" y="203200"/>
                </a:lnTo>
                <a:lnTo>
                  <a:pt x="596699" y="203200"/>
                </a:lnTo>
                <a:lnTo>
                  <a:pt x="241879" y="304800"/>
                </a:lnTo>
                <a:lnTo>
                  <a:pt x="198307" y="330200"/>
                </a:lnTo>
                <a:lnTo>
                  <a:pt x="25847" y="381000"/>
                </a:lnTo>
                <a:lnTo>
                  <a:pt x="0" y="393700"/>
                </a:lnTo>
                <a:close/>
              </a:path>
              <a:path w="6753859" h="5575300">
                <a:moveTo>
                  <a:pt x="6717848" y="5575300"/>
                </a:moveTo>
                <a:lnTo>
                  <a:pt x="6643669" y="5575300"/>
                </a:lnTo>
                <a:lnTo>
                  <a:pt x="6646557" y="5549900"/>
                </a:lnTo>
                <a:lnTo>
                  <a:pt x="6651801" y="5499100"/>
                </a:lnTo>
                <a:lnTo>
                  <a:pt x="6656601" y="5461000"/>
                </a:lnTo>
                <a:lnTo>
                  <a:pt x="6660954" y="5410200"/>
                </a:lnTo>
                <a:lnTo>
                  <a:pt x="6664858" y="5359400"/>
                </a:lnTo>
                <a:lnTo>
                  <a:pt x="6668310" y="5321300"/>
                </a:lnTo>
                <a:lnTo>
                  <a:pt x="6671309" y="5270500"/>
                </a:lnTo>
                <a:lnTo>
                  <a:pt x="6673853" y="5219700"/>
                </a:lnTo>
                <a:lnTo>
                  <a:pt x="6675939" y="5168900"/>
                </a:lnTo>
                <a:lnTo>
                  <a:pt x="6677565" y="5130800"/>
                </a:lnTo>
                <a:lnTo>
                  <a:pt x="6678729" y="5080000"/>
                </a:lnTo>
                <a:lnTo>
                  <a:pt x="6679429" y="5029200"/>
                </a:lnTo>
                <a:lnTo>
                  <a:pt x="6679663" y="4978400"/>
                </a:lnTo>
                <a:lnTo>
                  <a:pt x="6679429" y="4927600"/>
                </a:lnTo>
                <a:lnTo>
                  <a:pt x="6678729" y="4889500"/>
                </a:lnTo>
                <a:lnTo>
                  <a:pt x="6677565" y="4838700"/>
                </a:lnTo>
                <a:lnTo>
                  <a:pt x="6675939" y="4787900"/>
                </a:lnTo>
                <a:lnTo>
                  <a:pt x="6673853" y="4737100"/>
                </a:lnTo>
                <a:lnTo>
                  <a:pt x="6671309" y="4686300"/>
                </a:lnTo>
                <a:lnTo>
                  <a:pt x="6668310" y="4648200"/>
                </a:lnTo>
                <a:lnTo>
                  <a:pt x="6664858" y="4597400"/>
                </a:lnTo>
                <a:lnTo>
                  <a:pt x="6660954" y="4546600"/>
                </a:lnTo>
                <a:lnTo>
                  <a:pt x="6656601" y="4495800"/>
                </a:lnTo>
                <a:lnTo>
                  <a:pt x="6651801" y="4457700"/>
                </a:lnTo>
                <a:lnTo>
                  <a:pt x="6646557" y="4406900"/>
                </a:lnTo>
                <a:lnTo>
                  <a:pt x="6640870" y="4356100"/>
                </a:lnTo>
                <a:lnTo>
                  <a:pt x="6634743" y="4318000"/>
                </a:lnTo>
                <a:lnTo>
                  <a:pt x="6628177" y="4267200"/>
                </a:lnTo>
                <a:lnTo>
                  <a:pt x="6621175" y="4216400"/>
                </a:lnTo>
                <a:lnTo>
                  <a:pt x="6613739" y="4178300"/>
                </a:lnTo>
                <a:lnTo>
                  <a:pt x="6605871" y="4127500"/>
                </a:lnTo>
                <a:lnTo>
                  <a:pt x="6597573" y="4076700"/>
                </a:lnTo>
                <a:lnTo>
                  <a:pt x="6588848" y="4038600"/>
                </a:lnTo>
                <a:lnTo>
                  <a:pt x="6579697" y="3987800"/>
                </a:lnTo>
                <a:lnTo>
                  <a:pt x="6570123" y="3949700"/>
                </a:lnTo>
                <a:lnTo>
                  <a:pt x="6560128" y="3898900"/>
                </a:lnTo>
                <a:lnTo>
                  <a:pt x="6549714" y="3860800"/>
                </a:lnTo>
                <a:lnTo>
                  <a:pt x="6538883" y="3810000"/>
                </a:lnTo>
                <a:lnTo>
                  <a:pt x="6527637" y="3759200"/>
                </a:lnTo>
                <a:lnTo>
                  <a:pt x="6515979" y="3721100"/>
                </a:lnTo>
                <a:lnTo>
                  <a:pt x="6503910" y="3670300"/>
                </a:lnTo>
                <a:lnTo>
                  <a:pt x="6491434" y="3632200"/>
                </a:lnTo>
                <a:lnTo>
                  <a:pt x="6478551" y="3581400"/>
                </a:lnTo>
                <a:lnTo>
                  <a:pt x="6465264" y="3543300"/>
                </a:lnTo>
                <a:lnTo>
                  <a:pt x="6451575" y="3492500"/>
                </a:lnTo>
                <a:lnTo>
                  <a:pt x="6437487" y="3454400"/>
                </a:lnTo>
                <a:lnTo>
                  <a:pt x="6423001" y="3416300"/>
                </a:lnTo>
                <a:lnTo>
                  <a:pt x="6408119" y="3365500"/>
                </a:lnTo>
                <a:lnTo>
                  <a:pt x="6392845" y="3327400"/>
                </a:lnTo>
                <a:lnTo>
                  <a:pt x="6377179" y="3276600"/>
                </a:lnTo>
                <a:lnTo>
                  <a:pt x="6361125" y="3238500"/>
                </a:lnTo>
                <a:lnTo>
                  <a:pt x="6344683" y="3200400"/>
                </a:lnTo>
                <a:lnTo>
                  <a:pt x="6327857" y="3149600"/>
                </a:lnTo>
                <a:lnTo>
                  <a:pt x="6310649" y="3111500"/>
                </a:lnTo>
                <a:lnTo>
                  <a:pt x="6293060" y="3073400"/>
                </a:lnTo>
                <a:lnTo>
                  <a:pt x="6275093" y="3022600"/>
                </a:lnTo>
                <a:lnTo>
                  <a:pt x="6256750" y="2984500"/>
                </a:lnTo>
                <a:lnTo>
                  <a:pt x="6238033" y="2946400"/>
                </a:lnTo>
                <a:lnTo>
                  <a:pt x="6218945" y="2908300"/>
                </a:lnTo>
                <a:lnTo>
                  <a:pt x="6199487" y="2857500"/>
                </a:lnTo>
                <a:lnTo>
                  <a:pt x="6179661" y="2819400"/>
                </a:lnTo>
                <a:lnTo>
                  <a:pt x="6159470" y="2781300"/>
                </a:lnTo>
                <a:lnTo>
                  <a:pt x="6138916" y="2743200"/>
                </a:lnTo>
                <a:lnTo>
                  <a:pt x="6118001" y="2705100"/>
                </a:lnTo>
                <a:lnTo>
                  <a:pt x="6096727" y="2654300"/>
                </a:lnTo>
                <a:lnTo>
                  <a:pt x="6075096" y="2616200"/>
                </a:lnTo>
                <a:lnTo>
                  <a:pt x="6053111" y="2578100"/>
                </a:lnTo>
                <a:lnTo>
                  <a:pt x="6030773" y="2540000"/>
                </a:lnTo>
                <a:lnTo>
                  <a:pt x="6008085" y="2501900"/>
                </a:lnTo>
                <a:lnTo>
                  <a:pt x="5985049" y="2463800"/>
                </a:lnTo>
                <a:lnTo>
                  <a:pt x="5961667" y="2425700"/>
                </a:lnTo>
                <a:lnTo>
                  <a:pt x="5937941" y="2387600"/>
                </a:lnTo>
                <a:lnTo>
                  <a:pt x="5913874" y="2349500"/>
                </a:lnTo>
                <a:lnTo>
                  <a:pt x="5889467" y="2311400"/>
                </a:lnTo>
                <a:lnTo>
                  <a:pt x="5864722" y="2273300"/>
                </a:lnTo>
                <a:lnTo>
                  <a:pt x="5839643" y="2235200"/>
                </a:lnTo>
                <a:lnTo>
                  <a:pt x="5814230" y="2197100"/>
                </a:lnTo>
                <a:lnTo>
                  <a:pt x="5788486" y="2159000"/>
                </a:lnTo>
                <a:lnTo>
                  <a:pt x="5762414" y="2120900"/>
                </a:lnTo>
                <a:lnTo>
                  <a:pt x="5736015" y="2082800"/>
                </a:lnTo>
                <a:lnTo>
                  <a:pt x="5709291" y="2057400"/>
                </a:lnTo>
                <a:lnTo>
                  <a:pt x="5682245" y="2019300"/>
                </a:lnTo>
                <a:lnTo>
                  <a:pt x="5654879" y="1981200"/>
                </a:lnTo>
                <a:lnTo>
                  <a:pt x="5627195" y="1943100"/>
                </a:lnTo>
                <a:lnTo>
                  <a:pt x="5599195" y="1905000"/>
                </a:lnTo>
                <a:lnTo>
                  <a:pt x="5570881" y="1879600"/>
                </a:lnTo>
                <a:lnTo>
                  <a:pt x="5542255" y="1841500"/>
                </a:lnTo>
                <a:lnTo>
                  <a:pt x="5513321" y="1803400"/>
                </a:lnTo>
                <a:lnTo>
                  <a:pt x="5484078" y="1765300"/>
                </a:lnTo>
                <a:lnTo>
                  <a:pt x="5454531" y="1739900"/>
                </a:lnTo>
                <a:lnTo>
                  <a:pt x="5424681" y="1701800"/>
                </a:lnTo>
                <a:lnTo>
                  <a:pt x="5394529" y="1676400"/>
                </a:lnTo>
                <a:lnTo>
                  <a:pt x="5364079" y="1638300"/>
                </a:lnTo>
                <a:lnTo>
                  <a:pt x="5333333" y="1600200"/>
                </a:lnTo>
                <a:lnTo>
                  <a:pt x="5302292" y="1574800"/>
                </a:lnTo>
                <a:lnTo>
                  <a:pt x="5270958" y="1536700"/>
                </a:lnTo>
                <a:lnTo>
                  <a:pt x="5239335" y="1511300"/>
                </a:lnTo>
                <a:lnTo>
                  <a:pt x="5207424" y="1473200"/>
                </a:lnTo>
                <a:lnTo>
                  <a:pt x="5175226" y="1447800"/>
                </a:lnTo>
                <a:lnTo>
                  <a:pt x="5142746" y="1409700"/>
                </a:lnTo>
                <a:lnTo>
                  <a:pt x="5109983" y="1384300"/>
                </a:lnTo>
                <a:lnTo>
                  <a:pt x="5076941" y="1346200"/>
                </a:lnTo>
                <a:lnTo>
                  <a:pt x="5010028" y="1295400"/>
                </a:lnTo>
                <a:lnTo>
                  <a:pt x="4976161" y="1257300"/>
                </a:lnTo>
                <a:lnTo>
                  <a:pt x="4872943" y="1181100"/>
                </a:lnTo>
                <a:lnTo>
                  <a:pt x="4838006" y="1143000"/>
                </a:lnTo>
                <a:lnTo>
                  <a:pt x="4767347" y="1092200"/>
                </a:lnTo>
                <a:lnTo>
                  <a:pt x="4622950" y="990600"/>
                </a:lnTo>
                <a:lnTo>
                  <a:pt x="4586223" y="952500"/>
                </a:lnTo>
                <a:lnTo>
                  <a:pt x="4474565" y="876300"/>
                </a:lnTo>
                <a:lnTo>
                  <a:pt x="4436861" y="863600"/>
                </a:lnTo>
                <a:lnTo>
                  <a:pt x="4398919" y="838200"/>
                </a:lnTo>
                <a:lnTo>
                  <a:pt x="4205705" y="711200"/>
                </a:lnTo>
                <a:lnTo>
                  <a:pt x="4166376" y="698500"/>
                </a:lnTo>
                <a:lnTo>
                  <a:pt x="4087050" y="647700"/>
                </a:lnTo>
                <a:lnTo>
                  <a:pt x="4047058" y="635000"/>
                </a:lnTo>
                <a:lnTo>
                  <a:pt x="3966423" y="584200"/>
                </a:lnTo>
                <a:lnTo>
                  <a:pt x="3925785" y="571500"/>
                </a:lnTo>
                <a:lnTo>
                  <a:pt x="3884937" y="546100"/>
                </a:lnTo>
                <a:lnTo>
                  <a:pt x="3843880" y="533400"/>
                </a:lnTo>
                <a:lnTo>
                  <a:pt x="3802617" y="508000"/>
                </a:lnTo>
                <a:lnTo>
                  <a:pt x="3761150" y="495300"/>
                </a:lnTo>
                <a:lnTo>
                  <a:pt x="3719480" y="469900"/>
                </a:lnTo>
                <a:lnTo>
                  <a:pt x="3677611" y="457200"/>
                </a:lnTo>
                <a:lnTo>
                  <a:pt x="3635544" y="431800"/>
                </a:lnTo>
                <a:lnTo>
                  <a:pt x="3550825" y="406400"/>
                </a:lnTo>
                <a:lnTo>
                  <a:pt x="3508177" y="381000"/>
                </a:lnTo>
                <a:lnTo>
                  <a:pt x="3335716" y="330200"/>
                </a:lnTo>
                <a:lnTo>
                  <a:pt x="3292144" y="304800"/>
                </a:lnTo>
                <a:lnTo>
                  <a:pt x="2937325" y="203200"/>
                </a:lnTo>
                <a:lnTo>
                  <a:pt x="2892224" y="203200"/>
                </a:lnTo>
                <a:lnTo>
                  <a:pt x="2710251" y="152400"/>
                </a:lnTo>
                <a:lnTo>
                  <a:pt x="2664376" y="152400"/>
                </a:lnTo>
                <a:lnTo>
                  <a:pt x="2572184" y="127000"/>
                </a:lnTo>
                <a:lnTo>
                  <a:pt x="2934394" y="127000"/>
                </a:lnTo>
                <a:lnTo>
                  <a:pt x="3375748" y="254000"/>
                </a:lnTo>
                <a:lnTo>
                  <a:pt x="3418942" y="279400"/>
                </a:lnTo>
                <a:lnTo>
                  <a:pt x="3547439" y="317500"/>
                </a:lnTo>
                <a:lnTo>
                  <a:pt x="3589903" y="342900"/>
                </a:lnTo>
                <a:lnTo>
                  <a:pt x="3674266" y="368300"/>
                </a:lnTo>
                <a:lnTo>
                  <a:pt x="3716161" y="393700"/>
                </a:lnTo>
                <a:lnTo>
                  <a:pt x="3757861" y="406400"/>
                </a:lnTo>
                <a:lnTo>
                  <a:pt x="3799366" y="431800"/>
                </a:lnTo>
                <a:lnTo>
                  <a:pt x="3840673" y="444500"/>
                </a:lnTo>
                <a:lnTo>
                  <a:pt x="3881779" y="469900"/>
                </a:lnTo>
                <a:lnTo>
                  <a:pt x="3922683" y="482600"/>
                </a:lnTo>
                <a:lnTo>
                  <a:pt x="3963383" y="508000"/>
                </a:lnTo>
                <a:lnTo>
                  <a:pt x="4003877" y="520700"/>
                </a:lnTo>
                <a:lnTo>
                  <a:pt x="4084237" y="571500"/>
                </a:lnTo>
                <a:lnTo>
                  <a:pt x="4124099" y="584200"/>
                </a:lnTo>
                <a:lnTo>
                  <a:pt x="4203177" y="635000"/>
                </a:lnTo>
                <a:lnTo>
                  <a:pt x="4242388" y="647700"/>
                </a:lnTo>
                <a:lnTo>
                  <a:pt x="4435093" y="774700"/>
                </a:lnTo>
                <a:lnTo>
                  <a:pt x="4472949" y="800100"/>
                </a:lnTo>
                <a:lnTo>
                  <a:pt x="4510571" y="812800"/>
                </a:lnTo>
                <a:lnTo>
                  <a:pt x="4658685" y="914400"/>
                </a:lnTo>
                <a:lnTo>
                  <a:pt x="4695110" y="952500"/>
                </a:lnTo>
                <a:lnTo>
                  <a:pt x="4838331" y="1054100"/>
                </a:lnTo>
                <a:lnTo>
                  <a:pt x="4908425" y="1104900"/>
                </a:lnTo>
                <a:lnTo>
                  <a:pt x="4943086" y="1143000"/>
                </a:lnTo>
                <a:lnTo>
                  <a:pt x="5011625" y="1193800"/>
                </a:lnTo>
                <a:lnTo>
                  <a:pt x="5045499" y="1231900"/>
                </a:lnTo>
                <a:lnTo>
                  <a:pt x="5112446" y="1282700"/>
                </a:lnTo>
                <a:lnTo>
                  <a:pt x="5145514" y="1320800"/>
                </a:lnTo>
                <a:lnTo>
                  <a:pt x="5210831" y="1371600"/>
                </a:lnTo>
                <a:lnTo>
                  <a:pt x="5243075" y="1409700"/>
                </a:lnTo>
                <a:lnTo>
                  <a:pt x="5275040" y="1435100"/>
                </a:lnTo>
                <a:lnTo>
                  <a:pt x="5306725" y="1473200"/>
                </a:lnTo>
                <a:lnTo>
                  <a:pt x="5338126" y="1498600"/>
                </a:lnTo>
                <a:lnTo>
                  <a:pt x="5369242" y="1536700"/>
                </a:lnTo>
                <a:lnTo>
                  <a:pt x="5400071" y="1574800"/>
                </a:lnTo>
                <a:lnTo>
                  <a:pt x="5430611" y="1600200"/>
                </a:lnTo>
                <a:lnTo>
                  <a:pt x="5460860" y="1638300"/>
                </a:lnTo>
                <a:lnTo>
                  <a:pt x="5490815" y="1663700"/>
                </a:lnTo>
                <a:lnTo>
                  <a:pt x="5520474" y="1701800"/>
                </a:lnTo>
                <a:lnTo>
                  <a:pt x="5549836" y="1739900"/>
                </a:lnTo>
                <a:lnTo>
                  <a:pt x="5578899" y="1765300"/>
                </a:lnTo>
                <a:lnTo>
                  <a:pt x="5607660" y="1803400"/>
                </a:lnTo>
                <a:lnTo>
                  <a:pt x="5636117" y="1841500"/>
                </a:lnTo>
                <a:lnTo>
                  <a:pt x="5664268" y="1879600"/>
                </a:lnTo>
                <a:lnTo>
                  <a:pt x="5692111" y="1905000"/>
                </a:lnTo>
                <a:lnTo>
                  <a:pt x="5719644" y="1943100"/>
                </a:lnTo>
                <a:lnTo>
                  <a:pt x="5746866" y="1981200"/>
                </a:lnTo>
                <a:lnTo>
                  <a:pt x="5773773" y="2019300"/>
                </a:lnTo>
                <a:lnTo>
                  <a:pt x="5800364" y="2057400"/>
                </a:lnTo>
                <a:lnTo>
                  <a:pt x="5826637" y="2082800"/>
                </a:lnTo>
                <a:lnTo>
                  <a:pt x="5852589" y="2120900"/>
                </a:lnTo>
                <a:lnTo>
                  <a:pt x="5878219" y="2159000"/>
                </a:lnTo>
                <a:lnTo>
                  <a:pt x="5903525" y="2197100"/>
                </a:lnTo>
                <a:lnTo>
                  <a:pt x="5928504" y="2235200"/>
                </a:lnTo>
                <a:lnTo>
                  <a:pt x="5953154" y="2273300"/>
                </a:lnTo>
                <a:lnTo>
                  <a:pt x="5977474" y="2311400"/>
                </a:lnTo>
                <a:lnTo>
                  <a:pt x="6001460" y="2349500"/>
                </a:lnTo>
                <a:lnTo>
                  <a:pt x="6025113" y="2387600"/>
                </a:lnTo>
                <a:lnTo>
                  <a:pt x="6048428" y="2425700"/>
                </a:lnTo>
                <a:lnTo>
                  <a:pt x="6071404" y="2463800"/>
                </a:lnTo>
                <a:lnTo>
                  <a:pt x="6094039" y="2501900"/>
                </a:lnTo>
                <a:lnTo>
                  <a:pt x="6116331" y="2540000"/>
                </a:lnTo>
                <a:lnTo>
                  <a:pt x="6138278" y="2578100"/>
                </a:lnTo>
                <a:lnTo>
                  <a:pt x="6159877" y="2628900"/>
                </a:lnTo>
                <a:lnTo>
                  <a:pt x="6181128" y="2667000"/>
                </a:lnTo>
                <a:lnTo>
                  <a:pt x="6202026" y="2705100"/>
                </a:lnTo>
                <a:lnTo>
                  <a:pt x="6222572" y="2743200"/>
                </a:lnTo>
                <a:lnTo>
                  <a:pt x="6242761" y="2781300"/>
                </a:lnTo>
                <a:lnTo>
                  <a:pt x="6262594" y="2819400"/>
                </a:lnTo>
                <a:lnTo>
                  <a:pt x="6282066" y="2870200"/>
                </a:lnTo>
                <a:lnTo>
                  <a:pt x="6301177" y="2908300"/>
                </a:lnTo>
                <a:lnTo>
                  <a:pt x="6319923" y="2946400"/>
                </a:lnTo>
                <a:lnTo>
                  <a:pt x="6338304" y="2984500"/>
                </a:lnTo>
                <a:lnTo>
                  <a:pt x="6356317" y="3035300"/>
                </a:lnTo>
                <a:lnTo>
                  <a:pt x="6373960" y="3073400"/>
                </a:lnTo>
                <a:lnTo>
                  <a:pt x="6391231" y="3111500"/>
                </a:lnTo>
                <a:lnTo>
                  <a:pt x="6408127" y="3162300"/>
                </a:lnTo>
                <a:lnTo>
                  <a:pt x="6424648" y="3200400"/>
                </a:lnTo>
                <a:lnTo>
                  <a:pt x="6440789" y="3238500"/>
                </a:lnTo>
                <a:lnTo>
                  <a:pt x="6456551" y="3289300"/>
                </a:lnTo>
                <a:lnTo>
                  <a:pt x="6471930" y="3327400"/>
                </a:lnTo>
                <a:lnTo>
                  <a:pt x="6486924" y="3365500"/>
                </a:lnTo>
                <a:lnTo>
                  <a:pt x="6501532" y="3416300"/>
                </a:lnTo>
                <a:lnTo>
                  <a:pt x="6515751" y="3454400"/>
                </a:lnTo>
                <a:lnTo>
                  <a:pt x="6529579" y="3505200"/>
                </a:lnTo>
                <a:lnTo>
                  <a:pt x="6543015" y="3543300"/>
                </a:lnTo>
                <a:lnTo>
                  <a:pt x="6556055" y="3594100"/>
                </a:lnTo>
                <a:lnTo>
                  <a:pt x="6568699" y="3632200"/>
                </a:lnTo>
                <a:lnTo>
                  <a:pt x="6580943" y="3683000"/>
                </a:lnTo>
                <a:lnTo>
                  <a:pt x="6592787" y="3721100"/>
                </a:lnTo>
                <a:lnTo>
                  <a:pt x="6604227" y="3771900"/>
                </a:lnTo>
                <a:lnTo>
                  <a:pt x="6615261" y="3810000"/>
                </a:lnTo>
                <a:lnTo>
                  <a:pt x="6625889" y="3860800"/>
                </a:lnTo>
                <a:lnTo>
                  <a:pt x="6636107" y="3898900"/>
                </a:lnTo>
                <a:lnTo>
                  <a:pt x="6645913" y="3949700"/>
                </a:lnTo>
                <a:lnTo>
                  <a:pt x="6655306" y="3987800"/>
                </a:lnTo>
                <a:lnTo>
                  <a:pt x="6664284" y="4038600"/>
                </a:lnTo>
                <a:lnTo>
                  <a:pt x="6672843" y="4089400"/>
                </a:lnTo>
                <a:lnTo>
                  <a:pt x="6680983" y="4127500"/>
                </a:lnTo>
                <a:lnTo>
                  <a:pt x="6688701" y="4178300"/>
                </a:lnTo>
                <a:lnTo>
                  <a:pt x="6695995" y="4229100"/>
                </a:lnTo>
                <a:lnTo>
                  <a:pt x="6702863" y="4267200"/>
                </a:lnTo>
                <a:lnTo>
                  <a:pt x="6709303" y="4318000"/>
                </a:lnTo>
                <a:lnTo>
                  <a:pt x="6715312" y="4368800"/>
                </a:lnTo>
                <a:lnTo>
                  <a:pt x="6720890" y="4406900"/>
                </a:lnTo>
                <a:lnTo>
                  <a:pt x="6726033" y="4457700"/>
                </a:lnTo>
                <a:lnTo>
                  <a:pt x="6730740" y="4508500"/>
                </a:lnTo>
                <a:lnTo>
                  <a:pt x="6735008" y="4546600"/>
                </a:lnTo>
                <a:lnTo>
                  <a:pt x="6738836" y="4597400"/>
                </a:lnTo>
                <a:lnTo>
                  <a:pt x="6742222" y="4648200"/>
                </a:lnTo>
                <a:lnTo>
                  <a:pt x="6745162" y="4686300"/>
                </a:lnTo>
                <a:lnTo>
                  <a:pt x="6747656" y="4737100"/>
                </a:lnTo>
                <a:lnTo>
                  <a:pt x="6749701" y="4787900"/>
                </a:lnTo>
                <a:lnTo>
                  <a:pt x="6751296" y="4838700"/>
                </a:lnTo>
                <a:lnTo>
                  <a:pt x="6752437" y="4889500"/>
                </a:lnTo>
                <a:lnTo>
                  <a:pt x="6753123" y="4927600"/>
                </a:lnTo>
                <a:lnTo>
                  <a:pt x="6753332" y="4978400"/>
                </a:lnTo>
                <a:lnTo>
                  <a:pt x="6753123" y="5029200"/>
                </a:lnTo>
                <a:lnTo>
                  <a:pt x="6752437" y="5080000"/>
                </a:lnTo>
                <a:lnTo>
                  <a:pt x="6751296" y="5118100"/>
                </a:lnTo>
                <a:lnTo>
                  <a:pt x="6749701" y="5168900"/>
                </a:lnTo>
                <a:lnTo>
                  <a:pt x="6747656" y="5219700"/>
                </a:lnTo>
                <a:lnTo>
                  <a:pt x="6745162" y="5270500"/>
                </a:lnTo>
                <a:lnTo>
                  <a:pt x="6742222" y="5308600"/>
                </a:lnTo>
                <a:lnTo>
                  <a:pt x="6738836" y="5359400"/>
                </a:lnTo>
                <a:lnTo>
                  <a:pt x="6735008" y="5410200"/>
                </a:lnTo>
                <a:lnTo>
                  <a:pt x="6730740" y="5461000"/>
                </a:lnTo>
                <a:lnTo>
                  <a:pt x="6726033" y="5499100"/>
                </a:lnTo>
                <a:lnTo>
                  <a:pt x="6720890" y="5549900"/>
                </a:lnTo>
                <a:lnTo>
                  <a:pt x="6717848" y="5575300"/>
                </a:lnTo>
                <a:close/>
              </a:path>
            </a:pathLst>
          </a:custGeom>
          <a:solidFill>
            <a:srgbClr val="5856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522293" y="1"/>
            <a:ext cx="6765925" cy="5575300"/>
          </a:xfrm>
          <a:custGeom>
            <a:avLst/>
            <a:gdLst/>
            <a:ahLst/>
            <a:cxnLst/>
            <a:rect l="l" t="t" r="r" b="b"/>
            <a:pathLst>
              <a:path w="6765925" h="5575300">
                <a:moveTo>
                  <a:pt x="4367265" y="5461000"/>
                </a:moveTo>
                <a:lnTo>
                  <a:pt x="3909175" y="5461000"/>
                </a:lnTo>
                <a:lnTo>
                  <a:pt x="3334410" y="5295900"/>
                </a:lnTo>
                <a:lnTo>
                  <a:pt x="3291396" y="5270500"/>
                </a:lnTo>
                <a:lnTo>
                  <a:pt x="3163449" y="5232400"/>
                </a:lnTo>
                <a:lnTo>
                  <a:pt x="3121172" y="5207000"/>
                </a:lnTo>
                <a:lnTo>
                  <a:pt x="3037191" y="5181600"/>
                </a:lnTo>
                <a:lnTo>
                  <a:pt x="2995491" y="5156200"/>
                </a:lnTo>
                <a:lnTo>
                  <a:pt x="2953986" y="5143500"/>
                </a:lnTo>
                <a:lnTo>
                  <a:pt x="2912679" y="5118100"/>
                </a:lnTo>
                <a:lnTo>
                  <a:pt x="2871573" y="5105400"/>
                </a:lnTo>
                <a:lnTo>
                  <a:pt x="2830669" y="5080000"/>
                </a:lnTo>
                <a:lnTo>
                  <a:pt x="2789969" y="5067300"/>
                </a:lnTo>
                <a:lnTo>
                  <a:pt x="2709190" y="5016500"/>
                </a:lnTo>
                <a:lnTo>
                  <a:pt x="2669116" y="5003800"/>
                </a:lnTo>
                <a:lnTo>
                  <a:pt x="2589606" y="4953000"/>
                </a:lnTo>
                <a:lnTo>
                  <a:pt x="2550175" y="4940300"/>
                </a:lnTo>
                <a:lnTo>
                  <a:pt x="2394662" y="4838700"/>
                </a:lnTo>
                <a:lnTo>
                  <a:pt x="2356346" y="4826000"/>
                </a:lnTo>
                <a:lnTo>
                  <a:pt x="2280403" y="4775200"/>
                </a:lnTo>
                <a:lnTo>
                  <a:pt x="2131335" y="4673600"/>
                </a:lnTo>
                <a:lnTo>
                  <a:pt x="1986132" y="4572000"/>
                </a:lnTo>
                <a:lnTo>
                  <a:pt x="1950451" y="4533900"/>
                </a:lnTo>
                <a:lnTo>
                  <a:pt x="1915022" y="4508500"/>
                </a:lnTo>
                <a:lnTo>
                  <a:pt x="1810266" y="4432300"/>
                </a:lnTo>
                <a:lnTo>
                  <a:pt x="1775866" y="4394200"/>
                </a:lnTo>
                <a:lnTo>
                  <a:pt x="1707853" y="4343400"/>
                </a:lnTo>
                <a:lnTo>
                  <a:pt x="1674246" y="4305300"/>
                </a:lnTo>
                <a:lnTo>
                  <a:pt x="1607838" y="4254500"/>
                </a:lnTo>
                <a:lnTo>
                  <a:pt x="1575042" y="4216400"/>
                </a:lnTo>
                <a:lnTo>
                  <a:pt x="1542521" y="4191000"/>
                </a:lnTo>
                <a:lnTo>
                  <a:pt x="1510277" y="4152900"/>
                </a:lnTo>
                <a:lnTo>
                  <a:pt x="1478312" y="4127500"/>
                </a:lnTo>
                <a:lnTo>
                  <a:pt x="1446627" y="4089400"/>
                </a:lnTo>
                <a:lnTo>
                  <a:pt x="1415226" y="4064000"/>
                </a:lnTo>
                <a:lnTo>
                  <a:pt x="1384110" y="4025900"/>
                </a:lnTo>
                <a:lnTo>
                  <a:pt x="1353281" y="4000500"/>
                </a:lnTo>
                <a:lnTo>
                  <a:pt x="1322741" y="3962400"/>
                </a:lnTo>
                <a:lnTo>
                  <a:pt x="1292492" y="3937000"/>
                </a:lnTo>
                <a:lnTo>
                  <a:pt x="1262537" y="3898900"/>
                </a:lnTo>
                <a:lnTo>
                  <a:pt x="1232878" y="3860800"/>
                </a:lnTo>
                <a:lnTo>
                  <a:pt x="1203516" y="3835400"/>
                </a:lnTo>
                <a:lnTo>
                  <a:pt x="1174453" y="3797300"/>
                </a:lnTo>
                <a:lnTo>
                  <a:pt x="1145692" y="3759200"/>
                </a:lnTo>
                <a:lnTo>
                  <a:pt x="1117235" y="3733800"/>
                </a:lnTo>
                <a:lnTo>
                  <a:pt x="1089084" y="3695700"/>
                </a:lnTo>
                <a:lnTo>
                  <a:pt x="1061241" y="3657600"/>
                </a:lnTo>
                <a:lnTo>
                  <a:pt x="1033708" y="3619500"/>
                </a:lnTo>
                <a:lnTo>
                  <a:pt x="1006486" y="3581400"/>
                </a:lnTo>
                <a:lnTo>
                  <a:pt x="979579" y="3556000"/>
                </a:lnTo>
                <a:lnTo>
                  <a:pt x="952988" y="3517900"/>
                </a:lnTo>
                <a:lnTo>
                  <a:pt x="926715" y="3479800"/>
                </a:lnTo>
                <a:lnTo>
                  <a:pt x="900763" y="3441700"/>
                </a:lnTo>
                <a:lnTo>
                  <a:pt x="875133" y="3403600"/>
                </a:lnTo>
                <a:lnTo>
                  <a:pt x="849828" y="3365500"/>
                </a:lnTo>
                <a:lnTo>
                  <a:pt x="824849" y="3327400"/>
                </a:lnTo>
                <a:lnTo>
                  <a:pt x="800198" y="3289300"/>
                </a:lnTo>
                <a:lnTo>
                  <a:pt x="775879" y="3251200"/>
                </a:lnTo>
                <a:lnTo>
                  <a:pt x="751892" y="3213100"/>
                </a:lnTo>
                <a:lnTo>
                  <a:pt x="728240" y="3175000"/>
                </a:lnTo>
                <a:lnTo>
                  <a:pt x="704924" y="3136900"/>
                </a:lnTo>
                <a:lnTo>
                  <a:pt x="681948" y="3098800"/>
                </a:lnTo>
                <a:lnTo>
                  <a:pt x="659313" y="3060700"/>
                </a:lnTo>
                <a:lnTo>
                  <a:pt x="637021" y="3022600"/>
                </a:lnTo>
                <a:lnTo>
                  <a:pt x="615074" y="2984500"/>
                </a:lnTo>
                <a:lnTo>
                  <a:pt x="593475" y="2946400"/>
                </a:lnTo>
                <a:lnTo>
                  <a:pt x="572225" y="2908300"/>
                </a:lnTo>
                <a:lnTo>
                  <a:pt x="551326" y="2870200"/>
                </a:lnTo>
                <a:lnTo>
                  <a:pt x="530780" y="2819400"/>
                </a:lnTo>
                <a:lnTo>
                  <a:pt x="510591" y="2781300"/>
                </a:lnTo>
                <a:lnTo>
                  <a:pt x="490759" y="2743200"/>
                </a:lnTo>
                <a:lnTo>
                  <a:pt x="471286" y="2705100"/>
                </a:lnTo>
                <a:lnTo>
                  <a:pt x="452175" y="2654300"/>
                </a:lnTo>
                <a:lnTo>
                  <a:pt x="433429" y="2616200"/>
                </a:lnTo>
                <a:lnTo>
                  <a:pt x="415048" y="2578100"/>
                </a:lnTo>
                <a:lnTo>
                  <a:pt x="397035" y="2540000"/>
                </a:lnTo>
                <a:lnTo>
                  <a:pt x="379392" y="2489200"/>
                </a:lnTo>
                <a:lnTo>
                  <a:pt x="362121" y="2451100"/>
                </a:lnTo>
                <a:lnTo>
                  <a:pt x="345225" y="2413000"/>
                </a:lnTo>
                <a:lnTo>
                  <a:pt x="328705" y="2362200"/>
                </a:lnTo>
                <a:lnTo>
                  <a:pt x="312563" y="2324100"/>
                </a:lnTo>
                <a:lnTo>
                  <a:pt x="296801" y="2286000"/>
                </a:lnTo>
                <a:lnTo>
                  <a:pt x="281422" y="2235200"/>
                </a:lnTo>
                <a:lnTo>
                  <a:pt x="266428" y="2197100"/>
                </a:lnTo>
                <a:lnTo>
                  <a:pt x="251820" y="2146300"/>
                </a:lnTo>
                <a:lnTo>
                  <a:pt x="237601" y="2108200"/>
                </a:lnTo>
                <a:lnTo>
                  <a:pt x="223773" y="2070100"/>
                </a:lnTo>
                <a:lnTo>
                  <a:pt x="210337" y="2019300"/>
                </a:lnTo>
                <a:lnTo>
                  <a:pt x="197297" y="1981200"/>
                </a:lnTo>
                <a:lnTo>
                  <a:pt x="184653" y="1930400"/>
                </a:lnTo>
                <a:lnTo>
                  <a:pt x="172409" y="1892300"/>
                </a:lnTo>
                <a:lnTo>
                  <a:pt x="160566" y="1841500"/>
                </a:lnTo>
                <a:lnTo>
                  <a:pt x="149126" y="1803400"/>
                </a:lnTo>
                <a:lnTo>
                  <a:pt x="138091" y="1752600"/>
                </a:lnTo>
                <a:lnTo>
                  <a:pt x="127463" y="1714500"/>
                </a:lnTo>
                <a:lnTo>
                  <a:pt x="117245" y="1663700"/>
                </a:lnTo>
                <a:lnTo>
                  <a:pt x="107439" y="1612900"/>
                </a:lnTo>
                <a:lnTo>
                  <a:pt x="98046" y="1574800"/>
                </a:lnTo>
                <a:lnTo>
                  <a:pt x="89069" y="1524000"/>
                </a:lnTo>
                <a:lnTo>
                  <a:pt x="80509" y="1485900"/>
                </a:lnTo>
                <a:lnTo>
                  <a:pt x="72369" y="1435100"/>
                </a:lnTo>
                <a:lnTo>
                  <a:pt x="64651" y="1384300"/>
                </a:lnTo>
                <a:lnTo>
                  <a:pt x="57357" y="1346200"/>
                </a:lnTo>
                <a:lnTo>
                  <a:pt x="50489" y="1295400"/>
                </a:lnTo>
                <a:lnTo>
                  <a:pt x="44049" y="1244600"/>
                </a:lnTo>
                <a:lnTo>
                  <a:pt x="38040" y="1206500"/>
                </a:lnTo>
                <a:lnTo>
                  <a:pt x="32462" y="1155700"/>
                </a:lnTo>
                <a:lnTo>
                  <a:pt x="27319" y="1104900"/>
                </a:lnTo>
                <a:lnTo>
                  <a:pt x="22612" y="1066800"/>
                </a:lnTo>
                <a:lnTo>
                  <a:pt x="18344" y="1016000"/>
                </a:lnTo>
                <a:lnTo>
                  <a:pt x="14516" y="965200"/>
                </a:lnTo>
                <a:lnTo>
                  <a:pt x="11130" y="927100"/>
                </a:lnTo>
                <a:lnTo>
                  <a:pt x="8190" y="876300"/>
                </a:lnTo>
                <a:lnTo>
                  <a:pt x="5696" y="825500"/>
                </a:lnTo>
                <a:lnTo>
                  <a:pt x="3651" y="774700"/>
                </a:lnTo>
                <a:lnTo>
                  <a:pt x="2056" y="736600"/>
                </a:lnTo>
                <a:lnTo>
                  <a:pt x="915" y="685800"/>
                </a:lnTo>
                <a:lnTo>
                  <a:pt x="229" y="635000"/>
                </a:lnTo>
                <a:lnTo>
                  <a:pt x="0" y="584200"/>
                </a:lnTo>
                <a:lnTo>
                  <a:pt x="229" y="533400"/>
                </a:lnTo>
                <a:lnTo>
                  <a:pt x="915" y="495300"/>
                </a:lnTo>
                <a:lnTo>
                  <a:pt x="2056" y="444500"/>
                </a:lnTo>
                <a:lnTo>
                  <a:pt x="3651" y="393700"/>
                </a:lnTo>
                <a:lnTo>
                  <a:pt x="5696" y="342900"/>
                </a:lnTo>
                <a:lnTo>
                  <a:pt x="8190" y="304800"/>
                </a:lnTo>
                <a:lnTo>
                  <a:pt x="11130" y="254000"/>
                </a:lnTo>
                <a:lnTo>
                  <a:pt x="14516" y="203200"/>
                </a:lnTo>
                <a:lnTo>
                  <a:pt x="18344" y="152400"/>
                </a:lnTo>
                <a:lnTo>
                  <a:pt x="22612" y="114300"/>
                </a:lnTo>
                <a:lnTo>
                  <a:pt x="27319" y="63500"/>
                </a:lnTo>
                <a:lnTo>
                  <a:pt x="32462" y="12700"/>
                </a:lnTo>
                <a:lnTo>
                  <a:pt x="35154" y="0"/>
                </a:lnTo>
                <a:lnTo>
                  <a:pt x="109327" y="0"/>
                </a:lnTo>
                <a:lnTo>
                  <a:pt x="106795" y="12700"/>
                </a:lnTo>
                <a:lnTo>
                  <a:pt x="101551" y="63500"/>
                </a:lnTo>
                <a:lnTo>
                  <a:pt x="96751" y="114300"/>
                </a:lnTo>
                <a:lnTo>
                  <a:pt x="92398" y="152400"/>
                </a:lnTo>
                <a:lnTo>
                  <a:pt x="88495" y="203200"/>
                </a:lnTo>
                <a:lnTo>
                  <a:pt x="85042" y="254000"/>
                </a:lnTo>
                <a:lnTo>
                  <a:pt x="82043" y="304800"/>
                </a:lnTo>
                <a:lnTo>
                  <a:pt x="79499" y="342900"/>
                </a:lnTo>
                <a:lnTo>
                  <a:pt x="77414" y="393700"/>
                </a:lnTo>
                <a:lnTo>
                  <a:pt x="75787" y="444500"/>
                </a:lnTo>
                <a:lnTo>
                  <a:pt x="74623" y="495300"/>
                </a:lnTo>
                <a:lnTo>
                  <a:pt x="73923" y="533400"/>
                </a:lnTo>
                <a:lnTo>
                  <a:pt x="73689" y="584200"/>
                </a:lnTo>
                <a:lnTo>
                  <a:pt x="73923" y="635000"/>
                </a:lnTo>
                <a:lnTo>
                  <a:pt x="74623" y="685800"/>
                </a:lnTo>
                <a:lnTo>
                  <a:pt x="75787" y="736600"/>
                </a:lnTo>
                <a:lnTo>
                  <a:pt x="77414" y="774700"/>
                </a:lnTo>
                <a:lnTo>
                  <a:pt x="79499" y="825500"/>
                </a:lnTo>
                <a:lnTo>
                  <a:pt x="82043" y="876300"/>
                </a:lnTo>
                <a:lnTo>
                  <a:pt x="85042" y="927100"/>
                </a:lnTo>
                <a:lnTo>
                  <a:pt x="88495" y="965200"/>
                </a:lnTo>
                <a:lnTo>
                  <a:pt x="92398" y="1016000"/>
                </a:lnTo>
                <a:lnTo>
                  <a:pt x="96751" y="1066800"/>
                </a:lnTo>
                <a:lnTo>
                  <a:pt x="101551" y="1117600"/>
                </a:lnTo>
                <a:lnTo>
                  <a:pt x="106795" y="1155700"/>
                </a:lnTo>
                <a:lnTo>
                  <a:pt x="112482" y="1206500"/>
                </a:lnTo>
                <a:lnTo>
                  <a:pt x="118610" y="1257300"/>
                </a:lnTo>
                <a:lnTo>
                  <a:pt x="125175" y="1295400"/>
                </a:lnTo>
                <a:lnTo>
                  <a:pt x="132177" y="1346200"/>
                </a:lnTo>
                <a:lnTo>
                  <a:pt x="139613" y="1397000"/>
                </a:lnTo>
                <a:lnTo>
                  <a:pt x="147481" y="1435100"/>
                </a:lnTo>
                <a:lnTo>
                  <a:pt x="155779" y="1485900"/>
                </a:lnTo>
                <a:lnTo>
                  <a:pt x="164504" y="1524000"/>
                </a:lnTo>
                <a:lnTo>
                  <a:pt x="173655" y="1574800"/>
                </a:lnTo>
                <a:lnTo>
                  <a:pt x="183229" y="1625600"/>
                </a:lnTo>
                <a:lnTo>
                  <a:pt x="193224" y="1663700"/>
                </a:lnTo>
                <a:lnTo>
                  <a:pt x="203638" y="1714500"/>
                </a:lnTo>
                <a:lnTo>
                  <a:pt x="214469" y="1752600"/>
                </a:lnTo>
                <a:lnTo>
                  <a:pt x="225715" y="1803400"/>
                </a:lnTo>
                <a:lnTo>
                  <a:pt x="237373" y="1841500"/>
                </a:lnTo>
                <a:lnTo>
                  <a:pt x="249442" y="1892300"/>
                </a:lnTo>
                <a:lnTo>
                  <a:pt x="261918" y="1930400"/>
                </a:lnTo>
                <a:lnTo>
                  <a:pt x="274801" y="1981200"/>
                </a:lnTo>
                <a:lnTo>
                  <a:pt x="288088" y="2019300"/>
                </a:lnTo>
                <a:lnTo>
                  <a:pt x="301777" y="2070100"/>
                </a:lnTo>
                <a:lnTo>
                  <a:pt x="315866" y="2108200"/>
                </a:lnTo>
                <a:lnTo>
                  <a:pt x="330352" y="2159000"/>
                </a:lnTo>
                <a:lnTo>
                  <a:pt x="345233" y="2197100"/>
                </a:lnTo>
                <a:lnTo>
                  <a:pt x="360507" y="2247900"/>
                </a:lnTo>
                <a:lnTo>
                  <a:pt x="376173" y="2286000"/>
                </a:lnTo>
                <a:lnTo>
                  <a:pt x="392227" y="2324100"/>
                </a:lnTo>
                <a:lnTo>
                  <a:pt x="408669" y="2374900"/>
                </a:lnTo>
                <a:lnTo>
                  <a:pt x="425495" y="2413000"/>
                </a:lnTo>
                <a:lnTo>
                  <a:pt x="442703" y="2451100"/>
                </a:lnTo>
                <a:lnTo>
                  <a:pt x="460292" y="2501900"/>
                </a:lnTo>
                <a:lnTo>
                  <a:pt x="478259" y="2540000"/>
                </a:lnTo>
                <a:lnTo>
                  <a:pt x="496602" y="2578100"/>
                </a:lnTo>
                <a:lnTo>
                  <a:pt x="515319" y="2616200"/>
                </a:lnTo>
                <a:lnTo>
                  <a:pt x="534407" y="2667000"/>
                </a:lnTo>
                <a:lnTo>
                  <a:pt x="553865" y="2705100"/>
                </a:lnTo>
                <a:lnTo>
                  <a:pt x="573691" y="2743200"/>
                </a:lnTo>
                <a:lnTo>
                  <a:pt x="593882" y="2781300"/>
                </a:lnTo>
                <a:lnTo>
                  <a:pt x="614436" y="2832100"/>
                </a:lnTo>
                <a:lnTo>
                  <a:pt x="635351" y="2870200"/>
                </a:lnTo>
                <a:lnTo>
                  <a:pt x="656625" y="2908300"/>
                </a:lnTo>
                <a:lnTo>
                  <a:pt x="678256" y="2946400"/>
                </a:lnTo>
                <a:lnTo>
                  <a:pt x="700241" y="2984500"/>
                </a:lnTo>
                <a:lnTo>
                  <a:pt x="722579" y="3022600"/>
                </a:lnTo>
                <a:lnTo>
                  <a:pt x="745267" y="3060700"/>
                </a:lnTo>
                <a:lnTo>
                  <a:pt x="768303" y="3098800"/>
                </a:lnTo>
                <a:lnTo>
                  <a:pt x="791685" y="3136900"/>
                </a:lnTo>
                <a:lnTo>
                  <a:pt x="815411" y="3175000"/>
                </a:lnTo>
                <a:lnTo>
                  <a:pt x="839478" y="3213100"/>
                </a:lnTo>
                <a:lnTo>
                  <a:pt x="863885" y="3251200"/>
                </a:lnTo>
                <a:lnTo>
                  <a:pt x="888630" y="3289300"/>
                </a:lnTo>
                <a:lnTo>
                  <a:pt x="913709" y="3327400"/>
                </a:lnTo>
                <a:lnTo>
                  <a:pt x="939122" y="3365500"/>
                </a:lnTo>
                <a:lnTo>
                  <a:pt x="964866" y="3403600"/>
                </a:lnTo>
                <a:lnTo>
                  <a:pt x="990938" y="3441700"/>
                </a:lnTo>
                <a:lnTo>
                  <a:pt x="1017337" y="3479800"/>
                </a:lnTo>
                <a:lnTo>
                  <a:pt x="1044061" y="3517900"/>
                </a:lnTo>
                <a:lnTo>
                  <a:pt x="1071107" y="3556000"/>
                </a:lnTo>
                <a:lnTo>
                  <a:pt x="1098473" y="3581400"/>
                </a:lnTo>
                <a:lnTo>
                  <a:pt x="1126157" y="3619500"/>
                </a:lnTo>
                <a:lnTo>
                  <a:pt x="1154157" y="3657600"/>
                </a:lnTo>
                <a:lnTo>
                  <a:pt x="1182471" y="3695700"/>
                </a:lnTo>
                <a:lnTo>
                  <a:pt x="1211097" y="3721100"/>
                </a:lnTo>
                <a:lnTo>
                  <a:pt x="1240032" y="3759200"/>
                </a:lnTo>
                <a:lnTo>
                  <a:pt x="1269274" y="3797300"/>
                </a:lnTo>
                <a:lnTo>
                  <a:pt x="1298821" y="3835400"/>
                </a:lnTo>
                <a:lnTo>
                  <a:pt x="1328672" y="3860800"/>
                </a:lnTo>
                <a:lnTo>
                  <a:pt x="1358823" y="3898900"/>
                </a:lnTo>
                <a:lnTo>
                  <a:pt x="1389273" y="3924300"/>
                </a:lnTo>
                <a:lnTo>
                  <a:pt x="1420019" y="3962400"/>
                </a:lnTo>
                <a:lnTo>
                  <a:pt x="1451060" y="4000500"/>
                </a:lnTo>
                <a:lnTo>
                  <a:pt x="1482394" y="4025900"/>
                </a:lnTo>
                <a:lnTo>
                  <a:pt x="1514017" y="4064000"/>
                </a:lnTo>
                <a:lnTo>
                  <a:pt x="1545928" y="4089400"/>
                </a:lnTo>
                <a:lnTo>
                  <a:pt x="1578126" y="4127500"/>
                </a:lnTo>
                <a:lnTo>
                  <a:pt x="1643369" y="4178300"/>
                </a:lnTo>
                <a:lnTo>
                  <a:pt x="1676411" y="4216400"/>
                </a:lnTo>
                <a:lnTo>
                  <a:pt x="1709730" y="4241800"/>
                </a:lnTo>
                <a:lnTo>
                  <a:pt x="1743324" y="4279900"/>
                </a:lnTo>
                <a:lnTo>
                  <a:pt x="1845736" y="4356100"/>
                </a:lnTo>
                <a:lnTo>
                  <a:pt x="1880409" y="4394200"/>
                </a:lnTo>
                <a:lnTo>
                  <a:pt x="1986005" y="4470400"/>
                </a:lnTo>
                <a:lnTo>
                  <a:pt x="2021723" y="4495800"/>
                </a:lnTo>
                <a:lnTo>
                  <a:pt x="2057696" y="4533900"/>
                </a:lnTo>
                <a:lnTo>
                  <a:pt x="2204105" y="4635500"/>
                </a:lnTo>
                <a:lnTo>
                  <a:pt x="2354433" y="4737100"/>
                </a:lnTo>
                <a:lnTo>
                  <a:pt x="2392612" y="4762500"/>
                </a:lnTo>
                <a:lnTo>
                  <a:pt x="2431025" y="4775200"/>
                </a:lnTo>
                <a:lnTo>
                  <a:pt x="2586976" y="4876800"/>
                </a:lnTo>
                <a:lnTo>
                  <a:pt x="2626528" y="4889500"/>
                </a:lnTo>
                <a:lnTo>
                  <a:pt x="2706294" y="4940300"/>
                </a:lnTo>
                <a:lnTo>
                  <a:pt x="2746504" y="4953000"/>
                </a:lnTo>
                <a:lnTo>
                  <a:pt x="2827567" y="5003800"/>
                </a:lnTo>
                <a:lnTo>
                  <a:pt x="2868415" y="5016500"/>
                </a:lnTo>
                <a:lnTo>
                  <a:pt x="2909472" y="5041900"/>
                </a:lnTo>
                <a:lnTo>
                  <a:pt x="2950735" y="5054600"/>
                </a:lnTo>
                <a:lnTo>
                  <a:pt x="2992202" y="5080000"/>
                </a:lnTo>
                <a:lnTo>
                  <a:pt x="3033872" y="5092700"/>
                </a:lnTo>
                <a:lnTo>
                  <a:pt x="3075741" y="5118100"/>
                </a:lnTo>
                <a:lnTo>
                  <a:pt x="3160071" y="5143500"/>
                </a:lnTo>
                <a:lnTo>
                  <a:pt x="3202527" y="5168900"/>
                </a:lnTo>
                <a:lnTo>
                  <a:pt x="3331036" y="5207000"/>
                </a:lnTo>
                <a:lnTo>
                  <a:pt x="3374244" y="5232400"/>
                </a:lnTo>
                <a:lnTo>
                  <a:pt x="3906388" y="5384800"/>
                </a:lnTo>
                <a:lnTo>
                  <a:pt x="3951805" y="5384800"/>
                </a:lnTo>
                <a:lnTo>
                  <a:pt x="4088976" y="5422900"/>
                </a:lnTo>
                <a:lnTo>
                  <a:pt x="4134999" y="5422900"/>
                </a:lnTo>
                <a:lnTo>
                  <a:pt x="4181168" y="5435600"/>
                </a:lnTo>
                <a:lnTo>
                  <a:pt x="4227482" y="5435600"/>
                </a:lnTo>
                <a:lnTo>
                  <a:pt x="4273937" y="5448300"/>
                </a:lnTo>
                <a:lnTo>
                  <a:pt x="4320532" y="5448300"/>
                </a:lnTo>
                <a:lnTo>
                  <a:pt x="4367265" y="5461000"/>
                </a:lnTo>
                <a:close/>
              </a:path>
              <a:path w="6765925" h="5575300">
                <a:moveTo>
                  <a:pt x="6765706" y="5168900"/>
                </a:moveTo>
                <a:lnTo>
                  <a:pt x="109327" y="0"/>
                </a:lnTo>
                <a:lnTo>
                  <a:pt x="6765706" y="0"/>
                </a:lnTo>
                <a:lnTo>
                  <a:pt x="6765706" y="5168900"/>
                </a:lnTo>
                <a:close/>
              </a:path>
              <a:path w="6765925" h="5575300">
                <a:moveTo>
                  <a:pt x="6063505" y="5461000"/>
                </a:moveTo>
                <a:lnTo>
                  <a:pt x="5605415" y="5461000"/>
                </a:lnTo>
                <a:lnTo>
                  <a:pt x="5652148" y="5448300"/>
                </a:lnTo>
                <a:lnTo>
                  <a:pt x="5698743" y="5448300"/>
                </a:lnTo>
                <a:lnTo>
                  <a:pt x="5745199" y="5435600"/>
                </a:lnTo>
                <a:lnTo>
                  <a:pt x="5791512" y="5435600"/>
                </a:lnTo>
                <a:lnTo>
                  <a:pt x="5837682" y="5422900"/>
                </a:lnTo>
                <a:lnTo>
                  <a:pt x="5883705" y="5422900"/>
                </a:lnTo>
                <a:lnTo>
                  <a:pt x="6020875" y="5384800"/>
                </a:lnTo>
                <a:lnTo>
                  <a:pt x="6066292" y="5384800"/>
                </a:lnTo>
                <a:lnTo>
                  <a:pt x="6598436" y="5232400"/>
                </a:lnTo>
                <a:lnTo>
                  <a:pt x="6641645" y="5207000"/>
                </a:lnTo>
                <a:lnTo>
                  <a:pt x="6727505" y="5181600"/>
                </a:lnTo>
                <a:lnTo>
                  <a:pt x="6765706" y="5168900"/>
                </a:lnTo>
                <a:lnTo>
                  <a:pt x="6765706" y="5245100"/>
                </a:lnTo>
                <a:lnTo>
                  <a:pt x="6681285" y="5270500"/>
                </a:lnTo>
                <a:lnTo>
                  <a:pt x="6638270" y="5295900"/>
                </a:lnTo>
                <a:lnTo>
                  <a:pt x="6063505" y="5461000"/>
                </a:lnTo>
                <a:close/>
              </a:path>
              <a:path w="6765925" h="5575300">
                <a:moveTo>
                  <a:pt x="4555530" y="5486400"/>
                </a:moveTo>
                <a:lnTo>
                  <a:pt x="4045639" y="5486400"/>
                </a:lnTo>
                <a:lnTo>
                  <a:pt x="3954514" y="5461000"/>
                </a:lnTo>
                <a:lnTo>
                  <a:pt x="4414134" y="5461000"/>
                </a:lnTo>
                <a:lnTo>
                  <a:pt x="4461135" y="5473700"/>
                </a:lnTo>
                <a:lnTo>
                  <a:pt x="4508268" y="5473700"/>
                </a:lnTo>
                <a:lnTo>
                  <a:pt x="4555530" y="5486400"/>
                </a:lnTo>
                <a:close/>
              </a:path>
              <a:path w="6765925" h="5575300">
                <a:moveTo>
                  <a:pt x="5927041" y="5486400"/>
                </a:moveTo>
                <a:lnTo>
                  <a:pt x="5417150" y="5486400"/>
                </a:lnTo>
                <a:lnTo>
                  <a:pt x="5464412" y="5473700"/>
                </a:lnTo>
                <a:lnTo>
                  <a:pt x="5511545" y="5473700"/>
                </a:lnTo>
                <a:lnTo>
                  <a:pt x="5558547" y="5461000"/>
                </a:lnTo>
                <a:lnTo>
                  <a:pt x="6018167" y="5461000"/>
                </a:lnTo>
                <a:lnTo>
                  <a:pt x="5927041" y="5486400"/>
                </a:lnTo>
                <a:close/>
              </a:path>
              <a:path w="6765925" h="5575300">
                <a:moveTo>
                  <a:pt x="5789261" y="5511800"/>
                </a:moveTo>
                <a:lnTo>
                  <a:pt x="4183419" y="5511800"/>
                </a:lnTo>
                <a:lnTo>
                  <a:pt x="4091422" y="5486400"/>
                </a:lnTo>
                <a:lnTo>
                  <a:pt x="4698069" y="5486400"/>
                </a:lnTo>
                <a:lnTo>
                  <a:pt x="4745825" y="5499100"/>
                </a:lnTo>
                <a:lnTo>
                  <a:pt x="5835331" y="5499100"/>
                </a:lnTo>
                <a:lnTo>
                  <a:pt x="5789261" y="5511800"/>
                </a:lnTo>
                <a:close/>
              </a:path>
              <a:path w="6765925" h="5575300">
                <a:moveTo>
                  <a:pt x="5835331" y="5499100"/>
                </a:moveTo>
                <a:lnTo>
                  <a:pt x="5226855" y="5499100"/>
                </a:lnTo>
                <a:lnTo>
                  <a:pt x="5274612" y="5486400"/>
                </a:lnTo>
                <a:lnTo>
                  <a:pt x="5881258" y="5486400"/>
                </a:lnTo>
                <a:lnTo>
                  <a:pt x="5835331" y="5499100"/>
                </a:lnTo>
                <a:close/>
              </a:path>
              <a:path w="6765925" h="5575300">
                <a:moveTo>
                  <a:pt x="5696704" y="5524500"/>
                </a:moveTo>
                <a:lnTo>
                  <a:pt x="4275977" y="5524500"/>
                </a:lnTo>
                <a:lnTo>
                  <a:pt x="4229629" y="5511800"/>
                </a:lnTo>
                <a:lnTo>
                  <a:pt x="5743051" y="5511800"/>
                </a:lnTo>
                <a:lnTo>
                  <a:pt x="5696704" y="5524500"/>
                </a:lnTo>
                <a:close/>
              </a:path>
              <a:path w="6765925" h="5575300">
                <a:moveTo>
                  <a:pt x="5603603" y="5537200"/>
                </a:moveTo>
                <a:lnTo>
                  <a:pt x="4369077" y="5537200"/>
                </a:lnTo>
                <a:lnTo>
                  <a:pt x="4322460" y="5524500"/>
                </a:lnTo>
                <a:lnTo>
                  <a:pt x="5650220" y="5524500"/>
                </a:lnTo>
                <a:lnTo>
                  <a:pt x="5603603" y="5537200"/>
                </a:lnTo>
                <a:close/>
              </a:path>
              <a:path w="6765925" h="5575300">
                <a:moveTo>
                  <a:pt x="5509975" y="5549900"/>
                </a:moveTo>
                <a:lnTo>
                  <a:pt x="4462705" y="5549900"/>
                </a:lnTo>
                <a:lnTo>
                  <a:pt x="4415827" y="5537200"/>
                </a:lnTo>
                <a:lnTo>
                  <a:pt x="5556854" y="5537200"/>
                </a:lnTo>
                <a:lnTo>
                  <a:pt x="5509975" y="5549900"/>
                </a:lnTo>
                <a:close/>
              </a:path>
              <a:path w="6765925" h="5575300">
                <a:moveTo>
                  <a:pt x="5368581" y="5562600"/>
                </a:moveTo>
                <a:lnTo>
                  <a:pt x="4604099" y="5562600"/>
                </a:lnTo>
                <a:lnTo>
                  <a:pt x="4556844" y="5549900"/>
                </a:lnTo>
                <a:lnTo>
                  <a:pt x="5415837" y="5549900"/>
                </a:lnTo>
                <a:lnTo>
                  <a:pt x="5368581" y="5562600"/>
                </a:lnTo>
                <a:close/>
              </a:path>
              <a:path w="6765925" h="5575300">
                <a:moveTo>
                  <a:pt x="5178366" y="5575300"/>
                </a:moveTo>
                <a:lnTo>
                  <a:pt x="4794315" y="5575300"/>
                </a:lnTo>
                <a:lnTo>
                  <a:pt x="4746586" y="5562600"/>
                </a:lnTo>
                <a:lnTo>
                  <a:pt x="5226094" y="5562600"/>
                </a:lnTo>
                <a:lnTo>
                  <a:pt x="5178366" y="5575300"/>
                </a:lnTo>
                <a:close/>
              </a:path>
            </a:pathLst>
          </a:custGeom>
          <a:solidFill>
            <a:srgbClr val="5856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294587"/>
            <a:ext cx="4963795" cy="1992630"/>
          </a:xfrm>
          <a:custGeom>
            <a:avLst/>
            <a:gdLst/>
            <a:ahLst/>
            <a:cxnLst/>
            <a:rect l="l" t="t" r="r" b="b"/>
            <a:pathLst>
              <a:path w="4963795" h="1992629">
                <a:moveTo>
                  <a:pt x="4963697" y="1992412"/>
                </a:moveTo>
                <a:lnTo>
                  <a:pt x="0" y="1992412"/>
                </a:lnTo>
                <a:lnTo>
                  <a:pt x="0" y="382268"/>
                </a:lnTo>
                <a:lnTo>
                  <a:pt x="37564" y="353851"/>
                </a:lnTo>
                <a:lnTo>
                  <a:pt x="72325" y="328565"/>
                </a:lnTo>
                <a:lnTo>
                  <a:pt x="107008" y="304280"/>
                </a:lnTo>
                <a:lnTo>
                  <a:pt x="141621" y="280988"/>
                </a:lnTo>
                <a:lnTo>
                  <a:pt x="176173" y="258682"/>
                </a:lnTo>
                <a:lnTo>
                  <a:pt x="210671" y="237354"/>
                </a:lnTo>
                <a:lnTo>
                  <a:pt x="245125" y="216998"/>
                </a:lnTo>
                <a:lnTo>
                  <a:pt x="279543" y="197605"/>
                </a:lnTo>
                <a:lnTo>
                  <a:pt x="313932" y="179169"/>
                </a:lnTo>
                <a:lnTo>
                  <a:pt x="348302" y="161683"/>
                </a:lnTo>
                <a:lnTo>
                  <a:pt x="382660" y="145138"/>
                </a:lnTo>
                <a:lnTo>
                  <a:pt x="451376" y="114845"/>
                </a:lnTo>
                <a:lnTo>
                  <a:pt x="520148" y="88232"/>
                </a:lnTo>
                <a:lnTo>
                  <a:pt x="589041" y="65240"/>
                </a:lnTo>
                <a:lnTo>
                  <a:pt x="658124" y="45810"/>
                </a:lnTo>
                <a:lnTo>
                  <a:pt x="727462" y="29883"/>
                </a:lnTo>
                <a:lnTo>
                  <a:pt x="797124" y="17402"/>
                </a:lnTo>
                <a:lnTo>
                  <a:pt x="867175" y="8307"/>
                </a:lnTo>
                <a:lnTo>
                  <a:pt x="937682" y="2540"/>
                </a:lnTo>
                <a:lnTo>
                  <a:pt x="1008714" y="41"/>
                </a:lnTo>
                <a:lnTo>
                  <a:pt x="1044447" y="0"/>
                </a:lnTo>
                <a:lnTo>
                  <a:pt x="1080335" y="753"/>
                </a:lnTo>
                <a:lnTo>
                  <a:pt x="1152614" y="4617"/>
                </a:lnTo>
                <a:lnTo>
                  <a:pt x="1225618" y="11573"/>
                </a:lnTo>
                <a:lnTo>
                  <a:pt x="1299413" y="21564"/>
                </a:lnTo>
                <a:lnTo>
                  <a:pt x="1374065" y="34530"/>
                </a:lnTo>
                <a:lnTo>
                  <a:pt x="1411734" y="42111"/>
                </a:lnTo>
                <a:lnTo>
                  <a:pt x="1449643" y="50413"/>
                </a:lnTo>
                <a:lnTo>
                  <a:pt x="1487800" y="59430"/>
                </a:lnTo>
                <a:lnTo>
                  <a:pt x="1526213" y="69155"/>
                </a:lnTo>
                <a:lnTo>
                  <a:pt x="1564891" y="79579"/>
                </a:lnTo>
                <a:lnTo>
                  <a:pt x="1603842" y="90696"/>
                </a:lnTo>
                <a:lnTo>
                  <a:pt x="1643074" y="102498"/>
                </a:lnTo>
                <a:lnTo>
                  <a:pt x="1682596" y="114978"/>
                </a:lnTo>
                <a:lnTo>
                  <a:pt x="1722417" y="128128"/>
                </a:lnTo>
                <a:lnTo>
                  <a:pt x="1762543" y="141942"/>
                </a:lnTo>
                <a:lnTo>
                  <a:pt x="1802985" y="156411"/>
                </a:lnTo>
                <a:lnTo>
                  <a:pt x="1843750" y="171529"/>
                </a:lnTo>
                <a:lnTo>
                  <a:pt x="1884847" y="187289"/>
                </a:lnTo>
                <a:lnTo>
                  <a:pt x="1926284" y="203682"/>
                </a:lnTo>
                <a:lnTo>
                  <a:pt x="1968069" y="220702"/>
                </a:lnTo>
                <a:lnTo>
                  <a:pt x="2010211" y="238341"/>
                </a:lnTo>
                <a:lnTo>
                  <a:pt x="2052717" y="256592"/>
                </a:lnTo>
                <a:lnTo>
                  <a:pt x="2138860" y="294900"/>
                </a:lnTo>
                <a:lnTo>
                  <a:pt x="2226563" y="335568"/>
                </a:lnTo>
                <a:lnTo>
                  <a:pt x="2315894" y="378537"/>
                </a:lnTo>
                <a:lnTo>
                  <a:pt x="2406920" y="423747"/>
                </a:lnTo>
                <a:lnTo>
                  <a:pt x="2546782" y="495639"/>
                </a:lnTo>
                <a:lnTo>
                  <a:pt x="2690833" y="572246"/>
                </a:lnTo>
                <a:lnTo>
                  <a:pt x="2940841" y="709864"/>
                </a:lnTo>
                <a:lnTo>
                  <a:pt x="3741169" y="1168822"/>
                </a:lnTo>
                <a:lnTo>
                  <a:pt x="4011982" y="1328811"/>
                </a:lnTo>
                <a:lnTo>
                  <a:pt x="4163243" y="1420687"/>
                </a:lnTo>
                <a:lnTo>
                  <a:pt x="4259449" y="1480506"/>
                </a:lnTo>
                <a:lnTo>
                  <a:pt x="4351971" y="1539339"/>
                </a:lnTo>
                <a:lnTo>
                  <a:pt x="4440830" y="1597322"/>
                </a:lnTo>
                <a:lnTo>
                  <a:pt x="4483892" y="1626038"/>
                </a:lnTo>
                <a:lnTo>
                  <a:pt x="4526046" y="1654591"/>
                </a:lnTo>
                <a:lnTo>
                  <a:pt x="4567294" y="1683001"/>
                </a:lnTo>
                <a:lnTo>
                  <a:pt x="4607639" y="1711283"/>
                </a:lnTo>
                <a:lnTo>
                  <a:pt x="4647084" y="1739454"/>
                </a:lnTo>
                <a:lnTo>
                  <a:pt x="4685630" y="1767533"/>
                </a:lnTo>
                <a:lnTo>
                  <a:pt x="4723282" y="1795535"/>
                </a:lnTo>
                <a:lnTo>
                  <a:pt x="4760040" y="1823478"/>
                </a:lnTo>
                <a:lnTo>
                  <a:pt x="4795908" y="1851379"/>
                </a:lnTo>
                <a:lnTo>
                  <a:pt x="4830889" y="1879254"/>
                </a:lnTo>
                <a:lnTo>
                  <a:pt x="4864984" y="1907121"/>
                </a:lnTo>
                <a:lnTo>
                  <a:pt x="4898197" y="1934998"/>
                </a:lnTo>
                <a:lnTo>
                  <a:pt x="4930530" y="1962900"/>
                </a:lnTo>
                <a:lnTo>
                  <a:pt x="4961986" y="1990845"/>
                </a:lnTo>
                <a:lnTo>
                  <a:pt x="4963697" y="1992412"/>
                </a:lnTo>
                <a:close/>
              </a:path>
            </a:pathLst>
          </a:custGeom>
          <a:solidFill>
            <a:srgbClr val="C3D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49054" y="1"/>
            <a:ext cx="939165" cy="2376170"/>
          </a:xfrm>
          <a:custGeom>
            <a:avLst/>
            <a:gdLst/>
            <a:ahLst/>
            <a:cxnLst/>
            <a:rect l="l" t="t" r="r" b="b"/>
            <a:pathLst>
              <a:path w="939165" h="2376170">
                <a:moveTo>
                  <a:pt x="938939" y="2375832"/>
                </a:moveTo>
                <a:lnTo>
                  <a:pt x="901985" y="2351418"/>
                </a:lnTo>
                <a:lnTo>
                  <a:pt x="862525" y="2323902"/>
                </a:lnTo>
                <a:lnTo>
                  <a:pt x="823569" y="2295242"/>
                </a:lnTo>
                <a:lnTo>
                  <a:pt x="785131" y="2265415"/>
                </a:lnTo>
                <a:lnTo>
                  <a:pt x="747225" y="2234397"/>
                </a:lnTo>
                <a:lnTo>
                  <a:pt x="709863" y="2202163"/>
                </a:lnTo>
                <a:lnTo>
                  <a:pt x="673059" y="2168691"/>
                </a:lnTo>
                <a:lnTo>
                  <a:pt x="636826" y="2133957"/>
                </a:lnTo>
                <a:lnTo>
                  <a:pt x="601178" y="2097937"/>
                </a:lnTo>
                <a:lnTo>
                  <a:pt x="565955" y="2060534"/>
                </a:lnTo>
                <a:lnTo>
                  <a:pt x="531899" y="2022629"/>
                </a:lnTo>
                <a:lnTo>
                  <a:pt x="499002" y="1984237"/>
                </a:lnTo>
                <a:lnTo>
                  <a:pt x="467252" y="1945373"/>
                </a:lnTo>
                <a:lnTo>
                  <a:pt x="436642" y="1906052"/>
                </a:lnTo>
                <a:lnTo>
                  <a:pt x="407160" y="1866288"/>
                </a:lnTo>
                <a:lnTo>
                  <a:pt x="378798" y="1826096"/>
                </a:lnTo>
                <a:lnTo>
                  <a:pt x="351546" y="1785490"/>
                </a:lnTo>
                <a:lnTo>
                  <a:pt x="325394" y="1744487"/>
                </a:lnTo>
                <a:lnTo>
                  <a:pt x="300333" y="1703099"/>
                </a:lnTo>
                <a:lnTo>
                  <a:pt x="276353" y="1661343"/>
                </a:lnTo>
                <a:lnTo>
                  <a:pt x="253444" y="1619232"/>
                </a:lnTo>
                <a:lnTo>
                  <a:pt x="231596" y="1576782"/>
                </a:lnTo>
                <a:lnTo>
                  <a:pt x="210801" y="1534007"/>
                </a:lnTo>
                <a:lnTo>
                  <a:pt x="191049" y="1490923"/>
                </a:lnTo>
                <a:lnTo>
                  <a:pt x="172329" y="1447543"/>
                </a:lnTo>
                <a:lnTo>
                  <a:pt x="154632" y="1403882"/>
                </a:lnTo>
                <a:lnTo>
                  <a:pt x="137949" y="1359956"/>
                </a:lnTo>
                <a:lnTo>
                  <a:pt x="122270" y="1315779"/>
                </a:lnTo>
                <a:lnTo>
                  <a:pt x="107585" y="1271365"/>
                </a:lnTo>
                <a:lnTo>
                  <a:pt x="93885" y="1226731"/>
                </a:lnTo>
                <a:lnTo>
                  <a:pt x="81160" y="1181889"/>
                </a:lnTo>
                <a:lnTo>
                  <a:pt x="69400" y="1136855"/>
                </a:lnTo>
                <a:lnTo>
                  <a:pt x="58596" y="1091645"/>
                </a:lnTo>
                <a:lnTo>
                  <a:pt x="48739" y="1046271"/>
                </a:lnTo>
                <a:lnTo>
                  <a:pt x="39818" y="1000750"/>
                </a:lnTo>
                <a:lnTo>
                  <a:pt x="31824" y="955096"/>
                </a:lnTo>
                <a:lnTo>
                  <a:pt x="24747" y="909324"/>
                </a:lnTo>
                <a:lnTo>
                  <a:pt x="18578" y="863448"/>
                </a:lnTo>
                <a:lnTo>
                  <a:pt x="13306" y="817484"/>
                </a:lnTo>
                <a:lnTo>
                  <a:pt x="8924" y="771445"/>
                </a:lnTo>
                <a:lnTo>
                  <a:pt x="5420" y="725347"/>
                </a:lnTo>
                <a:lnTo>
                  <a:pt x="2785" y="679205"/>
                </a:lnTo>
                <a:lnTo>
                  <a:pt x="1010" y="633033"/>
                </a:lnTo>
                <a:lnTo>
                  <a:pt x="85" y="586846"/>
                </a:lnTo>
                <a:lnTo>
                  <a:pt x="0" y="540659"/>
                </a:lnTo>
                <a:lnTo>
                  <a:pt x="745" y="494486"/>
                </a:lnTo>
                <a:lnTo>
                  <a:pt x="2312" y="448343"/>
                </a:lnTo>
                <a:lnTo>
                  <a:pt x="4690" y="402243"/>
                </a:lnTo>
                <a:lnTo>
                  <a:pt x="7870" y="356203"/>
                </a:lnTo>
                <a:lnTo>
                  <a:pt x="11842" y="310235"/>
                </a:lnTo>
                <a:lnTo>
                  <a:pt x="16596" y="264356"/>
                </a:lnTo>
                <a:lnTo>
                  <a:pt x="22123" y="218580"/>
                </a:lnTo>
                <a:lnTo>
                  <a:pt x="28414" y="172922"/>
                </a:lnTo>
                <a:lnTo>
                  <a:pt x="35458" y="127396"/>
                </a:lnTo>
                <a:lnTo>
                  <a:pt x="43246" y="82017"/>
                </a:lnTo>
                <a:lnTo>
                  <a:pt x="51769" y="36801"/>
                </a:lnTo>
                <a:lnTo>
                  <a:pt x="59325" y="0"/>
                </a:lnTo>
                <a:lnTo>
                  <a:pt x="938939" y="0"/>
                </a:lnTo>
                <a:lnTo>
                  <a:pt x="938939" y="2375832"/>
                </a:lnTo>
                <a:close/>
              </a:path>
            </a:pathLst>
          </a:custGeom>
          <a:solidFill>
            <a:srgbClr val="C3DE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4106" y="2341762"/>
            <a:ext cx="3086100" cy="1104900"/>
          </a:xfrm>
          <a:prstGeom prst="rect">
            <a:avLst/>
          </a:prstGeom>
          <a:solidFill>
            <a:srgbClr val="C3DE8F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dirty="0" sz="2100" spc="-20" b="1">
                <a:solidFill>
                  <a:srgbClr val="534FA2"/>
                </a:solidFill>
                <a:latin typeface="Arial"/>
                <a:cs typeface="Arial"/>
              </a:rPr>
              <a:t>Choosing </a:t>
            </a:r>
            <a:r>
              <a:rPr dirty="0" sz="2100" spc="120" b="1">
                <a:solidFill>
                  <a:srgbClr val="534FA2"/>
                </a:solidFill>
                <a:latin typeface="Arial"/>
                <a:cs typeface="Arial"/>
              </a:rPr>
              <a:t>the</a:t>
            </a:r>
            <a:r>
              <a:rPr dirty="0" sz="2100" spc="-85" b="1">
                <a:solidFill>
                  <a:srgbClr val="534FA2"/>
                </a:solidFill>
                <a:latin typeface="Arial"/>
                <a:cs typeface="Arial"/>
              </a:rPr>
              <a:t> </a:t>
            </a:r>
            <a:r>
              <a:rPr dirty="0" sz="2100" spc="80" b="1">
                <a:solidFill>
                  <a:srgbClr val="534FA2"/>
                </a:solidFill>
                <a:latin typeface="Arial"/>
                <a:cs typeface="Arial"/>
              </a:rPr>
              <a:t>dataset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1795" y="38064"/>
            <a:ext cx="10701655" cy="1035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600" spc="-85"/>
              <a:t>Methodology</a:t>
            </a:r>
            <a:r>
              <a:rPr dirty="0" sz="6600" spc="-365"/>
              <a:t> </a:t>
            </a:r>
            <a:r>
              <a:rPr dirty="0" sz="6600" spc="-65"/>
              <a:t>Workflow</a:t>
            </a:r>
            <a:endParaRPr sz="6600"/>
          </a:p>
        </p:txBody>
      </p:sp>
      <p:sp>
        <p:nvSpPr>
          <p:cNvPr id="8" name="object 8"/>
          <p:cNvSpPr txBox="1"/>
          <p:nvPr/>
        </p:nvSpPr>
        <p:spPr>
          <a:xfrm>
            <a:off x="7070659" y="2341765"/>
            <a:ext cx="3295650" cy="1143000"/>
          </a:xfrm>
          <a:prstGeom prst="rect">
            <a:avLst/>
          </a:prstGeom>
          <a:solidFill>
            <a:srgbClr val="C3DE8F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713105">
              <a:lnSpc>
                <a:spcPct val="100000"/>
              </a:lnSpc>
            </a:pPr>
            <a:r>
              <a:rPr dirty="0" sz="2100" b="1">
                <a:solidFill>
                  <a:srgbClr val="534FA2"/>
                </a:solidFill>
                <a:latin typeface="Arial"/>
                <a:cs typeface="Arial"/>
              </a:rPr>
              <a:t>Preprocessing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82082" y="2341762"/>
            <a:ext cx="3086100" cy="1104900"/>
          </a:xfrm>
          <a:prstGeom prst="rect">
            <a:avLst/>
          </a:prstGeom>
          <a:solidFill>
            <a:srgbClr val="C3DE8F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</a:pPr>
            <a:r>
              <a:rPr dirty="0" sz="2100" spc="75" b="1">
                <a:solidFill>
                  <a:srgbClr val="534FA2"/>
                </a:solidFill>
                <a:latin typeface="Arial"/>
                <a:cs typeface="Arial"/>
              </a:rPr>
              <a:t>Feature</a:t>
            </a:r>
            <a:r>
              <a:rPr dirty="0" sz="2100" spc="-65" b="1">
                <a:solidFill>
                  <a:srgbClr val="534FA2"/>
                </a:solidFill>
                <a:latin typeface="Arial"/>
                <a:cs typeface="Arial"/>
              </a:rPr>
              <a:t> </a:t>
            </a:r>
            <a:r>
              <a:rPr dirty="0" sz="2100" spc="20" b="1">
                <a:solidFill>
                  <a:srgbClr val="534FA2"/>
                </a:solidFill>
                <a:latin typeface="Arial"/>
                <a:cs typeface="Arial"/>
              </a:rPr>
              <a:t>Engineering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82082" y="5030235"/>
            <a:ext cx="3086100" cy="1104900"/>
          </a:xfrm>
          <a:prstGeom prst="rect">
            <a:avLst/>
          </a:prstGeom>
          <a:solidFill>
            <a:srgbClr val="C3DE8F"/>
          </a:solidFill>
        </p:spPr>
        <p:txBody>
          <a:bodyPr wrap="square" lIns="0" tIns="148590" rIns="0" bIns="0" rtlCol="0" vert="horz">
            <a:spAutoFit/>
          </a:bodyPr>
          <a:lstStyle/>
          <a:p>
            <a:pPr marL="886460" marR="645795" indent="-233679">
              <a:lnSpc>
                <a:spcPct val="116100"/>
              </a:lnSpc>
              <a:spcBef>
                <a:spcPts val="1170"/>
              </a:spcBef>
            </a:pPr>
            <a:r>
              <a:rPr dirty="0" sz="2100" spc="-185" b="1">
                <a:solidFill>
                  <a:srgbClr val="534FA2"/>
                </a:solidFill>
                <a:latin typeface="Arial"/>
                <a:cs typeface="Arial"/>
              </a:rPr>
              <a:t>C</a:t>
            </a:r>
            <a:r>
              <a:rPr dirty="0" sz="2100" spc="50" b="1">
                <a:solidFill>
                  <a:srgbClr val="534FA2"/>
                </a:solidFill>
                <a:latin typeface="Arial"/>
                <a:cs typeface="Arial"/>
              </a:rPr>
              <a:t>l</a:t>
            </a:r>
            <a:r>
              <a:rPr dirty="0" sz="2100" spc="95" b="1">
                <a:solidFill>
                  <a:srgbClr val="534FA2"/>
                </a:solidFill>
                <a:latin typeface="Arial"/>
                <a:cs typeface="Arial"/>
              </a:rPr>
              <a:t>a</a:t>
            </a:r>
            <a:r>
              <a:rPr dirty="0" sz="2100" spc="-130" b="1">
                <a:solidFill>
                  <a:srgbClr val="534FA2"/>
                </a:solidFill>
                <a:latin typeface="Arial"/>
                <a:cs typeface="Arial"/>
              </a:rPr>
              <a:t>ss</a:t>
            </a:r>
            <a:r>
              <a:rPr dirty="0" sz="2100" spc="50" b="1">
                <a:solidFill>
                  <a:srgbClr val="534FA2"/>
                </a:solidFill>
                <a:latin typeface="Arial"/>
                <a:cs typeface="Arial"/>
              </a:rPr>
              <a:t>i</a:t>
            </a:r>
            <a:r>
              <a:rPr dirty="0" sz="2100" spc="105" b="1">
                <a:solidFill>
                  <a:srgbClr val="534FA2"/>
                </a:solidFill>
                <a:latin typeface="Arial"/>
                <a:cs typeface="Arial"/>
              </a:rPr>
              <a:t>f</a:t>
            </a:r>
            <a:r>
              <a:rPr dirty="0" sz="2100" spc="50" b="1">
                <a:solidFill>
                  <a:srgbClr val="534FA2"/>
                </a:solidFill>
                <a:latin typeface="Arial"/>
                <a:cs typeface="Arial"/>
              </a:rPr>
              <a:t>i</a:t>
            </a:r>
            <a:r>
              <a:rPr dirty="0" sz="2100" spc="-95" b="1">
                <a:solidFill>
                  <a:srgbClr val="534FA2"/>
                </a:solidFill>
                <a:latin typeface="Arial"/>
                <a:cs typeface="Arial"/>
              </a:rPr>
              <a:t>c</a:t>
            </a:r>
            <a:r>
              <a:rPr dirty="0" sz="2100" spc="95" b="1">
                <a:solidFill>
                  <a:srgbClr val="534FA2"/>
                </a:solidFill>
                <a:latin typeface="Arial"/>
                <a:cs typeface="Arial"/>
              </a:rPr>
              <a:t>a</a:t>
            </a:r>
            <a:r>
              <a:rPr dirty="0" sz="2100" spc="204" b="1">
                <a:solidFill>
                  <a:srgbClr val="534FA2"/>
                </a:solidFill>
                <a:latin typeface="Arial"/>
                <a:cs typeface="Arial"/>
              </a:rPr>
              <a:t>t</a:t>
            </a:r>
            <a:r>
              <a:rPr dirty="0" sz="2100" spc="50" b="1">
                <a:solidFill>
                  <a:srgbClr val="534FA2"/>
                </a:solidFill>
                <a:latin typeface="Arial"/>
                <a:cs typeface="Arial"/>
              </a:rPr>
              <a:t>i</a:t>
            </a:r>
            <a:r>
              <a:rPr dirty="0" sz="2100" spc="10" b="1">
                <a:solidFill>
                  <a:srgbClr val="534FA2"/>
                </a:solidFill>
                <a:latin typeface="Arial"/>
                <a:cs typeface="Arial"/>
              </a:rPr>
              <a:t>o</a:t>
            </a:r>
            <a:r>
              <a:rPr dirty="0" sz="2100" spc="60" b="1">
                <a:solidFill>
                  <a:srgbClr val="534FA2"/>
                </a:solidFill>
                <a:latin typeface="Arial"/>
                <a:cs typeface="Arial"/>
              </a:rPr>
              <a:t>n  </a:t>
            </a:r>
            <a:r>
              <a:rPr dirty="0" sz="2100" spc="55" b="1">
                <a:solidFill>
                  <a:srgbClr val="534FA2"/>
                </a:solidFill>
                <a:latin typeface="Arial"/>
                <a:cs typeface="Arial"/>
              </a:rPr>
              <a:t>Modelling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70719" y="5143499"/>
            <a:ext cx="3295650" cy="1104900"/>
          </a:xfrm>
          <a:prstGeom prst="rect">
            <a:avLst/>
          </a:prstGeom>
          <a:solidFill>
            <a:srgbClr val="C3DE8F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dirty="0" sz="2100" spc="-50" b="1">
                <a:solidFill>
                  <a:srgbClr val="534FA2"/>
                </a:solidFill>
                <a:latin typeface="Arial"/>
                <a:cs typeface="Arial"/>
              </a:rPr>
              <a:t>LDA </a:t>
            </a:r>
            <a:r>
              <a:rPr dirty="0" sz="2100" spc="125" b="1">
                <a:solidFill>
                  <a:srgbClr val="534FA2"/>
                </a:solidFill>
                <a:latin typeface="Arial"/>
                <a:cs typeface="Arial"/>
              </a:rPr>
              <a:t>with </a:t>
            </a:r>
            <a:r>
              <a:rPr dirty="0" sz="2100" spc="35" b="1">
                <a:solidFill>
                  <a:srgbClr val="534FA2"/>
                </a:solidFill>
                <a:latin typeface="Arial"/>
                <a:cs typeface="Arial"/>
              </a:rPr>
              <a:t>Error</a:t>
            </a:r>
            <a:r>
              <a:rPr dirty="0" sz="2100" spc="-220" b="1">
                <a:solidFill>
                  <a:srgbClr val="534FA2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534FA2"/>
                </a:solidFill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106" y="5143499"/>
            <a:ext cx="3086100" cy="1104900"/>
          </a:xfrm>
          <a:prstGeom prst="rect">
            <a:avLst/>
          </a:prstGeom>
          <a:solidFill>
            <a:srgbClr val="C3DE8F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z="2100" spc="105" b="1">
                <a:solidFill>
                  <a:srgbClr val="534FA2"/>
                </a:solidFill>
                <a:latin typeface="Arial"/>
                <a:cs typeface="Arial"/>
              </a:rPr>
              <a:t>Data</a:t>
            </a:r>
            <a:r>
              <a:rPr dirty="0" sz="2100" spc="-50" b="1">
                <a:solidFill>
                  <a:srgbClr val="534FA2"/>
                </a:solidFill>
                <a:latin typeface="Arial"/>
                <a:cs typeface="Arial"/>
              </a:rPr>
              <a:t> </a:t>
            </a:r>
            <a:r>
              <a:rPr dirty="0" sz="2100" spc="75" b="1">
                <a:solidFill>
                  <a:srgbClr val="534FA2"/>
                </a:solidFill>
                <a:latin typeface="Arial"/>
                <a:cs typeface="Arial"/>
              </a:rPr>
              <a:t>Augmentation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1526" y="7943148"/>
            <a:ext cx="4800600" cy="1143000"/>
          </a:xfrm>
          <a:prstGeom prst="rect">
            <a:avLst/>
          </a:prstGeom>
          <a:solidFill>
            <a:srgbClr val="C3DE8F"/>
          </a:solidFill>
        </p:spPr>
        <p:txBody>
          <a:bodyPr wrap="square" lIns="0" tIns="167640" rIns="0" bIns="0" rtlCol="0" vert="horz">
            <a:spAutoFit/>
          </a:bodyPr>
          <a:lstStyle/>
          <a:p>
            <a:pPr marL="132715" marR="47625" indent="-77470">
              <a:lnSpc>
                <a:spcPct val="116100"/>
              </a:lnSpc>
              <a:spcBef>
                <a:spcPts val="1320"/>
              </a:spcBef>
            </a:pPr>
            <a:r>
              <a:rPr dirty="0" sz="2100" spc="-50" b="1">
                <a:solidFill>
                  <a:srgbClr val="534FA2"/>
                </a:solidFill>
                <a:latin typeface="Arial"/>
                <a:cs typeface="Arial"/>
              </a:rPr>
              <a:t>LDA </a:t>
            </a:r>
            <a:r>
              <a:rPr dirty="0" sz="2100" spc="125" b="1">
                <a:solidFill>
                  <a:srgbClr val="534FA2"/>
                </a:solidFill>
                <a:latin typeface="Arial"/>
                <a:cs typeface="Arial"/>
              </a:rPr>
              <a:t>with </a:t>
            </a:r>
            <a:r>
              <a:rPr dirty="0" sz="2100" spc="50" b="1">
                <a:solidFill>
                  <a:srgbClr val="534FA2"/>
                </a:solidFill>
                <a:latin typeface="Arial"/>
                <a:cs typeface="Arial"/>
              </a:rPr>
              <a:t>Random </a:t>
            </a:r>
            <a:r>
              <a:rPr dirty="0" sz="2100" spc="25" b="1">
                <a:solidFill>
                  <a:srgbClr val="534FA2"/>
                </a:solidFill>
                <a:latin typeface="Arial"/>
                <a:cs typeface="Arial"/>
              </a:rPr>
              <a:t>Forest </a:t>
            </a:r>
            <a:r>
              <a:rPr dirty="0" sz="2100" spc="120" b="1">
                <a:solidFill>
                  <a:srgbClr val="534FA2"/>
                </a:solidFill>
                <a:latin typeface="Arial"/>
                <a:cs typeface="Arial"/>
              </a:rPr>
              <a:t>after</a:t>
            </a:r>
            <a:r>
              <a:rPr dirty="0" sz="2100" spc="-390" b="1">
                <a:solidFill>
                  <a:srgbClr val="534FA2"/>
                </a:solidFill>
                <a:latin typeface="Arial"/>
                <a:cs typeface="Arial"/>
              </a:rPr>
              <a:t> </a:t>
            </a:r>
            <a:r>
              <a:rPr dirty="0" sz="2100" spc="110" b="1">
                <a:solidFill>
                  <a:srgbClr val="534FA2"/>
                </a:solidFill>
                <a:latin typeface="Arial"/>
                <a:cs typeface="Arial"/>
              </a:rPr>
              <a:t>data  </a:t>
            </a:r>
            <a:r>
              <a:rPr dirty="0" sz="2100" spc="90" b="1">
                <a:solidFill>
                  <a:srgbClr val="534FA2"/>
                </a:solidFill>
                <a:latin typeface="Arial"/>
                <a:cs typeface="Arial"/>
              </a:rPr>
              <a:t>augmentation </a:t>
            </a:r>
            <a:r>
              <a:rPr dirty="0" sz="2100" spc="125" b="1">
                <a:solidFill>
                  <a:srgbClr val="534FA2"/>
                </a:solidFill>
                <a:latin typeface="Arial"/>
                <a:cs typeface="Arial"/>
              </a:rPr>
              <a:t>with </a:t>
            </a:r>
            <a:r>
              <a:rPr dirty="0" sz="2100" spc="95" b="1">
                <a:solidFill>
                  <a:srgbClr val="534FA2"/>
                </a:solidFill>
                <a:latin typeface="Arial"/>
                <a:cs typeface="Arial"/>
              </a:rPr>
              <a:t>error</a:t>
            </a:r>
            <a:r>
              <a:rPr dirty="0" sz="2100" spc="-345" b="1">
                <a:solidFill>
                  <a:srgbClr val="534FA2"/>
                </a:solidFill>
                <a:latin typeface="Arial"/>
                <a:cs typeface="Arial"/>
              </a:rPr>
              <a:t> </a:t>
            </a:r>
            <a:r>
              <a:rPr dirty="0" sz="2100" spc="15" b="1">
                <a:solidFill>
                  <a:srgbClr val="534FA2"/>
                </a:solidFill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00582" y="1991972"/>
            <a:ext cx="1809750" cy="899794"/>
          </a:xfrm>
          <a:custGeom>
            <a:avLst/>
            <a:gdLst/>
            <a:ahLst/>
            <a:cxnLst/>
            <a:rect l="l" t="t" r="r" b="b"/>
            <a:pathLst>
              <a:path w="1809750" h="899794">
                <a:moveTo>
                  <a:pt x="1524805" y="0"/>
                </a:moveTo>
                <a:lnTo>
                  <a:pt x="1500271" y="30388"/>
                </a:lnTo>
                <a:lnTo>
                  <a:pt x="1496567" y="93558"/>
                </a:lnTo>
                <a:lnTo>
                  <a:pt x="1494253" y="156814"/>
                </a:lnTo>
                <a:lnTo>
                  <a:pt x="1494370" y="169171"/>
                </a:lnTo>
                <a:lnTo>
                  <a:pt x="1495453" y="182071"/>
                </a:lnTo>
                <a:lnTo>
                  <a:pt x="1498650" y="211676"/>
                </a:lnTo>
                <a:lnTo>
                  <a:pt x="1320333" y="132801"/>
                </a:lnTo>
                <a:lnTo>
                  <a:pt x="1277143" y="114015"/>
                </a:lnTo>
                <a:lnTo>
                  <a:pt x="1239487" y="98821"/>
                </a:lnTo>
                <a:lnTo>
                  <a:pt x="1200877" y="86410"/>
                </a:lnTo>
                <a:lnTo>
                  <a:pt x="1148909" y="73004"/>
                </a:lnTo>
                <a:lnTo>
                  <a:pt x="1096677" y="61009"/>
                </a:lnTo>
                <a:lnTo>
                  <a:pt x="1044149" y="50657"/>
                </a:lnTo>
                <a:lnTo>
                  <a:pt x="991294" y="42180"/>
                </a:lnTo>
                <a:lnTo>
                  <a:pt x="938078" y="35811"/>
                </a:lnTo>
                <a:lnTo>
                  <a:pt x="884471" y="31780"/>
                </a:lnTo>
                <a:lnTo>
                  <a:pt x="834696" y="30387"/>
                </a:lnTo>
                <a:lnTo>
                  <a:pt x="785683" y="31361"/>
                </a:lnTo>
                <a:lnTo>
                  <a:pt x="737461" y="34749"/>
                </a:lnTo>
                <a:lnTo>
                  <a:pt x="690061" y="40600"/>
                </a:lnTo>
                <a:lnTo>
                  <a:pt x="643515" y="48961"/>
                </a:lnTo>
                <a:lnTo>
                  <a:pt x="597853" y="59880"/>
                </a:lnTo>
                <a:lnTo>
                  <a:pt x="553106" y="73405"/>
                </a:lnTo>
                <a:lnTo>
                  <a:pt x="509305" y="89584"/>
                </a:lnTo>
                <a:lnTo>
                  <a:pt x="466481" y="108466"/>
                </a:lnTo>
                <a:lnTo>
                  <a:pt x="424664" y="130097"/>
                </a:lnTo>
                <a:lnTo>
                  <a:pt x="383886" y="154526"/>
                </a:lnTo>
                <a:lnTo>
                  <a:pt x="344178" y="181801"/>
                </a:lnTo>
                <a:lnTo>
                  <a:pt x="305569" y="211970"/>
                </a:lnTo>
                <a:lnTo>
                  <a:pt x="268092" y="245081"/>
                </a:lnTo>
                <a:lnTo>
                  <a:pt x="232922" y="280050"/>
                </a:lnTo>
                <a:lnTo>
                  <a:pt x="200438" y="316455"/>
                </a:lnTo>
                <a:lnTo>
                  <a:pt x="170573" y="354246"/>
                </a:lnTo>
                <a:lnTo>
                  <a:pt x="143260" y="393373"/>
                </a:lnTo>
                <a:lnTo>
                  <a:pt x="118431" y="433784"/>
                </a:lnTo>
                <a:lnTo>
                  <a:pt x="96021" y="475430"/>
                </a:lnTo>
                <a:lnTo>
                  <a:pt x="75961" y="518261"/>
                </a:lnTo>
                <a:lnTo>
                  <a:pt x="58185" y="562226"/>
                </a:lnTo>
                <a:lnTo>
                  <a:pt x="42626" y="607274"/>
                </a:lnTo>
                <a:lnTo>
                  <a:pt x="29217" y="653356"/>
                </a:lnTo>
                <a:lnTo>
                  <a:pt x="17891" y="700420"/>
                </a:lnTo>
                <a:lnTo>
                  <a:pt x="8580" y="748417"/>
                </a:lnTo>
                <a:lnTo>
                  <a:pt x="1218" y="797297"/>
                </a:lnTo>
                <a:lnTo>
                  <a:pt x="0" y="826458"/>
                </a:lnTo>
                <a:lnTo>
                  <a:pt x="4227" y="852782"/>
                </a:lnTo>
                <a:lnTo>
                  <a:pt x="13750" y="876909"/>
                </a:lnTo>
                <a:lnTo>
                  <a:pt x="28415" y="899482"/>
                </a:lnTo>
                <a:lnTo>
                  <a:pt x="41131" y="860945"/>
                </a:lnTo>
                <a:lnTo>
                  <a:pt x="46821" y="842883"/>
                </a:lnTo>
                <a:lnTo>
                  <a:pt x="65364" y="774413"/>
                </a:lnTo>
                <a:lnTo>
                  <a:pt x="81749" y="725032"/>
                </a:lnTo>
                <a:lnTo>
                  <a:pt x="100963" y="676902"/>
                </a:lnTo>
                <a:lnTo>
                  <a:pt x="123138" y="630047"/>
                </a:lnTo>
                <a:lnTo>
                  <a:pt x="148405" y="584494"/>
                </a:lnTo>
                <a:lnTo>
                  <a:pt x="176897" y="540269"/>
                </a:lnTo>
                <a:lnTo>
                  <a:pt x="206353" y="500506"/>
                </a:lnTo>
                <a:lnTo>
                  <a:pt x="237697" y="463493"/>
                </a:lnTo>
                <a:lnTo>
                  <a:pt x="270894" y="429177"/>
                </a:lnTo>
                <a:lnTo>
                  <a:pt x="305908" y="397506"/>
                </a:lnTo>
                <a:lnTo>
                  <a:pt x="342705" y="368430"/>
                </a:lnTo>
                <a:lnTo>
                  <a:pt x="381250" y="341896"/>
                </a:lnTo>
                <a:lnTo>
                  <a:pt x="421507" y="317852"/>
                </a:lnTo>
                <a:lnTo>
                  <a:pt x="463442" y="296247"/>
                </a:lnTo>
                <a:lnTo>
                  <a:pt x="507020" y="277028"/>
                </a:lnTo>
                <a:lnTo>
                  <a:pt x="552206" y="260145"/>
                </a:lnTo>
                <a:lnTo>
                  <a:pt x="598964" y="245545"/>
                </a:lnTo>
                <a:lnTo>
                  <a:pt x="660793" y="231931"/>
                </a:lnTo>
                <a:lnTo>
                  <a:pt x="692055" y="226217"/>
                </a:lnTo>
                <a:lnTo>
                  <a:pt x="723143" y="219796"/>
                </a:lnTo>
                <a:lnTo>
                  <a:pt x="772963" y="210253"/>
                </a:lnTo>
                <a:lnTo>
                  <a:pt x="822244" y="204372"/>
                </a:lnTo>
                <a:lnTo>
                  <a:pt x="871019" y="201910"/>
                </a:lnTo>
                <a:lnTo>
                  <a:pt x="919324" y="202620"/>
                </a:lnTo>
                <a:lnTo>
                  <a:pt x="967195" y="206256"/>
                </a:lnTo>
                <a:lnTo>
                  <a:pt x="1014665" y="212575"/>
                </a:lnTo>
                <a:lnTo>
                  <a:pt x="1061771" y="221331"/>
                </a:lnTo>
                <a:lnTo>
                  <a:pt x="1108547" y="232278"/>
                </a:lnTo>
                <a:lnTo>
                  <a:pt x="1155029" y="245172"/>
                </a:lnTo>
                <a:lnTo>
                  <a:pt x="1201251" y="259768"/>
                </a:lnTo>
                <a:lnTo>
                  <a:pt x="1247249" y="275819"/>
                </a:lnTo>
                <a:lnTo>
                  <a:pt x="1293057" y="293081"/>
                </a:lnTo>
                <a:lnTo>
                  <a:pt x="1338711" y="311310"/>
                </a:lnTo>
                <a:lnTo>
                  <a:pt x="1381311" y="329766"/>
                </a:lnTo>
                <a:lnTo>
                  <a:pt x="1423368" y="349527"/>
                </a:lnTo>
                <a:lnTo>
                  <a:pt x="1506983" y="390181"/>
                </a:lnTo>
                <a:lnTo>
                  <a:pt x="1535221" y="416626"/>
                </a:lnTo>
                <a:lnTo>
                  <a:pt x="1277259" y="401200"/>
                </a:lnTo>
                <a:lnTo>
                  <a:pt x="1263510" y="428152"/>
                </a:lnTo>
                <a:lnTo>
                  <a:pt x="1256847" y="455018"/>
                </a:lnTo>
                <a:lnTo>
                  <a:pt x="1255239" y="481971"/>
                </a:lnTo>
                <a:lnTo>
                  <a:pt x="1256659" y="509184"/>
                </a:lnTo>
                <a:lnTo>
                  <a:pt x="1288716" y="545604"/>
                </a:lnTo>
                <a:lnTo>
                  <a:pt x="1319909" y="551132"/>
                </a:lnTo>
                <a:lnTo>
                  <a:pt x="1382164" y="563057"/>
                </a:lnTo>
                <a:lnTo>
                  <a:pt x="1413357" y="568454"/>
                </a:lnTo>
                <a:lnTo>
                  <a:pt x="1769575" y="623432"/>
                </a:lnTo>
                <a:lnTo>
                  <a:pt x="1777097" y="623084"/>
                </a:lnTo>
                <a:lnTo>
                  <a:pt x="1785430" y="623432"/>
                </a:lnTo>
                <a:lnTo>
                  <a:pt x="1798017" y="602762"/>
                </a:lnTo>
                <a:lnTo>
                  <a:pt x="1806275" y="581343"/>
                </a:lnTo>
                <a:lnTo>
                  <a:pt x="1809174" y="558727"/>
                </a:lnTo>
                <a:lnTo>
                  <a:pt x="1805682" y="534469"/>
                </a:lnTo>
                <a:lnTo>
                  <a:pt x="1804066" y="526834"/>
                </a:lnTo>
                <a:lnTo>
                  <a:pt x="1803339" y="518884"/>
                </a:lnTo>
                <a:lnTo>
                  <a:pt x="1803436" y="510868"/>
                </a:lnTo>
                <a:lnTo>
                  <a:pt x="1804294" y="503037"/>
                </a:lnTo>
                <a:lnTo>
                  <a:pt x="1805501" y="472695"/>
                </a:lnTo>
                <a:lnTo>
                  <a:pt x="1787303" y="418971"/>
                </a:lnTo>
                <a:lnTo>
                  <a:pt x="1736698" y="360490"/>
                </a:lnTo>
                <a:lnTo>
                  <a:pt x="1671481" y="291206"/>
                </a:lnTo>
                <a:lnTo>
                  <a:pt x="1639262" y="256216"/>
                </a:lnTo>
                <a:lnTo>
                  <a:pt x="1606887" y="218476"/>
                </a:lnTo>
                <a:lnTo>
                  <a:pt x="1577115" y="178736"/>
                </a:lnTo>
                <a:lnTo>
                  <a:pt x="1554548" y="129992"/>
                </a:lnTo>
                <a:lnTo>
                  <a:pt x="1550034" y="75507"/>
                </a:lnTo>
                <a:lnTo>
                  <a:pt x="1550747" y="54298"/>
                </a:lnTo>
                <a:lnTo>
                  <a:pt x="1548183" y="33882"/>
                </a:lnTo>
                <a:lnTo>
                  <a:pt x="1540237" y="15402"/>
                </a:lnTo>
                <a:lnTo>
                  <a:pt x="1524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860071" y="1991972"/>
            <a:ext cx="1809750" cy="899794"/>
          </a:xfrm>
          <a:custGeom>
            <a:avLst/>
            <a:gdLst/>
            <a:ahLst/>
            <a:cxnLst/>
            <a:rect l="l" t="t" r="r" b="b"/>
            <a:pathLst>
              <a:path w="1809750" h="899794">
                <a:moveTo>
                  <a:pt x="1524805" y="0"/>
                </a:moveTo>
                <a:lnTo>
                  <a:pt x="1500271" y="30388"/>
                </a:lnTo>
                <a:lnTo>
                  <a:pt x="1496567" y="93558"/>
                </a:lnTo>
                <a:lnTo>
                  <a:pt x="1494253" y="156814"/>
                </a:lnTo>
                <a:lnTo>
                  <a:pt x="1494370" y="169171"/>
                </a:lnTo>
                <a:lnTo>
                  <a:pt x="1495453" y="182071"/>
                </a:lnTo>
                <a:lnTo>
                  <a:pt x="1498650" y="211676"/>
                </a:lnTo>
                <a:lnTo>
                  <a:pt x="1320333" y="132801"/>
                </a:lnTo>
                <a:lnTo>
                  <a:pt x="1277143" y="114015"/>
                </a:lnTo>
                <a:lnTo>
                  <a:pt x="1239487" y="98821"/>
                </a:lnTo>
                <a:lnTo>
                  <a:pt x="1200877" y="86410"/>
                </a:lnTo>
                <a:lnTo>
                  <a:pt x="1148909" y="73004"/>
                </a:lnTo>
                <a:lnTo>
                  <a:pt x="1096677" y="61009"/>
                </a:lnTo>
                <a:lnTo>
                  <a:pt x="1044149" y="50657"/>
                </a:lnTo>
                <a:lnTo>
                  <a:pt x="991294" y="42180"/>
                </a:lnTo>
                <a:lnTo>
                  <a:pt x="938078" y="35811"/>
                </a:lnTo>
                <a:lnTo>
                  <a:pt x="884471" y="31780"/>
                </a:lnTo>
                <a:lnTo>
                  <a:pt x="834696" y="30387"/>
                </a:lnTo>
                <a:lnTo>
                  <a:pt x="785683" y="31361"/>
                </a:lnTo>
                <a:lnTo>
                  <a:pt x="737461" y="34749"/>
                </a:lnTo>
                <a:lnTo>
                  <a:pt x="690061" y="40600"/>
                </a:lnTo>
                <a:lnTo>
                  <a:pt x="643515" y="48961"/>
                </a:lnTo>
                <a:lnTo>
                  <a:pt x="597853" y="59880"/>
                </a:lnTo>
                <a:lnTo>
                  <a:pt x="553106" y="73405"/>
                </a:lnTo>
                <a:lnTo>
                  <a:pt x="509305" y="89584"/>
                </a:lnTo>
                <a:lnTo>
                  <a:pt x="466481" y="108466"/>
                </a:lnTo>
                <a:lnTo>
                  <a:pt x="424664" y="130097"/>
                </a:lnTo>
                <a:lnTo>
                  <a:pt x="383886" y="154526"/>
                </a:lnTo>
                <a:lnTo>
                  <a:pt x="344178" y="181801"/>
                </a:lnTo>
                <a:lnTo>
                  <a:pt x="305569" y="211970"/>
                </a:lnTo>
                <a:lnTo>
                  <a:pt x="268092" y="245081"/>
                </a:lnTo>
                <a:lnTo>
                  <a:pt x="232922" y="280050"/>
                </a:lnTo>
                <a:lnTo>
                  <a:pt x="200438" y="316455"/>
                </a:lnTo>
                <a:lnTo>
                  <a:pt x="170573" y="354246"/>
                </a:lnTo>
                <a:lnTo>
                  <a:pt x="143260" y="393373"/>
                </a:lnTo>
                <a:lnTo>
                  <a:pt x="118431" y="433784"/>
                </a:lnTo>
                <a:lnTo>
                  <a:pt x="96021" y="475430"/>
                </a:lnTo>
                <a:lnTo>
                  <a:pt x="75961" y="518261"/>
                </a:lnTo>
                <a:lnTo>
                  <a:pt x="58185" y="562226"/>
                </a:lnTo>
                <a:lnTo>
                  <a:pt x="42626" y="607274"/>
                </a:lnTo>
                <a:lnTo>
                  <a:pt x="29217" y="653356"/>
                </a:lnTo>
                <a:lnTo>
                  <a:pt x="17891" y="700420"/>
                </a:lnTo>
                <a:lnTo>
                  <a:pt x="8580" y="748417"/>
                </a:lnTo>
                <a:lnTo>
                  <a:pt x="1218" y="797297"/>
                </a:lnTo>
                <a:lnTo>
                  <a:pt x="0" y="826458"/>
                </a:lnTo>
                <a:lnTo>
                  <a:pt x="4227" y="852782"/>
                </a:lnTo>
                <a:lnTo>
                  <a:pt x="13750" y="876909"/>
                </a:lnTo>
                <a:lnTo>
                  <a:pt x="28415" y="899482"/>
                </a:lnTo>
                <a:lnTo>
                  <a:pt x="41131" y="860945"/>
                </a:lnTo>
                <a:lnTo>
                  <a:pt x="46821" y="842883"/>
                </a:lnTo>
                <a:lnTo>
                  <a:pt x="65364" y="774413"/>
                </a:lnTo>
                <a:lnTo>
                  <a:pt x="81749" y="725032"/>
                </a:lnTo>
                <a:lnTo>
                  <a:pt x="100963" y="676902"/>
                </a:lnTo>
                <a:lnTo>
                  <a:pt x="123138" y="630047"/>
                </a:lnTo>
                <a:lnTo>
                  <a:pt x="148405" y="584494"/>
                </a:lnTo>
                <a:lnTo>
                  <a:pt x="176897" y="540269"/>
                </a:lnTo>
                <a:lnTo>
                  <a:pt x="206353" y="500506"/>
                </a:lnTo>
                <a:lnTo>
                  <a:pt x="237697" y="463493"/>
                </a:lnTo>
                <a:lnTo>
                  <a:pt x="270894" y="429177"/>
                </a:lnTo>
                <a:lnTo>
                  <a:pt x="305908" y="397506"/>
                </a:lnTo>
                <a:lnTo>
                  <a:pt x="342705" y="368430"/>
                </a:lnTo>
                <a:lnTo>
                  <a:pt x="381250" y="341896"/>
                </a:lnTo>
                <a:lnTo>
                  <a:pt x="421507" y="317852"/>
                </a:lnTo>
                <a:lnTo>
                  <a:pt x="463442" y="296247"/>
                </a:lnTo>
                <a:lnTo>
                  <a:pt x="507020" y="277028"/>
                </a:lnTo>
                <a:lnTo>
                  <a:pt x="552206" y="260145"/>
                </a:lnTo>
                <a:lnTo>
                  <a:pt x="598964" y="245545"/>
                </a:lnTo>
                <a:lnTo>
                  <a:pt x="660793" y="231931"/>
                </a:lnTo>
                <a:lnTo>
                  <a:pt x="692055" y="226217"/>
                </a:lnTo>
                <a:lnTo>
                  <a:pt x="723143" y="219796"/>
                </a:lnTo>
                <a:lnTo>
                  <a:pt x="772963" y="210253"/>
                </a:lnTo>
                <a:lnTo>
                  <a:pt x="822244" y="204372"/>
                </a:lnTo>
                <a:lnTo>
                  <a:pt x="871019" y="201910"/>
                </a:lnTo>
                <a:lnTo>
                  <a:pt x="919324" y="202620"/>
                </a:lnTo>
                <a:lnTo>
                  <a:pt x="967195" y="206256"/>
                </a:lnTo>
                <a:lnTo>
                  <a:pt x="1014665" y="212575"/>
                </a:lnTo>
                <a:lnTo>
                  <a:pt x="1061771" y="221331"/>
                </a:lnTo>
                <a:lnTo>
                  <a:pt x="1108547" y="232278"/>
                </a:lnTo>
                <a:lnTo>
                  <a:pt x="1155029" y="245172"/>
                </a:lnTo>
                <a:lnTo>
                  <a:pt x="1201251" y="259768"/>
                </a:lnTo>
                <a:lnTo>
                  <a:pt x="1247249" y="275819"/>
                </a:lnTo>
                <a:lnTo>
                  <a:pt x="1293057" y="293081"/>
                </a:lnTo>
                <a:lnTo>
                  <a:pt x="1338711" y="311310"/>
                </a:lnTo>
                <a:lnTo>
                  <a:pt x="1381311" y="329766"/>
                </a:lnTo>
                <a:lnTo>
                  <a:pt x="1423368" y="349527"/>
                </a:lnTo>
                <a:lnTo>
                  <a:pt x="1506983" y="390181"/>
                </a:lnTo>
                <a:lnTo>
                  <a:pt x="1535221" y="416626"/>
                </a:lnTo>
                <a:lnTo>
                  <a:pt x="1277259" y="401200"/>
                </a:lnTo>
                <a:lnTo>
                  <a:pt x="1263510" y="428152"/>
                </a:lnTo>
                <a:lnTo>
                  <a:pt x="1256847" y="455018"/>
                </a:lnTo>
                <a:lnTo>
                  <a:pt x="1255239" y="481971"/>
                </a:lnTo>
                <a:lnTo>
                  <a:pt x="1256659" y="509184"/>
                </a:lnTo>
                <a:lnTo>
                  <a:pt x="1288716" y="545604"/>
                </a:lnTo>
                <a:lnTo>
                  <a:pt x="1319909" y="551132"/>
                </a:lnTo>
                <a:lnTo>
                  <a:pt x="1382164" y="563057"/>
                </a:lnTo>
                <a:lnTo>
                  <a:pt x="1413357" y="568454"/>
                </a:lnTo>
                <a:lnTo>
                  <a:pt x="1769575" y="623432"/>
                </a:lnTo>
                <a:lnTo>
                  <a:pt x="1777097" y="623084"/>
                </a:lnTo>
                <a:lnTo>
                  <a:pt x="1785430" y="623432"/>
                </a:lnTo>
                <a:lnTo>
                  <a:pt x="1798017" y="602762"/>
                </a:lnTo>
                <a:lnTo>
                  <a:pt x="1806275" y="581343"/>
                </a:lnTo>
                <a:lnTo>
                  <a:pt x="1809174" y="558727"/>
                </a:lnTo>
                <a:lnTo>
                  <a:pt x="1805682" y="534469"/>
                </a:lnTo>
                <a:lnTo>
                  <a:pt x="1804066" y="526834"/>
                </a:lnTo>
                <a:lnTo>
                  <a:pt x="1803339" y="518884"/>
                </a:lnTo>
                <a:lnTo>
                  <a:pt x="1803436" y="510868"/>
                </a:lnTo>
                <a:lnTo>
                  <a:pt x="1804294" y="503037"/>
                </a:lnTo>
                <a:lnTo>
                  <a:pt x="1805501" y="472695"/>
                </a:lnTo>
                <a:lnTo>
                  <a:pt x="1787303" y="418971"/>
                </a:lnTo>
                <a:lnTo>
                  <a:pt x="1736698" y="360490"/>
                </a:lnTo>
                <a:lnTo>
                  <a:pt x="1671481" y="291206"/>
                </a:lnTo>
                <a:lnTo>
                  <a:pt x="1639262" y="256216"/>
                </a:lnTo>
                <a:lnTo>
                  <a:pt x="1606887" y="218476"/>
                </a:lnTo>
                <a:lnTo>
                  <a:pt x="1577115" y="178736"/>
                </a:lnTo>
                <a:lnTo>
                  <a:pt x="1554548" y="129992"/>
                </a:lnTo>
                <a:lnTo>
                  <a:pt x="1550034" y="75507"/>
                </a:lnTo>
                <a:lnTo>
                  <a:pt x="1550747" y="54298"/>
                </a:lnTo>
                <a:lnTo>
                  <a:pt x="1548183" y="33882"/>
                </a:lnTo>
                <a:lnTo>
                  <a:pt x="1540237" y="15402"/>
                </a:lnTo>
                <a:lnTo>
                  <a:pt x="1524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863019" y="5031285"/>
            <a:ext cx="1809750" cy="899794"/>
          </a:xfrm>
          <a:custGeom>
            <a:avLst/>
            <a:gdLst/>
            <a:ahLst/>
            <a:cxnLst/>
            <a:rect l="l" t="t" r="r" b="b"/>
            <a:pathLst>
              <a:path w="1809750" h="899795">
                <a:moveTo>
                  <a:pt x="284368" y="0"/>
                </a:moveTo>
                <a:lnTo>
                  <a:pt x="308903" y="30388"/>
                </a:lnTo>
                <a:lnTo>
                  <a:pt x="312606" y="93558"/>
                </a:lnTo>
                <a:lnTo>
                  <a:pt x="314921" y="156814"/>
                </a:lnTo>
                <a:lnTo>
                  <a:pt x="314804" y="169171"/>
                </a:lnTo>
                <a:lnTo>
                  <a:pt x="313720" y="182071"/>
                </a:lnTo>
                <a:lnTo>
                  <a:pt x="310523" y="211676"/>
                </a:lnTo>
                <a:lnTo>
                  <a:pt x="488840" y="132801"/>
                </a:lnTo>
                <a:lnTo>
                  <a:pt x="532031" y="114015"/>
                </a:lnTo>
                <a:lnTo>
                  <a:pt x="569686" y="98821"/>
                </a:lnTo>
                <a:lnTo>
                  <a:pt x="608297" y="86410"/>
                </a:lnTo>
                <a:lnTo>
                  <a:pt x="660265" y="73004"/>
                </a:lnTo>
                <a:lnTo>
                  <a:pt x="712497" y="61009"/>
                </a:lnTo>
                <a:lnTo>
                  <a:pt x="765024" y="50657"/>
                </a:lnTo>
                <a:lnTo>
                  <a:pt x="817880" y="42180"/>
                </a:lnTo>
                <a:lnTo>
                  <a:pt x="871095" y="35811"/>
                </a:lnTo>
                <a:lnTo>
                  <a:pt x="924703" y="31780"/>
                </a:lnTo>
                <a:lnTo>
                  <a:pt x="974477" y="30387"/>
                </a:lnTo>
                <a:lnTo>
                  <a:pt x="1023491" y="31361"/>
                </a:lnTo>
                <a:lnTo>
                  <a:pt x="1071713" y="34749"/>
                </a:lnTo>
                <a:lnTo>
                  <a:pt x="1119112" y="40600"/>
                </a:lnTo>
                <a:lnTo>
                  <a:pt x="1165658" y="48961"/>
                </a:lnTo>
                <a:lnTo>
                  <a:pt x="1211320" y="59880"/>
                </a:lnTo>
                <a:lnTo>
                  <a:pt x="1256067" y="73405"/>
                </a:lnTo>
                <a:lnTo>
                  <a:pt x="1299868" y="89584"/>
                </a:lnTo>
                <a:lnTo>
                  <a:pt x="1342693" y="108466"/>
                </a:lnTo>
                <a:lnTo>
                  <a:pt x="1384509" y="130097"/>
                </a:lnTo>
                <a:lnTo>
                  <a:pt x="1425287" y="154526"/>
                </a:lnTo>
                <a:lnTo>
                  <a:pt x="1464996" y="181801"/>
                </a:lnTo>
                <a:lnTo>
                  <a:pt x="1503604" y="211970"/>
                </a:lnTo>
                <a:lnTo>
                  <a:pt x="1541082" y="245081"/>
                </a:lnTo>
                <a:lnTo>
                  <a:pt x="1576252" y="280050"/>
                </a:lnTo>
                <a:lnTo>
                  <a:pt x="1608735" y="316455"/>
                </a:lnTo>
                <a:lnTo>
                  <a:pt x="1638601" y="354246"/>
                </a:lnTo>
                <a:lnTo>
                  <a:pt x="1665914" y="393373"/>
                </a:lnTo>
                <a:lnTo>
                  <a:pt x="1690742" y="433784"/>
                </a:lnTo>
                <a:lnTo>
                  <a:pt x="1713153" y="475430"/>
                </a:lnTo>
                <a:lnTo>
                  <a:pt x="1733213" y="518261"/>
                </a:lnTo>
                <a:lnTo>
                  <a:pt x="1750988" y="562226"/>
                </a:lnTo>
                <a:lnTo>
                  <a:pt x="1766547" y="607274"/>
                </a:lnTo>
                <a:lnTo>
                  <a:pt x="1779957" y="653356"/>
                </a:lnTo>
                <a:lnTo>
                  <a:pt x="1791283" y="700420"/>
                </a:lnTo>
                <a:lnTo>
                  <a:pt x="1800594" y="748417"/>
                </a:lnTo>
                <a:lnTo>
                  <a:pt x="1807955" y="797297"/>
                </a:lnTo>
                <a:lnTo>
                  <a:pt x="1809174" y="826458"/>
                </a:lnTo>
                <a:lnTo>
                  <a:pt x="1804946" y="852782"/>
                </a:lnTo>
                <a:lnTo>
                  <a:pt x="1795424" y="876909"/>
                </a:lnTo>
                <a:lnTo>
                  <a:pt x="1780759" y="899482"/>
                </a:lnTo>
                <a:lnTo>
                  <a:pt x="1768043" y="860945"/>
                </a:lnTo>
                <a:lnTo>
                  <a:pt x="1762352" y="842883"/>
                </a:lnTo>
                <a:lnTo>
                  <a:pt x="1743809" y="774413"/>
                </a:lnTo>
                <a:lnTo>
                  <a:pt x="1727424" y="725032"/>
                </a:lnTo>
                <a:lnTo>
                  <a:pt x="1708210" y="676902"/>
                </a:lnTo>
                <a:lnTo>
                  <a:pt x="1686036" y="630047"/>
                </a:lnTo>
                <a:lnTo>
                  <a:pt x="1660769" y="584494"/>
                </a:lnTo>
                <a:lnTo>
                  <a:pt x="1632277" y="540269"/>
                </a:lnTo>
                <a:lnTo>
                  <a:pt x="1602820" y="500506"/>
                </a:lnTo>
                <a:lnTo>
                  <a:pt x="1571476" y="463493"/>
                </a:lnTo>
                <a:lnTo>
                  <a:pt x="1538280" y="429177"/>
                </a:lnTo>
                <a:lnTo>
                  <a:pt x="1503265" y="397506"/>
                </a:lnTo>
                <a:lnTo>
                  <a:pt x="1466469" y="368430"/>
                </a:lnTo>
                <a:lnTo>
                  <a:pt x="1427924" y="341896"/>
                </a:lnTo>
                <a:lnTo>
                  <a:pt x="1387667" y="317852"/>
                </a:lnTo>
                <a:lnTo>
                  <a:pt x="1345732" y="296247"/>
                </a:lnTo>
                <a:lnTo>
                  <a:pt x="1302154" y="277028"/>
                </a:lnTo>
                <a:lnTo>
                  <a:pt x="1256968" y="260145"/>
                </a:lnTo>
                <a:lnTo>
                  <a:pt x="1210209" y="245545"/>
                </a:lnTo>
                <a:lnTo>
                  <a:pt x="1148380" y="231931"/>
                </a:lnTo>
                <a:lnTo>
                  <a:pt x="1117119" y="226217"/>
                </a:lnTo>
                <a:lnTo>
                  <a:pt x="1086031" y="219796"/>
                </a:lnTo>
                <a:lnTo>
                  <a:pt x="1036210" y="210253"/>
                </a:lnTo>
                <a:lnTo>
                  <a:pt x="986930" y="204372"/>
                </a:lnTo>
                <a:lnTo>
                  <a:pt x="938155" y="201910"/>
                </a:lnTo>
                <a:lnTo>
                  <a:pt x="889849" y="202620"/>
                </a:lnTo>
                <a:lnTo>
                  <a:pt x="841979" y="206256"/>
                </a:lnTo>
                <a:lnTo>
                  <a:pt x="794509" y="212575"/>
                </a:lnTo>
                <a:lnTo>
                  <a:pt x="747403" y="221331"/>
                </a:lnTo>
                <a:lnTo>
                  <a:pt x="700626" y="232278"/>
                </a:lnTo>
                <a:lnTo>
                  <a:pt x="654145" y="245172"/>
                </a:lnTo>
                <a:lnTo>
                  <a:pt x="607923" y="259768"/>
                </a:lnTo>
                <a:lnTo>
                  <a:pt x="561925" y="275819"/>
                </a:lnTo>
                <a:lnTo>
                  <a:pt x="516117" y="293081"/>
                </a:lnTo>
                <a:lnTo>
                  <a:pt x="470462" y="311310"/>
                </a:lnTo>
                <a:lnTo>
                  <a:pt x="427863" y="329766"/>
                </a:lnTo>
                <a:lnTo>
                  <a:pt x="385806" y="349527"/>
                </a:lnTo>
                <a:lnTo>
                  <a:pt x="302191" y="390181"/>
                </a:lnTo>
                <a:lnTo>
                  <a:pt x="273953" y="416626"/>
                </a:lnTo>
                <a:lnTo>
                  <a:pt x="531915" y="401200"/>
                </a:lnTo>
                <a:lnTo>
                  <a:pt x="545663" y="428152"/>
                </a:lnTo>
                <a:lnTo>
                  <a:pt x="552327" y="455018"/>
                </a:lnTo>
                <a:lnTo>
                  <a:pt x="553934" y="481971"/>
                </a:lnTo>
                <a:lnTo>
                  <a:pt x="552515" y="509184"/>
                </a:lnTo>
                <a:lnTo>
                  <a:pt x="520458" y="545604"/>
                </a:lnTo>
                <a:lnTo>
                  <a:pt x="489265" y="551132"/>
                </a:lnTo>
                <a:lnTo>
                  <a:pt x="427009" y="563057"/>
                </a:lnTo>
                <a:lnTo>
                  <a:pt x="395816" y="568454"/>
                </a:lnTo>
                <a:lnTo>
                  <a:pt x="39599" y="623432"/>
                </a:lnTo>
                <a:lnTo>
                  <a:pt x="32077" y="623084"/>
                </a:lnTo>
                <a:lnTo>
                  <a:pt x="23744" y="623432"/>
                </a:lnTo>
                <a:lnTo>
                  <a:pt x="11157" y="602762"/>
                </a:lnTo>
                <a:lnTo>
                  <a:pt x="2898" y="581343"/>
                </a:lnTo>
                <a:lnTo>
                  <a:pt x="0" y="558727"/>
                </a:lnTo>
                <a:lnTo>
                  <a:pt x="3491" y="534469"/>
                </a:lnTo>
                <a:lnTo>
                  <a:pt x="5108" y="526834"/>
                </a:lnTo>
                <a:lnTo>
                  <a:pt x="5835" y="518884"/>
                </a:lnTo>
                <a:lnTo>
                  <a:pt x="5737" y="510868"/>
                </a:lnTo>
                <a:lnTo>
                  <a:pt x="4880" y="503037"/>
                </a:lnTo>
                <a:lnTo>
                  <a:pt x="3672" y="472695"/>
                </a:lnTo>
                <a:lnTo>
                  <a:pt x="21871" y="418971"/>
                </a:lnTo>
                <a:lnTo>
                  <a:pt x="72475" y="360490"/>
                </a:lnTo>
                <a:lnTo>
                  <a:pt x="137693" y="291206"/>
                </a:lnTo>
                <a:lnTo>
                  <a:pt x="169911" y="256216"/>
                </a:lnTo>
                <a:lnTo>
                  <a:pt x="202287" y="218476"/>
                </a:lnTo>
                <a:lnTo>
                  <a:pt x="232058" y="178736"/>
                </a:lnTo>
                <a:lnTo>
                  <a:pt x="254626" y="129992"/>
                </a:lnTo>
                <a:lnTo>
                  <a:pt x="259139" y="75507"/>
                </a:lnTo>
                <a:lnTo>
                  <a:pt x="258427" y="54298"/>
                </a:lnTo>
                <a:lnTo>
                  <a:pt x="260991" y="33882"/>
                </a:lnTo>
                <a:lnTo>
                  <a:pt x="268936" y="15402"/>
                </a:lnTo>
                <a:lnTo>
                  <a:pt x="284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42671" y="5031285"/>
            <a:ext cx="1809750" cy="899794"/>
          </a:xfrm>
          <a:custGeom>
            <a:avLst/>
            <a:gdLst/>
            <a:ahLst/>
            <a:cxnLst/>
            <a:rect l="l" t="t" r="r" b="b"/>
            <a:pathLst>
              <a:path w="1809750" h="899795">
                <a:moveTo>
                  <a:pt x="284368" y="0"/>
                </a:moveTo>
                <a:lnTo>
                  <a:pt x="308903" y="30388"/>
                </a:lnTo>
                <a:lnTo>
                  <a:pt x="312606" y="93558"/>
                </a:lnTo>
                <a:lnTo>
                  <a:pt x="314921" y="156814"/>
                </a:lnTo>
                <a:lnTo>
                  <a:pt x="314804" y="169171"/>
                </a:lnTo>
                <a:lnTo>
                  <a:pt x="313720" y="182071"/>
                </a:lnTo>
                <a:lnTo>
                  <a:pt x="310523" y="211676"/>
                </a:lnTo>
                <a:lnTo>
                  <a:pt x="488840" y="132801"/>
                </a:lnTo>
                <a:lnTo>
                  <a:pt x="532031" y="114015"/>
                </a:lnTo>
                <a:lnTo>
                  <a:pt x="569686" y="98821"/>
                </a:lnTo>
                <a:lnTo>
                  <a:pt x="608297" y="86410"/>
                </a:lnTo>
                <a:lnTo>
                  <a:pt x="660265" y="73004"/>
                </a:lnTo>
                <a:lnTo>
                  <a:pt x="712497" y="61009"/>
                </a:lnTo>
                <a:lnTo>
                  <a:pt x="765024" y="50657"/>
                </a:lnTo>
                <a:lnTo>
                  <a:pt x="817880" y="42180"/>
                </a:lnTo>
                <a:lnTo>
                  <a:pt x="871095" y="35811"/>
                </a:lnTo>
                <a:lnTo>
                  <a:pt x="924703" y="31780"/>
                </a:lnTo>
                <a:lnTo>
                  <a:pt x="974477" y="30387"/>
                </a:lnTo>
                <a:lnTo>
                  <a:pt x="1023491" y="31361"/>
                </a:lnTo>
                <a:lnTo>
                  <a:pt x="1071713" y="34749"/>
                </a:lnTo>
                <a:lnTo>
                  <a:pt x="1119112" y="40600"/>
                </a:lnTo>
                <a:lnTo>
                  <a:pt x="1165658" y="48961"/>
                </a:lnTo>
                <a:lnTo>
                  <a:pt x="1211320" y="59880"/>
                </a:lnTo>
                <a:lnTo>
                  <a:pt x="1256067" y="73405"/>
                </a:lnTo>
                <a:lnTo>
                  <a:pt x="1299868" y="89584"/>
                </a:lnTo>
                <a:lnTo>
                  <a:pt x="1342693" y="108466"/>
                </a:lnTo>
                <a:lnTo>
                  <a:pt x="1384509" y="130097"/>
                </a:lnTo>
                <a:lnTo>
                  <a:pt x="1425287" y="154526"/>
                </a:lnTo>
                <a:lnTo>
                  <a:pt x="1464996" y="181801"/>
                </a:lnTo>
                <a:lnTo>
                  <a:pt x="1503604" y="211970"/>
                </a:lnTo>
                <a:lnTo>
                  <a:pt x="1541082" y="245081"/>
                </a:lnTo>
                <a:lnTo>
                  <a:pt x="1576252" y="280050"/>
                </a:lnTo>
                <a:lnTo>
                  <a:pt x="1608735" y="316455"/>
                </a:lnTo>
                <a:lnTo>
                  <a:pt x="1638601" y="354246"/>
                </a:lnTo>
                <a:lnTo>
                  <a:pt x="1665914" y="393373"/>
                </a:lnTo>
                <a:lnTo>
                  <a:pt x="1690742" y="433784"/>
                </a:lnTo>
                <a:lnTo>
                  <a:pt x="1713153" y="475430"/>
                </a:lnTo>
                <a:lnTo>
                  <a:pt x="1733213" y="518261"/>
                </a:lnTo>
                <a:lnTo>
                  <a:pt x="1750988" y="562226"/>
                </a:lnTo>
                <a:lnTo>
                  <a:pt x="1766547" y="607274"/>
                </a:lnTo>
                <a:lnTo>
                  <a:pt x="1779957" y="653356"/>
                </a:lnTo>
                <a:lnTo>
                  <a:pt x="1791283" y="700420"/>
                </a:lnTo>
                <a:lnTo>
                  <a:pt x="1800594" y="748417"/>
                </a:lnTo>
                <a:lnTo>
                  <a:pt x="1807955" y="797297"/>
                </a:lnTo>
                <a:lnTo>
                  <a:pt x="1809174" y="826458"/>
                </a:lnTo>
                <a:lnTo>
                  <a:pt x="1804946" y="852782"/>
                </a:lnTo>
                <a:lnTo>
                  <a:pt x="1795424" y="876909"/>
                </a:lnTo>
                <a:lnTo>
                  <a:pt x="1780759" y="899482"/>
                </a:lnTo>
                <a:lnTo>
                  <a:pt x="1768043" y="860945"/>
                </a:lnTo>
                <a:lnTo>
                  <a:pt x="1762352" y="842883"/>
                </a:lnTo>
                <a:lnTo>
                  <a:pt x="1743809" y="774413"/>
                </a:lnTo>
                <a:lnTo>
                  <a:pt x="1727424" y="725032"/>
                </a:lnTo>
                <a:lnTo>
                  <a:pt x="1708210" y="676902"/>
                </a:lnTo>
                <a:lnTo>
                  <a:pt x="1686036" y="630047"/>
                </a:lnTo>
                <a:lnTo>
                  <a:pt x="1660769" y="584494"/>
                </a:lnTo>
                <a:lnTo>
                  <a:pt x="1632277" y="540269"/>
                </a:lnTo>
                <a:lnTo>
                  <a:pt x="1602820" y="500506"/>
                </a:lnTo>
                <a:lnTo>
                  <a:pt x="1571476" y="463493"/>
                </a:lnTo>
                <a:lnTo>
                  <a:pt x="1538280" y="429177"/>
                </a:lnTo>
                <a:lnTo>
                  <a:pt x="1503265" y="397506"/>
                </a:lnTo>
                <a:lnTo>
                  <a:pt x="1466469" y="368430"/>
                </a:lnTo>
                <a:lnTo>
                  <a:pt x="1427924" y="341896"/>
                </a:lnTo>
                <a:lnTo>
                  <a:pt x="1387667" y="317852"/>
                </a:lnTo>
                <a:lnTo>
                  <a:pt x="1345732" y="296247"/>
                </a:lnTo>
                <a:lnTo>
                  <a:pt x="1302154" y="277028"/>
                </a:lnTo>
                <a:lnTo>
                  <a:pt x="1256968" y="260145"/>
                </a:lnTo>
                <a:lnTo>
                  <a:pt x="1210209" y="245545"/>
                </a:lnTo>
                <a:lnTo>
                  <a:pt x="1148380" y="231931"/>
                </a:lnTo>
                <a:lnTo>
                  <a:pt x="1117119" y="226217"/>
                </a:lnTo>
                <a:lnTo>
                  <a:pt x="1086031" y="219796"/>
                </a:lnTo>
                <a:lnTo>
                  <a:pt x="1036210" y="210253"/>
                </a:lnTo>
                <a:lnTo>
                  <a:pt x="986930" y="204372"/>
                </a:lnTo>
                <a:lnTo>
                  <a:pt x="938155" y="201910"/>
                </a:lnTo>
                <a:lnTo>
                  <a:pt x="889849" y="202620"/>
                </a:lnTo>
                <a:lnTo>
                  <a:pt x="841979" y="206256"/>
                </a:lnTo>
                <a:lnTo>
                  <a:pt x="794509" y="212575"/>
                </a:lnTo>
                <a:lnTo>
                  <a:pt x="747403" y="221331"/>
                </a:lnTo>
                <a:lnTo>
                  <a:pt x="700626" y="232278"/>
                </a:lnTo>
                <a:lnTo>
                  <a:pt x="654145" y="245172"/>
                </a:lnTo>
                <a:lnTo>
                  <a:pt x="607923" y="259768"/>
                </a:lnTo>
                <a:lnTo>
                  <a:pt x="561925" y="275819"/>
                </a:lnTo>
                <a:lnTo>
                  <a:pt x="516117" y="293081"/>
                </a:lnTo>
                <a:lnTo>
                  <a:pt x="470462" y="311310"/>
                </a:lnTo>
                <a:lnTo>
                  <a:pt x="427863" y="329766"/>
                </a:lnTo>
                <a:lnTo>
                  <a:pt x="385806" y="349527"/>
                </a:lnTo>
                <a:lnTo>
                  <a:pt x="302191" y="390181"/>
                </a:lnTo>
                <a:lnTo>
                  <a:pt x="273953" y="416626"/>
                </a:lnTo>
                <a:lnTo>
                  <a:pt x="531915" y="401200"/>
                </a:lnTo>
                <a:lnTo>
                  <a:pt x="545663" y="428152"/>
                </a:lnTo>
                <a:lnTo>
                  <a:pt x="552327" y="455018"/>
                </a:lnTo>
                <a:lnTo>
                  <a:pt x="553934" y="481971"/>
                </a:lnTo>
                <a:lnTo>
                  <a:pt x="552515" y="509184"/>
                </a:lnTo>
                <a:lnTo>
                  <a:pt x="520458" y="545604"/>
                </a:lnTo>
                <a:lnTo>
                  <a:pt x="489265" y="551132"/>
                </a:lnTo>
                <a:lnTo>
                  <a:pt x="427009" y="563057"/>
                </a:lnTo>
                <a:lnTo>
                  <a:pt x="395816" y="568454"/>
                </a:lnTo>
                <a:lnTo>
                  <a:pt x="39599" y="623432"/>
                </a:lnTo>
                <a:lnTo>
                  <a:pt x="32077" y="623084"/>
                </a:lnTo>
                <a:lnTo>
                  <a:pt x="23744" y="623432"/>
                </a:lnTo>
                <a:lnTo>
                  <a:pt x="11157" y="602762"/>
                </a:lnTo>
                <a:lnTo>
                  <a:pt x="2898" y="581343"/>
                </a:lnTo>
                <a:lnTo>
                  <a:pt x="0" y="558727"/>
                </a:lnTo>
                <a:lnTo>
                  <a:pt x="3491" y="534469"/>
                </a:lnTo>
                <a:lnTo>
                  <a:pt x="5108" y="526834"/>
                </a:lnTo>
                <a:lnTo>
                  <a:pt x="5835" y="518884"/>
                </a:lnTo>
                <a:lnTo>
                  <a:pt x="5737" y="510868"/>
                </a:lnTo>
                <a:lnTo>
                  <a:pt x="4880" y="503037"/>
                </a:lnTo>
                <a:lnTo>
                  <a:pt x="3672" y="472695"/>
                </a:lnTo>
                <a:lnTo>
                  <a:pt x="21871" y="418971"/>
                </a:lnTo>
                <a:lnTo>
                  <a:pt x="72475" y="360490"/>
                </a:lnTo>
                <a:lnTo>
                  <a:pt x="137693" y="291206"/>
                </a:lnTo>
                <a:lnTo>
                  <a:pt x="169911" y="256216"/>
                </a:lnTo>
                <a:lnTo>
                  <a:pt x="202287" y="218476"/>
                </a:lnTo>
                <a:lnTo>
                  <a:pt x="232058" y="178736"/>
                </a:lnTo>
                <a:lnTo>
                  <a:pt x="254626" y="129992"/>
                </a:lnTo>
                <a:lnTo>
                  <a:pt x="259139" y="75507"/>
                </a:lnTo>
                <a:lnTo>
                  <a:pt x="258427" y="54298"/>
                </a:lnTo>
                <a:lnTo>
                  <a:pt x="260991" y="33882"/>
                </a:lnTo>
                <a:lnTo>
                  <a:pt x="268936" y="15402"/>
                </a:lnTo>
                <a:lnTo>
                  <a:pt x="284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5588" y="6836473"/>
            <a:ext cx="2176780" cy="2202815"/>
          </a:xfrm>
          <a:custGeom>
            <a:avLst/>
            <a:gdLst/>
            <a:ahLst/>
            <a:cxnLst/>
            <a:rect l="l" t="t" r="r" b="b"/>
            <a:pathLst>
              <a:path w="2176779" h="2202815">
                <a:moveTo>
                  <a:pt x="1398315" y="2202688"/>
                </a:moveTo>
                <a:lnTo>
                  <a:pt x="1386003" y="2188564"/>
                </a:lnTo>
                <a:lnTo>
                  <a:pt x="1382464" y="2174454"/>
                </a:lnTo>
                <a:lnTo>
                  <a:pt x="1384961" y="2160682"/>
                </a:lnTo>
                <a:lnTo>
                  <a:pt x="1411586" y="2107721"/>
                </a:lnTo>
                <a:lnTo>
                  <a:pt x="1432823" y="2068097"/>
                </a:lnTo>
                <a:lnTo>
                  <a:pt x="1454501" y="2028704"/>
                </a:lnTo>
                <a:lnTo>
                  <a:pt x="1476653" y="1989545"/>
                </a:lnTo>
                <a:lnTo>
                  <a:pt x="1522491" y="1926168"/>
                </a:lnTo>
                <a:lnTo>
                  <a:pt x="1227396" y="1887082"/>
                </a:lnTo>
                <a:lnTo>
                  <a:pt x="1179839" y="1880465"/>
                </a:lnTo>
                <a:lnTo>
                  <a:pt x="1122628" y="1870985"/>
                </a:lnTo>
                <a:lnTo>
                  <a:pt x="1066303" y="1857416"/>
                </a:lnTo>
                <a:lnTo>
                  <a:pt x="1017311" y="1842767"/>
                </a:lnTo>
                <a:lnTo>
                  <a:pt x="968618" y="1827314"/>
                </a:lnTo>
                <a:lnTo>
                  <a:pt x="920265" y="1810967"/>
                </a:lnTo>
                <a:lnTo>
                  <a:pt x="872290" y="1793636"/>
                </a:lnTo>
                <a:lnTo>
                  <a:pt x="824732" y="1775230"/>
                </a:lnTo>
                <a:lnTo>
                  <a:pt x="777630" y="1755658"/>
                </a:lnTo>
                <a:lnTo>
                  <a:pt x="731023" y="1734829"/>
                </a:lnTo>
                <a:lnTo>
                  <a:pt x="684951" y="1712654"/>
                </a:lnTo>
                <a:lnTo>
                  <a:pt x="639452" y="1689042"/>
                </a:lnTo>
                <a:lnTo>
                  <a:pt x="593631" y="1663302"/>
                </a:lnTo>
                <a:lnTo>
                  <a:pt x="549253" y="1636314"/>
                </a:lnTo>
                <a:lnTo>
                  <a:pt x="506345" y="1608062"/>
                </a:lnTo>
                <a:lnTo>
                  <a:pt x="464938" y="1578532"/>
                </a:lnTo>
                <a:lnTo>
                  <a:pt x="425060" y="1547711"/>
                </a:lnTo>
                <a:lnTo>
                  <a:pt x="386741" y="1515584"/>
                </a:lnTo>
                <a:lnTo>
                  <a:pt x="350010" y="1482137"/>
                </a:lnTo>
                <a:lnTo>
                  <a:pt x="314897" y="1447357"/>
                </a:lnTo>
                <a:lnTo>
                  <a:pt x="281429" y="1411228"/>
                </a:lnTo>
                <a:lnTo>
                  <a:pt x="249638" y="1373737"/>
                </a:lnTo>
                <a:lnTo>
                  <a:pt x="219551" y="1334869"/>
                </a:lnTo>
                <a:lnTo>
                  <a:pt x="191198" y="1294611"/>
                </a:lnTo>
                <a:lnTo>
                  <a:pt x="164609" y="1252948"/>
                </a:lnTo>
                <a:lnTo>
                  <a:pt x="139813" y="1209867"/>
                </a:lnTo>
                <a:lnTo>
                  <a:pt x="116838" y="1165352"/>
                </a:lnTo>
                <a:lnTo>
                  <a:pt x="95715" y="1119391"/>
                </a:lnTo>
                <a:lnTo>
                  <a:pt x="76471" y="1071968"/>
                </a:lnTo>
                <a:lnTo>
                  <a:pt x="59138" y="1023070"/>
                </a:lnTo>
                <a:lnTo>
                  <a:pt x="43743" y="972683"/>
                </a:lnTo>
                <a:lnTo>
                  <a:pt x="30898" y="923138"/>
                </a:lnTo>
                <a:lnTo>
                  <a:pt x="20335" y="873721"/>
                </a:lnTo>
                <a:lnTo>
                  <a:pt x="12008" y="824436"/>
                </a:lnTo>
                <a:lnTo>
                  <a:pt x="5874" y="775287"/>
                </a:lnTo>
                <a:lnTo>
                  <a:pt x="1886" y="726279"/>
                </a:lnTo>
                <a:lnTo>
                  <a:pt x="0" y="677416"/>
                </a:lnTo>
                <a:lnTo>
                  <a:pt x="171" y="628702"/>
                </a:lnTo>
                <a:lnTo>
                  <a:pt x="2354" y="580142"/>
                </a:lnTo>
                <a:lnTo>
                  <a:pt x="6505" y="531740"/>
                </a:lnTo>
                <a:lnTo>
                  <a:pt x="12579" y="483500"/>
                </a:lnTo>
                <a:lnTo>
                  <a:pt x="20531" y="435427"/>
                </a:lnTo>
                <a:lnTo>
                  <a:pt x="30315" y="387525"/>
                </a:lnTo>
                <a:lnTo>
                  <a:pt x="41888" y="339798"/>
                </a:lnTo>
                <a:lnTo>
                  <a:pt x="55205" y="292251"/>
                </a:lnTo>
                <a:lnTo>
                  <a:pt x="70219" y="244887"/>
                </a:lnTo>
                <a:lnTo>
                  <a:pt x="86888" y="197712"/>
                </a:lnTo>
                <a:lnTo>
                  <a:pt x="105165" y="150729"/>
                </a:lnTo>
                <a:lnTo>
                  <a:pt x="125007" y="103943"/>
                </a:lnTo>
                <a:lnTo>
                  <a:pt x="145027" y="67617"/>
                </a:lnTo>
                <a:lnTo>
                  <a:pt x="199038" y="16537"/>
                </a:lnTo>
                <a:lnTo>
                  <a:pt x="233603" y="0"/>
                </a:lnTo>
                <a:lnTo>
                  <a:pt x="220714" y="56242"/>
                </a:lnTo>
                <a:lnTo>
                  <a:pt x="214345" y="82402"/>
                </a:lnTo>
                <a:lnTo>
                  <a:pt x="207099" y="107705"/>
                </a:lnTo>
                <a:lnTo>
                  <a:pt x="192906" y="155399"/>
                </a:lnTo>
                <a:lnTo>
                  <a:pt x="180552" y="203312"/>
                </a:lnTo>
                <a:lnTo>
                  <a:pt x="170091" y="251463"/>
                </a:lnTo>
                <a:lnTo>
                  <a:pt x="161576" y="299872"/>
                </a:lnTo>
                <a:lnTo>
                  <a:pt x="155060" y="348559"/>
                </a:lnTo>
                <a:lnTo>
                  <a:pt x="150596" y="397543"/>
                </a:lnTo>
                <a:lnTo>
                  <a:pt x="148239" y="446843"/>
                </a:lnTo>
                <a:lnTo>
                  <a:pt x="148040" y="496481"/>
                </a:lnTo>
                <a:lnTo>
                  <a:pt x="150055" y="546475"/>
                </a:lnTo>
                <a:lnTo>
                  <a:pt x="154511" y="598110"/>
                </a:lnTo>
                <a:lnTo>
                  <a:pt x="161309" y="648697"/>
                </a:lnTo>
                <a:lnTo>
                  <a:pt x="170418" y="698251"/>
                </a:lnTo>
                <a:lnTo>
                  <a:pt x="181805" y="746785"/>
                </a:lnTo>
                <a:lnTo>
                  <a:pt x="195439" y="794315"/>
                </a:lnTo>
                <a:lnTo>
                  <a:pt x="211287" y="840856"/>
                </a:lnTo>
                <a:lnTo>
                  <a:pt x="229318" y="886421"/>
                </a:lnTo>
                <a:lnTo>
                  <a:pt x="249500" y="931026"/>
                </a:lnTo>
                <a:lnTo>
                  <a:pt x="271801" y="974684"/>
                </a:lnTo>
                <a:lnTo>
                  <a:pt x="296188" y="1017411"/>
                </a:lnTo>
                <a:lnTo>
                  <a:pt x="322631" y="1059221"/>
                </a:lnTo>
                <a:lnTo>
                  <a:pt x="351097" y="1100128"/>
                </a:lnTo>
                <a:lnTo>
                  <a:pt x="381554" y="1140148"/>
                </a:lnTo>
                <a:lnTo>
                  <a:pt x="413971" y="1179295"/>
                </a:lnTo>
                <a:lnTo>
                  <a:pt x="448315" y="1217583"/>
                </a:lnTo>
                <a:lnTo>
                  <a:pt x="480265" y="1249502"/>
                </a:lnTo>
                <a:lnTo>
                  <a:pt x="513811" y="1279988"/>
                </a:lnTo>
                <a:lnTo>
                  <a:pt x="547789" y="1310120"/>
                </a:lnTo>
                <a:lnTo>
                  <a:pt x="619698" y="1376548"/>
                </a:lnTo>
                <a:lnTo>
                  <a:pt x="659448" y="1409537"/>
                </a:lnTo>
                <a:lnTo>
                  <a:pt x="700230" y="1440071"/>
                </a:lnTo>
                <a:lnTo>
                  <a:pt x="741994" y="1468273"/>
                </a:lnTo>
                <a:lnTo>
                  <a:pt x="784687" y="1494264"/>
                </a:lnTo>
                <a:lnTo>
                  <a:pt x="828256" y="1518167"/>
                </a:lnTo>
                <a:lnTo>
                  <a:pt x="872651" y="1540103"/>
                </a:lnTo>
                <a:lnTo>
                  <a:pt x="917819" y="1560194"/>
                </a:lnTo>
                <a:lnTo>
                  <a:pt x="963707" y="1578563"/>
                </a:lnTo>
                <a:lnTo>
                  <a:pt x="1010265" y="1595331"/>
                </a:lnTo>
                <a:lnTo>
                  <a:pt x="1057440" y="1610621"/>
                </a:lnTo>
                <a:lnTo>
                  <a:pt x="1105181" y="1624554"/>
                </a:lnTo>
                <a:lnTo>
                  <a:pt x="1153434" y="1637252"/>
                </a:lnTo>
                <a:lnTo>
                  <a:pt x="1202149" y="1648838"/>
                </a:lnTo>
                <a:lnTo>
                  <a:pt x="1251273" y="1659433"/>
                </a:lnTo>
                <a:lnTo>
                  <a:pt x="1300754" y="1669160"/>
                </a:lnTo>
                <a:lnTo>
                  <a:pt x="1350540" y="1678139"/>
                </a:lnTo>
                <a:lnTo>
                  <a:pt x="1400580" y="1686494"/>
                </a:lnTo>
                <a:lnTo>
                  <a:pt x="1453076" y="1694035"/>
                </a:lnTo>
                <a:lnTo>
                  <a:pt x="1505787" y="1700169"/>
                </a:lnTo>
                <a:lnTo>
                  <a:pt x="1664334" y="1715528"/>
                </a:lnTo>
                <a:lnTo>
                  <a:pt x="1676721" y="1716153"/>
                </a:lnTo>
                <a:lnTo>
                  <a:pt x="1689563" y="1715011"/>
                </a:lnTo>
                <a:lnTo>
                  <a:pt x="1703292" y="1711335"/>
                </a:lnTo>
                <a:lnTo>
                  <a:pt x="1718338" y="1704355"/>
                </a:lnTo>
                <a:lnTo>
                  <a:pt x="1391804" y="1531719"/>
                </a:lnTo>
                <a:lnTo>
                  <a:pt x="1394887" y="1488781"/>
                </a:lnTo>
                <a:lnTo>
                  <a:pt x="1406562" y="1451205"/>
                </a:lnTo>
                <a:lnTo>
                  <a:pt x="1424478" y="1417274"/>
                </a:lnTo>
                <a:lnTo>
                  <a:pt x="1446285" y="1385272"/>
                </a:lnTo>
                <a:lnTo>
                  <a:pt x="1492206" y="1359573"/>
                </a:lnTo>
                <a:lnTo>
                  <a:pt x="1512312" y="1364816"/>
                </a:lnTo>
                <a:lnTo>
                  <a:pt x="1554498" y="1381243"/>
                </a:lnTo>
                <a:lnTo>
                  <a:pt x="1639352" y="1412944"/>
                </a:lnTo>
                <a:lnTo>
                  <a:pt x="1681441" y="1429529"/>
                </a:lnTo>
                <a:lnTo>
                  <a:pt x="2147424" y="1623015"/>
                </a:lnTo>
                <a:lnTo>
                  <a:pt x="2176690" y="1673222"/>
                </a:lnTo>
                <a:lnTo>
                  <a:pt x="2170981" y="1705366"/>
                </a:lnTo>
                <a:lnTo>
                  <a:pt x="2157841" y="1734987"/>
                </a:lnTo>
                <a:lnTo>
                  <a:pt x="2135683" y="1761862"/>
                </a:lnTo>
                <a:lnTo>
                  <a:pt x="2128076" y="1769937"/>
                </a:lnTo>
                <a:lnTo>
                  <a:pt x="2121324" y="1779055"/>
                </a:lnTo>
                <a:lnTo>
                  <a:pt x="2115531" y="1788863"/>
                </a:lnTo>
                <a:lnTo>
                  <a:pt x="2110802" y="1799011"/>
                </a:lnTo>
                <a:lnTo>
                  <a:pt x="2089898" y="1836762"/>
                </a:lnTo>
                <a:lnTo>
                  <a:pt x="2062101" y="1866386"/>
                </a:lnTo>
                <a:lnTo>
                  <a:pt x="2028039" y="1888518"/>
                </a:lnTo>
                <a:lnTo>
                  <a:pt x="1988343" y="1903793"/>
                </a:lnTo>
                <a:lnTo>
                  <a:pt x="1936149" y="1918415"/>
                </a:lnTo>
                <a:lnTo>
                  <a:pt x="1779244" y="1961436"/>
                </a:lnTo>
                <a:lnTo>
                  <a:pt x="1727130" y="1976384"/>
                </a:lnTo>
                <a:lnTo>
                  <a:pt x="1659740" y="1998206"/>
                </a:lnTo>
                <a:lnTo>
                  <a:pt x="1594056" y="2024390"/>
                </a:lnTo>
                <a:lnTo>
                  <a:pt x="1560043" y="2043026"/>
                </a:lnTo>
                <a:lnTo>
                  <a:pt x="1505478" y="2095776"/>
                </a:lnTo>
                <a:lnTo>
                  <a:pt x="1484831" y="2129688"/>
                </a:lnTo>
                <a:lnTo>
                  <a:pt x="1470058" y="2155979"/>
                </a:lnTo>
                <a:lnTo>
                  <a:pt x="1451867" y="2178874"/>
                </a:lnTo>
                <a:lnTo>
                  <a:pt x="1428529" y="2195427"/>
                </a:lnTo>
                <a:lnTo>
                  <a:pt x="1398315" y="2202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689567" y="3449682"/>
            <a:ext cx="899794" cy="1809750"/>
          </a:xfrm>
          <a:custGeom>
            <a:avLst/>
            <a:gdLst/>
            <a:ahLst/>
            <a:cxnLst/>
            <a:rect l="l" t="t" r="r" b="b"/>
            <a:pathLst>
              <a:path w="899794" h="1809750">
                <a:moveTo>
                  <a:pt x="899482" y="1524805"/>
                </a:moveTo>
                <a:lnTo>
                  <a:pt x="869093" y="1500271"/>
                </a:lnTo>
                <a:lnTo>
                  <a:pt x="805923" y="1496567"/>
                </a:lnTo>
                <a:lnTo>
                  <a:pt x="742667" y="1494253"/>
                </a:lnTo>
                <a:lnTo>
                  <a:pt x="730310" y="1494370"/>
                </a:lnTo>
                <a:lnTo>
                  <a:pt x="717410" y="1495453"/>
                </a:lnTo>
                <a:lnTo>
                  <a:pt x="687805" y="1498650"/>
                </a:lnTo>
                <a:lnTo>
                  <a:pt x="766680" y="1320333"/>
                </a:lnTo>
                <a:lnTo>
                  <a:pt x="785466" y="1277143"/>
                </a:lnTo>
                <a:lnTo>
                  <a:pt x="800660" y="1239487"/>
                </a:lnTo>
                <a:lnTo>
                  <a:pt x="813071" y="1200877"/>
                </a:lnTo>
                <a:lnTo>
                  <a:pt x="826477" y="1148909"/>
                </a:lnTo>
                <a:lnTo>
                  <a:pt x="838472" y="1096677"/>
                </a:lnTo>
                <a:lnTo>
                  <a:pt x="848824" y="1044149"/>
                </a:lnTo>
                <a:lnTo>
                  <a:pt x="857301" y="991294"/>
                </a:lnTo>
                <a:lnTo>
                  <a:pt x="863670" y="938078"/>
                </a:lnTo>
                <a:lnTo>
                  <a:pt x="867701" y="884471"/>
                </a:lnTo>
                <a:lnTo>
                  <a:pt x="869094" y="834696"/>
                </a:lnTo>
                <a:lnTo>
                  <a:pt x="868120" y="785683"/>
                </a:lnTo>
                <a:lnTo>
                  <a:pt x="864732" y="737461"/>
                </a:lnTo>
                <a:lnTo>
                  <a:pt x="858881" y="690061"/>
                </a:lnTo>
                <a:lnTo>
                  <a:pt x="850520" y="643515"/>
                </a:lnTo>
                <a:lnTo>
                  <a:pt x="839601" y="597853"/>
                </a:lnTo>
                <a:lnTo>
                  <a:pt x="826076" y="553106"/>
                </a:lnTo>
                <a:lnTo>
                  <a:pt x="809897" y="509305"/>
                </a:lnTo>
                <a:lnTo>
                  <a:pt x="791015" y="466481"/>
                </a:lnTo>
                <a:lnTo>
                  <a:pt x="769384" y="424664"/>
                </a:lnTo>
                <a:lnTo>
                  <a:pt x="744955" y="383886"/>
                </a:lnTo>
                <a:lnTo>
                  <a:pt x="717680" y="344178"/>
                </a:lnTo>
                <a:lnTo>
                  <a:pt x="687511" y="305569"/>
                </a:lnTo>
                <a:lnTo>
                  <a:pt x="654400" y="268092"/>
                </a:lnTo>
                <a:lnTo>
                  <a:pt x="619431" y="232922"/>
                </a:lnTo>
                <a:lnTo>
                  <a:pt x="583026" y="200438"/>
                </a:lnTo>
                <a:lnTo>
                  <a:pt x="545235" y="170573"/>
                </a:lnTo>
                <a:lnTo>
                  <a:pt x="506109" y="143260"/>
                </a:lnTo>
                <a:lnTo>
                  <a:pt x="465697" y="118431"/>
                </a:lnTo>
                <a:lnTo>
                  <a:pt x="424051" y="96021"/>
                </a:lnTo>
                <a:lnTo>
                  <a:pt x="381220" y="75961"/>
                </a:lnTo>
                <a:lnTo>
                  <a:pt x="337255" y="58185"/>
                </a:lnTo>
                <a:lnTo>
                  <a:pt x="292207" y="42626"/>
                </a:lnTo>
                <a:lnTo>
                  <a:pt x="246125" y="29217"/>
                </a:lnTo>
                <a:lnTo>
                  <a:pt x="199061" y="17891"/>
                </a:lnTo>
                <a:lnTo>
                  <a:pt x="151064" y="8580"/>
                </a:lnTo>
                <a:lnTo>
                  <a:pt x="102184" y="1218"/>
                </a:lnTo>
                <a:lnTo>
                  <a:pt x="73023" y="0"/>
                </a:lnTo>
                <a:lnTo>
                  <a:pt x="46699" y="4227"/>
                </a:lnTo>
                <a:lnTo>
                  <a:pt x="22572" y="13750"/>
                </a:lnTo>
                <a:lnTo>
                  <a:pt x="0" y="28415"/>
                </a:lnTo>
                <a:lnTo>
                  <a:pt x="38536" y="41131"/>
                </a:lnTo>
                <a:lnTo>
                  <a:pt x="56598" y="46821"/>
                </a:lnTo>
                <a:lnTo>
                  <a:pt x="125068" y="65364"/>
                </a:lnTo>
                <a:lnTo>
                  <a:pt x="174449" y="81749"/>
                </a:lnTo>
                <a:lnTo>
                  <a:pt x="222579" y="100963"/>
                </a:lnTo>
                <a:lnTo>
                  <a:pt x="269434" y="123138"/>
                </a:lnTo>
                <a:lnTo>
                  <a:pt x="314987" y="148405"/>
                </a:lnTo>
                <a:lnTo>
                  <a:pt x="359212" y="176897"/>
                </a:lnTo>
                <a:lnTo>
                  <a:pt x="398975" y="206353"/>
                </a:lnTo>
                <a:lnTo>
                  <a:pt x="435988" y="237697"/>
                </a:lnTo>
                <a:lnTo>
                  <a:pt x="470304" y="270894"/>
                </a:lnTo>
                <a:lnTo>
                  <a:pt x="501975" y="305908"/>
                </a:lnTo>
                <a:lnTo>
                  <a:pt x="531051" y="342705"/>
                </a:lnTo>
                <a:lnTo>
                  <a:pt x="557585" y="381250"/>
                </a:lnTo>
                <a:lnTo>
                  <a:pt x="581629" y="421507"/>
                </a:lnTo>
                <a:lnTo>
                  <a:pt x="603234" y="463442"/>
                </a:lnTo>
                <a:lnTo>
                  <a:pt x="622453" y="507020"/>
                </a:lnTo>
                <a:lnTo>
                  <a:pt x="639336" y="552206"/>
                </a:lnTo>
                <a:lnTo>
                  <a:pt x="653936" y="598964"/>
                </a:lnTo>
                <a:lnTo>
                  <a:pt x="667550" y="660793"/>
                </a:lnTo>
                <a:lnTo>
                  <a:pt x="673265" y="692055"/>
                </a:lnTo>
                <a:lnTo>
                  <a:pt x="679685" y="723143"/>
                </a:lnTo>
                <a:lnTo>
                  <a:pt x="689228" y="772963"/>
                </a:lnTo>
                <a:lnTo>
                  <a:pt x="695109" y="822244"/>
                </a:lnTo>
                <a:lnTo>
                  <a:pt x="697571" y="871019"/>
                </a:lnTo>
                <a:lnTo>
                  <a:pt x="696862" y="919324"/>
                </a:lnTo>
                <a:lnTo>
                  <a:pt x="693225" y="967195"/>
                </a:lnTo>
                <a:lnTo>
                  <a:pt x="686906" y="1014665"/>
                </a:lnTo>
                <a:lnTo>
                  <a:pt x="678150" y="1061771"/>
                </a:lnTo>
                <a:lnTo>
                  <a:pt x="667203" y="1108547"/>
                </a:lnTo>
                <a:lnTo>
                  <a:pt x="654309" y="1155029"/>
                </a:lnTo>
                <a:lnTo>
                  <a:pt x="639713" y="1201251"/>
                </a:lnTo>
                <a:lnTo>
                  <a:pt x="623662" y="1247249"/>
                </a:lnTo>
                <a:lnTo>
                  <a:pt x="606400" y="1293057"/>
                </a:lnTo>
                <a:lnTo>
                  <a:pt x="588171" y="1338711"/>
                </a:lnTo>
                <a:lnTo>
                  <a:pt x="569715" y="1381311"/>
                </a:lnTo>
                <a:lnTo>
                  <a:pt x="549954" y="1423368"/>
                </a:lnTo>
                <a:lnTo>
                  <a:pt x="509300" y="1506983"/>
                </a:lnTo>
                <a:lnTo>
                  <a:pt x="482855" y="1535221"/>
                </a:lnTo>
                <a:lnTo>
                  <a:pt x="498281" y="1277259"/>
                </a:lnTo>
                <a:lnTo>
                  <a:pt x="471329" y="1263510"/>
                </a:lnTo>
                <a:lnTo>
                  <a:pt x="444463" y="1256847"/>
                </a:lnTo>
                <a:lnTo>
                  <a:pt x="417511" y="1255239"/>
                </a:lnTo>
                <a:lnTo>
                  <a:pt x="390297" y="1256659"/>
                </a:lnTo>
                <a:lnTo>
                  <a:pt x="353877" y="1288716"/>
                </a:lnTo>
                <a:lnTo>
                  <a:pt x="348349" y="1319909"/>
                </a:lnTo>
                <a:lnTo>
                  <a:pt x="336424" y="1382164"/>
                </a:lnTo>
                <a:lnTo>
                  <a:pt x="331027" y="1413357"/>
                </a:lnTo>
                <a:lnTo>
                  <a:pt x="276049" y="1769575"/>
                </a:lnTo>
                <a:lnTo>
                  <a:pt x="276397" y="1777097"/>
                </a:lnTo>
                <a:lnTo>
                  <a:pt x="276049" y="1785430"/>
                </a:lnTo>
                <a:lnTo>
                  <a:pt x="296719" y="1798017"/>
                </a:lnTo>
                <a:lnTo>
                  <a:pt x="318138" y="1806275"/>
                </a:lnTo>
                <a:lnTo>
                  <a:pt x="340754" y="1809174"/>
                </a:lnTo>
                <a:lnTo>
                  <a:pt x="365012" y="1805682"/>
                </a:lnTo>
                <a:lnTo>
                  <a:pt x="372647" y="1804066"/>
                </a:lnTo>
                <a:lnTo>
                  <a:pt x="380598" y="1803339"/>
                </a:lnTo>
                <a:lnTo>
                  <a:pt x="388613" y="1803436"/>
                </a:lnTo>
                <a:lnTo>
                  <a:pt x="396444" y="1804294"/>
                </a:lnTo>
                <a:lnTo>
                  <a:pt x="426786" y="1805501"/>
                </a:lnTo>
                <a:lnTo>
                  <a:pt x="480510" y="1787303"/>
                </a:lnTo>
                <a:lnTo>
                  <a:pt x="538991" y="1736698"/>
                </a:lnTo>
                <a:lnTo>
                  <a:pt x="608275" y="1671481"/>
                </a:lnTo>
                <a:lnTo>
                  <a:pt x="643265" y="1639262"/>
                </a:lnTo>
                <a:lnTo>
                  <a:pt x="681005" y="1606887"/>
                </a:lnTo>
                <a:lnTo>
                  <a:pt x="720745" y="1577115"/>
                </a:lnTo>
                <a:lnTo>
                  <a:pt x="769489" y="1554548"/>
                </a:lnTo>
                <a:lnTo>
                  <a:pt x="823974" y="1550034"/>
                </a:lnTo>
                <a:lnTo>
                  <a:pt x="845183" y="1550747"/>
                </a:lnTo>
                <a:lnTo>
                  <a:pt x="865599" y="1548183"/>
                </a:lnTo>
                <a:lnTo>
                  <a:pt x="884079" y="1540237"/>
                </a:lnTo>
                <a:lnTo>
                  <a:pt x="899482" y="15248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2777" y="2669499"/>
            <a:ext cx="3362309" cy="3362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92777" y="6396440"/>
            <a:ext cx="3362309" cy="3362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06430" y="2669499"/>
            <a:ext cx="3362309" cy="3362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06430" y="6396440"/>
            <a:ext cx="3362309" cy="336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20052" y="2669499"/>
            <a:ext cx="3362309" cy="33622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20052" y="6396440"/>
            <a:ext cx="3362309" cy="3362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033705" y="2669499"/>
            <a:ext cx="3362309" cy="33622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033705" y="6396440"/>
            <a:ext cx="3362309" cy="33623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562" y="266763"/>
            <a:ext cx="1636331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9290" algn="l"/>
              </a:tabLst>
            </a:pPr>
            <a:r>
              <a:rPr dirty="0" sz="5600" spc="-145"/>
              <a:t>Evaluation </a:t>
            </a:r>
            <a:r>
              <a:rPr dirty="0" sz="5600" spc="-135"/>
              <a:t>before</a:t>
            </a:r>
            <a:r>
              <a:rPr dirty="0" sz="5600" spc="-400"/>
              <a:t> </a:t>
            </a:r>
            <a:r>
              <a:rPr dirty="0" sz="5600" spc="-114"/>
              <a:t>and</a:t>
            </a:r>
            <a:r>
              <a:rPr dirty="0" sz="5600" spc="-270"/>
              <a:t> </a:t>
            </a:r>
            <a:r>
              <a:rPr dirty="0" sz="5600" spc="-165"/>
              <a:t>after	</a:t>
            </a:r>
            <a:r>
              <a:rPr dirty="0" sz="5600" spc="-90"/>
              <a:t>Augmentation</a:t>
            </a:r>
            <a:endParaRPr sz="5600"/>
          </a:p>
        </p:txBody>
      </p:sp>
      <p:sp>
        <p:nvSpPr>
          <p:cNvPr id="11" name="object 11"/>
          <p:cNvSpPr txBox="1"/>
          <p:nvPr/>
        </p:nvSpPr>
        <p:spPr>
          <a:xfrm>
            <a:off x="1486062" y="1527680"/>
            <a:ext cx="3707129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75">
                <a:solidFill>
                  <a:srgbClr val="FFFFFF"/>
                </a:solidFill>
                <a:latin typeface="Verdana"/>
                <a:cs typeface="Verdana"/>
              </a:rPr>
              <a:t>Confusion 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dirty="0" sz="2900" spc="-5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0662" y="1918205"/>
            <a:ext cx="627253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9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champion</a:t>
            </a:r>
            <a:r>
              <a:rPr dirty="0" sz="29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2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2900" spc="-4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22030" sz="4350" spc="22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dirty="0" baseline="22030" sz="4350" spc="-367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22030" sz="4350" spc="7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baseline="22030" sz="4350" spc="-367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22030" sz="4350" spc="142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baseline="22030" sz="43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7006" y="2160534"/>
            <a:ext cx="32683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champion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2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7006" y="1379484"/>
            <a:ext cx="624586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82695" algn="l"/>
              </a:tabLst>
            </a:pPr>
            <a:r>
              <a:rPr dirty="0" sz="290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dirty="0" sz="29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05">
                <a:solidFill>
                  <a:srgbClr val="FFFFFF"/>
                </a:solidFill>
                <a:latin typeface="Verdana"/>
                <a:cs typeface="Verdana"/>
              </a:rPr>
              <a:t>Prediction	</a:t>
            </a:r>
            <a:r>
              <a:rPr dirty="0" sz="2900" spc="85">
                <a:solidFill>
                  <a:srgbClr val="FFFFFF"/>
                </a:solidFill>
                <a:latin typeface="Verdana"/>
                <a:cs typeface="Verdana"/>
              </a:rPr>
              <a:t>AUC-ROC</a:t>
            </a:r>
            <a:r>
              <a:rPr dirty="0" sz="29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07352" y="2160534"/>
            <a:ext cx="1996439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dirty="0" sz="29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14">
                <a:solidFill>
                  <a:srgbClr val="FFFFFF"/>
                </a:solidFill>
                <a:latin typeface="Verdana"/>
                <a:cs typeface="Verdana"/>
              </a:rPr>
              <a:t>book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74837" y="1332416"/>
            <a:ext cx="305308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Precision-Recall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81952" y="1770009"/>
            <a:ext cx="619887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champion</a:t>
            </a:r>
            <a:r>
              <a:rPr dirty="0" sz="29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2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29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8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900" spc="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6704" sz="4350" spc="67">
                <a:solidFill>
                  <a:srgbClr val="FFFFFF"/>
                </a:solidFill>
                <a:latin typeface="Verdana"/>
                <a:cs typeface="Verdana"/>
              </a:rPr>
              <a:t>curve</a:t>
            </a:r>
            <a:r>
              <a:rPr dirty="0" baseline="6704" sz="4350" spc="-367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6704" sz="4350" spc="7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baseline="6704" sz="4350" spc="-3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baseline="6704" sz="4350" spc="142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baseline="6704" sz="43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74837" y="2113466"/>
            <a:ext cx="326834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champion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25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055" y="3165622"/>
            <a:ext cx="3362309" cy="3362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000" y="6744400"/>
            <a:ext cx="3362309" cy="3362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43766" y="3165591"/>
            <a:ext cx="3362309" cy="3362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28710" y="6744400"/>
            <a:ext cx="3362309" cy="3362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48184" y="3165622"/>
            <a:ext cx="3362309" cy="3362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33126" y="6744400"/>
            <a:ext cx="3362309" cy="3362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55984" y="3165591"/>
            <a:ext cx="3362309" cy="33602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40927" y="6744400"/>
            <a:ext cx="3362309" cy="33623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784415" y="3165622"/>
            <a:ext cx="3362309" cy="3362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769388" y="6744400"/>
            <a:ext cx="3362309" cy="33623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4"/>
              <a:t>Error </a:t>
            </a:r>
            <a:r>
              <a:rPr dirty="0" spc="-225"/>
              <a:t>analysis </a:t>
            </a:r>
            <a:r>
              <a:rPr dirty="0" spc="-150"/>
              <a:t>before </a:t>
            </a:r>
            <a:r>
              <a:rPr dirty="0" spc="-114"/>
              <a:t>and</a:t>
            </a:r>
            <a:r>
              <a:rPr dirty="0" spc="-765"/>
              <a:t> </a:t>
            </a:r>
            <a:r>
              <a:rPr dirty="0" spc="-185"/>
              <a:t>after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9818" y="646986"/>
            <a:ext cx="6757670" cy="1066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800" spc="-90" b="1">
                <a:solidFill>
                  <a:srgbClr val="C3DE8F"/>
                </a:solidFill>
                <a:latin typeface="Verdana"/>
                <a:cs typeface="Verdana"/>
              </a:rPr>
              <a:t>Augmentation</a:t>
            </a:r>
            <a:endParaRPr sz="6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688" y="1841719"/>
            <a:ext cx="2442845" cy="12534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565"/>
              </a:spcBef>
            </a:pPr>
            <a:r>
              <a:rPr dirty="0" sz="2900" spc="3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2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00" spc="1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11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Feature  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Importance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1073" y="1841719"/>
            <a:ext cx="2984500" cy="12534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565"/>
              </a:spcBef>
            </a:pP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interpretion  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9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70">
                <a:solidFill>
                  <a:srgbClr val="FFFFFF"/>
                </a:solidFill>
                <a:latin typeface="Verdana"/>
                <a:cs typeface="Verdana"/>
              </a:rPr>
              <a:t>summary  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plot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5484" y="1706360"/>
            <a:ext cx="3449954" cy="12534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565"/>
              </a:spcBef>
            </a:pP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interpretion</a:t>
            </a:r>
            <a:r>
              <a:rPr dirty="0" sz="29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using  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Morris </a:t>
            </a:r>
            <a:r>
              <a:rPr dirty="0" sz="2900">
                <a:solidFill>
                  <a:srgbClr val="FFFFFF"/>
                </a:solidFill>
                <a:latin typeface="Verdana"/>
                <a:cs typeface="Verdana"/>
              </a:rPr>
              <a:t>Sensitivity 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29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plot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43284" y="1646455"/>
            <a:ext cx="3449954" cy="12534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565"/>
              </a:spcBef>
            </a:pP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interpretion</a:t>
            </a:r>
            <a:r>
              <a:rPr dirty="0" sz="29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using  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Partial  </a:t>
            </a:r>
            <a:r>
              <a:rPr dirty="0" sz="2900" spc="125">
                <a:solidFill>
                  <a:srgbClr val="FFFFFF"/>
                </a:solidFill>
                <a:latin typeface="Verdana"/>
                <a:cs typeface="Verdana"/>
              </a:rPr>
              <a:t>dependence</a:t>
            </a:r>
            <a:r>
              <a:rPr dirty="0" sz="29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plots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76332" y="1686143"/>
            <a:ext cx="2456180" cy="12534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565"/>
              </a:spcBef>
            </a:pP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interpretion  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9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35">
                <a:solidFill>
                  <a:srgbClr val="FFFFFF"/>
                </a:solidFill>
                <a:latin typeface="Verdana"/>
                <a:cs typeface="Verdana"/>
              </a:rPr>
              <a:t>reason  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plot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2022-05-29T13:07:36Z</dcterms:created>
  <dcterms:modified xsi:type="dcterms:W3CDTF">2022-05-29T13:07:36Z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2022-05-29T00:00:00Z</vt:filetime>
  </property>
</Properties>
</file>