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5" r:id="rId4"/>
    <p:sldId id="260" r:id="rId5"/>
    <p:sldId id="261" r:id="rId6"/>
    <p:sldId id="267" r:id="rId7"/>
    <p:sldId id="262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 El-Sherif" initials="AE" lastIdx="2" clrIdx="0">
    <p:extLst>
      <p:ext uri="{19B8F6BF-5375-455C-9EA6-DF929625EA0E}">
        <p15:presenceInfo xmlns:p15="http://schemas.microsoft.com/office/powerpoint/2012/main" userId="92e4e904e91efe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1" autoAdjust="0"/>
  </p:normalViewPr>
  <p:slideViewPr>
    <p:cSldViewPr snapToGrid="0">
      <p:cViewPr>
        <p:scale>
          <a:sx n="75" d="100"/>
          <a:sy n="75" d="100"/>
        </p:scale>
        <p:origin x="974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F9255B-4828-4952-803D-7937E627F62D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D79ABD-1CB9-4FB2-9A0B-EB522323A2CF}">
      <dgm:prSet phldrT="[Text]" custT="1"/>
      <dgm:spPr/>
      <dgm:t>
        <a:bodyPr/>
        <a:lstStyle/>
        <a:p>
          <a:r>
            <a:rPr lang="en-US" sz="1200" dirty="0"/>
            <a:t>Choosing the dataset</a:t>
          </a:r>
        </a:p>
      </dgm:t>
    </dgm:pt>
    <dgm:pt modelId="{00C05DEE-3B24-4F99-89F3-6CF72BC2F139}" type="parTrans" cxnId="{DBE797BF-60A3-45A8-9C0F-867145A2D22C}">
      <dgm:prSet/>
      <dgm:spPr/>
      <dgm:t>
        <a:bodyPr/>
        <a:lstStyle/>
        <a:p>
          <a:endParaRPr lang="en-US"/>
        </a:p>
      </dgm:t>
    </dgm:pt>
    <dgm:pt modelId="{0CFF1527-3F15-4F28-A952-4756B335623C}" type="sibTrans" cxnId="{DBE797BF-60A3-45A8-9C0F-867145A2D22C}">
      <dgm:prSet/>
      <dgm:spPr/>
      <dgm:t>
        <a:bodyPr/>
        <a:lstStyle/>
        <a:p>
          <a:endParaRPr lang="en-US"/>
        </a:p>
      </dgm:t>
    </dgm:pt>
    <dgm:pt modelId="{696047BE-65B7-4610-AD1C-EC491A790F62}">
      <dgm:prSet phldrT="[Text]"/>
      <dgm:spPr/>
      <dgm:t>
        <a:bodyPr/>
        <a:lstStyle/>
        <a:p>
          <a:r>
            <a:rPr lang="en-US" dirty="0"/>
            <a:t>Gutenberg dataset</a:t>
          </a:r>
        </a:p>
      </dgm:t>
    </dgm:pt>
    <dgm:pt modelId="{FC8DFEFF-108A-4362-AC2D-AC1F45E7591D}" type="parTrans" cxnId="{FF9E856E-592C-4BA6-A9D4-3A1C77E40485}">
      <dgm:prSet/>
      <dgm:spPr/>
      <dgm:t>
        <a:bodyPr/>
        <a:lstStyle/>
        <a:p>
          <a:endParaRPr lang="en-US"/>
        </a:p>
      </dgm:t>
    </dgm:pt>
    <dgm:pt modelId="{315C7A73-DB72-4E43-ADC9-D1AF86D3E204}" type="sibTrans" cxnId="{FF9E856E-592C-4BA6-A9D4-3A1C77E40485}">
      <dgm:prSet/>
      <dgm:spPr/>
      <dgm:t>
        <a:bodyPr/>
        <a:lstStyle/>
        <a:p>
          <a:endParaRPr lang="en-US"/>
        </a:p>
      </dgm:t>
    </dgm:pt>
    <dgm:pt modelId="{CCB21EF2-C39C-456D-8C4D-73A5C77431A7}">
      <dgm:prSet phldrT="[Text]" custT="1"/>
      <dgm:spPr/>
      <dgm:t>
        <a:bodyPr/>
        <a:lstStyle/>
        <a:p>
          <a:r>
            <a:rPr lang="en-US" sz="1200" dirty="0"/>
            <a:t>Preprocessing</a:t>
          </a:r>
        </a:p>
      </dgm:t>
    </dgm:pt>
    <dgm:pt modelId="{5721E633-5561-41A6-A396-AA433B26494C}" type="parTrans" cxnId="{0BEA1F7C-DA44-46E2-9B13-F9E63E5BB222}">
      <dgm:prSet/>
      <dgm:spPr/>
      <dgm:t>
        <a:bodyPr/>
        <a:lstStyle/>
        <a:p>
          <a:endParaRPr lang="en-US"/>
        </a:p>
      </dgm:t>
    </dgm:pt>
    <dgm:pt modelId="{DC7E4D6F-B93F-4277-9C73-A7F7515CF628}" type="sibTrans" cxnId="{0BEA1F7C-DA44-46E2-9B13-F9E63E5BB222}">
      <dgm:prSet/>
      <dgm:spPr/>
      <dgm:t>
        <a:bodyPr/>
        <a:lstStyle/>
        <a:p>
          <a:endParaRPr lang="en-US"/>
        </a:p>
      </dgm:t>
    </dgm:pt>
    <dgm:pt modelId="{C63E26DD-0EFF-4736-8A8F-11BD42894186}">
      <dgm:prSet phldrT="[Text]"/>
      <dgm:spPr/>
      <dgm:t>
        <a:bodyPr/>
        <a:lstStyle/>
        <a:p>
          <a:r>
            <a:rPr lang="en-US" dirty="0"/>
            <a:t>Partitioning</a:t>
          </a:r>
        </a:p>
      </dgm:t>
    </dgm:pt>
    <dgm:pt modelId="{86BBDAF3-B1E0-49E6-99D2-111C9D71B51C}" type="parTrans" cxnId="{51CD4371-3127-4C0D-B7E7-CF8382102C06}">
      <dgm:prSet/>
      <dgm:spPr/>
      <dgm:t>
        <a:bodyPr/>
        <a:lstStyle/>
        <a:p>
          <a:endParaRPr lang="en-US"/>
        </a:p>
      </dgm:t>
    </dgm:pt>
    <dgm:pt modelId="{B3980A6D-CFEC-4E6E-A24C-CDFBA27396F6}" type="sibTrans" cxnId="{51CD4371-3127-4C0D-B7E7-CF8382102C06}">
      <dgm:prSet/>
      <dgm:spPr/>
      <dgm:t>
        <a:bodyPr/>
        <a:lstStyle/>
        <a:p>
          <a:endParaRPr lang="en-US"/>
        </a:p>
      </dgm:t>
    </dgm:pt>
    <dgm:pt modelId="{A9FD4491-2F00-4896-AEB4-154375924C57}">
      <dgm:prSet phldrT="[Text]" custT="1"/>
      <dgm:spPr/>
      <dgm:t>
        <a:bodyPr/>
        <a:lstStyle/>
        <a:p>
          <a:r>
            <a:rPr lang="en-US" sz="1200" dirty="0"/>
            <a:t>Feature Engineering</a:t>
          </a:r>
        </a:p>
      </dgm:t>
    </dgm:pt>
    <dgm:pt modelId="{9D426203-C1D1-48FF-BDF4-E49A13460292}" type="parTrans" cxnId="{6CA39F53-DC71-4EE7-9FE2-DFBDC656010A}">
      <dgm:prSet/>
      <dgm:spPr/>
      <dgm:t>
        <a:bodyPr/>
        <a:lstStyle/>
        <a:p>
          <a:endParaRPr lang="en-US"/>
        </a:p>
      </dgm:t>
    </dgm:pt>
    <dgm:pt modelId="{20FC8574-F69B-4E9A-9792-9B8785FEAD22}" type="sibTrans" cxnId="{6CA39F53-DC71-4EE7-9FE2-DFBDC656010A}">
      <dgm:prSet/>
      <dgm:spPr/>
      <dgm:t>
        <a:bodyPr/>
        <a:lstStyle/>
        <a:p>
          <a:endParaRPr lang="en-US"/>
        </a:p>
      </dgm:t>
    </dgm:pt>
    <dgm:pt modelId="{82D0DC05-8D07-44E6-9023-F6FC9E2542B1}">
      <dgm:prSet phldrT="[Text]"/>
      <dgm:spPr/>
      <dgm:t>
        <a:bodyPr/>
        <a:lstStyle/>
        <a:p>
          <a:r>
            <a:rPr lang="en-US" dirty="0"/>
            <a:t>BOW</a:t>
          </a:r>
        </a:p>
      </dgm:t>
    </dgm:pt>
    <dgm:pt modelId="{5CBEC9CE-AE66-4E40-8D4A-7E6E39DD46B1}" type="parTrans" cxnId="{570D3CF6-942E-4DE1-9919-BE1D20B61B9C}">
      <dgm:prSet/>
      <dgm:spPr/>
      <dgm:t>
        <a:bodyPr/>
        <a:lstStyle/>
        <a:p>
          <a:endParaRPr lang="en-US"/>
        </a:p>
      </dgm:t>
    </dgm:pt>
    <dgm:pt modelId="{BF83DE6F-358D-4082-A211-63E1B660A512}" type="sibTrans" cxnId="{570D3CF6-942E-4DE1-9919-BE1D20B61B9C}">
      <dgm:prSet/>
      <dgm:spPr/>
      <dgm:t>
        <a:bodyPr/>
        <a:lstStyle/>
        <a:p>
          <a:endParaRPr lang="en-US"/>
        </a:p>
      </dgm:t>
    </dgm:pt>
    <dgm:pt modelId="{49CB00CF-A8DA-4321-9817-5863C46EB464}">
      <dgm:prSet custT="1"/>
      <dgm:spPr/>
      <dgm:t>
        <a:bodyPr/>
        <a:lstStyle/>
        <a:p>
          <a:pPr rtl="0"/>
          <a:r>
            <a:rPr lang="en-US" sz="1200" dirty="0"/>
            <a:t>Clustering Modelling</a:t>
          </a:r>
        </a:p>
      </dgm:t>
    </dgm:pt>
    <dgm:pt modelId="{EBE72D5F-3657-4AFE-9CCF-CB93F9E19027}" type="parTrans" cxnId="{738DD1E2-9034-4544-A3A6-1AA04E6B4B62}">
      <dgm:prSet/>
      <dgm:spPr/>
      <dgm:t>
        <a:bodyPr/>
        <a:lstStyle/>
        <a:p>
          <a:endParaRPr lang="en-US"/>
        </a:p>
      </dgm:t>
    </dgm:pt>
    <dgm:pt modelId="{39BC94EA-04A7-481C-873A-03FE9325075B}" type="sibTrans" cxnId="{738DD1E2-9034-4544-A3A6-1AA04E6B4B62}">
      <dgm:prSet/>
      <dgm:spPr/>
      <dgm:t>
        <a:bodyPr/>
        <a:lstStyle/>
        <a:p>
          <a:endParaRPr lang="en-US"/>
        </a:p>
      </dgm:t>
    </dgm:pt>
    <dgm:pt modelId="{319521C0-5897-48AC-A96C-9D5BB663B4EC}">
      <dgm:prSet custT="1"/>
      <dgm:spPr/>
      <dgm:t>
        <a:bodyPr/>
        <a:lstStyle/>
        <a:p>
          <a:r>
            <a:rPr lang="en-US" sz="1200" dirty="0"/>
            <a:t>Applying LDA</a:t>
          </a:r>
        </a:p>
      </dgm:t>
    </dgm:pt>
    <dgm:pt modelId="{4C539792-3954-4E2B-B85F-DC459E4D678F}" type="parTrans" cxnId="{2FB4C032-949B-4FD2-881F-3465F2440816}">
      <dgm:prSet/>
      <dgm:spPr/>
      <dgm:t>
        <a:bodyPr/>
        <a:lstStyle/>
        <a:p>
          <a:endParaRPr lang="en-US"/>
        </a:p>
      </dgm:t>
    </dgm:pt>
    <dgm:pt modelId="{4F0D0C2A-F6B3-4B5E-AE06-911D28B76600}" type="sibTrans" cxnId="{2FB4C032-949B-4FD2-881F-3465F2440816}">
      <dgm:prSet/>
      <dgm:spPr/>
      <dgm:t>
        <a:bodyPr/>
        <a:lstStyle/>
        <a:p>
          <a:endParaRPr lang="en-US"/>
        </a:p>
      </dgm:t>
    </dgm:pt>
    <dgm:pt modelId="{69ADB2C5-2D74-40A4-82F5-147C7B6672CA}">
      <dgm:prSet custT="1"/>
      <dgm:spPr/>
      <dgm:t>
        <a:bodyPr/>
        <a:lstStyle/>
        <a:p>
          <a:r>
            <a:rPr lang="en-US" sz="1200" dirty="0"/>
            <a:t>Picking a champion model</a:t>
          </a:r>
        </a:p>
      </dgm:t>
    </dgm:pt>
    <dgm:pt modelId="{479CA794-BAF2-44BC-9FA0-66BCABEECABA}" type="parTrans" cxnId="{A109C91C-DBCA-4E28-AF1F-3AC9DFDF8490}">
      <dgm:prSet/>
      <dgm:spPr/>
      <dgm:t>
        <a:bodyPr/>
        <a:lstStyle/>
        <a:p>
          <a:endParaRPr lang="en-US"/>
        </a:p>
      </dgm:t>
    </dgm:pt>
    <dgm:pt modelId="{CADBEB90-C0A1-4870-8E7C-8E2EB643ABC2}" type="sibTrans" cxnId="{A109C91C-DBCA-4E28-AF1F-3AC9DFDF8490}">
      <dgm:prSet/>
      <dgm:spPr/>
      <dgm:t>
        <a:bodyPr/>
        <a:lstStyle/>
        <a:p>
          <a:endParaRPr lang="en-US"/>
        </a:p>
      </dgm:t>
    </dgm:pt>
    <dgm:pt modelId="{CB0457C3-8B76-463E-9BAA-9C5817F7C9AB}">
      <dgm:prSet custT="1"/>
      <dgm:spPr/>
      <dgm:t>
        <a:bodyPr/>
        <a:lstStyle/>
        <a:p>
          <a:r>
            <a:rPr lang="en-US" sz="900" dirty="0"/>
            <a:t>K-means</a:t>
          </a:r>
        </a:p>
      </dgm:t>
    </dgm:pt>
    <dgm:pt modelId="{3DD934A4-E851-4D2A-881A-0B07E7871662}" type="parTrans" cxnId="{200629B3-BB2A-4969-B919-4B28DC4FBB12}">
      <dgm:prSet/>
      <dgm:spPr/>
      <dgm:t>
        <a:bodyPr/>
        <a:lstStyle/>
        <a:p>
          <a:endParaRPr lang="en-US"/>
        </a:p>
      </dgm:t>
    </dgm:pt>
    <dgm:pt modelId="{CED6613B-FF62-42A0-9496-5742F077760A}" type="sibTrans" cxnId="{200629B3-BB2A-4969-B919-4B28DC4FBB12}">
      <dgm:prSet/>
      <dgm:spPr/>
      <dgm:t>
        <a:bodyPr/>
        <a:lstStyle/>
        <a:p>
          <a:endParaRPr lang="en-US"/>
        </a:p>
      </dgm:t>
    </dgm:pt>
    <dgm:pt modelId="{EFD73705-E32A-48FD-B67E-B8560BCAA272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5243FF30-7933-4074-804F-5B1C419D262F}" type="parTrans" cxnId="{194108E3-7CBC-4731-8231-922DE6CCFD76}">
      <dgm:prSet/>
      <dgm:spPr/>
      <dgm:t>
        <a:bodyPr/>
        <a:lstStyle/>
        <a:p>
          <a:endParaRPr lang="en-US"/>
        </a:p>
      </dgm:t>
    </dgm:pt>
    <dgm:pt modelId="{A90B3FD9-8B2A-46C2-BF90-06D9C36FD231}" type="sibTrans" cxnId="{194108E3-7CBC-4731-8231-922DE6CCFD76}">
      <dgm:prSet/>
      <dgm:spPr/>
      <dgm:t>
        <a:bodyPr/>
        <a:lstStyle/>
        <a:p>
          <a:endParaRPr lang="en-US"/>
        </a:p>
      </dgm:t>
    </dgm:pt>
    <dgm:pt modelId="{0006D051-2F04-4828-AD0E-07F2721ADA32}">
      <dgm:prSet phldrT="[Text]"/>
      <dgm:spPr/>
      <dgm:t>
        <a:bodyPr/>
        <a:lstStyle/>
        <a:p>
          <a:r>
            <a:rPr lang="en-US" dirty="0"/>
            <a:t>BOW with 2000 features</a:t>
          </a:r>
        </a:p>
      </dgm:t>
    </dgm:pt>
    <dgm:pt modelId="{BF886388-9DFF-41FF-B270-A6973408FE58}" type="parTrans" cxnId="{32540A80-AD2E-4F9B-BCF1-DE3992D8CAA2}">
      <dgm:prSet/>
      <dgm:spPr/>
      <dgm:t>
        <a:bodyPr/>
        <a:lstStyle/>
        <a:p>
          <a:endParaRPr lang="en-US"/>
        </a:p>
      </dgm:t>
    </dgm:pt>
    <dgm:pt modelId="{DE182070-80FF-4F2A-8412-E1795E37E696}" type="sibTrans" cxnId="{32540A80-AD2E-4F9B-BCF1-DE3992D8CAA2}">
      <dgm:prSet/>
      <dgm:spPr/>
      <dgm:t>
        <a:bodyPr/>
        <a:lstStyle/>
        <a:p>
          <a:endParaRPr lang="en-US"/>
        </a:p>
      </dgm:t>
    </dgm:pt>
    <dgm:pt modelId="{F705CC2E-70DF-456D-B971-6554D71C696A}">
      <dgm:prSet phldrT="[Text]"/>
      <dgm:spPr/>
      <dgm:t>
        <a:bodyPr/>
        <a:lstStyle/>
        <a:p>
          <a:r>
            <a:rPr lang="en-US" dirty="0"/>
            <a:t>TF-IDF</a:t>
          </a:r>
        </a:p>
      </dgm:t>
    </dgm:pt>
    <dgm:pt modelId="{E57C530F-AEC9-4386-B490-F0CA3AB3D993}" type="parTrans" cxnId="{94A41362-9333-4BD8-BDB3-9A007AEB7A98}">
      <dgm:prSet/>
      <dgm:spPr/>
      <dgm:t>
        <a:bodyPr/>
        <a:lstStyle/>
        <a:p>
          <a:endParaRPr lang="en-US"/>
        </a:p>
      </dgm:t>
    </dgm:pt>
    <dgm:pt modelId="{F0C02CAC-1DD7-49E7-AB73-EBFEBF5793C6}" type="sibTrans" cxnId="{94A41362-9333-4BD8-BDB3-9A007AEB7A98}">
      <dgm:prSet/>
      <dgm:spPr/>
      <dgm:t>
        <a:bodyPr/>
        <a:lstStyle/>
        <a:p>
          <a:endParaRPr lang="en-US"/>
        </a:p>
      </dgm:t>
    </dgm:pt>
    <dgm:pt modelId="{54264A8B-1A2F-435A-BA3C-D54089395EB6}">
      <dgm:prSet phldrT="[Text]"/>
      <dgm:spPr/>
      <dgm:t>
        <a:bodyPr/>
        <a:lstStyle/>
        <a:p>
          <a:r>
            <a:rPr lang="en-US" dirty="0"/>
            <a:t>TF-IDF with Bi-gram</a:t>
          </a:r>
        </a:p>
      </dgm:t>
    </dgm:pt>
    <dgm:pt modelId="{3E005E73-9956-4B62-BDFB-01C58F81B69B}" type="parTrans" cxnId="{E2E50FFF-66CE-4416-8826-F1642BCC305B}">
      <dgm:prSet/>
      <dgm:spPr/>
      <dgm:t>
        <a:bodyPr/>
        <a:lstStyle/>
        <a:p>
          <a:endParaRPr lang="en-US"/>
        </a:p>
      </dgm:t>
    </dgm:pt>
    <dgm:pt modelId="{5C0E55F2-9176-45D5-9B70-ECE94C0A3ECE}" type="sibTrans" cxnId="{E2E50FFF-66CE-4416-8826-F1642BCC305B}">
      <dgm:prSet/>
      <dgm:spPr/>
      <dgm:t>
        <a:bodyPr/>
        <a:lstStyle/>
        <a:p>
          <a:endParaRPr lang="en-US"/>
        </a:p>
      </dgm:t>
    </dgm:pt>
    <dgm:pt modelId="{9D128EA4-3911-4AF3-8360-0DBFE5F6CACC}">
      <dgm:prSet custT="1"/>
      <dgm:spPr/>
      <dgm:t>
        <a:bodyPr/>
        <a:lstStyle/>
        <a:p>
          <a:r>
            <a:rPr lang="en-US" sz="900" dirty="0"/>
            <a:t>Agglomerative Clustering</a:t>
          </a:r>
        </a:p>
      </dgm:t>
    </dgm:pt>
    <dgm:pt modelId="{8C5DD02F-26DC-411E-85CA-B6633BCC2A1B}" type="parTrans" cxnId="{7822E077-1141-4B4E-986D-0DF47D1367B7}">
      <dgm:prSet/>
      <dgm:spPr/>
      <dgm:t>
        <a:bodyPr/>
        <a:lstStyle/>
        <a:p>
          <a:endParaRPr lang="en-US"/>
        </a:p>
      </dgm:t>
    </dgm:pt>
    <dgm:pt modelId="{CF06AD3C-2744-4918-A7BB-C74D7B6D9604}" type="sibTrans" cxnId="{7822E077-1141-4B4E-986D-0DF47D1367B7}">
      <dgm:prSet/>
      <dgm:spPr/>
      <dgm:t>
        <a:bodyPr/>
        <a:lstStyle/>
        <a:p>
          <a:endParaRPr lang="en-US"/>
        </a:p>
      </dgm:t>
    </dgm:pt>
    <dgm:pt modelId="{FA6273AF-2AD6-4015-8096-8DFDF93A091D}">
      <dgm:prSet custT="1"/>
      <dgm:spPr/>
      <dgm:t>
        <a:bodyPr/>
        <a:lstStyle/>
        <a:p>
          <a:r>
            <a:rPr lang="en-US" sz="900" dirty="0"/>
            <a:t>Gaussian Clustering</a:t>
          </a:r>
        </a:p>
      </dgm:t>
    </dgm:pt>
    <dgm:pt modelId="{F364ACD0-790C-4894-889E-328A63D74718}" type="parTrans" cxnId="{0D677CB0-ACC9-4B1B-8D20-BF1369FAA801}">
      <dgm:prSet/>
      <dgm:spPr/>
      <dgm:t>
        <a:bodyPr/>
        <a:lstStyle/>
        <a:p>
          <a:endParaRPr lang="en-US"/>
        </a:p>
      </dgm:t>
    </dgm:pt>
    <dgm:pt modelId="{440400F1-9449-4C30-9D54-AA0767FE19A4}" type="sibTrans" cxnId="{0D677CB0-ACC9-4B1B-8D20-BF1369FAA801}">
      <dgm:prSet/>
      <dgm:spPr/>
      <dgm:t>
        <a:bodyPr/>
        <a:lstStyle/>
        <a:p>
          <a:endParaRPr lang="en-US"/>
        </a:p>
      </dgm:t>
    </dgm:pt>
    <dgm:pt modelId="{0823589B-C782-49D2-B7E5-4B60E69B45FA}">
      <dgm:prSet/>
      <dgm:spPr/>
      <dgm:t>
        <a:bodyPr/>
        <a:lstStyle/>
        <a:p>
          <a:r>
            <a:rPr lang="en-US" dirty="0"/>
            <a:t>Sentiment analysis</a:t>
          </a:r>
        </a:p>
      </dgm:t>
    </dgm:pt>
    <dgm:pt modelId="{9C7DEB98-DD47-4762-A76B-706736DBDE52}" type="parTrans" cxnId="{6BFD5454-2C62-447B-885D-4D614323BF08}">
      <dgm:prSet/>
      <dgm:spPr/>
      <dgm:t>
        <a:bodyPr/>
        <a:lstStyle/>
        <a:p>
          <a:endParaRPr lang="en-US"/>
        </a:p>
      </dgm:t>
    </dgm:pt>
    <dgm:pt modelId="{372B0FE8-E622-4E5C-AEDD-CDC33BFA8CEA}" type="sibTrans" cxnId="{6BFD5454-2C62-447B-885D-4D614323BF08}">
      <dgm:prSet/>
      <dgm:spPr/>
      <dgm:t>
        <a:bodyPr/>
        <a:lstStyle/>
        <a:p>
          <a:endParaRPr lang="en-US"/>
        </a:p>
      </dgm:t>
    </dgm:pt>
    <dgm:pt modelId="{61C00D8C-FFA1-4FF7-9C8A-F11677082CF1}">
      <dgm:prSet/>
      <dgm:spPr/>
      <dgm:t>
        <a:bodyPr/>
        <a:lstStyle/>
        <a:p>
          <a:r>
            <a:rPr lang="en-US" dirty="0"/>
            <a:t>Word frequency</a:t>
          </a:r>
        </a:p>
      </dgm:t>
    </dgm:pt>
    <dgm:pt modelId="{5686E311-D455-46CF-A59B-BF0E0C177E1C}" type="parTrans" cxnId="{95661E8E-D107-4E67-9381-569E601F3EAA}">
      <dgm:prSet/>
      <dgm:spPr/>
      <dgm:t>
        <a:bodyPr/>
        <a:lstStyle/>
        <a:p>
          <a:endParaRPr lang="en-US"/>
        </a:p>
      </dgm:t>
    </dgm:pt>
    <dgm:pt modelId="{1A9BCBB1-40E2-4EE8-A72E-53A963D5C6B3}" type="sibTrans" cxnId="{95661E8E-D107-4E67-9381-569E601F3EAA}">
      <dgm:prSet/>
      <dgm:spPr/>
      <dgm:t>
        <a:bodyPr/>
        <a:lstStyle/>
        <a:p>
          <a:endParaRPr lang="en-US"/>
        </a:p>
      </dgm:t>
    </dgm:pt>
    <dgm:pt modelId="{A8B6909E-11AD-4575-BF12-4ACAB0D951B8}">
      <dgm:prSet/>
      <dgm:spPr/>
      <dgm:t>
        <a:bodyPr/>
        <a:lstStyle/>
        <a:p>
          <a:r>
            <a:rPr lang="en-US" dirty="0"/>
            <a:t>K-means with LDA</a:t>
          </a:r>
        </a:p>
      </dgm:t>
    </dgm:pt>
    <dgm:pt modelId="{3DEF9FB9-92B7-4DEE-99B5-4FAE37597FE6}" type="parTrans" cxnId="{2B9266CE-1416-4349-B013-E9C67686A7F2}">
      <dgm:prSet/>
      <dgm:spPr/>
      <dgm:t>
        <a:bodyPr/>
        <a:lstStyle/>
        <a:p>
          <a:endParaRPr lang="en-US"/>
        </a:p>
      </dgm:t>
    </dgm:pt>
    <dgm:pt modelId="{F9774774-E18B-42E6-8400-2255D49EF215}" type="sibTrans" cxnId="{2B9266CE-1416-4349-B013-E9C67686A7F2}">
      <dgm:prSet/>
      <dgm:spPr/>
      <dgm:t>
        <a:bodyPr/>
        <a:lstStyle/>
        <a:p>
          <a:endParaRPr lang="en-US"/>
        </a:p>
      </dgm:t>
    </dgm:pt>
    <dgm:pt modelId="{58B05FBB-3D67-40E4-B133-78219ED28358}" type="pres">
      <dgm:prSet presAssocID="{A1F9255B-4828-4952-803D-7937E627F62D}" presName="linearFlow" presStyleCnt="0">
        <dgm:presLayoutVars>
          <dgm:dir/>
          <dgm:animLvl val="lvl"/>
          <dgm:resizeHandles val="exact"/>
        </dgm:presLayoutVars>
      </dgm:prSet>
      <dgm:spPr/>
    </dgm:pt>
    <dgm:pt modelId="{76245E83-E0C3-459E-A20C-673A445A1E98}" type="pres">
      <dgm:prSet presAssocID="{A0D79ABD-1CB9-4FB2-9A0B-EB522323A2CF}" presName="composite" presStyleCnt="0"/>
      <dgm:spPr/>
    </dgm:pt>
    <dgm:pt modelId="{A7F27C40-183B-4E4E-9BC5-10E6332B2B85}" type="pres">
      <dgm:prSet presAssocID="{A0D79ABD-1CB9-4FB2-9A0B-EB522323A2CF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4A56F234-F046-4EF8-9E48-7309B3BDA55A}" type="pres">
      <dgm:prSet presAssocID="{A0D79ABD-1CB9-4FB2-9A0B-EB522323A2CF}" presName="parSh" presStyleLbl="node1" presStyleIdx="0" presStyleCnt="6" custScaleX="136598" custScaleY="163070"/>
      <dgm:spPr/>
    </dgm:pt>
    <dgm:pt modelId="{3A021757-8D4B-481E-A8A7-E9AD3F66DA4F}" type="pres">
      <dgm:prSet presAssocID="{A0D79ABD-1CB9-4FB2-9A0B-EB522323A2CF}" presName="desTx" presStyleLbl="fgAcc1" presStyleIdx="0" presStyleCnt="6" custScaleX="165609" custScaleY="115853" custLinFactNeighborX="18103" custLinFactNeighborY="22664">
        <dgm:presLayoutVars>
          <dgm:bulletEnabled val="1"/>
        </dgm:presLayoutVars>
      </dgm:prSet>
      <dgm:spPr/>
    </dgm:pt>
    <dgm:pt modelId="{EDBC1F98-8B52-450D-8DFD-30A9A9FF3ABF}" type="pres">
      <dgm:prSet presAssocID="{0CFF1527-3F15-4F28-A952-4756B335623C}" presName="sibTrans" presStyleLbl="sibTrans2D1" presStyleIdx="0" presStyleCnt="5"/>
      <dgm:spPr/>
    </dgm:pt>
    <dgm:pt modelId="{88A05852-CE37-4009-9A3B-041337106A1E}" type="pres">
      <dgm:prSet presAssocID="{0CFF1527-3F15-4F28-A952-4756B335623C}" presName="connTx" presStyleLbl="sibTrans2D1" presStyleIdx="0" presStyleCnt="5"/>
      <dgm:spPr/>
    </dgm:pt>
    <dgm:pt modelId="{AB9AB18C-9AB1-4331-8484-10505AE4BDFA}" type="pres">
      <dgm:prSet presAssocID="{CCB21EF2-C39C-456D-8C4D-73A5C77431A7}" presName="composite" presStyleCnt="0"/>
      <dgm:spPr/>
    </dgm:pt>
    <dgm:pt modelId="{42825240-8CDD-4FBF-A220-0B635940A14F}" type="pres">
      <dgm:prSet presAssocID="{CCB21EF2-C39C-456D-8C4D-73A5C77431A7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3F79BA4-03DD-447B-97A7-C5846B897FDD}" type="pres">
      <dgm:prSet presAssocID="{CCB21EF2-C39C-456D-8C4D-73A5C77431A7}" presName="parSh" presStyleLbl="node1" presStyleIdx="1" presStyleCnt="6" custScaleX="136598" custScaleY="163070"/>
      <dgm:spPr/>
    </dgm:pt>
    <dgm:pt modelId="{00DDC070-E5B7-466B-8E44-B438C9BE6C95}" type="pres">
      <dgm:prSet presAssocID="{CCB21EF2-C39C-456D-8C4D-73A5C77431A7}" presName="desTx" presStyleLbl="fgAcc1" presStyleIdx="1" presStyleCnt="6" custScaleX="165609" custScaleY="115853" custLinFactNeighborX="18103" custLinFactNeighborY="22664">
        <dgm:presLayoutVars>
          <dgm:bulletEnabled val="1"/>
        </dgm:presLayoutVars>
      </dgm:prSet>
      <dgm:spPr/>
    </dgm:pt>
    <dgm:pt modelId="{CB9E8D5C-C788-46F2-9AD2-F99E055C62C9}" type="pres">
      <dgm:prSet presAssocID="{DC7E4D6F-B93F-4277-9C73-A7F7515CF628}" presName="sibTrans" presStyleLbl="sibTrans2D1" presStyleIdx="1" presStyleCnt="5"/>
      <dgm:spPr/>
    </dgm:pt>
    <dgm:pt modelId="{75A39AAE-8488-4689-9DC5-CCD1FCE94076}" type="pres">
      <dgm:prSet presAssocID="{DC7E4D6F-B93F-4277-9C73-A7F7515CF628}" presName="connTx" presStyleLbl="sibTrans2D1" presStyleIdx="1" presStyleCnt="5"/>
      <dgm:spPr/>
    </dgm:pt>
    <dgm:pt modelId="{F274F6FD-FB44-4252-A53E-C34B242FB830}" type="pres">
      <dgm:prSet presAssocID="{A9FD4491-2F00-4896-AEB4-154375924C57}" presName="composite" presStyleCnt="0"/>
      <dgm:spPr/>
    </dgm:pt>
    <dgm:pt modelId="{39548D92-F69B-4056-A944-7DA5DA90E36D}" type="pres">
      <dgm:prSet presAssocID="{A9FD4491-2F00-4896-AEB4-154375924C57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8041D5AD-71D3-46DB-9637-244DCCDA963A}" type="pres">
      <dgm:prSet presAssocID="{A9FD4491-2F00-4896-AEB4-154375924C57}" presName="parSh" presStyleLbl="node1" presStyleIdx="2" presStyleCnt="6" custScaleX="136598" custScaleY="163070"/>
      <dgm:spPr/>
    </dgm:pt>
    <dgm:pt modelId="{0F292903-2910-44D8-B0FF-822515C82E1C}" type="pres">
      <dgm:prSet presAssocID="{A9FD4491-2F00-4896-AEB4-154375924C57}" presName="desTx" presStyleLbl="fgAcc1" presStyleIdx="2" presStyleCnt="6" custScaleX="165609" custScaleY="115853" custLinFactNeighborX="18103" custLinFactNeighborY="22664">
        <dgm:presLayoutVars>
          <dgm:bulletEnabled val="1"/>
        </dgm:presLayoutVars>
      </dgm:prSet>
      <dgm:spPr/>
    </dgm:pt>
    <dgm:pt modelId="{68D0BC5D-EC7A-4B44-9D9E-4072883A06F9}" type="pres">
      <dgm:prSet presAssocID="{20FC8574-F69B-4E9A-9792-9B8785FEAD22}" presName="sibTrans" presStyleLbl="sibTrans2D1" presStyleIdx="2" presStyleCnt="5"/>
      <dgm:spPr/>
    </dgm:pt>
    <dgm:pt modelId="{BF902760-6D08-4D7C-95BA-53E3F5E1BBAB}" type="pres">
      <dgm:prSet presAssocID="{20FC8574-F69B-4E9A-9792-9B8785FEAD22}" presName="connTx" presStyleLbl="sibTrans2D1" presStyleIdx="2" presStyleCnt="5"/>
      <dgm:spPr/>
    </dgm:pt>
    <dgm:pt modelId="{C7700485-A651-4FB8-A569-9FA899F2D97E}" type="pres">
      <dgm:prSet presAssocID="{49CB00CF-A8DA-4321-9817-5863C46EB464}" presName="composite" presStyleCnt="0"/>
      <dgm:spPr/>
    </dgm:pt>
    <dgm:pt modelId="{24381D65-CCB4-4029-8473-4755333A763A}" type="pres">
      <dgm:prSet presAssocID="{49CB00CF-A8DA-4321-9817-5863C46EB464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8E73E9C5-0A0F-4480-9B8E-4CB52475E10C}" type="pres">
      <dgm:prSet presAssocID="{49CB00CF-A8DA-4321-9817-5863C46EB464}" presName="parSh" presStyleLbl="node1" presStyleIdx="3" presStyleCnt="6" custScaleX="136598" custScaleY="163070"/>
      <dgm:spPr/>
    </dgm:pt>
    <dgm:pt modelId="{1359C26E-7F8D-4250-9963-34A563A7F123}" type="pres">
      <dgm:prSet presAssocID="{49CB00CF-A8DA-4321-9817-5863C46EB464}" presName="desTx" presStyleLbl="fgAcc1" presStyleIdx="3" presStyleCnt="6" custScaleX="165609" custScaleY="115853" custLinFactNeighborX="18103" custLinFactNeighborY="22664">
        <dgm:presLayoutVars>
          <dgm:bulletEnabled val="1"/>
        </dgm:presLayoutVars>
      </dgm:prSet>
      <dgm:spPr/>
    </dgm:pt>
    <dgm:pt modelId="{DC4EB4A5-16DB-446D-9B85-70DA8170BB35}" type="pres">
      <dgm:prSet presAssocID="{39BC94EA-04A7-481C-873A-03FE9325075B}" presName="sibTrans" presStyleLbl="sibTrans2D1" presStyleIdx="3" presStyleCnt="5"/>
      <dgm:spPr/>
    </dgm:pt>
    <dgm:pt modelId="{D6C6AF23-9835-4DA8-AE52-5BC314DA131D}" type="pres">
      <dgm:prSet presAssocID="{39BC94EA-04A7-481C-873A-03FE9325075B}" presName="connTx" presStyleLbl="sibTrans2D1" presStyleIdx="3" presStyleCnt="5"/>
      <dgm:spPr/>
    </dgm:pt>
    <dgm:pt modelId="{B83FA5FA-1FC7-45B8-AE11-2731B365B297}" type="pres">
      <dgm:prSet presAssocID="{319521C0-5897-48AC-A96C-9D5BB663B4EC}" presName="composite" presStyleCnt="0"/>
      <dgm:spPr/>
    </dgm:pt>
    <dgm:pt modelId="{4CC33235-75AE-475D-9C2C-9CF8C490684C}" type="pres">
      <dgm:prSet presAssocID="{319521C0-5897-48AC-A96C-9D5BB663B4EC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8D6538D-731F-44DA-A71F-5EA53887CA54}" type="pres">
      <dgm:prSet presAssocID="{319521C0-5897-48AC-A96C-9D5BB663B4EC}" presName="parSh" presStyleLbl="node1" presStyleIdx="4" presStyleCnt="6" custScaleX="136598" custScaleY="163070"/>
      <dgm:spPr/>
    </dgm:pt>
    <dgm:pt modelId="{8664B067-CB32-4BC3-BA16-73D94CCB9BEC}" type="pres">
      <dgm:prSet presAssocID="{319521C0-5897-48AC-A96C-9D5BB663B4EC}" presName="desTx" presStyleLbl="fgAcc1" presStyleIdx="4" presStyleCnt="6" custScaleX="165609" custScaleY="115853" custLinFactNeighborX="18103" custLinFactNeighborY="22664">
        <dgm:presLayoutVars>
          <dgm:bulletEnabled val="1"/>
        </dgm:presLayoutVars>
      </dgm:prSet>
      <dgm:spPr/>
    </dgm:pt>
    <dgm:pt modelId="{8DD42F1A-FE35-4C4C-A3BC-AC891AD43048}" type="pres">
      <dgm:prSet presAssocID="{4F0D0C2A-F6B3-4B5E-AE06-911D28B76600}" presName="sibTrans" presStyleLbl="sibTrans2D1" presStyleIdx="4" presStyleCnt="5"/>
      <dgm:spPr/>
    </dgm:pt>
    <dgm:pt modelId="{33A32DA1-6413-4CD7-B101-BD73EB3BADA9}" type="pres">
      <dgm:prSet presAssocID="{4F0D0C2A-F6B3-4B5E-AE06-911D28B76600}" presName="connTx" presStyleLbl="sibTrans2D1" presStyleIdx="4" presStyleCnt="5"/>
      <dgm:spPr/>
    </dgm:pt>
    <dgm:pt modelId="{071BD78F-DA56-4A0B-B14A-3B26D7726749}" type="pres">
      <dgm:prSet presAssocID="{69ADB2C5-2D74-40A4-82F5-147C7B6672CA}" presName="composite" presStyleCnt="0"/>
      <dgm:spPr/>
    </dgm:pt>
    <dgm:pt modelId="{ABAB255E-4E2D-4058-BE55-F34DDF1CC68E}" type="pres">
      <dgm:prSet presAssocID="{69ADB2C5-2D74-40A4-82F5-147C7B6672CA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F336AD53-C633-47BA-8CD6-51F875883BAF}" type="pres">
      <dgm:prSet presAssocID="{69ADB2C5-2D74-40A4-82F5-147C7B6672CA}" presName="parSh" presStyleLbl="node1" presStyleIdx="5" presStyleCnt="6" custScaleX="136598" custScaleY="163070"/>
      <dgm:spPr/>
    </dgm:pt>
    <dgm:pt modelId="{4B4193B9-1F2E-4001-821E-DE1C2522B515}" type="pres">
      <dgm:prSet presAssocID="{69ADB2C5-2D74-40A4-82F5-147C7B6672CA}" presName="desTx" presStyleLbl="fgAcc1" presStyleIdx="5" presStyleCnt="6" custScaleX="165609" custScaleY="115853" custLinFactNeighborX="-10543" custLinFactNeighborY="22664">
        <dgm:presLayoutVars>
          <dgm:bulletEnabled val="1"/>
        </dgm:presLayoutVars>
      </dgm:prSet>
      <dgm:spPr/>
    </dgm:pt>
  </dgm:ptLst>
  <dgm:cxnLst>
    <dgm:cxn modelId="{6DED1303-06AB-4D02-90DE-3B609A35B5BD}" type="presOf" srcId="{0CFF1527-3F15-4F28-A952-4756B335623C}" destId="{EDBC1F98-8B52-450D-8DFD-30A9A9FF3ABF}" srcOrd="0" destOrd="0" presId="urn:microsoft.com/office/officeart/2005/8/layout/process3"/>
    <dgm:cxn modelId="{F9DAD11B-5A3D-443F-8D4C-916CA1649FA1}" type="presOf" srcId="{A9FD4491-2F00-4896-AEB4-154375924C57}" destId="{8041D5AD-71D3-46DB-9637-244DCCDA963A}" srcOrd="1" destOrd="0" presId="urn:microsoft.com/office/officeart/2005/8/layout/process3"/>
    <dgm:cxn modelId="{A109C91C-DBCA-4E28-AF1F-3AC9DFDF8490}" srcId="{A1F9255B-4828-4952-803D-7937E627F62D}" destId="{69ADB2C5-2D74-40A4-82F5-147C7B6672CA}" srcOrd="5" destOrd="0" parTransId="{479CA794-BAF2-44BC-9FA0-66BCABEECABA}" sibTransId="{CADBEB90-C0A1-4870-8E7C-8E2EB643ABC2}"/>
    <dgm:cxn modelId="{C45EE01E-1B52-4792-871C-97921A2537F1}" type="presOf" srcId="{61C00D8C-FFA1-4FF7-9C8A-F11677082CF1}" destId="{8664B067-CB32-4BC3-BA16-73D94CCB9BEC}" srcOrd="0" destOrd="1" presId="urn:microsoft.com/office/officeart/2005/8/layout/process3"/>
    <dgm:cxn modelId="{E5686A20-C873-456E-B90E-D5788B3A87A6}" type="presOf" srcId="{CCB21EF2-C39C-456D-8C4D-73A5C77431A7}" destId="{B3F79BA4-03DD-447B-97A7-C5846B897FDD}" srcOrd="1" destOrd="0" presId="urn:microsoft.com/office/officeart/2005/8/layout/process3"/>
    <dgm:cxn modelId="{FAF3EE2A-5E5D-4932-A3C3-F77642C1E6A3}" type="presOf" srcId="{20FC8574-F69B-4E9A-9792-9B8785FEAD22}" destId="{68D0BC5D-EC7A-4B44-9D9E-4072883A06F9}" srcOrd="0" destOrd="0" presId="urn:microsoft.com/office/officeart/2005/8/layout/process3"/>
    <dgm:cxn modelId="{94E26D2C-80C3-4273-B378-4976FB20D128}" type="presOf" srcId="{49CB00CF-A8DA-4321-9817-5863C46EB464}" destId="{8E73E9C5-0A0F-4480-9B8E-4CB52475E10C}" srcOrd="1" destOrd="0" presId="urn:microsoft.com/office/officeart/2005/8/layout/process3"/>
    <dgm:cxn modelId="{DFEDF02D-5D2C-41B2-A594-0482BFEADB5B}" type="presOf" srcId="{0006D051-2F04-4828-AD0E-07F2721ADA32}" destId="{0F292903-2910-44D8-B0FF-822515C82E1C}" srcOrd="0" destOrd="1" presId="urn:microsoft.com/office/officeart/2005/8/layout/process3"/>
    <dgm:cxn modelId="{22D73F30-0BBB-4C20-A0D4-9C686EBA4B08}" type="presOf" srcId="{CCB21EF2-C39C-456D-8C4D-73A5C77431A7}" destId="{42825240-8CDD-4FBF-A220-0B635940A14F}" srcOrd="0" destOrd="0" presId="urn:microsoft.com/office/officeart/2005/8/layout/process3"/>
    <dgm:cxn modelId="{2FB4C032-949B-4FD2-881F-3465F2440816}" srcId="{A1F9255B-4828-4952-803D-7937E627F62D}" destId="{319521C0-5897-48AC-A96C-9D5BB663B4EC}" srcOrd="4" destOrd="0" parTransId="{4C539792-3954-4E2B-B85F-DC459E4D678F}" sibTransId="{4F0D0C2A-F6B3-4B5E-AE06-911D28B76600}"/>
    <dgm:cxn modelId="{9F9CC038-0683-4FBC-8C50-727D92D664CD}" type="presOf" srcId="{4F0D0C2A-F6B3-4B5E-AE06-911D28B76600}" destId="{8DD42F1A-FE35-4C4C-A3BC-AC891AD43048}" srcOrd="0" destOrd="0" presId="urn:microsoft.com/office/officeart/2005/8/layout/process3"/>
    <dgm:cxn modelId="{DC65D65C-60A4-4777-9FD7-CE7B8851462D}" type="presOf" srcId="{39BC94EA-04A7-481C-873A-03FE9325075B}" destId="{DC4EB4A5-16DB-446D-9B85-70DA8170BB35}" srcOrd="0" destOrd="0" presId="urn:microsoft.com/office/officeart/2005/8/layout/process3"/>
    <dgm:cxn modelId="{C5B69A5E-2B81-46F1-A55C-D33FFC55CB14}" type="presOf" srcId="{A0D79ABD-1CB9-4FB2-9A0B-EB522323A2CF}" destId="{4A56F234-F046-4EF8-9E48-7309B3BDA55A}" srcOrd="1" destOrd="0" presId="urn:microsoft.com/office/officeart/2005/8/layout/process3"/>
    <dgm:cxn modelId="{E54EF241-DAC0-4204-8B61-095424D258CC}" type="presOf" srcId="{DC7E4D6F-B93F-4277-9C73-A7F7515CF628}" destId="{CB9E8D5C-C788-46F2-9AD2-F99E055C62C9}" srcOrd="0" destOrd="0" presId="urn:microsoft.com/office/officeart/2005/8/layout/process3"/>
    <dgm:cxn modelId="{94A41362-9333-4BD8-BDB3-9A007AEB7A98}" srcId="{A9FD4491-2F00-4896-AEB4-154375924C57}" destId="{F705CC2E-70DF-456D-B971-6554D71C696A}" srcOrd="2" destOrd="0" parTransId="{E57C530F-AEC9-4386-B490-F0CA3AB3D993}" sibTransId="{F0C02CAC-1DD7-49E7-AB73-EBFEBF5793C6}"/>
    <dgm:cxn modelId="{FF9E856E-592C-4BA6-A9D4-3A1C77E40485}" srcId="{A0D79ABD-1CB9-4FB2-9A0B-EB522323A2CF}" destId="{696047BE-65B7-4610-AD1C-EC491A790F62}" srcOrd="0" destOrd="0" parTransId="{FC8DFEFF-108A-4362-AC2D-AC1F45E7591D}" sibTransId="{315C7A73-DB72-4E43-ADC9-D1AF86D3E204}"/>
    <dgm:cxn modelId="{51CD4371-3127-4C0D-B7E7-CF8382102C06}" srcId="{CCB21EF2-C39C-456D-8C4D-73A5C77431A7}" destId="{C63E26DD-0EFF-4736-8A8F-11BD42894186}" srcOrd="0" destOrd="0" parTransId="{86BBDAF3-B1E0-49E6-99D2-111C9D71B51C}" sibTransId="{B3980A6D-CFEC-4E6E-A24C-CDFBA27396F6}"/>
    <dgm:cxn modelId="{6CA39F53-DC71-4EE7-9FE2-DFBDC656010A}" srcId="{A1F9255B-4828-4952-803D-7937E627F62D}" destId="{A9FD4491-2F00-4896-AEB4-154375924C57}" srcOrd="2" destOrd="0" parTransId="{9D426203-C1D1-48FF-BDF4-E49A13460292}" sibTransId="{20FC8574-F69B-4E9A-9792-9B8785FEAD22}"/>
    <dgm:cxn modelId="{9D7CB173-4249-48B0-8374-195EECB02ECD}" type="presOf" srcId="{A8B6909E-11AD-4575-BF12-4ACAB0D951B8}" destId="{4B4193B9-1F2E-4001-821E-DE1C2522B515}" srcOrd="0" destOrd="0" presId="urn:microsoft.com/office/officeart/2005/8/layout/process3"/>
    <dgm:cxn modelId="{6BFD5454-2C62-447B-885D-4D614323BF08}" srcId="{319521C0-5897-48AC-A96C-9D5BB663B4EC}" destId="{0823589B-C782-49D2-B7E5-4B60E69B45FA}" srcOrd="0" destOrd="0" parTransId="{9C7DEB98-DD47-4762-A76B-706736DBDE52}" sibTransId="{372B0FE8-E622-4E5C-AEDD-CDC33BFA8CEA}"/>
    <dgm:cxn modelId="{7822E077-1141-4B4E-986D-0DF47D1367B7}" srcId="{49CB00CF-A8DA-4321-9817-5863C46EB464}" destId="{9D128EA4-3911-4AF3-8360-0DBFE5F6CACC}" srcOrd="1" destOrd="0" parTransId="{8C5DD02F-26DC-411E-85CA-B6633BCC2A1B}" sibTransId="{CF06AD3C-2744-4918-A7BB-C74D7B6D9604}"/>
    <dgm:cxn modelId="{8BABE458-CC95-4AFF-9AF8-781C59AE3FCC}" type="presOf" srcId="{9D128EA4-3911-4AF3-8360-0DBFE5F6CACC}" destId="{1359C26E-7F8D-4250-9963-34A563A7F123}" srcOrd="0" destOrd="1" presId="urn:microsoft.com/office/officeart/2005/8/layout/process3"/>
    <dgm:cxn modelId="{3B84A279-ABAA-420D-8B8B-4609924C68F3}" type="presOf" srcId="{82D0DC05-8D07-44E6-9023-F6FC9E2542B1}" destId="{0F292903-2910-44D8-B0FF-822515C82E1C}" srcOrd="0" destOrd="0" presId="urn:microsoft.com/office/officeart/2005/8/layout/process3"/>
    <dgm:cxn modelId="{1DD40C7C-9C76-4276-8225-792361B10C63}" type="presOf" srcId="{CB0457C3-8B76-463E-9BAA-9C5817F7C9AB}" destId="{1359C26E-7F8D-4250-9963-34A563A7F123}" srcOrd="0" destOrd="0" presId="urn:microsoft.com/office/officeart/2005/8/layout/process3"/>
    <dgm:cxn modelId="{0BEA1F7C-DA44-46E2-9B13-F9E63E5BB222}" srcId="{A1F9255B-4828-4952-803D-7937E627F62D}" destId="{CCB21EF2-C39C-456D-8C4D-73A5C77431A7}" srcOrd="1" destOrd="0" parTransId="{5721E633-5561-41A6-A396-AA433B26494C}" sibTransId="{DC7E4D6F-B93F-4277-9C73-A7F7515CF628}"/>
    <dgm:cxn modelId="{32540A80-AD2E-4F9B-BCF1-DE3992D8CAA2}" srcId="{A9FD4491-2F00-4896-AEB4-154375924C57}" destId="{0006D051-2F04-4828-AD0E-07F2721ADA32}" srcOrd="1" destOrd="0" parTransId="{BF886388-9DFF-41FF-B270-A6973408FE58}" sibTransId="{DE182070-80FF-4F2A-8412-E1795E37E696}"/>
    <dgm:cxn modelId="{D0419C80-A608-43F9-ABFC-AAEAE6FA75B8}" type="presOf" srcId="{0CFF1527-3F15-4F28-A952-4756B335623C}" destId="{88A05852-CE37-4009-9A3B-041337106A1E}" srcOrd="1" destOrd="0" presId="urn:microsoft.com/office/officeart/2005/8/layout/process3"/>
    <dgm:cxn modelId="{0188AB82-8C2A-4D43-A5F0-6EBDD0889571}" type="presOf" srcId="{0823589B-C782-49D2-B7E5-4B60E69B45FA}" destId="{8664B067-CB32-4BC3-BA16-73D94CCB9BEC}" srcOrd="0" destOrd="0" presId="urn:microsoft.com/office/officeart/2005/8/layout/process3"/>
    <dgm:cxn modelId="{6745F588-C232-4ED1-9118-B921B15D3836}" type="presOf" srcId="{69ADB2C5-2D74-40A4-82F5-147C7B6672CA}" destId="{ABAB255E-4E2D-4058-BE55-F34DDF1CC68E}" srcOrd="0" destOrd="0" presId="urn:microsoft.com/office/officeart/2005/8/layout/process3"/>
    <dgm:cxn modelId="{4C2A248B-6A82-407D-9001-B43EBAF66648}" type="presOf" srcId="{C63E26DD-0EFF-4736-8A8F-11BD42894186}" destId="{00DDC070-E5B7-466B-8E44-B438C9BE6C95}" srcOrd="0" destOrd="0" presId="urn:microsoft.com/office/officeart/2005/8/layout/process3"/>
    <dgm:cxn modelId="{95661E8E-D107-4E67-9381-569E601F3EAA}" srcId="{319521C0-5897-48AC-A96C-9D5BB663B4EC}" destId="{61C00D8C-FFA1-4FF7-9C8A-F11677082CF1}" srcOrd="1" destOrd="0" parTransId="{5686E311-D455-46CF-A59B-BF0E0C177E1C}" sibTransId="{1A9BCBB1-40E2-4EE8-A72E-53A963D5C6B3}"/>
    <dgm:cxn modelId="{9B415797-D5C0-4EC5-B0CC-655306068D8C}" type="presOf" srcId="{A1F9255B-4828-4952-803D-7937E627F62D}" destId="{58B05FBB-3D67-40E4-B133-78219ED28358}" srcOrd="0" destOrd="0" presId="urn:microsoft.com/office/officeart/2005/8/layout/process3"/>
    <dgm:cxn modelId="{C2BFE19E-D0EB-483C-9D25-2889B6481592}" type="presOf" srcId="{F705CC2E-70DF-456D-B971-6554D71C696A}" destId="{0F292903-2910-44D8-B0FF-822515C82E1C}" srcOrd="0" destOrd="2" presId="urn:microsoft.com/office/officeart/2005/8/layout/process3"/>
    <dgm:cxn modelId="{0D677CB0-ACC9-4B1B-8D20-BF1369FAA801}" srcId="{49CB00CF-A8DA-4321-9817-5863C46EB464}" destId="{FA6273AF-2AD6-4015-8096-8DFDF93A091D}" srcOrd="2" destOrd="0" parTransId="{F364ACD0-790C-4894-889E-328A63D74718}" sibTransId="{440400F1-9449-4C30-9D54-AA0767FE19A4}"/>
    <dgm:cxn modelId="{200629B3-BB2A-4969-B919-4B28DC4FBB12}" srcId="{49CB00CF-A8DA-4321-9817-5863C46EB464}" destId="{CB0457C3-8B76-463E-9BAA-9C5817F7C9AB}" srcOrd="0" destOrd="0" parTransId="{3DD934A4-E851-4D2A-881A-0B07E7871662}" sibTransId="{CED6613B-FF62-42A0-9496-5742F077760A}"/>
    <dgm:cxn modelId="{DBE797BF-60A3-45A8-9C0F-867145A2D22C}" srcId="{A1F9255B-4828-4952-803D-7937E627F62D}" destId="{A0D79ABD-1CB9-4FB2-9A0B-EB522323A2CF}" srcOrd="0" destOrd="0" parTransId="{00C05DEE-3B24-4F99-89F3-6CF72BC2F139}" sibTransId="{0CFF1527-3F15-4F28-A952-4756B335623C}"/>
    <dgm:cxn modelId="{892262C1-E7DB-46A6-9651-E46D9C59FF84}" type="presOf" srcId="{4F0D0C2A-F6B3-4B5E-AE06-911D28B76600}" destId="{33A32DA1-6413-4CD7-B101-BD73EB3BADA9}" srcOrd="1" destOrd="0" presId="urn:microsoft.com/office/officeart/2005/8/layout/process3"/>
    <dgm:cxn modelId="{D58464C6-7B6B-419A-93B6-97AF045D34DA}" type="presOf" srcId="{20FC8574-F69B-4E9A-9792-9B8785FEAD22}" destId="{BF902760-6D08-4D7C-95BA-53E3F5E1BBAB}" srcOrd="1" destOrd="0" presId="urn:microsoft.com/office/officeart/2005/8/layout/process3"/>
    <dgm:cxn modelId="{3EDF51C8-94F5-4A87-A192-DF93367C4F7B}" type="presOf" srcId="{EFD73705-E32A-48FD-B67E-B8560BCAA272}" destId="{00DDC070-E5B7-466B-8E44-B438C9BE6C95}" srcOrd="0" destOrd="1" presId="urn:microsoft.com/office/officeart/2005/8/layout/process3"/>
    <dgm:cxn modelId="{A62D93C9-7D0B-497D-97DD-B31C7B1CDDA0}" type="presOf" srcId="{39BC94EA-04A7-481C-873A-03FE9325075B}" destId="{D6C6AF23-9835-4DA8-AE52-5BC314DA131D}" srcOrd="1" destOrd="0" presId="urn:microsoft.com/office/officeart/2005/8/layout/process3"/>
    <dgm:cxn modelId="{C4DB42CA-EFDA-44C5-AFC8-C97058FD0AEB}" type="presOf" srcId="{696047BE-65B7-4610-AD1C-EC491A790F62}" destId="{3A021757-8D4B-481E-A8A7-E9AD3F66DA4F}" srcOrd="0" destOrd="0" presId="urn:microsoft.com/office/officeart/2005/8/layout/process3"/>
    <dgm:cxn modelId="{2B9266CE-1416-4349-B013-E9C67686A7F2}" srcId="{69ADB2C5-2D74-40A4-82F5-147C7B6672CA}" destId="{A8B6909E-11AD-4575-BF12-4ACAB0D951B8}" srcOrd="0" destOrd="0" parTransId="{3DEF9FB9-92B7-4DEE-99B5-4FAE37597FE6}" sibTransId="{F9774774-E18B-42E6-8400-2255D49EF215}"/>
    <dgm:cxn modelId="{0F2506D0-05B5-4453-ACDF-5B548E9D812B}" type="presOf" srcId="{54264A8B-1A2F-435A-BA3C-D54089395EB6}" destId="{0F292903-2910-44D8-B0FF-822515C82E1C}" srcOrd="0" destOrd="3" presId="urn:microsoft.com/office/officeart/2005/8/layout/process3"/>
    <dgm:cxn modelId="{BEBD97D7-DE62-4157-9E5F-EA60CDE1EC93}" type="presOf" srcId="{A9FD4491-2F00-4896-AEB4-154375924C57}" destId="{39548D92-F69B-4056-A944-7DA5DA90E36D}" srcOrd="0" destOrd="0" presId="urn:microsoft.com/office/officeart/2005/8/layout/process3"/>
    <dgm:cxn modelId="{788AE8D7-9823-469E-BCA7-4E3120166B97}" type="presOf" srcId="{49CB00CF-A8DA-4321-9817-5863C46EB464}" destId="{24381D65-CCB4-4029-8473-4755333A763A}" srcOrd="0" destOrd="0" presId="urn:microsoft.com/office/officeart/2005/8/layout/process3"/>
    <dgm:cxn modelId="{BF5DE3DA-093E-4708-AA54-F1A1E7F8D133}" type="presOf" srcId="{69ADB2C5-2D74-40A4-82F5-147C7B6672CA}" destId="{F336AD53-C633-47BA-8CD6-51F875883BAF}" srcOrd="1" destOrd="0" presId="urn:microsoft.com/office/officeart/2005/8/layout/process3"/>
    <dgm:cxn modelId="{9912A7DD-72D5-4B11-975A-7A4F710D4A46}" type="presOf" srcId="{DC7E4D6F-B93F-4277-9C73-A7F7515CF628}" destId="{75A39AAE-8488-4689-9DC5-CCD1FCE94076}" srcOrd="1" destOrd="0" presId="urn:microsoft.com/office/officeart/2005/8/layout/process3"/>
    <dgm:cxn modelId="{738DD1E2-9034-4544-A3A6-1AA04E6B4B62}" srcId="{A1F9255B-4828-4952-803D-7937E627F62D}" destId="{49CB00CF-A8DA-4321-9817-5863C46EB464}" srcOrd="3" destOrd="0" parTransId="{EBE72D5F-3657-4AFE-9CCF-CB93F9E19027}" sibTransId="{39BC94EA-04A7-481C-873A-03FE9325075B}"/>
    <dgm:cxn modelId="{194108E3-7CBC-4731-8231-922DE6CCFD76}" srcId="{CCB21EF2-C39C-456D-8C4D-73A5C77431A7}" destId="{EFD73705-E32A-48FD-B67E-B8560BCAA272}" srcOrd="1" destOrd="0" parTransId="{5243FF30-7933-4074-804F-5B1C419D262F}" sibTransId="{A90B3FD9-8B2A-46C2-BF90-06D9C36FD231}"/>
    <dgm:cxn modelId="{CBEA1FED-E367-4B44-8178-FF5DE51983EC}" type="presOf" srcId="{319521C0-5897-48AC-A96C-9D5BB663B4EC}" destId="{4CC33235-75AE-475D-9C2C-9CF8C490684C}" srcOrd="0" destOrd="0" presId="urn:microsoft.com/office/officeart/2005/8/layout/process3"/>
    <dgm:cxn modelId="{570D3CF6-942E-4DE1-9919-BE1D20B61B9C}" srcId="{A9FD4491-2F00-4896-AEB4-154375924C57}" destId="{82D0DC05-8D07-44E6-9023-F6FC9E2542B1}" srcOrd="0" destOrd="0" parTransId="{5CBEC9CE-AE66-4E40-8D4A-7E6E39DD46B1}" sibTransId="{BF83DE6F-358D-4082-A211-63E1B660A512}"/>
    <dgm:cxn modelId="{0EA050F6-654E-4205-8195-B78343827836}" type="presOf" srcId="{319521C0-5897-48AC-A96C-9D5BB663B4EC}" destId="{B8D6538D-731F-44DA-A71F-5EA53887CA54}" srcOrd="1" destOrd="0" presId="urn:microsoft.com/office/officeart/2005/8/layout/process3"/>
    <dgm:cxn modelId="{6D92BBF7-A950-4342-8E45-07584A1CDEC1}" type="presOf" srcId="{A0D79ABD-1CB9-4FB2-9A0B-EB522323A2CF}" destId="{A7F27C40-183B-4E4E-9BC5-10E6332B2B85}" srcOrd="0" destOrd="0" presId="urn:microsoft.com/office/officeart/2005/8/layout/process3"/>
    <dgm:cxn modelId="{66C730FE-D353-4911-84D3-506CB861E010}" type="presOf" srcId="{FA6273AF-2AD6-4015-8096-8DFDF93A091D}" destId="{1359C26E-7F8D-4250-9963-34A563A7F123}" srcOrd="0" destOrd="2" presId="urn:microsoft.com/office/officeart/2005/8/layout/process3"/>
    <dgm:cxn modelId="{E2E50FFF-66CE-4416-8826-F1642BCC305B}" srcId="{A9FD4491-2F00-4896-AEB4-154375924C57}" destId="{54264A8B-1A2F-435A-BA3C-D54089395EB6}" srcOrd="3" destOrd="0" parTransId="{3E005E73-9956-4B62-BDFB-01C58F81B69B}" sibTransId="{5C0E55F2-9176-45D5-9B70-ECE94C0A3ECE}"/>
    <dgm:cxn modelId="{4A60C28D-937C-4630-91D9-A23636188C0A}" type="presParOf" srcId="{58B05FBB-3D67-40E4-B133-78219ED28358}" destId="{76245E83-E0C3-459E-A20C-673A445A1E98}" srcOrd="0" destOrd="0" presId="urn:microsoft.com/office/officeart/2005/8/layout/process3"/>
    <dgm:cxn modelId="{1E353545-005C-4DD6-8D09-4513992485D5}" type="presParOf" srcId="{76245E83-E0C3-459E-A20C-673A445A1E98}" destId="{A7F27C40-183B-4E4E-9BC5-10E6332B2B85}" srcOrd="0" destOrd="0" presId="urn:microsoft.com/office/officeart/2005/8/layout/process3"/>
    <dgm:cxn modelId="{4C3A3DCD-E7A6-405C-8D60-C94E09368217}" type="presParOf" srcId="{76245E83-E0C3-459E-A20C-673A445A1E98}" destId="{4A56F234-F046-4EF8-9E48-7309B3BDA55A}" srcOrd="1" destOrd="0" presId="urn:microsoft.com/office/officeart/2005/8/layout/process3"/>
    <dgm:cxn modelId="{B714DD39-4D79-4BF0-8B3D-669777A6E04C}" type="presParOf" srcId="{76245E83-E0C3-459E-A20C-673A445A1E98}" destId="{3A021757-8D4B-481E-A8A7-E9AD3F66DA4F}" srcOrd="2" destOrd="0" presId="urn:microsoft.com/office/officeart/2005/8/layout/process3"/>
    <dgm:cxn modelId="{D45CA682-5B6C-4ACE-8527-36FC03D386F6}" type="presParOf" srcId="{58B05FBB-3D67-40E4-B133-78219ED28358}" destId="{EDBC1F98-8B52-450D-8DFD-30A9A9FF3ABF}" srcOrd="1" destOrd="0" presId="urn:microsoft.com/office/officeart/2005/8/layout/process3"/>
    <dgm:cxn modelId="{1704A8A2-4B77-4305-BF24-5B30B1D28305}" type="presParOf" srcId="{EDBC1F98-8B52-450D-8DFD-30A9A9FF3ABF}" destId="{88A05852-CE37-4009-9A3B-041337106A1E}" srcOrd="0" destOrd="0" presId="urn:microsoft.com/office/officeart/2005/8/layout/process3"/>
    <dgm:cxn modelId="{BA58C3A1-F0D8-434F-9B8E-6AF63E7BEF9E}" type="presParOf" srcId="{58B05FBB-3D67-40E4-B133-78219ED28358}" destId="{AB9AB18C-9AB1-4331-8484-10505AE4BDFA}" srcOrd="2" destOrd="0" presId="urn:microsoft.com/office/officeart/2005/8/layout/process3"/>
    <dgm:cxn modelId="{37BF1A54-BFD3-4B4B-A05E-16E3ADA8B593}" type="presParOf" srcId="{AB9AB18C-9AB1-4331-8484-10505AE4BDFA}" destId="{42825240-8CDD-4FBF-A220-0B635940A14F}" srcOrd="0" destOrd="0" presId="urn:microsoft.com/office/officeart/2005/8/layout/process3"/>
    <dgm:cxn modelId="{CCC011EF-89DE-497E-B8AF-8FDB36671BEB}" type="presParOf" srcId="{AB9AB18C-9AB1-4331-8484-10505AE4BDFA}" destId="{B3F79BA4-03DD-447B-97A7-C5846B897FDD}" srcOrd="1" destOrd="0" presId="urn:microsoft.com/office/officeart/2005/8/layout/process3"/>
    <dgm:cxn modelId="{4761B85E-68D1-48FB-9BEB-9D05BA1D82E4}" type="presParOf" srcId="{AB9AB18C-9AB1-4331-8484-10505AE4BDFA}" destId="{00DDC070-E5B7-466B-8E44-B438C9BE6C95}" srcOrd="2" destOrd="0" presId="urn:microsoft.com/office/officeart/2005/8/layout/process3"/>
    <dgm:cxn modelId="{329DF8AF-454A-4A28-AD1D-C7CC986EE8D1}" type="presParOf" srcId="{58B05FBB-3D67-40E4-B133-78219ED28358}" destId="{CB9E8D5C-C788-46F2-9AD2-F99E055C62C9}" srcOrd="3" destOrd="0" presId="urn:microsoft.com/office/officeart/2005/8/layout/process3"/>
    <dgm:cxn modelId="{A95AFA69-FC84-4B89-83BF-21B5D77F8939}" type="presParOf" srcId="{CB9E8D5C-C788-46F2-9AD2-F99E055C62C9}" destId="{75A39AAE-8488-4689-9DC5-CCD1FCE94076}" srcOrd="0" destOrd="0" presId="urn:microsoft.com/office/officeart/2005/8/layout/process3"/>
    <dgm:cxn modelId="{B02DD9F1-1A75-4906-BA6B-2DEE48BB0CB5}" type="presParOf" srcId="{58B05FBB-3D67-40E4-B133-78219ED28358}" destId="{F274F6FD-FB44-4252-A53E-C34B242FB830}" srcOrd="4" destOrd="0" presId="urn:microsoft.com/office/officeart/2005/8/layout/process3"/>
    <dgm:cxn modelId="{2B718553-990A-4651-916B-0C90F9A57D1B}" type="presParOf" srcId="{F274F6FD-FB44-4252-A53E-C34B242FB830}" destId="{39548D92-F69B-4056-A944-7DA5DA90E36D}" srcOrd="0" destOrd="0" presId="urn:microsoft.com/office/officeart/2005/8/layout/process3"/>
    <dgm:cxn modelId="{2810E98D-AFD8-4710-8469-0688D07B7840}" type="presParOf" srcId="{F274F6FD-FB44-4252-A53E-C34B242FB830}" destId="{8041D5AD-71D3-46DB-9637-244DCCDA963A}" srcOrd="1" destOrd="0" presId="urn:microsoft.com/office/officeart/2005/8/layout/process3"/>
    <dgm:cxn modelId="{E656018F-FEDB-4955-9F1B-8F0CAF0B2660}" type="presParOf" srcId="{F274F6FD-FB44-4252-A53E-C34B242FB830}" destId="{0F292903-2910-44D8-B0FF-822515C82E1C}" srcOrd="2" destOrd="0" presId="urn:microsoft.com/office/officeart/2005/8/layout/process3"/>
    <dgm:cxn modelId="{86B1A1C6-F07A-4996-A0C7-9F03B639F52F}" type="presParOf" srcId="{58B05FBB-3D67-40E4-B133-78219ED28358}" destId="{68D0BC5D-EC7A-4B44-9D9E-4072883A06F9}" srcOrd="5" destOrd="0" presId="urn:microsoft.com/office/officeart/2005/8/layout/process3"/>
    <dgm:cxn modelId="{D94344DF-A9FA-481D-B622-65DE48B422D8}" type="presParOf" srcId="{68D0BC5D-EC7A-4B44-9D9E-4072883A06F9}" destId="{BF902760-6D08-4D7C-95BA-53E3F5E1BBAB}" srcOrd="0" destOrd="0" presId="urn:microsoft.com/office/officeart/2005/8/layout/process3"/>
    <dgm:cxn modelId="{3593086E-1812-4D71-BC01-2A4DDE29522C}" type="presParOf" srcId="{58B05FBB-3D67-40E4-B133-78219ED28358}" destId="{C7700485-A651-4FB8-A569-9FA899F2D97E}" srcOrd="6" destOrd="0" presId="urn:microsoft.com/office/officeart/2005/8/layout/process3"/>
    <dgm:cxn modelId="{99B5586C-1EF2-4FC4-957C-F3F794BBB10A}" type="presParOf" srcId="{C7700485-A651-4FB8-A569-9FA899F2D97E}" destId="{24381D65-CCB4-4029-8473-4755333A763A}" srcOrd="0" destOrd="0" presId="urn:microsoft.com/office/officeart/2005/8/layout/process3"/>
    <dgm:cxn modelId="{49A7CD3D-4D69-489B-91DB-B1236D3AD06F}" type="presParOf" srcId="{C7700485-A651-4FB8-A569-9FA899F2D97E}" destId="{8E73E9C5-0A0F-4480-9B8E-4CB52475E10C}" srcOrd="1" destOrd="0" presId="urn:microsoft.com/office/officeart/2005/8/layout/process3"/>
    <dgm:cxn modelId="{6DB7D832-BFF3-472D-B002-0B8F03A84755}" type="presParOf" srcId="{C7700485-A651-4FB8-A569-9FA899F2D97E}" destId="{1359C26E-7F8D-4250-9963-34A563A7F123}" srcOrd="2" destOrd="0" presId="urn:microsoft.com/office/officeart/2005/8/layout/process3"/>
    <dgm:cxn modelId="{A6D975D7-1A07-4618-AB29-C86D0D058D41}" type="presParOf" srcId="{58B05FBB-3D67-40E4-B133-78219ED28358}" destId="{DC4EB4A5-16DB-446D-9B85-70DA8170BB35}" srcOrd="7" destOrd="0" presId="urn:microsoft.com/office/officeart/2005/8/layout/process3"/>
    <dgm:cxn modelId="{30A0520D-9774-4C8E-8EAB-65D5F5B5FE75}" type="presParOf" srcId="{DC4EB4A5-16DB-446D-9B85-70DA8170BB35}" destId="{D6C6AF23-9835-4DA8-AE52-5BC314DA131D}" srcOrd="0" destOrd="0" presId="urn:microsoft.com/office/officeart/2005/8/layout/process3"/>
    <dgm:cxn modelId="{63C3CC97-F15B-407C-B014-FD3E401D256F}" type="presParOf" srcId="{58B05FBB-3D67-40E4-B133-78219ED28358}" destId="{B83FA5FA-1FC7-45B8-AE11-2731B365B297}" srcOrd="8" destOrd="0" presId="urn:microsoft.com/office/officeart/2005/8/layout/process3"/>
    <dgm:cxn modelId="{DBCCF699-61C5-4036-B014-BAEE30769588}" type="presParOf" srcId="{B83FA5FA-1FC7-45B8-AE11-2731B365B297}" destId="{4CC33235-75AE-475D-9C2C-9CF8C490684C}" srcOrd="0" destOrd="0" presId="urn:microsoft.com/office/officeart/2005/8/layout/process3"/>
    <dgm:cxn modelId="{5B8BAAC8-98C5-4893-9F06-BA4B6CCBD6C0}" type="presParOf" srcId="{B83FA5FA-1FC7-45B8-AE11-2731B365B297}" destId="{B8D6538D-731F-44DA-A71F-5EA53887CA54}" srcOrd="1" destOrd="0" presId="urn:microsoft.com/office/officeart/2005/8/layout/process3"/>
    <dgm:cxn modelId="{91268C87-0B9B-4B71-B548-27A75513E0FC}" type="presParOf" srcId="{B83FA5FA-1FC7-45B8-AE11-2731B365B297}" destId="{8664B067-CB32-4BC3-BA16-73D94CCB9BEC}" srcOrd="2" destOrd="0" presId="urn:microsoft.com/office/officeart/2005/8/layout/process3"/>
    <dgm:cxn modelId="{3B7151B5-6771-48F3-AC55-EA3FF6E2DC27}" type="presParOf" srcId="{58B05FBB-3D67-40E4-B133-78219ED28358}" destId="{8DD42F1A-FE35-4C4C-A3BC-AC891AD43048}" srcOrd="9" destOrd="0" presId="urn:microsoft.com/office/officeart/2005/8/layout/process3"/>
    <dgm:cxn modelId="{03D936E4-FEF1-40D7-B53D-17011E9B0B8B}" type="presParOf" srcId="{8DD42F1A-FE35-4C4C-A3BC-AC891AD43048}" destId="{33A32DA1-6413-4CD7-B101-BD73EB3BADA9}" srcOrd="0" destOrd="0" presId="urn:microsoft.com/office/officeart/2005/8/layout/process3"/>
    <dgm:cxn modelId="{080BCB00-7AAD-4C62-9375-9FA6871353BD}" type="presParOf" srcId="{58B05FBB-3D67-40E4-B133-78219ED28358}" destId="{071BD78F-DA56-4A0B-B14A-3B26D7726749}" srcOrd="10" destOrd="0" presId="urn:microsoft.com/office/officeart/2005/8/layout/process3"/>
    <dgm:cxn modelId="{EA6FBD84-2EA5-45F1-A746-8F92CFEB3612}" type="presParOf" srcId="{071BD78F-DA56-4A0B-B14A-3B26D7726749}" destId="{ABAB255E-4E2D-4058-BE55-F34DDF1CC68E}" srcOrd="0" destOrd="0" presId="urn:microsoft.com/office/officeart/2005/8/layout/process3"/>
    <dgm:cxn modelId="{F2627879-2592-43FE-B489-B874E4FD20FB}" type="presParOf" srcId="{071BD78F-DA56-4A0B-B14A-3B26D7726749}" destId="{F336AD53-C633-47BA-8CD6-51F875883BAF}" srcOrd="1" destOrd="0" presId="urn:microsoft.com/office/officeart/2005/8/layout/process3"/>
    <dgm:cxn modelId="{69FE0625-B614-476A-BC14-408FACC4909B}" type="presParOf" srcId="{071BD78F-DA56-4A0B-B14A-3B26D7726749}" destId="{4B4193B9-1F2E-4001-821E-DE1C2522B51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6F234-F046-4EF8-9E48-7309B3BDA55A}">
      <dsp:nvSpPr>
        <dsp:cNvPr id="0" name=""/>
        <dsp:cNvSpPr/>
      </dsp:nvSpPr>
      <dsp:spPr>
        <a:xfrm>
          <a:off x="1676" y="2061704"/>
          <a:ext cx="1263263" cy="704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Choosing the dataset</a:t>
          </a:r>
        </a:p>
      </dsp:txBody>
      <dsp:txXfrm>
        <a:off x="1676" y="2061704"/>
        <a:ext cx="1263263" cy="469641"/>
      </dsp:txXfrm>
    </dsp:sp>
    <dsp:sp modelId="{3A021757-8D4B-481E-A8A7-E9AD3F66DA4F}">
      <dsp:nvSpPr>
        <dsp:cNvPr id="0" name=""/>
        <dsp:cNvSpPr/>
      </dsp:nvSpPr>
      <dsp:spPr>
        <a:xfrm>
          <a:off x="224364" y="2671628"/>
          <a:ext cx="1531558" cy="1459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Gutenberg dataset</a:t>
          </a:r>
        </a:p>
      </dsp:txBody>
      <dsp:txXfrm>
        <a:off x="267119" y="2714383"/>
        <a:ext cx="1446048" cy="1374237"/>
      </dsp:txXfrm>
    </dsp:sp>
    <dsp:sp modelId="{EDBC1F98-8B52-450D-8DFD-30A9A9FF3ABF}">
      <dsp:nvSpPr>
        <dsp:cNvPr id="0" name=""/>
        <dsp:cNvSpPr/>
      </dsp:nvSpPr>
      <dsp:spPr>
        <a:xfrm>
          <a:off x="1438673" y="2181400"/>
          <a:ext cx="368315" cy="2302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438673" y="2227450"/>
        <a:ext cx="299240" cy="138149"/>
      </dsp:txXfrm>
    </dsp:sp>
    <dsp:sp modelId="{B3F79BA4-03DD-447B-97A7-C5846B897FDD}">
      <dsp:nvSpPr>
        <dsp:cNvPr id="0" name=""/>
        <dsp:cNvSpPr/>
      </dsp:nvSpPr>
      <dsp:spPr>
        <a:xfrm>
          <a:off x="1959874" y="2061704"/>
          <a:ext cx="1263263" cy="704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Preprocessing</a:t>
          </a:r>
        </a:p>
      </dsp:txBody>
      <dsp:txXfrm>
        <a:off x="1959874" y="2061704"/>
        <a:ext cx="1263263" cy="469641"/>
      </dsp:txXfrm>
    </dsp:sp>
    <dsp:sp modelId="{00DDC070-E5B7-466B-8E44-B438C9BE6C95}">
      <dsp:nvSpPr>
        <dsp:cNvPr id="0" name=""/>
        <dsp:cNvSpPr/>
      </dsp:nvSpPr>
      <dsp:spPr>
        <a:xfrm>
          <a:off x="2182562" y="2671628"/>
          <a:ext cx="1531558" cy="1459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Partitioning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Data cleaning</a:t>
          </a:r>
        </a:p>
      </dsp:txBody>
      <dsp:txXfrm>
        <a:off x="2225317" y="2714383"/>
        <a:ext cx="1446048" cy="1374237"/>
      </dsp:txXfrm>
    </dsp:sp>
    <dsp:sp modelId="{CB9E8D5C-C788-46F2-9AD2-F99E055C62C9}">
      <dsp:nvSpPr>
        <dsp:cNvPr id="0" name=""/>
        <dsp:cNvSpPr/>
      </dsp:nvSpPr>
      <dsp:spPr>
        <a:xfrm>
          <a:off x="3396871" y="2181400"/>
          <a:ext cx="368315" cy="2302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396871" y="2227450"/>
        <a:ext cx="299240" cy="138149"/>
      </dsp:txXfrm>
    </dsp:sp>
    <dsp:sp modelId="{8041D5AD-71D3-46DB-9637-244DCCDA963A}">
      <dsp:nvSpPr>
        <dsp:cNvPr id="0" name=""/>
        <dsp:cNvSpPr/>
      </dsp:nvSpPr>
      <dsp:spPr>
        <a:xfrm>
          <a:off x="3918073" y="2061704"/>
          <a:ext cx="1263263" cy="704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Feature Engineering</a:t>
          </a:r>
        </a:p>
      </dsp:txBody>
      <dsp:txXfrm>
        <a:off x="3918073" y="2061704"/>
        <a:ext cx="1263263" cy="469641"/>
      </dsp:txXfrm>
    </dsp:sp>
    <dsp:sp modelId="{0F292903-2910-44D8-B0FF-822515C82E1C}">
      <dsp:nvSpPr>
        <dsp:cNvPr id="0" name=""/>
        <dsp:cNvSpPr/>
      </dsp:nvSpPr>
      <dsp:spPr>
        <a:xfrm>
          <a:off x="4140760" y="2671628"/>
          <a:ext cx="1531558" cy="1459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BOW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BOW with 2000 features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TF-IDF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TF-IDF with Bi-gram</a:t>
          </a:r>
        </a:p>
      </dsp:txBody>
      <dsp:txXfrm>
        <a:off x="4183515" y="2714383"/>
        <a:ext cx="1446048" cy="1374237"/>
      </dsp:txXfrm>
    </dsp:sp>
    <dsp:sp modelId="{68D0BC5D-EC7A-4B44-9D9E-4072883A06F9}">
      <dsp:nvSpPr>
        <dsp:cNvPr id="0" name=""/>
        <dsp:cNvSpPr/>
      </dsp:nvSpPr>
      <dsp:spPr>
        <a:xfrm>
          <a:off x="5355070" y="2181400"/>
          <a:ext cx="368315" cy="2302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355070" y="2227450"/>
        <a:ext cx="299240" cy="138149"/>
      </dsp:txXfrm>
    </dsp:sp>
    <dsp:sp modelId="{8E73E9C5-0A0F-4480-9B8E-4CB52475E10C}">
      <dsp:nvSpPr>
        <dsp:cNvPr id="0" name=""/>
        <dsp:cNvSpPr/>
      </dsp:nvSpPr>
      <dsp:spPr>
        <a:xfrm>
          <a:off x="5876271" y="2061704"/>
          <a:ext cx="1263263" cy="704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Clustering Modelling</a:t>
          </a:r>
        </a:p>
      </dsp:txBody>
      <dsp:txXfrm>
        <a:off x="5876271" y="2061704"/>
        <a:ext cx="1263263" cy="469641"/>
      </dsp:txXfrm>
    </dsp:sp>
    <dsp:sp modelId="{1359C26E-7F8D-4250-9963-34A563A7F123}">
      <dsp:nvSpPr>
        <dsp:cNvPr id="0" name=""/>
        <dsp:cNvSpPr/>
      </dsp:nvSpPr>
      <dsp:spPr>
        <a:xfrm>
          <a:off x="6098958" y="2671628"/>
          <a:ext cx="1531558" cy="1459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K-means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Agglomerative Clustering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Gaussian Clustering</a:t>
          </a:r>
        </a:p>
      </dsp:txBody>
      <dsp:txXfrm>
        <a:off x="6141713" y="2714383"/>
        <a:ext cx="1446048" cy="1374237"/>
      </dsp:txXfrm>
    </dsp:sp>
    <dsp:sp modelId="{DC4EB4A5-16DB-446D-9B85-70DA8170BB35}">
      <dsp:nvSpPr>
        <dsp:cNvPr id="0" name=""/>
        <dsp:cNvSpPr/>
      </dsp:nvSpPr>
      <dsp:spPr>
        <a:xfrm>
          <a:off x="7313268" y="2181400"/>
          <a:ext cx="368315" cy="2302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313268" y="2227450"/>
        <a:ext cx="299240" cy="138149"/>
      </dsp:txXfrm>
    </dsp:sp>
    <dsp:sp modelId="{B8D6538D-731F-44DA-A71F-5EA53887CA54}">
      <dsp:nvSpPr>
        <dsp:cNvPr id="0" name=""/>
        <dsp:cNvSpPr/>
      </dsp:nvSpPr>
      <dsp:spPr>
        <a:xfrm>
          <a:off x="7834469" y="2061704"/>
          <a:ext cx="1263263" cy="704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Applying LDA</a:t>
          </a:r>
        </a:p>
      </dsp:txBody>
      <dsp:txXfrm>
        <a:off x="7834469" y="2061704"/>
        <a:ext cx="1263263" cy="469641"/>
      </dsp:txXfrm>
    </dsp:sp>
    <dsp:sp modelId="{8664B067-CB32-4BC3-BA16-73D94CCB9BEC}">
      <dsp:nvSpPr>
        <dsp:cNvPr id="0" name=""/>
        <dsp:cNvSpPr/>
      </dsp:nvSpPr>
      <dsp:spPr>
        <a:xfrm>
          <a:off x="8057157" y="2671628"/>
          <a:ext cx="1531558" cy="1459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Sentiment analysis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Word frequency</a:t>
          </a:r>
        </a:p>
      </dsp:txBody>
      <dsp:txXfrm>
        <a:off x="8099912" y="2714383"/>
        <a:ext cx="1446048" cy="1374237"/>
      </dsp:txXfrm>
    </dsp:sp>
    <dsp:sp modelId="{8DD42F1A-FE35-4C4C-A3BC-AC891AD43048}">
      <dsp:nvSpPr>
        <dsp:cNvPr id="0" name=""/>
        <dsp:cNvSpPr/>
      </dsp:nvSpPr>
      <dsp:spPr>
        <a:xfrm>
          <a:off x="9271466" y="2181400"/>
          <a:ext cx="368315" cy="2302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9271466" y="2227450"/>
        <a:ext cx="299240" cy="138149"/>
      </dsp:txXfrm>
    </dsp:sp>
    <dsp:sp modelId="{F336AD53-C633-47BA-8CD6-51F875883BAF}">
      <dsp:nvSpPr>
        <dsp:cNvPr id="0" name=""/>
        <dsp:cNvSpPr/>
      </dsp:nvSpPr>
      <dsp:spPr>
        <a:xfrm>
          <a:off x="9792668" y="2061704"/>
          <a:ext cx="1263263" cy="7044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Picking a champion model</a:t>
          </a:r>
        </a:p>
      </dsp:txBody>
      <dsp:txXfrm>
        <a:off x="9792668" y="2061704"/>
        <a:ext cx="1263263" cy="469641"/>
      </dsp:txXfrm>
    </dsp:sp>
    <dsp:sp modelId="{4B4193B9-1F2E-4001-821E-DE1C2522B515}">
      <dsp:nvSpPr>
        <dsp:cNvPr id="0" name=""/>
        <dsp:cNvSpPr/>
      </dsp:nvSpPr>
      <dsp:spPr>
        <a:xfrm>
          <a:off x="9750436" y="2671628"/>
          <a:ext cx="1531558" cy="1459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K-means with LDA</a:t>
          </a:r>
        </a:p>
      </dsp:txBody>
      <dsp:txXfrm>
        <a:off x="9793191" y="2714383"/>
        <a:ext cx="1446048" cy="1374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B56E-ADC5-44D3-B09B-020F75598ECE}" type="datetimeFigureOut">
              <a:rPr lang="en-US" smtClean="0"/>
              <a:t>19-Jun-22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AB8C-5912-42DD-B55B-1D302D63209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63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B56E-ADC5-44D3-B09B-020F75598ECE}" type="datetimeFigureOut">
              <a:rPr lang="en-US" smtClean="0"/>
              <a:t>19-Jun-22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AB8C-5912-42DD-B55B-1D302D63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9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B56E-ADC5-44D3-B09B-020F75598ECE}" type="datetimeFigureOut">
              <a:rPr lang="en-US" smtClean="0"/>
              <a:t>19-Jun-22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AB8C-5912-42DD-B55B-1D302D63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1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B56E-ADC5-44D3-B09B-020F75598ECE}" type="datetimeFigureOut">
              <a:rPr lang="en-US" smtClean="0"/>
              <a:t>19-Jun-22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AB8C-5912-42DD-B55B-1D302D63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3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B56E-ADC5-44D3-B09B-020F75598ECE}" type="datetimeFigureOut">
              <a:rPr lang="en-US" smtClean="0"/>
              <a:t>19-Jun-22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AB8C-5912-42DD-B55B-1D302D63209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68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B56E-ADC5-44D3-B09B-020F75598ECE}" type="datetimeFigureOut">
              <a:rPr lang="en-US" smtClean="0"/>
              <a:t>19-Jun-22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AB8C-5912-42DD-B55B-1D302D63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5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B56E-ADC5-44D3-B09B-020F75598ECE}" type="datetimeFigureOut">
              <a:rPr lang="en-US" smtClean="0"/>
              <a:t>19-Jun-22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AB8C-5912-42DD-B55B-1D302D63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B56E-ADC5-44D3-B09B-020F75598ECE}" type="datetimeFigureOut">
              <a:rPr lang="en-US" smtClean="0"/>
              <a:t>19-Jun-22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AB8C-5912-42DD-B55B-1D302D63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8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B56E-ADC5-44D3-B09B-020F75598ECE}" type="datetimeFigureOut">
              <a:rPr lang="en-US" smtClean="0"/>
              <a:t>19-Jun-22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AB8C-5912-42DD-B55B-1D302D63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3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A4B56E-ADC5-44D3-B09B-020F75598ECE}" type="datetimeFigureOut">
              <a:rPr lang="en-US" smtClean="0"/>
              <a:t>19-Jun-22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B2AB8C-5912-42DD-B55B-1D302D63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1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B56E-ADC5-44D3-B09B-020F75598ECE}" type="datetimeFigureOut">
              <a:rPr lang="en-US" smtClean="0"/>
              <a:t>19-Jun-22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AB8C-5912-42DD-B55B-1D302D63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8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A4B56E-ADC5-44D3-B09B-020F75598ECE}" type="datetimeFigureOut">
              <a:rPr lang="en-US" smtClean="0"/>
              <a:t>19-Jun-22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B2AB8C-5912-42DD-B55B-1D302D63209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10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F2AAC1-4486-CE17-B21C-3ED2E09E30C6}"/>
              </a:ext>
            </a:extLst>
          </p:cNvPr>
          <p:cNvSpPr txBox="1"/>
          <p:nvPr/>
        </p:nvSpPr>
        <p:spPr>
          <a:xfrm>
            <a:off x="1914330" y="1054360"/>
            <a:ext cx="8363340" cy="3073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spcBef>
                <a:spcPts val="1900"/>
              </a:spcBef>
            </a:pPr>
            <a:r>
              <a:rPr lang="en-US" sz="3200" b="1" spc="229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DTI5125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12065" marR="5080" indent="-635" algn="ctr">
              <a:lnSpc>
                <a:spcPct val="200000"/>
              </a:lnSpc>
              <a:spcBef>
                <a:spcPts val="720"/>
              </a:spcBef>
            </a:pPr>
            <a:r>
              <a:rPr lang="en-US" sz="3200" b="1" spc="28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Group </a:t>
            </a:r>
            <a:r>
              <a:rPr lang="en-US" sz="3200" b="1" spc="37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Assignment </a:t>
            </a:r>
            <a:r>
              <a:rPr lang="en-US" sz="3200" b="1" spc="-6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2:  </a:t>
            </a:r>
            <a:r>
              <a:rPr lang="en-US" sz="3200" b="1" spc="54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Clustering</a:t>
            </a:r>
          </a:p>
          <a:p>
            <a:pPr marL="12065" marR="5080" indent="-635" algn="ctr">
              <a:lnSpc>
                <a:spcPct val="200000"/>
              </a:lnSpc>
              <a:spcBef>
                <a:spcPts val="720"/>
              </a:spcBef>
            </a:pPr>
            <a:r>
              <a:rPr lang="en-US" sz="3200" b="1" spc="17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Group:</a:t>
            </a:r>
            <a:r>
              <a:rPr lang="en-US" sz="3200" b="1" spc="-229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3200" b="1" spc="35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DSA_202101_13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018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40DCC7-6DA6-9874-D004-938EBB8AF16E}"/>
              </a:ext>
            </a:extLst>
          </p:cNvPr>
          <p:cNvSpPr txBox="1"/>
          <p:nvPr/>
        </p:nvSpPr>
        <p:spPr>
          <a:xfrm>
            <a:off x="1278294" y="854609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Overall Results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29479A-9D25-9BE2-6576-599269CD1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044497"/>
              </p:ext>
            </p:extLst>
          </p:nvPr>
        </p:nvGraphicFramePr>
        <p:xfrm>
          <a:off x="681766" y="1902180"/>
          <a:ext cx="10828467" cy="409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959">
                  <a:extLst>
                    <a:ext uri="{9D8B030D-6E8A-4147-A177-3AD203B41FA5}">
                      <a16:colId xmlns:a16="http://schemas.microsoft.com/office/drawing/2014/main" val="1994726340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3946454041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369839698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2739845409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555874763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3165081758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1152707723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2862879178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4286018455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3777449433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740064017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3424525746"/>
                    </a:ext>
                  </a:extLst>
                </a:gridCol>
                <a:gridCol w="832959">
                  <a:extLst>
                    <a:ext uri="{9D8B030D-6E8A-4147-A177-3AD203B41FA5}">
                      <a16:colId xmlns:a16="http://schemas.microsoft.com/office/drawing/2014/main" val="528411770"/>
                    </a:ext>
                  </a:extLst>
                </a:gridCol>
              </a:tblGrid>
              <a:tr h="128666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K-means BOW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Agg. </a:t>
                      </a:r>
                    </a:p>
                    <a:p>
                      <a:r>
                        <a:rPr lang="en-US" sz="1200" dirty="0"/>
                        <a:t>BOW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Gaussian </a:t>
                      </a:r>
                    </a:p>
                    <a:p>
                      <a:r>
                        <a:rPr lang="en-US" sz="1200" dirty="0"/>
                        <a:t>BOW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K-means BOW 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Agg. BOW 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Gaussian BOW 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K-means 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Agg.</a:t>
                      </a:r>
                    </a:p>
                    <a:p>
                      <a:r>
                        <a:rPr lang="en-US" sz="1200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Gaussian TF-IDF/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PCA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K-means </a:t>
                      </a:r>
                    </a:p>
                    <a:p>
                      <a:r>
                        <a:rPr lang="en-US" sz="1200" dirty="0"/>
                        <a:t>TF-IDF /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Bi-gram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Agg.</a:t>
                      </a:r>
                    </a:p>
                    <a:p>
                      <a:r>
                        <a:rPr lang="en-US" sz="1200" dirty="0"/>
                        <a:t>TF-IDF /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Bi-gram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Gaussian </a:t>
                      </a:r>
                    </a:p>
                    <a:p>
                      <a:r>
                        <a:rPr lang="en-US" sz="1200" dirty="0"/>
                        <a:t>TF-IDF /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Bi-gram/</a:t>
                      </a:r>
                    </a:p>
                    <a:p>
                      <a:r>
                        <a:rPr lang="en-US" sz="1200" dirty="0"/>
                        <a:t>PCA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133955"/>
                  </a:ext>
                </a:extLst>
              </a:tr>
              <a:tr h="936877">
                <a:tc>
                  <a:txBody>
                    <a:bodyPr/>
                    <a:lstStyle/>
                    <a:p>
                      <a:r>
                        <a:rPr lang="en-US" sz="1200" dirty="0"/>
                        <a:t>Kappa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248902"/>
                  </a:ext>
                </a:extLst>
              </a:tr>
              <a:tr h="1153080">
                <a:tc>
                  <a:txBody>
                    <a:bodyPr/>
                    <a:lstStyle/>
                    <a:p>
                      <a:r>
                        <a:rPr lang="en-US" sz="1200" dirty="0"/>
                        <a:t>Silhouette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0.62691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0.062411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0.062691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0.063068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0.062696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0.063068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0.044823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0.044823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0.044823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0.8345</a:t>
                      </a:r>
                    </a:p>
                    <a:p>
                      <a:pPr algn="ctr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305787"/>
                  </a:ext>
                </a:extLst>
              </a:tr>
              <a:tr h="720674">
                <a:tc>
                  <a:txBody>
                    <a:bodyPr/>
                    <a:lstStyle/>
                    <a:p>
                      <a:r>
                        <a:rPr lang="en-US" sz="1100" dirty="0"/>
                        <a:t>Coherence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0.620658</a:t>
                      </a:r>
                    </a:p>
                    <a:p>
                      <a:pPr algn="ctr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0.620658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0.620658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0.620658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0.620658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0.620658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0.620658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0.620658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0.620658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0.620658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0.620658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0.620658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42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05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5C789B-84AD-2A62-166A-D660ACB52DCC}"/>
              </a:ext>
            </a:extLst>
          </p:cNvPr>
          <p:cNvSpPr txBox="1"/>
          <p:nvPr/>
        </p:nvSpPr>
        <p:spPr>
          <a:xfrm>
            <a:off x="1423386" y="823871"/>
            <a:ext cx="9534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449AE-1E46-7893-78D8-8935E7389AA2}"/>
              </a:ext>
            </a:extLst>
          </p:cNvPr>
          <p:cNvSpPr txBox="1"/>
          <p:nvPr/>
        </p:nvSpPr>
        <p:spPr>
          <a:xfrm>
            <a:off x="1423386" y="2356734"/>
            <a:ext cx="9756559" cy="1784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  <a:tabLst>
                <a:tab pos="7458075" algn="l"/>
              </a:tabLst>
            </a:pPr>
            <a:r>
              <a:rPr lang="en-US" sz="1800" b="1" spc="-65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Generally, we used </a:t>
            </a:r>
            <a:r>
              <a:rPr lang="en-US" sz="1800" b="1" spc="-75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some </a:t>
            </a:r>
            <a:r>
              <a:rPr lang="en-US" sz="1800" b="1" spc="-5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machine </a:t>
            </a:r>
            <a:r>
              <a:rPr lang="en-US" sz="1800" b="1" spc="-75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learning algorithms </a:t>
            </a:r>
            <a:r>
              <a:rPr lang="en-US" sz="1800" b="1" spc="-665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b="1" spc="-5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like </a:t>
            </a:r>
            <a:r>
              <a:rPr lang="en-US" sz="1800" b="1" spc="-14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K-means</a:t>
            </a:r>
            <a:r>
              <a:rPr lang="en-US" sz="1800" b="1" spc="-11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, agglomerative clustering and Gaussian classifier. </a:t>
            </a:r>
            <a:r>
              <a:rPr lang="en-US" sz="1800" b="1" spc="-65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we </a:t>
            </a:r>
            <a:r>
              <a:rPr lang="en-US" sz="1800" b="1" spc="-45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find the </a:t>
            </a:r>
            <a:r>
              <a:rPr lang="en-US" sz="1800" b="1" spc="-6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best </a:t>
            </a:r>
            <a:r>
              <a:rPr lang="en-US" sz="1800" b="1" spc="-5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model </a:t>
            </a:r>
            <a:r>
              <a:rPr lang="en-US" sz="1800" b="1" spc="-114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is LDA with K-means</a:t>
            </a:r>
            <a:r>
              <a:rPr lang="en-US" sz="1800" b="1" spc="-85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  </a:t>
            </a:r>
            <a:r>
              <a:rPr lang="en-US" sz="1800" b="1" spc="-55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and </a:t>
            </a:r>
            <a:r>
              <a:rPr lang="en-US" sz="1800" b="1" spc="-65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used </a:t>
            </a:r>
            <a:r>
              <a:rPr lang="en-US" sz="1800" b="1" spc="-75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some </a:t>
            </a:r>
            <a:r>
              <a:rPr lang="en-US" sz="1800" b="1" spc="-55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of </a:t>
            </a:r>
            <a:r>
              <a:rPr lang="en-US" sz="1800" b="1" spc="-7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vectorization</a:t>
            </a:r>
            <a:r>
              <a:rPr lang="en-US" sz="1800" b="1" spc="-59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          </a:t>
            </a:r>
            <a:r>
              <a:rPr lang="en-US" sz="1800" b="1" spc="-55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methodologies  </a:t>
            </a:r>
            <a:r>
              <a:rPr lang="en-US" sz="1800" b="1" spc="-5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such </a:t>
            </a:r>
            <a:r>
              <a:rPr lang="en-US" sz="1800" b="1" spc="-13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as </a:t>
            </a:r>
            <a:r>
              <a:rPr lang="en-US" sz="1800" b="1" spc="75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BOW </a:t>
            </a:r>
            <a:r>
              <a:rPr lang="en-US" sz="1800" b="1" spc="-155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(Bag </a:t>
            </a:r>
            <a:r>
              <a:rPr lang="en-US" sz="1800" b="1" spc="-25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Of</a:t>
            </a:r>
            <a:r>
              <a:rPr lang="en-US" sz="1800" b="1" spc="-52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b="1" spc="-14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Words), BOW with less features,</a:t>
            </a:r>
            <a:r>
              <a:rPr lang="en-US" sz="1800" b="1" spc="-155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b="1" spc="-19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TF-IDF </a:t>
            </a:r>
            <a:r>
              <a:rPr lang="en-US" sz="1800" b="1" spc="-17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(term  </a:t>
            </a:r>
            <a:r>
              <a:rPr lang="en-US" sz="1800" b="1" spc="-9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frequency-inverse </a:t>
            </a:r>
            <a:r>
              <a:rPr lang="en-US" sz="1800" b="1" spc="-3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document </a:t>
            </a:r>
            <a:r>
              <a:rPr lang="en-US" sz="1800" b="1" spc="-105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frequency) </a:t>
            </a:r>
            <a:r>
              <a:rPr lang="en-US" sz="1800" b="1" spc="-5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on  </a:t>
            </a:r>
            <a:r>
              <a:rPr lang="en-US" sz="1800" b="1" spc="-75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words </a:t>
            </a:r>
            <a:r>
              <a:rPr lang="en-US" sz="1800" b="1" spc="-55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and </a:t>
            </a:r>
            <a:r>
              <a:rPr lang="en-US" sz="1800" b="1" spc="-95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bi-gram</a:t>
            </a:r>
            <a:r>
              <a:rPr lang="en-US" sz="1800" b="1" spc="-355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800" b="1" spc="-9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wise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0889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42B538-DCD8-0E76-87AC-61497950FC9A}"/>
              </a:ext>
            </a:extLst>
          </p:cNvPr>
          <p:cNvSpPr txBox="1"/>
          <p:nvPr/>
        </p:nvSpPr>
        <p:spPr>
          <a:xfrm>
            <a:off x="1251751" y="878890"/>
            <a:ext cx="5415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Methodology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D12A896-4AEA-9B35-F9C3-C9EFED7B25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9929833"/>
              </p:ext>
            </p:extLst>
          </p:nvPr>
        </p:nvGraphicFramePr>
        <p:xfrm>
          <a:off x="568171" y="230820"/>
          <a:ext cx="11381173" cy="5907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989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7D2B83-6DC3-3247-B693-46654BC3ED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26" t="28572" r="5026" b="16190"/>
          <a:stretch/>
        </p:blipFill>
        <p:spPr>
          <a:xfrm>
            <a:off x="1361827" y="1770005"/>
            <a:ext cx="9468346" cy="4285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82BDF4-216B-3564-F634-AA5DE2222B7E}"/>
              </a:ext>
            </a:extLst>
          </p:cNvPr>
          <p:cNvSpPr txBox="1"/>
          <p:nvPr/>
        </p:nvSpPr>
        <p:spPr>
          <a:xfrm>
            <a:off x="1501786" y="802433"/>
            <a:ext cx="7175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Most important 100 words</a:t>
            </a:r>
          </a:p>
        </p:txBody>
      </p:sp>
    </p:spTree>
    <p:extLst>
      <p:ext uri="{BB962C8B-B14F-4D97-AF65-F5344CB8AC3E}">
        <p14:creationId xmlns:p14="http://schemas.microsoft.com/office/powerpoint/2010/main" val="244384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979D2A-79D5-A67C-2D84-C0BA6A18B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24" t="36764" r="2499" b="6796"/>
          <a:stretch/>
        </p:blipFill>
        <p:spPr>
          <a:xfrm>
            <a:off x="1108173" y="1746576"/>
            <a:ext cx="9975654" cy="4474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9C3C95-E7A3-4834-92DC-3180E2C95EDD}"/>
              </a:ext>
            </a:extLst>
          </p:cNvPr>
          <p:cNvSpPr txBox="1"/>
          <p:nvPr/>
        </p:nvSpPr>
        <p:spPr>
          <a:xfrm>
            <a:off x="1184989" y="802433"/>
            <a:ext cx="6494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Polarity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92466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12FE049-864C-53F8-459A-CF0BA66C92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3" t="19286" r="4339" b="8481"/>
          <a:stretch/>
        </p:blipFill>
        <p:spPr bwMode="auto">
          <a:xfrm>
            <a:off x="213094" y="1614611"/>
            <a:ext cx="4148150" cy="23315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5CF575-2C35-3037-E526-363113816B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8" t="20057" r="7862" b="9592"/>
          <a:stretch/>
        </p:blipFill>
        <p:spPr bwMode="auto">
          <a:xfrm>
            <a:off x="4189928" y="1658759"/>
            <a:ext cx="3812144" cy="21844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6687DB-A2E5-1C36-8927-08DBDB09CC6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2" t="19449" r="7864" b="9744"/>
          <a:stretch/>
        </p:blipFill>
        <p:spPr bwMode="auto">
          <a:xfrm>
            <a:off x="8103813" y="1658759"/>
            <a:ext cx="3875093" cy="22433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94A9E3-12A0-AA3C-2734-20C4267AE15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1" t="20361" r="7436" b="9440"/>
          <a:stretch/>
        </p:blipFill>
        <p:spPr bwMode="auto">
          <a:xfrm>
            <a:off x="1534971" y="3990355"/>
            <a:ext cx="3917605" cy="22228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D99894-CED0-DF23-2547-97302B413BB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20209" r="7863" b="10958"/>
          <a:stretch/>
        </p:blipFill>
        <p:spPr bwMode="auto">
          <a:xfrm>
            <a:off x="5952118" y="3990355"/>
            <a:ext cx="3943766" cy="22228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46AA24-2E1D-FC8C-9EB8-17EF583ABA33}"/>
              </a:ext>
            </a:extLst>
          </p:cNvPr>
          <p:cNvSpPr txBox="1"/>
          <p:nvPr/>
        </p:nvSpPr>
        <p:spPr>
          <a:xfrm>
            <a:off x="951230" y="537744"/>
            <a:ext cx="830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LDA analysis and topic analysis</a:t>
            </a:r>
          </a:p>
        </p:txBody>
      </p:sp>
    </p:spTree>
    <p:extLst>
      <p:ext uri="{BB962C8B-B14F-4D97-AF65-F5344CB8AC3E}">
        <p14:creationId xmlns:p14="http://schemas.microsoft.com/office/powerpoint/2010/main" val="310298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90A2DE8-C8C3-729D-8E60-292548512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584" y="1822789"/>
            <a:ext cx="6192416" cy="450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BEB3D5-7997-F72A-6744-A7A55331D818}"/>
              </a:ext>
            </a:extLst>
          </p:cNvPr>
          <p:cNvSpPr txBox="1"/>
          <p:nvPr/>
        </p:nvSpPr>
        <p:spPr>
          <a:xfrm>
            <a:off x="1248037" y="991792"/>
            <a:ext cx="5255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Model 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47BAE-9295-91D3-A090-D04447E08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2789"/>
            <a:ext cx="5890043" cy="42426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588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663812-7ED0-387F-C119-3ED52676E226}"/>
              </a:ext>
            </a:extLst>
          </p:cNvPr>
          <p:cNvSpPr txBox="1"/>
          <p:nvPr/>
        </p:nvSpPr>
        <p:spPr>
          <a:xfrm>
            <a:off x="1238865" y="521110"/>
            <a:ext cx="68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Dendrogram Visualization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E29CF5-9D90-3107-4E3D-B45A3F047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832" y="1756594"/>
            <a:ext cx="2814484" cy="1881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574CDD-74C1-E298-C6DA-318EC4536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607" y="1756594"/>
            <a:ext cx="2837304" cy="18814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2FC8D1-2875-A4FB-6833-CC7906A8F96A}"/>
              </a:ext>
            </a:extLst>
          </p:cNvPr>
          <p:cNvSpPr txBox="1"/>
          <p:nvPr/>
        </p:nvSpPr>
        <p:spPr>
          <a:xfrm>
            <a:off x="1337187" y="1966452"/>
            <a:ext cx="1730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Agglomerative TF-IDF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1F8069-2376-8E5A-4DF9-774A6B1897C1}"/>
              </a:ext>
            </a:extLst>
          </p:cNvPr>
          <p:cNvSpPr txBox="1"/>
          <p:nvPr/>
        </p:nvSpPr>
        <p:spPr>
          <a:xfrm>
            <a:off x="6752722" y="2050973"/>
            <a:ext cx="1730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Agglomerative TF-IDF / Bi-gram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2DD968-E467-8FAC-89EB-6A05B4F7A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521" y="3771900"/>
            <a:ext cx="2860063" cy="18814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AB87AD-D466-1681-17B0-274402ECC3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848" y="3771900"/>
            <a:ext cx="2860063" cy="18814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A37624C-B41A-7996-512C-870C62B7A676}"/>
              </a:ext>
            </a:extLst>
          </p:cNvPr>
          <p:cNvSpPr txBox="1"/>
          <p:nvPr/>
        </p:nvSpPr>
        <p:spPr>
          <a:xfrm>
            <a:off x="1337187" y="4245218"/>
            <a:ext cx="1730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Agglomerative </a:t>
            </a:r>
          </a:p>
          <a:p>
            <a:r>
              <a:rPr lang="en-US" dirty="0"/>
              <a:t>BOW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8D4C06-BA6C-1A4F-0D36-0FCAC3DA3A69}"/>
              </a:ext>
            </a:extLst>
          </p:cNvPr>
          <p:cNvSpPr txBox="1"/>
          <p:nvPr/>
        </p:nvSpPr>
        <p:spPr>
          <a:xfrm>
            <a:off x="6902245" y="4160697"/>
            <a:ext cx="1730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Agglomerative </a:t>
            </a:r>
          </a:p>
          <a:p>
            <a:r>
              <a:rPr lang="en-US" dirty="0"/>
              <a:t>BOW with </a:t>
            </a:r>
            <a:br>
              <a:rPr lang="en-US" dirty="0"/>
            </a:br>
            <a:r>
              <a:rPr lang="en-US" dirty="0"/>
              <a:t>2000 feature</a:t>
            </a:r>
          </a:p>
        </p:txBody>
      </p:sp>
    </p:spTree>
    <p:extLst>
      <p:ext uri="{BB962C8B-B14F-4D97-AF65-F5344CB8AC3E}">
        <p14:creationId xmlns:p14="http://schemas.microsoft.com/office/powerpoint/2010/main" val="300055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DE37EF-91D2-E8AF-D688-B054AE6435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14" t="26279" r="607" b="7961"/>
          <a:stretch/>
        </p:blipFill>
        <p:spPr>
          <a:xfrm>
            <a:off x="439976" y="1873912"/>
            <a:ext cx="7341379" cy="37108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3BB099-C54A-D18A-6307-D696FC70EB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11" t="27832" r="43349" b="13010"/>
          <a:stretch/>
        </p:blipFill>
        <p:spPr>
          <a:xfrm>
            <a:off x="8005289" y="1873912"/>
            <a:ext cx="3662145" cy="37108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9A355B-BE06-072A-85C8-F0DF19D36966}"/>
              </a:ext>
            </a:extLst>
          </p:cNvPr>
          <p:cNvSpPr txBox="1"/>
          <p:nvPr/>
        </p:nvSpPr>
        <p:spPr>
          <a:xfrm>
            <a:off x="1166327" y="888500"/>
            <a:ext cx="8602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Champion Model: K-means with LDA</a:t>
            </a:r>
          </a:p>
        </p:txBody>
      </p:sp>
    </p:spTree>
    <p:extLst>
      <p:ext uri="{BB962C8B-B14F-4D97-AF65-F5344CB8AC3E}">
        <p14:creationId xmlns:p14="http://schemas.microsoft.com/office/powerpoint/2010/main" val="417497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265</TotalTime>
  <Words>233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El-Sherif</dc:creator>
  <cp:lastModifiedBy>Ali El-Sherif</cp:lastModifiedBy>
  <cp:revision>13</cp:revision>
  <dcterms:created xsi:type="dcterms:W3CDTF">2022-06-19T09:16:37Z</dcterms:created>
  <dcterms:modified xsi:type="dcterms:W3CDTF">2022-06-19T16:38:22Z</dcterms:modified>
</cp:coreProperties>
</file>