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68" r:id="rId3"/>
    <p:sldId id="269" r:id="rId4"/>
    <p:sldId id="310" r:id="rId5"/>
    <p:sldId id="309" r:id="rId6"/>
    <p:sldId id="322" r:id="rId7"/>
    <p:sldId id="311" r:id="rId8"/>
    <p:sldId id="312" r:id="rId9"/>
    <p:sldId id="313" r:id="rId10"/>
    <p:sldId id="333" r:id="rId11"/>
    <p:sldId id="317" r:id="rId12"/>
    <p:sldId id="318" r:id="rId13"/>
    <p:sldId id="319" r:id="rId14"/>
    <p:sldId id="326" r:id="rId15"/>
    <p:sldId id="324" r:id="rId16"/>
    <p:sldId id="323" r:id="rId17"/>
    <p:sldId id="338" r:id="rId18"/>
    <p:sldId id="339" r:id="rId19"/>
    <p:sldId id="340" r:id="rId20"/>
    <p:sldId id="341" r:id="rId21"/>
    <p:sldId id="315" r:id="rId22"/>
    <p:sldId id="314" r:id="rId23"/>
    <p:sldId id="342" r:id="rId24"/>
    <p:sldId id="343" r:id="rId25"/>
    <p:sldId id="345" r:id="rId26"/>
    <p:sldId id="346" r:id="rId27"/>
    <p:sldId id="334"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El-Sherif" initials="AE" lastIdx="2" clrIdx="0">
    <p:extLst>
      <p:ext uri="{19B8F6BF-5375-455C-9EA6-DF929625EA0E}">
        <p15:presenceInfo xmlns:p15="http://schemas.microsoft.com/office/powerpoint/2012/main" userId="92e4e904e91ef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9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9" autoAdjust="0"/>
    <p:restoredTop sz="94651" autoAdjust="0"/>
  </p:normalViewPr>
  <p:slideViewPr>
    <p:cSldViewPr snapToGrid="0">
      <p:cViewPr varScale="1">
        <p:scale>
          <a:sx n="82" d="100"/>
          <a:sy n="82" d="100"/>
        </p:scale>
        <p:origin x="6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4A16DC6-83FF-487B-A891-C3364C932289}">
      <dgm:prSet custT="1"/>
      <dgm:spPr/>
      <dgm:t>
        <a:bodyPr/>
        <a:lstStyle/>
        <a:p>
          <a:r>
            <a:rPr lang="en-US" sz="4000" dirty="0"/>
            <a:t>Introduction</a:t>
          </a:r>
        </a:p>
      </dgm:t>
    </dgm:pt>
    <dgm:pt modelId="{C7C94215-0F41-4EFA-839B-647F8AAB248B}" type="parTrans" cxnId="{691595AC-050B-46AD-990F-70FEAE9A9AAE}">
      <dgm:prSet/>
      <dgm:spPr/>
      <dgm:t>
        <a:bodyPr/>
        <a:lstStyle/>
        <a:p>
          <a:endParaRPr lang="en-US"/>
        </a:p>
      </dgm:t>
    </dgm:pt>
    <dgm:pt modelId="{7BE5D1BB-2E14-4AB5-87F6-921D70A1B025}" type="sibTrans" cxnId="{691595AC-050B-46AD-990F-70FEAE9A9AAE}">
      <dgm:prSet/>
      <dgm:spPr/>
      <dgm:t>
        <a:bodyPr/>
        <a:lstStyle/>
        <a:p>
          <a:endParaRPr lang="en-US"/>
        </a:p>
      </dgm:t>
    </dgm:pt>
    <dgm:pt modelId="{357D43A6-115E-4115-84F7-5B9FDB5B2E7E}">
      <dgm:prSet custT="1"/>
      <dgm:spPr/>
      <dgm:t>
        <a:bodyPr/>
        <a:lstStyle/>
        <a:p>
          <a:r>
            <a:rPr lang="en-US" sz="4000" dirty="0"/>
            <a:t>Methodology</a:t>
          </a:r>
        </a:p>
      </dgm:t>
    </dgm:pt>
    <dgm:pt modelId="{2024D93D-AAC1-492E-A972-9C089D73465B}" type="parTrans" cxnId="{2A6A6946-9896-421A-8932-75E6D0F87AEC}">
      <dgm:prSet/>
      <dgm:spPr/>
      <dgm:t>
        <a:bodyPr/>
        <a:lstStyle/>
        <a:p>
          <a:endParaRPr lang="en-US"/>
        </a:p>
      </dgm:t>
    </dgm:pt>
    <dgm:pt modelId="{4E7F0281-D872-4CC8-BE54-99785BB4A817}" type="sibTrans" cxnId="{2A6A6946-9896-421A-8932-75E6D0F87AEC}">
      <dgm:prSet/>
      <dgm:spPr/>
      <dgm:t>
        <a:bodyPr/>
        <a:lstStyle/>
        <a:p>
          <a:endParaRPr lang="en-US"/>
        </a:p>
      </dgm:t>
    </dgm:pt>
    <dgm:pt modelId="{7EE43090-3BB6-43F0-8AA1-09ED3FEC98D2}">
      <dgm:prSet custT="1"/>
      <dgm:spPr/>
      <dgm:t>
        <a:bodyPr/>
        <a:lstStyle/>
        <a:p>
          <a:r>
            <a:rPr lang="en-US" sz="4000" dirty="0"/>
            <a:t>Problem Formulation </a:t>
          </a:r>
        </a:p>
      </dgm:t>
    </dgm:pt>
    <dgm:pt modelId="{3E7FE020-B105-48D6-993E-414EE3E870A8}" type="parTrans" cxnId="{4CF79561-C7FE-4EA8-BD68-60713DBBB2FC}">
      <dgm:prSet/>
      <dgm:spPr/>
      <dgm:t>
        <a:bodyPr/>
        <a:lstStyle/>
        <a:p>
          <a:endParaRPr lang="en-US"/>
        </a:p>
      </dgm:t>
    </dgm:pt>
    <dgm:pt modelId="{41A0755B-D775-4C33-9053-A96D14CBF22A}" type="sibTrans" cxnId="{4CF79561-C7FE-4EA8-BD68-60713DBBB2FC}">
      <dgm:prSet/>
      <dgm:spPr/>
      <dgm:t>
        <a:bodyPr/>
        <a:lstStyle/>
        <a:p>
          <a:endParaRPr lang="en-US"/>
        </a:p>
      </dgm:t>
    </dgm:pt>
    <dgm:pt modelId="{8E595A9D-24CA-4574-9EFE-F4946F6019C5}">
      <dgm:prSet custT="1"/>
      <dgm:spPr/>
      <dgm:t>
        <a:bodyPr/>
        <a:lstStyle/>
        <a:p>
          <a:r>
            <a:rPr lang="en-US" sz="4000" dirty="0"/>
            <a:t>References</a:t>
          </a:r>
        </a:p>
      </dgm:t>
    </dgm:pt>
    <dgm:pt modelId="{D1802284-0D99-4F89-A25A-F5FB78AB5532}" type="parTrans" cxnId="{9BAC3387-2401-4895-A5F4-77DE9E5F4E4B}">
      <dgm:prSet/>
      <dgm:spPr/>
      <dgm:t>
        <a:bodyPr/>
        <a:lstStyle/>
        <a:p>
          <a:endParaRPr lang="en-US"/>
        </a:p>
      </dgm:t>
    </dgm:pt>
    <dgm:pt modelId="{F01D1B7E-C0D4-401A-A83D-E6FD6288A918}" type="sibTrans" cxnId="{9BAC3387-2401-4895-A5F4-77DE9E5F4E4B}">
      <dgm:prSet/>
      <dgm:spPr/>
      <dgm:t>
        <a:bodyPr/>
        <a:lstStyle/>
        <a:p>
          <a:endParaRPr lang="en-US"/>
        </a:p>
      </dgm:t>
    </dgm:pt>
    <dgm:pt modelId="{32B458F4-67A1-4F61-9724-D472DCB5FEF2}">
      <dgm:prSet custT="1"/>
      <dgm:spPr/>
      <dgm:t>
        <a:bodyPr/>
        <a:lstStyle/>
        <a:p>
          <a:r>
            <a:rPr lang="en-US" sz="4000" dirty="0"/>
            <a:t>Testing</a:t>
          </a:r>
        </a:p>
      </dgm:t>
    </dgm:pt>
    <dgm:pt modelId="{9DA53709-9805-4561-B0CE-C4BA3F2C5E8A}" type="parTrans" cxnId="{D17AF2D6-0003-494E-87EC-F2E9CAFC128F}">
      <dgm:prSet/>
      <dgm:spPr/>
      <dgm:t>
        <a:bodyPr/>
        <a:lstStyle/>
        <a:p>
          <a:endParaRPr lang="en-US"/>
        </a:p>
      </dgm:t>
    </dgm:pt>
    <dgm:pt modelId="{326ABC6F-9D61-4A06-BDE2-60A504820739}" type="sibTrans" cxnId="{D17AF2D6-0003-494E-87EC-F2E9CAFC128F}">
      <dgm:prSet/>
      <dgm:spPr/>
      <dgm:t>
        <a:bodyPr/>
        <a:lstStyle/>
        <a:p>
          <a:endParaRPr lang="en-US"/>
        </a:p>
      </dgm:t>
    </dgm:pt>
    <dgm:pt modelId="{F0510628-FC0E-40B9-BD01-0CABAB871A11}">
      <dgm:prSet custT="1"/>
      <dgm:spPr/>
      <dgm:t>
        <a:bodyPr/>
        <a:lstStyle/>
        <a:p>
          <a:r>
            <a:rPr lang="en-US" sz="4000" dirty="0"/>
            <a:t>System Output</a:t>
          </a:r>
        </a:p>
      </dgm:t>
    </dgm:pt>
    <dgm:pt modelId="{DB1E04FC-7C28-4F6C-874A-39CADB0A07B3}" type="parTrans" cxnId="{CA3327B1-A27A-4D08-9966-F390C0CB356F}">
      <dgm:prSet/>
      <dgm:spPr/>
      <dgm:t>
        <a:bodyPr/>
        <a:lstStyle/>
        <a:p>
          <a:endParaRPr lang="en-US"/>
        </a:p>
      </dgm:t>
    </dgm:pt>
    <dgm:pt modelId="{54057C04-481D-4821-B151-705E6F6C2AFF}" type="sibTrans" cxnId="{CA3327B1-A27A-4D08-9966-F390C0CB356F}">
      <dgm:prSet/>
      <dgm:spPr/>
      <dgm:t>
        <a:bodyPr/>
        <a:lstStyle/>
        <a:p>
          <a:endParaRPr lang="en-US"/>
        </a:p>
      </dgm:t>
    </dgm:pt>
    <dgm:pt modelId="{EE50F9D2-2885-4525-8AB5-6019FD216402}">
      <dgm:prSet custT="1"/>
      <dgm:spPr/>
      <dgm:t>
        <a:bodyPr/>
        <a:lstStyle/>
        <a:p>
          <a:r>
            <a:rPr lang="en-US" sz="4000" dirty="0"/>
            <a:t>Future Work</a:t>
          </a:r>
        </a:p>
      </dgm:t>
    </dgm:pt>
    <dgm:pt modelId="{0168A1C8-2E77-4F5E-8FFA-768440709BC9}" type="parTrans" cxnId="{A30D37CF-2510-4659-80E8-D5987D125D50}">
      <dgm:prSet/>
      <dgm:spPr/>
      <dgm:t>
        <a:bodyPr/>
        <a:lstStyle/>
        <a:p>
          <a:endParaRPr lang="en-US"/>
        </a:p>
      </dgm:t>
    </dgm:pt>
    <dgm:pt modelId="{DDA8B21F-4ABD-4972-B08D-040E831D9408}" type="sibTrans" cxnId="{A30D37CF-2510-4659-80E8-D5987D125D50}">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1639F859-7547-4252-BC81-6703C6705234}" type="pres">
      <dgm:prSet presAssocID="{7EE43090-3BB6-43F0-8AA1-09ED3FEC98D2}" presName="thickLine" presStyleLbl="alignNode1" presStyleIdx="0" presStyleCnt="7"/>
      <dgm:spPr/>
    </dgm:pt>
    <dgm:pt modelId="{F2F45726-F774-4637-BFB3-8A65B335C2D5}" type="pres">
      <dgm:prSet presAssocID="{7EE43090-3BB6-43F0-8AA1-09ED3FEC98D2}" presName="horz1" presStyleCnt="0"/>
      <dgm:spPr/>
    </dgm:pt>
    <dgm:pt modelId="{C15EBF6B-2EAD-4829-B826-084C6B092A0B}" type="pres">
      <dgm:prSet presAssocID="{7EE43090-3BB6-43F0-8AA1-09ED3FEC98D2}" presName="tx1" presStyleLbl="revTx" presStyleIdx="0" presStyleCnt="7"/>
      <dgm:spPr/>
    </dgm:pt>
    <dgm:pt modelId="{A75253CE-AA0B-4485-ABF3-8CFC3279EB3B}" type="pres">
      <dgm:prSet presAssocID="{7EE43090-3BB6-43F0-8AA1-09ED3FEC98D2}" presName="vert1" presStyleCnt="0"/>
      <dgm:spPr/>
    </dgm:pt>
    <dgm:pt modelId="{3D4C8859-6A92-4FA2-BD80-62A181132C8F}" type="pres">
      <dgm:prSet presAssocID="{C4A16DC6-83FF-487B-A891-C3364C932289}" presName="thickLine" presStyleLbl="alignNode1" presStyleIdx="1" presStyleCnt="7"/>
      <dgm:spPr/>
    </dgm:pt>
    <dgm:pt modelId="{C4B23A9F-0020-4E9B-AB0C-D5F30C02B9E1}" type="pres">
      <dgm:prSet presAssocID="{C4A16DC6-83FF-487B-A891-C3364C932289}" presName="horz1" presStyleCnt="0"/>
      <dgm:spPr/>
    </dgm:pt>
    <dgm:pt modelId="{93165370-D87A-478C-9619-60996D3A4D5E}" type="pres">
      <dgm:prSet presAssocID="{C4A16DC6-83FF-487B-A891-C3364C932289}" presName="tx1" presStyleLbl="revTx" presStyleIdx="1" presStyleCnt="7"/>
      <dgm:spPr/>
    </dgm:pt>
    <dgm:pt modelId="{753E108B-8F0B-4ADA-9162-23EB8BC1ED3B}" type="pres">
      <dgm:prSet presAssocID="{C4A16DC6-83FF-487B-A891-C3364C932289}" presName="vert1" presStyleCnt="0"/>
      <dgm:spPr/>
    </dgm:pt>
    <dgm:pt modelId="{762D7D16-4DDE-409E-AA1B-DC86C4989E75}" type="pres">
      <dgm:prSet presAssocID="{357D43A6-115E-4115-84F7-5B9FDB5B2E7E}" presName="thickLine" presStyleLbl="alignNode1" presStyleIdx="2" presStyleCnt="7"/>
      <dgm:spPr/>
    </dgm:pt>
    <dgm:pt modelId="{6447962D-128B-4000-9EE7-5B1017CCBA51}" type="pres">
      <dgm:prSet presAssocID="{357D43A6-115E-4115-84F7-5B9FDB5B2E7E}" presName="horz1" presStyleCnt="0"/>
      <dgm:spPr/>
    </dgm:pt>
    <dgm:pt modelId="{D4AEA341-A059-4EC6-A4F5-3B6D482D8A78}" type="pres">
      <dgm:prSet presAssocID="{357D43A6-115E-4115-84F7-5B9FDB5B2E7E}" presName="tx1" presStyleLbl="revTx" presStyleIdx="2" presStyleCnt="7"/>
      <dgm:spPr/>
    </dgm:pt>
    <dgm:pt modelId="{9C28CCA1-DB0A-4E27-9E40-D2C3FD3F5503}" type="pres">
      <dgm:prSet presAssocID="{357D43A6-115E-4115-84F7-5B9FDB5B2E7E}" presName="vert1" presStyleCnt="0"/>
      <dgm:spPr/>
    </dgm:pt>
    <dgm:pt modelId="{36D66F25-2E40-49C3-8349-7762BBF4BCDB}" type="pres">
      <dgm:prSet presAssocID="{32B458F4-67A1-4F61-9724-D472DCB5FEF2}" presName="thickLine" presStyleLbl="alignNode1" presStyleIdx="3" presStyleCnt="7"/>
      <dgm:spPr/>
    </dgm:pt>
    <dgm:pt modelId="{7B915B05-AE88-4C84-8568-8F91F4E344A9}" type="pres">
      <dgm:prSet presAssocID="{32B458F4-67A1-4F61-9724-D472DCB5FEF2}" presName="horz1" presStyleCnt="0"/>
      <dgm:spPr/>
    </dgm:pt>
    <dgm:pt modelId="{24773247-B3EF-471A-BE4F-B3264DA2A1A3}" type="pres">
      <dgm:prSet presAssocID="{32B458F4-67A1-4F61-9724-D472DCB5FEF2}" presName="tx1" presStyleLbl="revTx" presStyleIdx="3" presStyleCnt="7"/>
      <dgm:spPr/>
    </dgm:pt>
    <dgm:pt modelId="{88B093A0-3C1F-4856-A0F6-8C14A100C156}" type="pres">
      <dgm:prSet presAssocID="{32B458F4-67A1-4F61-9724-D472DCB5FEF2}" presName="vert1" presStyleCnt="0"/>
      <dgm:spPr/>
    </dgm:pt>
    <dgm:pt modelId="{DDB13C31-2A3F-43BB-806D-DBDE48B47D5D}" type="pres">
      <dgm:prSet presAssocID="{F0510628-FC0E-40B9-BD01-0CABAB871A11}" presName="thickLine" presStyleLbl="alignNode1" presStyleIdx="4" presStyleCnt="7"/>
      <dgm:spPr/>
    </dgm:pt>
    <dgm:pt modelId="{28BA9E60-9C5F-41FC-AB11-3F511EBFEA45}" type="pres">
      <dgm:prSet presAssocID="{F0510628-FC0E-40B9-BD01-0CABAB871A11}" presName="horz1" presStyleCnt="0"/>
      <dgm:spPr/>
    </dgm:pt>
    <dgm:pt modelId="{71E1F79C-A94D-4172-B0F0-942448D4ADC0}" type="pres">
      <dgm:prSet presAssocID="{F0510628-FC0E-40B9-BD01-0CABAB871A11}" presName="tx1" presStyleLbl="revTx" presStyleIdx="4" presStyleCnt="7"/>
      <dgm:spPr/>
    </dgm:pt>
    <dgm:pt modelId="{68B75FA7-190A-4AC4-BFC9-B6A98416D1AA}" type="pres">
      <dgm:prSet presAssocID="{F0510628-FC0E-40B9-BD01-0CABAB871A11}" presName="vert1" presStyleCnt="0"/>
      <dgm:spPr/>
    </dgm:pt>
    <dgm:pt modelId="{60868DDC-BB40-4BBE-8653-958D336D5B33}" type="pres">
      <dgm:prSet presAssocID="{EE50F9D2-2885-4525-8AB5-6019FD216402}" presName="thickLine" presStyleLbl="alignNode1" presStyleIdx="5" presStyleCnt="7"/>
      <dgm:spPr/>
    </dgm:pt>
    <dgm:pt modelId="{F95C4A47-2924-4620-BE65-D7114C0C684E}" type="pres">
      <dgm:prSet presAssocID="{EE50F9D2-2885-4525-8AB5-6019FD216402}" presName="horz1" presStyleCnt="0"/>
      <dgm:spPr/>
    </dgm:pt>
    <dgm:pt modelId="{02EF27D3-CA73-45D7-AEE3-57F03CC6E56F}" type="pres">
      <dgm:prSet presAssocID="{EE50F9D2-2885-4525-8AB5-6019FD216402}" presName="tx1" presStyleLbl="revTx" presStyleIdx="5" presStyleCnt="7"/>
      <dgm:spPr/>
    </dgm:pt>
    <dgm:pt modelId="{FF8D3E77-1D32-47C0-A277-8EA085D136E9}" type="pres">
      <dgm:prSet presAssocID="{EE50F9D2-2885-4525-8AB5-6019FD216402}" presName="vert1" presStyleCnt="0"/>
      <dgm:spPr/>
    </dgm:pt>
    <dgm:pt modelId="{1B3D1D6C-62C5-4A8C-9B4B-FD51EA654B61}" type="pres">
      <dgm:prSet presAssocID="{8E595A9D-24CA-4574-9EFE-F4946F6019C5}" presName="thickLine" presStyleLbl="alignNode1" presStyleIdx="6" presStyleCnt="7"/>
      <dgm:spPr/>
    </dgm:pt>
    <dgm:pt modelId="{5D8D32A3-D8DA-4982-B655-C5C2FC5E8FC9}" type="pres">
      <dgm:prSet presAssocID="{8E595A9D-24CA-4574-9EFE-F4946F6019C5}" presName="horz1" presStyleCnt="0"/>
      <dgm:spPr/>
    </dgm:pt>
    <dgm:pt modelId="{40FFEB65-6B6B-4217-8878-FE72C828738C}" type="pres">
      <dgm:prSet presAssocID="{8E595A9D-24CA-4574-9EFE-F4946F6019C5}" presName="tx1" presStyleLbl="revTx" presStyleIdx="6" presStyleCnt="7"/>
      <dgm:spPr/>
    </dgm:pt>
    <dgm:pt modelId="{307A70D5-E831-42E2-ABB8-32F8D6B3CA00}" type="pres">
      <dgm:prSet presAssocID="{8E595A9D-24CA-4574-9EFE-F4946F6019C5}" presName="vert1" presStyleCnt="0"/>
      <dgm:spPr/>
    </dgm:pt>
  </dgm:ptLst>
  <dgm:cxnLst>
    <dgm:cxn modelId="{CC325014-EFCC-4D0A-930A-638F71FF624B}" type="presOf" srcId="{7EE43090-3BB6-43F0-8AA1-09ED3FEC98D2}" destId="{C15EBF6B-2EAD-4829-B826-084C6B092A0B}" srcOrd="0" destOrd="0" presId="urn:microsoft.com/office/officeart/2008/layout/LinedList"/>
    <dgm:cxn modelId="{4CF79561-C7FE-4EA8-BD68-60713DBBB2FC}" srcId="{F4CCEF58-E5C7-42C6-9DFF-D50DED3FAF5E}" destId="{7EE43090-3BB6-43F0-8AA1-09ED3FEC98D2}" srcOrd="0" destOrd="0" parTransId="{3E7FE020-B105-48D6-993E-414EE3E870A8}" sibTransId="{41A0755B-D775-4C33-9053-A96D14CBF22A}"/>
    <dgm:cxn modelId="{B72CC344-F67B-4213-9B9F-89ACA827E186}" type="presOf" srcId="{8E595A9D-24CA-4574-9EFE-F4946F6019C5}" destId="{40FFEB65-6B6B-4217-8878-FE72C828738C}" srcOrd="0" destOrd="0" presId="urn:microsoft.com/office/officeart/2008/layout/LinedList"/>
    <dgm:cxn modelId="{2A6A6946-9896-421A-8932-75E6D0F87AEC}" srcId="{F4CCEF58-E5C7-42C6-9DFF-D50DED3FAF5E}" destId="{357D43A6-115E-4115-84F7-5B9FDB5B2E7E}" srcOrd="2" destOrd="0" parTransId="{2024D93D-AAC1-492E-A972-9C089D73465B}" sibTransId="{4E7F0281-D872-4CC8-BE54-99785BB4A817}"/>
    <dgm:cxn modelId="{092B776A-D3CE-43B8-9DEB-7C5290E7EA64}" type="presOf" srcId="{F4CCEF58-E5C7-42C6-9DFF-D50DED3FAF5E}" destId="{E1EF0B65-2FDB-435F-B1FB-F3CD08248BEA}" srcOrd="0" destOrd="0" presId="urn:microsoft.com/office/officeart/2008/layout/LinedList"/>
    <dgm:cxn modelId="{1A6ECF58-09F3-4358-908F-DCBB612AFD55}" type="presOf" srcId="{32B458F4-67A1-4F61-9724-D472DCB5FEF2}" destId="{24773247-B3EF-471A-BE4F-B3264DA2A1A3}" srcOrd="0" destOrd="0" presId="urn:microsoft.com/office/officeart/2008/layout/LinedList"/>
    <dgm:cxn modelId="{9BAC3387-2401-4895-A5F4-77DE9E5F4E4B}" srcId="{F4CCEF58-E5C7-42C6-9DFF-D50DED3FAF5E}" destId="{8E595A9D-24CA-4574-9EFE-F4946F6019C5}" srcOrd="6" destOrd="0" parTransId="{D1802284-0D99-4F89-A25A-F5FB78AB5532}" sibTransId="{F01D1B7E-C0D4-401A-A83D-E6FD6288A918}"/>
    <dgm:cxn modelId="{691595AC-050B-46AD-990F-70FEAE9A9AAE}" srcId="{F4CCEF58-E5C7-42C6-9DFF-D50DED3FAF5E}" destId="{C4A16DC6-83FF-487B-A891-C3364C932289}" srcOrd="1" destOrd="0" parTransId="{C7C94215-0F41-4EFA-839B-647F8AAB248B}" sibTransId="{7BE5D1BB-2E14-4AB5-87F6-921D70A1B025}"/>
    <dgm:cxn modelId="{EBFB56AE-1AC1-428A-9789-9FBDD11D23BB}" type="presOf" srcId="{EE50F9D2-2885-4525-8AB5-6019FD216402}" destId="{02EF27D3-CA73-45D7-AEE3-57F03CC6E56F}" srcOrd="0" destOrd="0" presId="urn:microsoft.com/office/officeart/2008/layout/LinedList"/>
    <dgm:cxn modelId="{5D49DEAF-5D20-44F8-8FD6-63374DF0859B}" type="presOf" srcId="{F0510628-FC0E-40B9-BD01-0CABAB871A11}" destId="{71E1F79C-A94D-4172-B0F0-942448D4ADC0}" srcOrd="0" destOrd="0" presId="urn:microsoft.com/office/officeart/2008/layout/LinedList"/>
    <dgm:cxn modelId="{CA3327B1-A27A-4D08-9966-F390C0CB356F}" srcId="{F4CCEF58-E5C7-42C6-9DFF-D50DED3FAF5E}" destId="{F0510628-FC0E-40B9-BD01-0CABAB871A11}" srcOrd="4" destOrd="0" parTransId="{DB1E04FC-7C28-4F6C-874A-39CADB0A07B3}" sibTransId="{54057C04-481D-4821-B151-705E6F6C2AFF}"/>
    <dgm:cxn modelId="{31A49AB7-F5E3-4FC2-8307-EBE548E6BF25}" type="presOf" srcId="{C4A16DC6-83FF-487B-A891-C3364C932289}" destId="{93165370-D87A-478C-9619-60996D3A4D5E}" srcOrd="0" destOrd="0" presId="urn:microsoft.com/office/officeart/2008/layout/LinedList"/>
    <dgm:cxn modelId="{C6DAAAC8-D9FE-4D06-9800-F79C26E69B40}" type="presOf" srcId="{357D43A6-115E-4115-84F7-5B9FDB5B2E7E}" destId="{D4AEA341-A059-4EC6-A4F5-3B6D482D8A78}" srcOrd="0" destOrd="0" presId="urn:microsoft.com/office/officeart/2008/layout/LinedList"/>
    <dgm:cxn modelId="{A30D37CF-2510-4659-80E8-D5987D125D50}" srcId="{F4CCEF58-E5C7-42C6-9DFF-D50DED3FAF5E}" destId="{EE50F9D2-2885-4525-8AB5-6019FD216402}" srcOrd="5" destOrd="0" parTransId="{0168A1C8-2E77-4F5E-8FFA-768440709BC9}" sibTransId="{DDA8B21F-4ABD-4972-B08D-040E831D9408}"/>
    <dgm:cxn modelId="{D17AF2D6-0003-494E-87EC-F2E9CAFC128F}" srcId="{F4CCEF58-E5C7-42C6-9DFF-D50DED3FAF5E}" destId="{32B458F4-67A1-4F61-9724-D472DCB5FEF2}" srcOrd="3" destOrd="0" parTransId="{9DA53709-9805-4561-B0CE-C4BA3F2C5E8A}" sibTransId="{326ABC6F-9D61-4A06-BDE2-60A504820739}"/>
    <dgm:cxn modelId="{4812C3A4-DEE2-4AEF-9CB3-B283154AC12A}" type="presParOf" srcId="{E1EF0B65-2FDB-435F-B1FB-F3CD08248BEA}" destId="{1639F859-7547-4252-BC81-6703C6705234}" srcOrd="0" destOrd="0" presId="urn:microsoft.com/office/officeart/2008/layout/LinedList"/>
    <dgm:cxn modelId="{53D3EF23-4B3D-4270-80EA-715168421965}" type="presParOf" srcId="{E1EF0B65-2FDB-435F-B1FB-F3CD08248BEA}" destId="{F2F45726-F774-4637-BFB3-8A65B335C2D5}" srcOrd="1" destOrd="0" presId="urn:microsoft.com/office/officeart/2008/layout/LinedList"/>
    <dgm:cxn modelId="{4C442F2E-7CB3-4F30-9FAE-D6747242B5BC}" type="presParOf" srcId="{F2F45726-F774-4637-BFB3-8A65B335C2D5}" destId="{C15EBF6B-2EAD-4829-B826-084C6B092A0B}" srcOrd="0" destOrd="0" presId="urn:microsoft.com/office/officeart/2008/layout/LinedList"/>
    <dgm:cxn modelId="{B7BE4FD0-F520-4089-B0B4-17ED5A13A926}" type="presParOf" srcId="{F2F45726-F774-4637-BFB3-8A65B335C2D5}" destId="{A75253CE-AA0B-4485-ABF3-8CFC3279EB3B}" srcOrd="1" destOrd="0" presId="urn:microsoft.com/office/officeart/2008/layout/LinedList"/>
    <dgm:cxn modelId="{C0C6F571-0AFE-4CF2-BDA9-044B4D5F5670}" type="presParOf" srcId="{E1EF0B65-2FDB-435F-B1FB-F3CD08248BEA}" destId="{3D4C8859-6A92-4FA2-BD80-62A181132C8F}" srcOrd="2" destOrd="0" presId="urn:microsoft.com/office/officeart/2008/layout/LinedList"/>
    <dgm:cxn modelId="{2CB237AF-417F-4C35-8A05-C347ACC1B4E4}" type="presParOf" srcId="{E1EF0B65-2FDB-435F-B1FB-F3CD08248BEA}" destId="{C4B23A9F-0020-4E9B-AB0C-D5F30C02B9E1}" srcOrd="3" destOrd="0" presId="urn:microsoft.com/office/officeart/2008/layout/LinedList"/>
    <dgm:cxn modelId="{E5F358F7-679D-4006-9D3D-BC3393CE067C}" type="presParOf" srcId="{C4B23A9F-0020-4E9B-AB0C-D5F30C02B9E1}" destId="{93165370-D87A-478C-9619-60996D3A4D5E}" srcOrd="0" destOrd="0" presId="urn:microsoft.com/office/officeart/2008/layout/LinedList"/>
    <dgm:cxn modelId="{0B710EE2-C944-4C2A-B787-9E03C7C7CED2}" type="presParOf" srcId="{C4B23A9F-0020-4E9B-AB0C-D5F30C02B9E1}" destId="{753E108B-8F0B-4ADA-9162-23EB8BC1ED3B}" srcOrd="1" destOrd="0" presId="urn:microsoft.com/office/officeart/2008/layout/LinedList"/>
    <dgm:cxn modelId="{73194547-95C0-47DF-9692-2D1BB2F70E83}" type="presParOf" srcId="{E1EF0B65-2FDB-435F-B1FB-F3CD08248BEA}" destId="{762D7D16-4DDE-409E-AA1B-DC86C4989E75}" srcOrd="4" destOrd="0" presId="urn:microsoft.com/office/officeart/2008/layout/LinedList"/>
    <dgm:cxn modelId="{973202B2-67FF-4176-8A47-C9BBAFE9B5A6}" type="presParOf" srcId="{E1EF0B65-2FDB-435F-B1FB-F3CD08248BEA}" destId="{6447962D-128B-4000-9EE7-5B1017CCBA51}" srcOrd="5" destOrd="0" presId="urn:microsoft.com/office/officeart/2008/layout/LinedList"/>
    <dgm:cxn modelId="{9F5A2E8B-6D36-49FE-98F9-0F6DB76D7F9F}" type="presParOf" srcId="{6447962D-128B-4000-9EE7-5B1017CCBA51}" destId="{D4AEA341-A059-4EC6-A4F5-3B6D482D8A78}" srcOrd="0" destOrd="0" presId="urn:microsoft.com/office/officeart/2008/layout/LinedList"/>
    <dgm:cxn modelId="{A80326AD-F161-4B5F-A190-D9398C25171A}" type="presParOf" srcId="{6447962D-128B-4000-9EE7-5B1017CCBA51}" destId="{9C28CCA1-DB0A-4E27-9E40-D2C3FD3F5503}" srcOrd="1" destOrd="0" presId="urn:microsoft.com/office/officeart/2008/layout/LinedList"/>
    <dgm:cxn modelId="{311A29BA-545F-4408-89E1-11076A5EF958}" type="presParOf" srcId="{E1EF0B65-2FDB-435F-B1FB-F3CD08248BEA}" destId="{36D66F25-2E40-49C3-8349-7762BBF4BCDB}" srcOrd="6" destOrd="0" presId="urn:microsoft.com/office/officeart/2008/layout/LinedList"/>
    <dgm:cxn modelId="{9D9098C1-7E4E-4940-AC4C-AF9CD5879F46}" type="presParOf" srcId="{E1EF0B65-2FDB-435F-B1FB-F3CD08248BEA}" destId="{7B915B05-AE88-4C84-8568-8F91F4E344A9}" srcOrd="7" destOrd="0" presId="urn:microsoft.com/office/officeart/2008/layout/LinedList"/>
    <dgm:cxn modelId="{F5D77C32-497B-4642-B1F7-1875DD2C7C1F}" type="presParOf" srcId="{7B915B05-AE88-4C84-8568-8F91F4E344A9}" destId="{24773247-B3EF-471A-BE4F-B3264DA2A1A3}" srcOrd="0" destOrd="0" presId="urn:microsoft.com/office/officeart/2008/layout/LinedList"/>
    <dgm:cxn modelId="{610708BF-C803-4F42-BBFF-F2D226D47D9B}" type="presParOf" srcId="{7B915B05-AE88-4C84-8568-8F91F4E344A9}" destId="{88B093A0-3C1F-4856-A0F6-8C14A100C156}" srcOrd="1" destOrd="0" presId="urn:microsoft.com/office/officeart/2008/layout/LinedList"/>
    <dgm:cxn modelId="{58EA9E3B-19BF-4FD8-9EDC-5BC23862ECF1}" type="presParOf" srcId="{E1EF0B65-2FDB-435F-B1FB-F3CD08248BEA}" destId="{DDB13C31-2A3F-43BB-806D-DBDE48B47D5D}" srcOrd="8" destOrd="0" presId="urn:microsoft.com/office/officeart/2008/layout/LinedList"/>
    <dgm:cxn modelId="{37490A94-8F7F-4F2A-96B4-8B6B168E5058}" type="presParOf" srcId="{E1EF0B65-2FDB-435F-B1FB-F3CD08248BEA}" destId="{28BA9E60-9C5F-41FC-AB11-3F511EBFEA45}" srcOrd="9" destOrd="0" presId="urn:microsoft.com/office/officeart/2008/layout/LinedList"/>
    <dgm:cxn modelId="{A90049A1-FC23-4C48-8BFF-5561CC30E5F9}" type="presParOf" srcId="{28BA9E60-9C5F-41FC-AB11-3F511EBFEA45}" destId="{71E1F79C-A94D-4172-B0F0-942448D4ADC0}" srcOrd="0" destOrd="0" presId="urn:microsoft.com/office/officeart/2008/layout/LinedList"/>
    <dgm:cxn modelId="{95AA43DB-3CC6-4626-A960-A73E4247A4C2}" type="presParOf" srcId="{28BA9E60-9C5F-41FC-AB11-3F511EBFEA45}" destId="{68B75FA7-190A-4AC4-BFC9-B6A98416D1AA}" srcOrd="1" destOrd="0" presId="urn:microsoft.com/office/officeart/2008/layout/LinedList"/>
    <dgm:cxn modelId="{641B17C6-1BDE-4EA2-87F3-3C7A85B9FDE7}" type="presParOf" srcId="{E1EF0B65-2FDB-435F-B1FB-F3CD08248BEA}" destId="{60868DDC-BB40-4BBE-8653-958D336D5B33}" srcOrd="10" destOrd="0" presId="urn:microsoft.com/office/officeart/2008/layout/LinedList"/>
    <dgm:cxn modelId="{CD419DCD-23B3-4E07-8DB1-2F7E37CE6539}" type="presParOf" srcId="{E1EF0B65-2FDB-435F-B1FB-F3CD08248BEA}" destId="{F95C4A47-2924-4620-BE65-D7114C0C684E}" srcOrd="11" destOrd="0" presId="urn:microsoft.com/office/officeart/2008/layout/LinedList"/>
    <dgm:cxn modelId="{AF5D2B62-AF9A-42D0-8588-81AA21B9673B}" type="presParOf" srcId="{F95C4A47-2924-4620-BE65-D7114C0C684E}" destId="{02EF27D3-CA73-45D7-AEE3-57F03CC6E56F}" srcOrd="0" destOrd="0" presId="urn:microsoft.com/office/officeart/2008/layout/LinedList"/>
    <dgm:cxn modelId="{ECCD1FCA-45A7-47EB-89ED-68282FA09A34}" type="presParOf" srcId="{F95C4A47-2924-4620-BE65-D7114C0C684E}" destId="{FF8D3E77-1D32-47C0-A277-8EA085D136E9}" srcOrd="1" destOrd="0" presId="urn:microsoft.com/office/officeart/2008/layout/LinedList"/>
    <dgm:cxn modelId="{4F08D526-1B60-4086-83FA-5F4420186948}" type="presParOf" srcId="{E1EF0B65-2FDB-435F-B1FB-F3CD08248BEA}" destId="{1B3D1D6C-62C5-4A8C-9B4B-FD51EA654B61}" srcOrd="12" destOrd="0" presId="urn:microsoft.com/office/officeart/2008/layout/LinedList"/>
    <dgm:cxn modelId="{05717C27-3957-49C3-9513-F860A5CA9B3D}" type="presParOf" srcId="{E1EF0B65-2FDB-435F-B1FB-F3CD08248BEA}" destId="{5D8D32A3-D8DA-4982-B655-C5C2FC5E8FC9}" srcOrd="13" destOrd="0" presId="urn:microsoft.com/office/officeart/2008/layout/LinedList"/>
    <dgm:cxn modelId="{3FFB00C0-A5E0-49FD-A22F-4B969DEE2B72}" type="presParOf" srcId="{5D8D32A3-D8DA-4982-B655-C5C2FC5E8FC9}" destId="{40FFEB65-6B6B-4217-8878-FE72C828738C}" srcOrd="0" destOrd="0" presId="urn:microsoft.com/office/officeart/2008/layout/LinedList"/>
    <dgm:cxn modelId="{76F44C93-FC38-49DF-A741-D676C40267A3}" type="presParOf" srcId="{5D8D32A3-D8DA-4982-B655-C5C2FC5E8FC9}" destId="{307A70D5-E831-42E2-ABB8-32F8D6B3CA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EE43090-3BB6-43F0-8AA1-09ED3FEC98D2}">
      <dgm:prSet custT="1"/>
      <dgm:spPr/>
      <dgm:t>
        <a:bodyPr/>
        <a:lstStyle/>
        <a:p>
          <a:pPr algn="l"/>
          <a:r>
            <a:rPr lang="en-US" sz="2800" dirty="0"/>
            <a:t>Minneapolis-Saint Paul westbound I-94 is one of the busiest highways in Minnesota.                                                                                                                          </a:t>
          </a:r>
        </a:p>
      </dgm:t>
    </dgm:pt>
    <dgm:pt modelId="{41A0755B-D775-4C33-9053-A96D14CBF22A}" type="sibTrans" cxnId="{4CF79561-C7FE-4EA8-BD68-60713DBBB2FC}">
      <dgm:prSet/>
      <dgm:spPr/>
      <dgm:t>
        <a:bodyPr/>
        <a:lstStyle/>
        <a:p>
          <a:endParaRPr lang="en-US"/>
        </a:p>
      </dgm:t>
    </dgm:pt>
    <dgm:pt modelId="{3E7FE020-B105-48D6-993E-414EE3E870A8}" type="parTrans" cxnId="{4CF79561-C7FE-4EA8-BD68-60713DBBB2FC}">
      <dgm:prSet/>
      <dgm:spPr/>
      <dgm:t>
        <a:bodyPr/>
        <a:lstStyle/>
        <a:p>
          <a:endParaRPr lang="en-US"/>
        </a:p>
      </dgm:t>
    </dgm:pt>
    <dgm:pt modelId="{CB50BB5E-C8B6-4A47-9F3C-01D87BE95E4F}">
      <dgm:prSet custT="1"/>
      <dgm:spPr/>
      <dgm:t>
        <a:bodyPr/>
        <a:lstStyle/>
        <a:p>
          <a:pPr algn="l"/>
          <a:r>
            <a:rPr lang="en-US" sz="2800" dirty="0"/>
            <a:t>Traffic congestions affect the society and individuals negatively throughout the year.</a:t>
          </a:r>
        </a:p>
      </dgm:t>
    </dgm:pt>
    <dgm:pt modelId="{68A9EA16-168D-4D9B-88B0-6E74E3627DBD}" type="parTrans" cxnId="{E6471E48-5633-459F-950F-29858AA72B44}">
      <dgm:prSet/>
      <dgm:spPr/>
      <dgm:t>
        <a:bodyPr/>
        <a:lstStyle/>
        <a:p>
          <a:endParaRPr lang="en-US"/>
        </a:p>
      </dgm:t>
    </dgm:pt>
    <dgm:pt modelId="{1A0423E9-05CF-4DAD-9CAB-FA1C7D8AB34B}" type="sibTrans" cxnId="{E6471E48-5633-459F-950F-29858AA72B44}">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1639F859-7547-4252-BC81-6703C6705234}" type="pres">
      <dgm:prSet presAssocID="{7EE43090-3BB6-43F0-8AA1-09ED3FEC98D2}" presName="thickLine" presStyleLbl="alignNode1" presStyleIdx="0" presStyleCnt="2"/>
      <dgm:spPr/>
    </dgm:pt>
    <dgm:pt modelId="{F2F45726-F774-4637-BFB3-8A65B335C2D5}" type="pres">
      <dgm:prSet presAssocID="{7EE43090-3BB6-43F0-8AA1-09ED3FEC98D2}" presName="horz1" presStyleCnt="0"/>
      <dgm:spPr/>
    </dgm:pt>
    <dgm:pt modelId="{C15EBF6B-2EAD-4829-B826-084C6B092A0B}" type="pres">
      <dgm:prSet presAssocID="{7EE43090-3BB6-43F0-8AA1-09ED3FEC98D2}" presName="tx1" presStyleLbl="revTx" presStyleIdx="0" presStyleCnt="2"/>
      <dgm:spPr/>
    </dgm:pt>
    <dgm:pt modelId="{A75253CE-AA0B-4485-ABF3-8CFC3279EB3B}" type="pres">
      <dgm:prSet presAssocID="{7EE43090-3BB6-43F0-8AA1-09ED3FEC98D2}" presName="vert1" presStyleCnt="0"/>
      <dgm:spPr/>
    </dgm:pt>
    <dgm:pt modelId="{4E61BB12-38C1-4B8E-BC37-E0720249FECA}" type="pres">
      <dgm:prSet presAssocID="{CB50BB5E-C8B6-4A47-9F3C-01D87BE95E4F}" presName="thickLine" presStyleLbl="alignNode1" presStyleIdx="1" presStyleCnt="2"/>
      <dgm:spPr/>
    </dgm:pt>
    <dgm:pt modelId="{C3E59739-08DB-458D-8387-5C5D9A2539CA}" type="pres">
      <dgm:prSet presAssocID="{CB50BB5E-C8B6-4A47-9F3C-01D87BE95E4F}" presName="horz1" presStyleCnt="0"/>
      <dgm:spPr/>
    </dgm:pt>
    <dgm:pt modelId="{720F857D-E35C-45BA-8AAE-097E677B2A8D}" type="pres">
      <dgm:prSet presAssocID="{CB50BB5E-C8B6-4A47-9F3C-01D87BE95E4F}" presName="tx1" presStyleLbl="revTx" presStyleIdx="1" presStyleCnt="2"/>
      <dgm:spPr/>
    </dgm:pt>
    <dgm:pt modelId="{C7DBCDD5-783B-4049-B692-681A8DC13D5B}" type="pres">
      <dgm:prSet presAssocID="{CB50BB5E-C8B6-4A47-9F3C-01D87BE95E4F}" presName="vert1" presStyleCnt="0"/>
      <dgm:spPr/>
    </dgm:pt>
  </dgm:ptLst>
  <dgm:cxnLst>
    <dgm:cxn modelId="{CC325014-EFCC-4D0A-930A-638F71FF624B}" type="presOf" srcId="{7EE43090-3BB6-43F0-8AA1-09ED3FEC98D2}" destId="{C15EBF6B-2EAD-4829-B826-084C6B092A0B}" srcOrd="0" destOrd="0" presId="urn:microsoft.com/office/officeart/2008/layout/LinedList"/>
    <dgm:cxn modelId="{C207E732-9063-400E-A01F-0DB9E94822D2}" type="presOf" srcId="{CB50BB5E-C8B6-4A47-9F3C-01D87BE95E4F}" destId="{720F857D-E35C-45BA-8AAE-097E677B2A8D}" srcOrd="0" destOrd="0" presId="urn:microsoft.com/office/officeart/2008/layout/LinedList"/>
    <dgm:cxn modelId="{4CF79561-C7FE-4EA8-BD68-60713DBBB2FC}" srcId="{F4CCEF58-E5C7-42C6-9DFF-D50DED3FAF5E}" destId="{7EE43090-3BB6-43F0-8AA1-09ED3FEC98D2}" srcOrd="0" destOrd="0" parTransId="{3E7FE020-B105-48D6-993E-414EE3E870A8}" sibTransId="{41A0755B-D775-4C33-9053-A96D14CBF22A}"/>
    <dgm:cxn modelId="{E6471E48-5633-459F-950F-29858AA72B44}" srcId="{F4CCEF58-E5C7-42C6-9DFF-D50DED3FAF5E}" destId="{CB50BB5E-C8B6-4A47-9F3C-01D87BE95E4F}" srcOrd="1" destOrd="0" parTransId="{68A9EA16-168D-4D9B-88B0-6E74E3627DBD}" sibTransId="{1A0423E9-05CF-4DAD-9CAB-FA1C7D8AB34B}"/>
    <dgm:cxn modelId="{092B776A-D3CE-43B8-9DEB-7C5290E7EA64}" type="presOf" srcId="{F4CCEF58-E5C7-42C6-9DFF-D50DED3FAF5E}" destId="{E1EF0B65-2FDB-435F-B1FB-F3CD08248BEA}" srcOrd="0" destOrd="0" presId="urn:microsoft.com/office/officeart/2008/layout/LinedList"/>
    <dgm:cxn modelId="{4812C3A4-DEE2-4AEF-9CB3-B283154AC12A}" type="presParOf" srcId="{E1EF0B65-2FDB-435F-B1FB-F3CD08248BEA}" destId="{1639F859-7547-4252-BC81-6703C6705234}" srcOrd="0" destOrd="0" presId="urn:microsoft.com/office/officeart/2008/layout/LinedList"/>
    <dgm:cxn modelId="{53D3EF23-4B3D-4270-80EA-715168421965}" type="presParOf" srcId="{E1EF0B65-2FDB-435F-B1FB-F3CD08248BEA}" destId="{F2F45726-F774-4637-BFB3-8A65B335C2D5}" srcOrd="1" destOrd="0" presId="urn:microsoft.com/office/officeart/2008/layout/LinedList"/>
    <dgm:cxn modelId="{4C442F2E-7CB3-4F30-9FAE-D6747242B5BC}" type="presParOf" srcId="{F2F45726-F774-4637-BFB3-8A65B335C2D5}" destId="{C15EBF6B-2EAD-4829-B826-084C6B092A0B}" srcOrd="0" destOrd="0" presId="urn:microsoft.com/office/officeart/2008/layout/LinedList"/>
    <dgm:cxn modelId="{B7BE4FD0-F520-4089-B0B4-17ED5A13A926}" type="presParOf" srcId="{F2F45726-F774-4637-BFB3-8A65B335C2D5}" destId="{A75253CE-AA0B-4485-ABF3-8CFC3279EB3B}" srcOrd="1" destOrd="0" presId="urn:microsoft.com/office/officeart/2008/layout/LinedList"/>
    <dgm:cxn modelId="{015831DE-087B-4567-920C-D807A3392AC0}" type="presParOf" srcId="{E1EF0B65-2FDB-435F-B1FB-F3CD08248BEA}" destId="{4E61BB12-38C1-4B8E-BC37-E0720249FECA}" srcOrd="2" destOrd="0" presId="urn:microsoft.com/office/officeart/2008/layout/LinedList"/>
    <dgm:cxn modelId="{D1310CA1-320A-44C1-AAF9-EFDAAF166226}" type="presParOf" srcId="{E1EF0B65-2FDB-435F-B1FB-F3CD08248BEA}" destId="{C3E59739-08DB-458D-8387-5C5D9A2539CA}" srcOrd="3" destOrd="0" presId="urn:microsoft.com/office/officeart/2008/layout/LinedList"/>
    <dgm:cxn modelId="{5693B75E-8F2E-4CE9-B801-F58893F53683}" type="presParOf" srcId="{C3E59739-08DB-458D-8387-5C5D9A2539CA}" destId="{720F857D-E35C-45BA-8AAE-097E677B2A8D}" srcOrd="0" destOrd="0" presId="urn:microsoft.com/office/officeart/2008/layout/LinedList"/>
    <dgm:cxn modelId="{4591BC2C-B3C7-4B20-A74A-A04AF6701CDF}" type="presParOf" srcId="{C3E59739-08DB-458D-8387-5C5D9A2539CA}" destId="{C7DBCDD5-783B-4049-B692-681A8DC13D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EE43090-3BB6-43F0-8AA1-09ED3FEC98D2}">
      <dgm:prSet custT="1"/>
      <dgm:spPr/>
      <dgm:t>
        <a:bodyPr/>
        <a:lstStyle/>
        <a:p>
          <a:pPr algn="just"/>
          <a:r>
            <a:rPr lang="en-US" sz="3200" dirty="0"/>
            <a:t>Lanes’ expansion decisions including timing and duration.</a:t>
          </a:r>
        </a:p>
      </dgm:t>
    </dgm:pt>
    <dgm:pt modelId="{41A0755B-D775-4C33-9053-A96D14CBF22A}" type="sibTrans" cxnId="{4CF79561-C7FE-4EA8-BD68-60713DBBB2FC}">
      <dgm:prSet/>
      <dgm:spPr/>
      <dgm:t>
        <a:bodyPr/>
        <a:lstStyle/>
        <a:p>
          <a:endParaRPr lang="en-US"/>
        </a:p>
      </dgm:t>
    </dgm:pt>
    <dgm:pt modelId="{3E7FE020-B105-48D6-993E-414EE3E870A8}" type="parTrans" cxnId="{4CF79561-C7FE-4EA8-BD68-60713DBBB2FC}">
      <dgm:prSet/>
      <dgm:spPr/>
      <dgm:t>
        <a:bodyPr/>
        <a:lstStyle/>
        <a:p>
          <a:endParaRPr lang="en-US"/>
        </a:p>
      </dgm:t>
    </dgm:pt>
    <dgm:pt modelId="{568B9B0C-28B1-4B1E-893E-6FC0B90DF1D6}">
      <dgm:prSet custT="1"/>
      <dgm:spPr/>
      <dgm:t>
        <a:bodyPr/>
        <a:lstStyle/>
        <a:p>
          <a:pPr algn="just"/>
          <a:r>
            <a:rPr lang="en-US" sz="3200" dirty="0"/>
            <a:t>Asphalt erosion repair and road maintenance scheduling.</a:t>
          </a:r>
        </a:p>
      </dgm:t>
    </dgm:pt>
    <dgm:pt modelId="{6D76CFDB-0C7E-4C90-8335-D83C18C69D33}" type="parTrans" cxnId="{70A8ED52-BE65-4EAF-B5AD-B155AB8A05ED}">
      <dgm:prSet/>
      <dgm:spPr/>
      <dgm:t>
        <a:bodyPr/>
        <a:lstStyle/>
        <a:p>
          <a:endParaRPr lang="en-US"/>
        </a:p>
      </dgm:t>
    </dgm:pt>
    <dgm:pt modelId="{FC2B986D-3A01-4E8B-8E4B-03A6400E2E5E}" type="sibTrans" cxnId="{70A8ED52-BE65-4EAF-B5AD-B155AB8A05ED}">
      <dgm:prSet/>
      <dgm:spPr/>
      <dgm:t>
        <a:bodyPr/>
        <a:lstStyle/>
        <a:p>
          <a:endParaRPr lang="en-US"/>
        </a:p>
      </dgm:t>
    </dgm:pt>
    <dgm:pt modelId="{47FD8483-13A7-408D-867D-687610C99FFE}">
      <dgm:prSet custT="1"/>
      <dgm:spPr/>
      <dgm:t>
        <a:bodyPr/>
        <a:lstStyle/>
        <a:p>
          <a:pPr algn="just"/>
          <a:r>
            <a:rPr lang="en-US" sz="3200" dirty="0"/>
            <a:t>Traffic lights capacity and durations.</a:t>
          </a:r>
        </a:p>
      </dgm:t>
    </dgm:pt>
    <dgm:pt modelId="{2ADFACFD-1F35-477F-9EFE-27CA8CCA1119}" type="parTrans" cxnId="{20B8EC48-246A-46B3-8C6B-6B547BA25FF2}">
      <dgm:prSet/>
      <dgm:spPr/>
      <dgm:t>
        <a:bodyPr/>
        <a:lstStyle/>
        <a:p>
          <a:endParaRPr lang="en-US"/>
        </a:p>
      </dgm:t>
    </dgm:pt>
    <dgm:pt modelId="{B60590F4-139E-4BD2-AB34-1BB55E1B77CD}" type="sibTrans" cxnId="{20B8EC48-246A-46B3-8C6B-6B547BA25FF2}">
      <dgm:prSet/>
      <dgm:spPr/>
      <dgm:t>
        <a:bodyPr/>
        <a:lstStyle/>
        <a:p>
          <a:endParaRPr lang="en-US"/>
        </a:p>
      </dgm:t>
    </dgm:pt>
    <dgm:pt modelId="{2B1C3682-403D-468B-B447-393911F3992F}">
      <dgm:prSet custT="1"/>
      <dgm:spPr/>
      <dgm:t>
        <a:bodyPr/>
        <a:lstStyle/>
        <a:p>
          <a:pPr algn="just"/>
          <a:r>
            <a:rPr lang="en-US" sz="3200" dirty="0"/>
            <a:t>Road services: patrol cars, towing trucks and others. </a:t>
          </a:r>
        </a:p>
      </dgm:t>
    </dgm:pt>
    <dgm:pt modelId="{7B5CB375-FB40-47AB-B1CF-977878AF31F3}" type="parTrans" cxnId="{6A9FA168-0170-4054-9216-5E0EF8E3FC95}">
      <dgm:prSet/>
      <dgm:spPr/>
      <dgm:t>
        <a:bodyPr/>
        <a:lstStyle/>
        <a:p>
          <a:endParaRPr lang="en-US"/>
        </a:p>
      </dgm:t>
    </dgm:pt>
    <dgm:pt modelId="{D17EFFDD-C8FE-489C-AAF4-CE0F8B27604B}" type="sibTrans" cxnId="{6A9FA168-0170-4054-9216-5E0EF8E3FC95}">
      <dgm:prSet/>
      <dgm:spPr/>
      <dgm:t>
        <a:bodyPr/>
        <a:lstStyle/>
        <a:p>
          <a:endParaRPr lang="en-US"/>
        </a:p>
      </dgm:t>
    </dgm:pt>
    <dgm:pt modelId="{10FC3959-C5E8-4CB7-9CF5-233EADE468E9}">
      <dgm:prSet custT="1"/>
      <dgm:spPr/>
      <dgm:t>
        <a:bodyPr/>
        <a:lstStyle/>
        <a:p>
          <a:pPr algn="just"/>
          <a:r>
            <a:rPr lang="en-US" sz="3200" dirty="0"/>
            <a:t>Ramp closures including exit roads, road tolls that might be constructed.</a:t>
          </a:r>
        </a:p>
      </dgm:t>
    </dgm:pt>
    <dgm:pt modelId="{C621CC78-1568-4241-B59D-00F616C78365}" type="parTrans" cxnId="{A1FF648B-B31D-4495-89B4-4DABD8B67CBF}">
      <dgm:prSet/>
      <dgm:spPr/>
      <dgm:t>
        <a:bodyPr/>
        <a:lstStyle/>
        <a:p>
          <a:endParaRPr lang="en-US"/>
        </a:p>
      </dgm:t>
    </dgm:pt>
    <dgm:pt modelId="{428BB641-E07F-4D40-B12C-83425FA21DD8}" type="sibTrans" cxnId="{A1FF648B-B31D-4495-89B4-4DABD8B67CBF}">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1639F859-7547-4252-BC81-6703C6705234}" type="pres">
      <dgm:prSet presAssocID="{7EE43090-3BB6-43F0-8AA1-09ED3FEC98D2}" presName="thickLine" presStyleLbl="alignNode1" presStyleIdx="0" presStyleCnt="5"/>
      <dgm:spPr/>
    </dgm:pt>
    <dgm:pt modelId="{F2F45726-F774-4637-BFB3-8A65B335C2D5}" type="pres">
      <dgm:prSet presAssocID="{7EE43090-3BB6-43F0-8AA1-09ED3FEC98D2}" presName="horz1" presStyleCnt="0"/>
      <dgm:spPr/>
    </dgm:pt>
    <dgm:pt modelId="{C15EBF6B-2EAD-4829-B826-084C6B092A0B}" type="pres">
      <dgm:prSet presAssocID="{7EE43090-3BB6-43F0-8AA1-09ED3FEC98D2}" presName="tx1" presStyleLbl="revTx" presStyleIdx="0" presStyleCnt="5" custScaleY="81527"/>
      <dgm:spPr/>
    </dgm:pt>
    <dgm:pt modelId="{A75253CE-AA0B-4485-ABF3-8CFC3279EB3B}" type="pres">
      <dgm:prSet presAssocID="{7EE43090-3BB6-43F0-8AA1-09ED3FEC98D2}" presName="vert1" presStyleCnt="0"/>
      <dgm:spPr/>
    </dgm:pt>
    <dgm:pt modelId="{5EEC48CB-8F12-4D56-B9E8-34E7A31B7298}" type="pres">
      <dgm:prSet presAssocID="{568B9B0C-28B1-4B1E-893E-6FC0B90DF1D6}" presName="thickLine" presStyleLbl="alignNode1" presStyleIdx="1" presStyleCnt="5"/>
      <dgm:spPr/>
    </dgm:pt>
    <dgm:pt modelId="{D6D61ED0-FF2F-4307-9A81-EDC46046D89E}" type="pres">
      <dgm:prSet presAssocID="{568B9B0C-28B1-4B1E-893E-6FC0B90DF1D6}" presName="horz1" presStyleCnt="0"/>
      <dgm:spPr/>
    </dgm:pt>
    <dgm:pt modelId="{1BC0812C-FB9E-410D-ACB7-174A65A34083}" type="pres">
      <dgm:prSet presAssocID="{568B9B0C-28B1-4B1E-893E-6FC0B90DF1D6}" presName="tx1" presStyleLbl="revTx" presStyleIdx="1" presStyleCnt="5" custScaleY="59953"/>
      <dgm:spPr/>
    </dgm:pt>
    <dgm:pt modelId="{A4620D13-0048-4C9A-9D8E-BD5E80A00878}" type="pres">
      <dgm:prSet presAssocID="{568B9B0C-28B1-4B1E-893E-6FC0B90DF1D6}" presName="vert1" presStyleCnt="0"/>
      <dgm:spPr/>
    </dgm:pt>
    <dgm:pt modelId="{495B849A-A94B-4636-A353-63B3CD7140D6}" type="pres">
      <dgm:prSet presAssocID="{10FC3959-C5E8-4CB7-9CF5-233EADE468E9}" presName="thickLine" presStyleLbl="alignNode1" presStyleIdx="2" presStyleCnt="5"/>
      <dgm:spPr/>
    </dgm:pt>
    <dgm:pt modelId="{9C39C9DB-5063-4563-BE79-716566AC7F86}" type="pres">
      <dgm:prSet presAssocID="{10FC3959-C5E8-4CB7-9CF5-233EADE468E9}" presName="horz1" presStyleCnt="0"/>
      <dgm:spPr/>
    </dgm:pt>
    <dgm:pt modelId="{CF27353B-4854-41BB-8FDC-936530636CC7}" type="pres">
      <dgm:prSet presAssocID="{10FC3959-C5E8-4CB7-9CF5-233EADE468E9}" presName="tx1" presStyleLbl="revTx" presStyleIdx="2" presStyleCnt="5"/>
      <dgm:spPr/>
    </dgm:pt>
    <dgm:pt modelId="{87149E46-423C-4B5B-A0D8-9B6E606E0BE5}" type="pres">
      <dgm:prSet presAssocID="{10FC3959-C5E8-4CB7-9CF5-233EADE468E9}" presName="vert1" presStyleCnt="0"/>
      <dgm:spPr/>
    </dgm:pt>
    <dgm:pt modelId="{45BBC0B9-A4F6-4F0D-AD89-330DBCA39D8E}" type="pres">
      <dgm:prSet presAssocID="{47FD8483-13A7-408D-867D-687610C99FFE}" presName="thickLine" presStyleLbl="alignNode1" presStyleIdx="3" presStyleCnt="5"/>
      <dgm:spPr/>
    </dgm:pt>
    <dgm:pt modelId="{C14AC4FC-B774-4DF9-9B1C-1B0873EA4A15}" type="pres">
      <dgm:prSet presAssocID="{47FD8483-13A7-408D-867D-687610C99FFE}" presName="horz1" presStyleCnt="0"/>
      <dgm:spPr/>
    </dgm:pt>
    <dgm:pt modelId="{18400B92-F11A-4FEB-A0E0-B6FD998F069E}" type="pres">
      <dgm:prSet presAssocID="{47FD8483-13A7-408D-867D-687610C99FFE}" presName="tx1" presStyleLbl="revTx" presStyleIdx="3" presStyleCnt="5" custScaleY="60507"/>
      <dgm:spPr/>
    </dgm:pt>
    <dgm:pt modelId="{B5B21453-C6E0-4112-AB70-F756214DF0CD}" type="pres">
      <dgm:prSet presAssocID="{47FD8483-13A7-408D-867D-687610C99FFE}" presName="vert1" presStyleCnt="0"/>
      <dgm:spPr/>
    </dgm:pt>
    <dgm:pt modelId="{323C9DB3-464D-4A15-933C-28A132AA5C3A}" type="pres">
      <dgm:prSet presAssocID="{2B1C3682-403D-468B-B447-393911F3992F}" presName="thickLine" presStyleLbl="alignNode1" presStyleIdx="4" presStyleCnt="5"/>
      <dgm:spPr/>
    </dgm:pt>
    <dgm:pt modelId="{21655274-9C1E-4C50-8198-D3FDDAA2EA0E}" type="pres">
      <dgm:prSet presAssocID="{2B1C3682-403D-468B-B447-393911F3992F}" presName="horz1" presStyleCnt="0"/>
      <dgm:spPr/>
    </dgm:pt>
    <dgm:pt modelId="{0A8DEB3A-D04E-4C76-B24E-225D521BB5C6}" type="pres">
      <dgm:prSet presAssocID="{2B1C3682-403D-468B-B447-393911F3992F}" presName="tx1" presStyleLbl="revTx" presStyleIdx="4" presStyleCnt="5" custScaleY="66496"/>
      <dgm:spPr/>
    </dgm:pt>
    <dgm:pt modelId="{05D022D5-07E3-4CD1-90C6-0F88885FF382}" type="pres">
      <dgm:prSet presAssocID="{2B1C3682-403D-468B-B447-393911F3992F}" presName="vert1" presStyleCnt="0"/>
      <dgm:spPr/>
    </dgm:pt>
  </dgm:ptLst>
  <dgm:cxnLst>
    <dgm:cxn modelId="{EE3EE109-15B6-4BF0-B3A1-1B47333B86FA}" type="presOf" srcId="{568B9B0C-28B1-4B1E-893E-6FC0B90DF1D6}" destId="{1BC0812C-FB9E-410D-ACB7-174A65A34083}" srcOrd="0" destOrd="0" presId="urn:microsoft.com/office/officeart/2008/layout/LinedList"/>
    <dgm:cxn modelId="{CC325014-EFCC-4D0A-930A-638F71FF624B}" type="presOf" srcId="{7EE43090-3BB6-43F0-8AA1-09ED3FEC98D2}" destId="{C15EBF6B-2EAD-4829-B826-084C6B092A0B}" srcOrd="0" destOrd="0" presId="urn:microsoft.com/office/officeart/2008/layout/LinedList"/>
    <dgm:cxn modelId="{BB4D212A-90F3-4F3B-8044-A81AF241D6E1}" type="presOf" srcId="{47FD8483-13A7-408D-867D-687610C99FFE}" destId="{18400B92-F11A-4FEB-A0E0-B6FD998F069E}" srcOrd="0" destOrd="0" presId="urn:microsoft.com/office/officeart/2008/layout/LinedList"/>
    <dgm:cxn modelId="{4CF79561-C7FE-4EA8-BD68-60713DBBB2FC}" srcId="{F4CCEF58-E5C7-42C6-9DFF-D50DED3FAF5E}" destId="{7EE43090-3BB6-43F0-8AA1-09ED3FEC98D2}" srcOrd="0" destOrd="0" parTransId="{3E7FE020-B105-48D6-993E-414EE3E870A8}" sibTransId="{41A0755B-D775-4C33-9053-A96D14CBF22A}"/>
    <dgm:cxn modelId="{6A9FA168-0170-4054-9216-5E0EF8E3FC95}" srcId="{F4CCEF58-E5C7-42C6-9DFF-D50DED3FAF5E}" destId="{2B1C3682-403D-468B-B447-393911F3992F}" srcOrd="4" destOrd="0" parTransId="{7B5CB375-FB40-47AB-B1CF-977878AF31F3}" sibTransId="{D17EFFDD-C8FE-489C-AAF4-CE0F8B27604B}"/>
    <dgm:cxn modelId="{20B8EC48-246A-46B3-8C6B-6B547BA25FF2}" srcId="{F4CCEF58-E5C7-42C6-9DFF-D50DED3FAF5E}" destId="{47FD8483-13A7-408D-867D-687610C99FFE}" srcOrd="3" destOrd="0" parTransId="{2ADFACFD-1F35-477F-9EFE-27CA8CCA1119}" sibTransId="{B60590F4-139E-4BD2-AB34-1BB55E1B77CD}"/>
    <dgm:cxn modelId="{876B3D69-DF7C-462E-B133-99DF7315C4F0}" type="presOf" srcId="{2B1C3682-403D-468B-B447-393911F3992F}" destId="{0A8DEB3A-D04E-4C76-B24E-225D521BB5C6}"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70A8ED52-BE65-4EAF-B5AD-B155AB8A05ED}" srcId="{F4CCEF58-E5C7-42C6-9DFF-D50DED3FAF5E}" destId="{568B9B0C-28B1-4B1E-893E-6FC0B90DF1D6}" srcOrd="1" destOrd="0" parTransId="{6D76CFDB-0C7E-4C90-8335-D83C18C69D33}" sibTransId="{FC2B986D-3A01-4E8B-8E4B-03A6400E2E5E}"/>
    <dgm:cxn modelId="{DC21B07F-BC19-4C86-BA65-25C9851BE613}" type="presOf" srcId="{10FC3959-C5E8-4CB7-9CF5-233EADE468E9}" destId="{CF27353B-4854-41BB-8FDC-936530636CC7}" srcOrd="0" destOrd="0" presId="urn:microsoft.com/office/officeart/2008/layout/LinedList"/>
    <dgm:cxn modelId="{A1FF648B-B31D-4495-89B4-4DABD8B67CBF}" srcId="{F4CCEF58-E5C7-42C6-9DFF-D50DED3FAF5E}" destId="{10FC3959-C5E8-4CB7-9CF5-233EADE468E9}" srcOrd="2" destOrd="0" parTransId="{C621CC78-1568-4241-B59D-00F616C78365}" sibTransId="{428BB641-E07F-4D40-B12C-83425FA21DD8}"/>
    <dgm:cxn modelId="{4812C3A4-DEE2-4AEF-9CB3-B283154AC12A}" type="presParOf" srcId="{E1EF0B65-2FDB-435F-B1FB-F3CD08248BEA}" destId="{1639F859-7547-4252-BC81-6703C6705234}" srcOrd="0" destOrd="0" presId="urn:microsoft.com/office/officeart/2008/layout/LinedList"/>
    <dgm:cxn modelId="{53D3EF23-4B3D-4270-80EA-715168421965}" type="presParOf" srcId="{E1EF0B65-2FDB-435F-B1FB-F3CD08248BEA}" destId="{F2F45726-F774-4637-BFB3-8A65B335C2D5}" srcOrd="1" destOrd="0" presId="urn:microsoft.com/office/officeart/2008/layout/LinedList"/>
    <dgm:cxn modelId="{4C442F2E-7CB3-4F30-9FAE-D6747242B5BC}" type="presParOf" srcId="{F2F45726-F774-4637-BFB3-8A65B335C2D5}" destId="{C15EBF6B-2EAD-4829-B826-084C6B092A0B}" srcOrd="0" destOrd="0" presId="urn:microsoft.com/office/officeart/2008/layout/LinedList"/>
    <dgm:cxn modelId="{B7BE4FD0-F520-4089-B0B4-17ED5A13A926}" type="presParOf" srcId="{F2F45726-F774-4637-BFB3-8A65B335C2D5}" destId="{A75253CE-AA0B-4485-ABF3-8CFC3279EB3B}" srcOrd="1" destOrd="0" presId="urn:microsoft.com/office/officeart/2008/layout/LinedList"/>
    <dgm:cxn modelId="{63E6CC63-4778-4663-A212-35CD3F5611F0}" type="presParOf" srcId="{E1EF0B65-2FDB-435F-B1FB-F3CD08248BEA}" destId="{5EEC48CB-8F12-4D56-B9E8-34E7A31B7298}" srcOrd="2" destOrd="0" presId="urn:microsoft.com/office/officeart/2008/layout/LinedList"/>
    <dgm:cxn modelId="{A60077A4-DCFE-4595-9D31-045E78EE6A48}" type="presParOf" srcId="{E1EF0B65-2FDB-435F-B1FB-F3CD08248BEA}" destId="{D6D61ED0-FF2F-4307-9A81-EDC46046D89E}" srcOrd="3" destOrd="0" presId="urn:microsoft.com/office/officeart/2008/layout/LinedList"/>
    <dgm:cxn modelId="{B3A59B47-08EA-4D11-9F3E-322E7D64C70C}" type="presParOf" srcId="{D6D61ED0-FF2F-4307-9A81-EDC46046D89E}" destId="{1BC0812C-FB9E-410D-ACB7-174A65A34083}" srcOrd="0" destOrd="0" presId="urn:microsoft.com/office/officeart/2008/layout/LinedList"/>
    <dgm:cxn modelId="{9FE26BCD-581C-47C7-B403-51E79447A967}" type="presParOf" srcId="{D6D61ED0-FF2F-4307-9A81-EDC46046D89E}" destId="{A4620D13-0048-4C9A-9D8E-BD5E80A00878}" srcOrd="1" destOrd="0" presId="urn:microsoft.com/office/officeart/2008/layout/LinedList"/>
    <dgm:cxn modelId="{CF61387F-5CD9-4EA3-9647-DD709A01F284}" type="presParOf" srcId="{E1EF0B65-2FDB-435F-B1FB-F3CD08248BEA}" destId="{495B849A-A94B-4636-A353-63B3CD7140D6}" srcOrd="4" destOrd="0" presId="urn:microsoft.com/office/officeart/2008/layout/LinedList"/>
    <dgm:cxn modelId="{57E78AC8-A860-40FA-8609-C1A2139C67B0}" type="presParOf" srcId="{E1EF0B65-2FDB-435F-B1FB-F3CD08248BEA}" destId="{9C39C9DB-5063-4563-BE79-716566AC7F86}" srcOrd="5" destOrd="0" presId="urn:microsoft.com/office/officeart/2008/layout/LinedList"/>
    <dgm:cxn modelId="{529BB549-4777-4174-84DE-5731CFDE202B}" type="presParOf" srcId="{9C39C9DB-5063-4563-BE79-716566AC7F86}" destId="{CF27353B-4854-41BB-8FDC-936530636CC7}" srcOrd="0" destOrd="0" presId="urn:microsoft.com/office/officeart/2008/layout/LinedList"/>
    <dgm:cxn modelId="{3B6B4FA6-9BB9-4EB5-9F1E-ACD699FD3448}" type="presParOf" srcId="{9C39C9DB-5063-4563-BE79-716566AC7F86}" destId="{87149E46-423C-4B5B-A0D8-9B6E606E0BE5}" srcOrd="1" destOrd="0" presId="urn:microsoft.com/office/officeart/2008/layout/LinedList"/>
    <dgm:cxn modelId="{70AFCD2C-8B02-4EE2-9A2B-328B77981611}" type="presParOf" srcId="{E1EF0B65-2FDB-435F-B1FB-F3CD08248BEA}" destId="{45BBC0B9-A4F6-4F0D-AD89-330DBCA39D8E}" srcOrd="6" destOrd="0" presId="urn:microsoft.com/office/officeart/2008/layout/LinedList"/>
    <dgm:cxn modelId="{DB06EEA5-CEC0-4AA6-A65B-67D2A95897CD}" type="presParOf" srcId="{E1EF0B65-2FDB-435F-B1FB-F3CD08248BEA}" destId="{C14AC4FC-B774-4DF9-9B1C-1B0873EA4A15}" srcOrd="7" destOrd="0" presId="urn:microsoft.com/office/officeart/2008/layout/LinedList"/>
    <dgm:cxn modelId="{C9D071D0-EEAD-4C07-895D-11D495AD6B65}" type="presParOf" srcId="{C14AC4FC-B774-4DF9-9B1C-1B0873EA4A15}" destId="{18400B92-F11A-4FEB-A0E0-B6FD998F069E}" srcOrd="0" destOrd="0" presId="urn:microsoft.com/office/officeart/2008/layout/LinedList"/>
    <dgm:cxn modelId="{9E5348E6-1350-46CF-A5C1-EFE328084956}" type="presParOf" srcId="{C14AC4FC-B774-4DF9-9B1C-1B0873EA4A15}" destId="{B5B21453-C6E0-4112-AB70-F756214DF0CD}" srcOrd="1" destOrd="0" presId="urn:microsoft.com/office/officeart/2008/layout/LinedList"/>
    <dgm:cxn modelId="{824AFEA4-9A66-4086-8FEE-BB2929D74173}" type="presParOf" srcId="{E1EF0B65-2FDB-435F-B1FB-F3CD08248BEA}" destId="{323C9DB3-464D-4A15-933C-28A132AA5C3A}" srcOrd="8" destOrd="0" presId="urn:microsoft.com/office/officeart/2008/layout/LinedList"/>
    <dgm:cxn modelId="{920DB823-84EF-4729-9FAE-B777730A850F}" type="presParOf" srcId="{E1EF0B65-2FDB-435F-B1FB-F3CD08248BEA}" destId="{21655274-9C1E-4C50-8198-D3FDDAA2EA0E}" srcOrd="9" destOrd="0" presId="urn:microsoft.com/office/officeart/2008/layout/LinedList"/>
    <dgm:cxn modelId="{724CD42E-AFE7-434C-BEC0-5D089F1CEDE1}" type="presParOf" srcId="{21655274-9C1E-4C50-8198-D3FDDAA2EA0E}" destId="{0A8DEB3A-D04E-4C76-B24E-225D521BB5C6}" srcOrd="0" destOrd="0" presId="urn:microsoft.com/office/officeart/2008/layout/LinedList"/>
    <dgm:cxn modelId="{8F918299-335E-4D31-91C6-3B9C49FD0DFA}" type="presParOf" srcId="{21655274-9C1E-4C50-8198-D3FDDAA2EA0E}" destId="{05D022D5-07E3-4CD1-90C6-0F88885FF3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C7A237F-3975-44A0-996E-87AA0D74788F}">
      <dgm:prSet custT="1"/>
      <dgm:spPr/>
      <dgm:t>
        <a:bodyPr/>
        <a:lstStyle/>
        <a:p>
          <a:r>
            <a:rPr lang="en-US" sz="4000" dirty="0"/>
            <a:t>Preprocessing</a:t>
          </a:r>
          <a:endParaRPr lang="en-US" sz="4800" dirty="0"/>
        </a:p>
      </dgm:t>
    </dgm:pt>
    <dgm:pt modelId="{32438AD0-FF78-421A-AB42-B5346C55A176}" type="parTrans" cxnId="{EEC865A0-F8DA-410F-B45D-883A7FBF4A56}">
      <dgm:prSet/>
      <dgm:spPr/>
      <dgm:t>
        <a:bodyPr/>
        <a:lstStyle/>
        <a:p>
          <a:endParaRPr lang="en-US"/>
        </a:p>
      </dgm:t>
    </dgm:pt>
    <dgm:pt modelId="{3465397D-86B9-413F-AE17-46429F5384E4}" type="sibTrans" cxnId="{EEC865A0-F8DA-410F-B45D-883A7FBF4A56}">
      <dgm:prSet/>
      <dgm:spPr/>
      <dgm:t>
        <a:bodyPr/>
        <a:lstStyle/>
        <a:p>
          <a:endParaRPr lang="en-US"/>
        </a:p>
      </dgm:t>
    </dgm:pt>
    <dgm:pt modelId="{427FFE69-CD3E-44D7-8C69-788A53C5AE74}">
      <dgm:prSet custT="1"/>
      <dgm:spPr/>
      <dgm:t>
        <a:bodyPr/>
        <a:lstStyle/>
        <a:p>
          <a:r>
            <a:rPr lang="en-US" sz="4000" kern="1200" dirty="0">
              <a:solidFill>
                <a:srgbClr val="000000">
                  <a:hueOff val="0"/>
                  <a:satOff val="0"/>
                  <a:lumOff val="0"/>
                  <a:alphaOff val="0"/>
                </a:srgbClr>
              </a:solidFill>
              <a:latin typeface="Calibri" panose="020F0502020204030204"/>
              <a:ea typeface="+mn-ea"/>
              <a:cs typeface="+mn-cs"/>
            </a:rPr>
            <a:t>Anomaly Detection</a:t>
          </a:r>
        </a:p>
      </dgm:t>
    </dgm:pt>
    <dgm:pt modelId="{A522206B-DBF0-45CB-AA18-4E3752685204}" type="parTrans" cxnId="{ACA7FB94-C35B-442D-8B22-12A65354F752}">
      <dgm:prSet/>
      <dgm:spPr/>
      <dgm:t>
        <a:bodyPr/>
        <a:lstStyle/>
        <a:p>
          <a:endParaRPr lang="en-US"/>
        </a:p>
      </dgm:t>
    </dgm:pt>
    <dgm:pt modelId="{759C7CBF-49B7-4330-AE18-2B0D9370CC61}" type="sibTrans" cxnId="{ACA7FB94-C35B-442D-8B22-12A65354F752}">
      <dgm:prSet/>
      <dgm:spPr/>
      <dgm:t>
        <a:bodyPr/>
        <a:lstStyle/>
        <a:p>
          <a:endParaRPr lang="en-US"/>
        </a:p>
      </dgm:t>
    </dgm:pt>
    <dgm:pt modelId="{166505B0-5273-4288-80FB-0BEFAA91369A}">
      <dgm:prSet custT="1"/>
      <dgm:spPr/>
      <dgm: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Time Series</a:t>
          </a:r>
        </a:p>
      </dgm:t>
    </dgm:pt>
    <dgm:pt modelId="{F084748F-4982-4C16-B164-E0743E77FEFB}" type="parTrans" cxnId="{0E34ECF0-A656-452D-B52A-90023B968A93}">
      <dgm:prSet/>
      <dgm:spPr/>
      <dgm:t>
        <a:bodyPr/>
        <a:lstStyle/>
        <a:p>
          <a:endParaRPr lang="en-US"/>
        </a:p>
      </dgm:t>
    </dgm:pt>
    <dgm:pt modelId="{41B2982E-087E-406A-AA6F-DE101718D449}" type="sibTrans" cxnId="{0E34ECF0-A656-452D-B52A-90023B968A93}">
      <dgm:prSet/>
      <dgm:spPr/>
      <dgm:t>
        <a:bodyPr/>
        <a:lstStyle/>
        <a:p>
          <a:endParaRPr lang="en-US"/>
        </a:p>
      </dgm:t>
    </dgm:pt>
    <dgm:pt modelId="{4D583C20-035B-4893-9BA1-B7CC16610452}">
      <dgm:prSet custT="1"/>
      <dgm:spPr/>
      <dgm: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Prediction</a:t>
          </a:r>
        </a:p>
      </dgm:t>
    </dgm:pt>
    <dgm:pt modelId="{A7D63643-A29B-49A4-8589-616D09134FAD}" type="parTrans" cxnId="{F505E59C-DAC9-4956-AC29-0D34FD676CD5}">
      <dgm:prSet/>
      <dgm:spPr/>
      <dgm:t>
        <a:bodyPr/>
        <a:lstStyle/>
        <a:p>
          <a:endParaRPr lang="en-US"/>
        </a:p>
      </dgm:t>
    </dgm:pt>
    <dgm:pt modelId="{52FDBE00-8B7D-4C4B-AC9C-8CA98348FB5F}" type="sibTrans" cxnId="{F505E59C-DAC9-4956-AC29-0D34FD676CD5}">
      <dgm:prSet/>
      <dgm:spPr/>
      <dgm:t>
        <a:bodyPr/>
        <a:lstStyle/>
        <a:p>
          <a:endParaRPr lang="en-US"/>
        </a:p>
      </dgm:t>
    </dgm:pt>
    <dgm:pt modelId="{CDC7B5D1-E4CA-4083-BDB3-D32D50B255D8}">
      <dgm:prSet custT="1"/>
      <dgm:spPr/>
      <dgm:t>
        <a:bodyPr/>
        <a:lstStyle/>
        <a:p>
          <a:r>
            <a:rPr lang="en-US" sz="4000" kern="1200" dirty="0">
              <a:solidFill>
                <a:srgbClr val="000000">
                  <a:hueOff val="0"/>
                  <a:satOff val="0"/>
                  <a:lumOff val="0"/>
                  <a:alphaOff val="0"/>
                </a:srgbClr>
              </a:solidFill>
              <a:latin typeface="Calibri" panose="020F0502020204030204"/>
              <a:ea typeface="+mn-ea"/>
              <a:cs typeface="+mn-cs"/>
            </a:rPr>
            <a:t>Regression</a:t>
          </a:r>
        </a:p>
      </dgm:t>
    </dgm:pt>
    <dgm:pt modelId="{4CAC3BE5-5C6A-49A4-A41A-7FBC77BB8024}" type="parTrans" cxnId="{173AD967-19E6-498A-9133-640FAA9E3693}">
      <dgm:prSet/>
      <dgm:spPr/>
      <dgm:t>
        <a:bodyPr/>
        <a:lstStyle/>
        <a:p>
          <a:endParaRPr lang="en-US"/>
        </a:p>
      </dgm:t>
    </dgm:pt>
    <dgm:pt modelId="{597F56C5-3CBE-484A-84A0-1314DDF4F30A}" type="sibTrans" cxnId="{173AD967-19E6-498A-9133-640FAA9E3693}">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F2BBA5A-83FC-4286-A988-810ED8BEA508}" type="pres">
      <dgm:prSet presAssocID="{EC7A237F-3975-44A0-996E-87AA0D74788F}" presName="thickLine" presStyleLbl="alignNode1" presStyleIdx="0" presStyleCnt="5"/>
      <dgm:spPr/>
    </dgm:pt>
    <dgm:pt modelId="{C746BE61-37C7-444E-B751-DA5F594F41B5}" type="pres">
      <dgm:prSet presAssocID="{EC7A237F-3975-44A0-996E-87AA0D74788F}" presName="horz1" presStyleCnt="0"/>
      <dgm:spPr/>
    </dgm:pt>
    <dgm:pt modelId="{79B51EB7-7472-4D7E-BF88-8D748F03B001}" type="pres">
      <dgm:prSet presAssocID="{EC7A237F-3975-44A0-996E-87AA0D74788F}" presName="tx1" presStyleLbl="revTx" presStyleIdx="0" presStyleCnt="5"/>
      <dgm:spPr/>
    </dgm:pt>
    <dgm:pt modelId="{264F56C0-EACE-4CA2-A419-6F28EDF0AF1A}" type="pres">
      <dgm:prSet presAssocID="{EC7A237F-3975-44A0-996E-87AA0D74788F}" presName="vert1" presStyleCnt="0"/>
      <dgm:spPr/>
    </dgm:pt>
    <dgm:pt modelId="{B445AA04-437C-4FFD-B8A2-BA3BFB95C502}" type="pres">
      <dgm:prSet presAssocID="{CDC7B5D1-E4CA-4083-BDB3-D32D50B255D8}" presName="thickLine" presStyleLbl="alignNode1" presStyleIdx="1" presStyleCnt="5"/>
      <dgm:spPr/>
    </dgm:pt>
    <dgm:pt modelId="{FA560634-6CA7-4CD2-BD9E-D12C6F265165}" type="pres">
      <dgm:prSet presAssocID="{CDC7B5D1-E4CA-4083-BDB3-D32D50B255D8}" presName="horz1" presStyleCnt="0"/>
      <dgm:spPr/>
    </dgm:pt>
    <dgm:pt modelId="{19B4E783-8F57-410D-802B-E9EFB32BB354}" type="pres">
      <dgm:prSet presAssocID="{CDC7B5D1-E4CA-4083-BDB3-D32D50B255D8}" presName="tx1" presStyleLbl="revTx" presStyleIdx="1" presStyleCnt="5"/>
      <dgm:spPr/>
    </dgm:pt>
    <dgm:pt modelId="{75139F8E-6D24-4DFB-8B24-8917EB549F8F}" type="pres">
      <dgm:prSet presAssocID="{CDC7B5D1-E4CA-4083-BDB3-D32D50B255D8}" presName="vert1" presStyleCnt="0"/>
      <dgm:spPr/>
    </dgm:pt>
    <dgm:pt modelId="{B134D19C-CE6F-413C-B3A4-04408772A99E}" type="pres">
      <dgm:prSet presAssocID="{427FFE69-CD3E-44D7-8C69-788A53C5AE74}" presName="thickLine" presStyleLbl="alignNode1" presStyleIdx="2" presStyleCnt="5"/>
      <dgm:spPr/>
    </dgm:pt>
    <dgm:pt modelId="{946BCD17-25B8-4F06-A9EB-55FBD222540F}" type="pres">
      <dgm:prSet presAssocID="{427FFE69-CD3E-44D7-8C69-788A53C5AE74}" presName="horz1" presStyleCnt="0"/>
      <dgm:spPr/>
    </dgm:pt>
    <dgm:pt modelId="{93683DC4-4650-47F4-9ACB-065C54029082}" type="pres">
      <dgm:prSet presAssocID="{427FFE69-CD3E-44D7-8C69-788A53C5AE74}" presName="tx1" presStyleLbl="revTx" presStyleIdx="2" presStyleCnt="5"/>
      <dgm:spPr/>
    </dgm:pt>
    <dgm:pt modelId="{7953E9A4-C10E-424A-B44A-E99B81057C1D}" type="pres">
      <dgm:prSet presAssocID="{427FFE69-CD3E-44D7-8C69-788A53C5AE74}" presName="vert1" presStyleCnt="0"/>
      <dgm:spPr/>
    </dgm:pt>
    <dgm:pt modelId="{D1EA7C7D-5E30-49D2-A623-C56882A51F78}" type="pres">
      <dgm:prSet presAssocID="{166505B0-5273-4288-80FB-0BEFAA91369A}" presName="thickLine" presStyleLbl="alignNode1" presStyleIdx="3" presStyleCnt="5"/>
      <dgm:spPr/>
    </dgm:pt>
    <dgm:pt modelId="{8648450A-40BE-462E-8335-DF37D72D71C1}" type="pres">
      <dgm:prSet presAssocID="{166505B0-5273-4288-80FB-0BEFAA91369A}" presName="horz1" presStyleCnt="0"/>
      <dgm:spPr/>
    </dgm:pt>
    <dgm:pt modelId="{21D37606-78BF-4BE0-9EC8-C0224B1699B8}" type="pres">
      <dgm:prSet presAssocID="{166505B0-5273-4288-80FB-0BEFAA91369A}" presName="tx1" presStyleLbl="revTx" presStyleIdx="3" presStyleCnt="5"/>
      <dgm:spPr/>
    </dgm:pt>
    <dgm:pt modelId="{22A2B5E1-1CF2-4903-B192-3CD2C4FCFECF}" type="pres">
      <dgm:prSet presAssocID="{166505B0-5273-4288-80FB-0BEFAA91369A}" presName="vert1" presStyleCnt="0"/>
      <dgm:spPr/>
    </dgm:pt>
    <dgm:pt modelId="{E4278570-98C6-43AE-8B81-BEC75E15DC2F}" type="pres">
      <dgm:prSet presAssocID="{4D583C20-035B-4893-9BA1-B7CC16610452}" presName="thickLine" presStyleLbl="alignNode1" presStyleIdx="4" presStyleCnt="5"/>
      <dgm:spPr/>
    </dgm:pt>
    <dgm:pt modelId="{374F0124-22A5-4840-85B8-F6F75A3B8466}" type="pres">
      <dgm:prSet presAssocID="{4D583C20-035B-4893-9BA1-B7CC16610452}" presName="horz1" presStyleCnt="0"/>
      <dgm:spPr/>
    </dgm:pt>
    <dgm:pt modelId="{488FF976-4CFD-4912-8F3B-0B546E0240DC}" type="pres">
      <dgm:prSet presAssocID="{4D583C20-035B-4893-9BA1-B7CC16610452}" presName="tx1" presStyleLbl="revTx" presStyleIdx="4" presStyleCnt="5"/>
      <dgm:spPr/>
    </dgm:pt>
    <dgm:pt modelId="{3177A72A-1AF5-4A71-A171-EBD6DD081F71}" type="pres">
      <dgm:prSet presAssocID="{4D583C20-035B-4893-9BA1-B7CC16610452}" presName="vert1" presStyleCnt="0"/>
      <dgm:spPr/>
    </dgm:pt>
  </dgm:ptLst>
  <dgm:cxnLst>
    <dgm:cxn modelId="{36F10E05-29DD-4B4B-ABE1-317748D8E18C}" type="presOf" srcId="{CDC7B5D1-E4CA-4083-BDB3-D32D50B255D8}" destId="{19B4E783-8F57-410D-802B-E9EFB32BB354}" srcOrd="0" destOrd="0" presId="urn:microsoft.com/office/officeart/2008/layout/LinedList"/>
    <dgm:cxn modelId="{173AD967-19E6-498A-9133-640FAA9E3693}" srcId="{F4CCEF58-E5C7-42C6-9DFF-D50DED3FAF5E}" destId="{CDC7B5D1-E4CA-4083-BDB3-D32D50B255D8}" srcOrd="1" destOrd="0" parTransId="{4CAC3BE5-5C6A-49A4-A41A-7FBC77BB8024}" sibTransId="{597F56C5-3CBE-484A-84A0-1314DDF4F30A}"/>
    <dgm:cxn modelId="{092B776A-D3CE-43B8-9DEB-7C5290E7EA64}" type="presOf" srcId="{F4CCEF58-E5C7-42C6-9DFF-D50DED3FAF5E}" destId="{E1EF0B65-2FDB-435F-B1FB-F3CD08248BEA}" srcOrd="0" destOrd="0" presId="urn:microsoft.com/office/officeart/2008/layout/LinedList"/>
    <dgm:cxn modelId="{6E0BD74A-8689-4A9C-BD78-0AB896AC457F}" type="presOf" srcId="{4D583C20-035B-4893-9BA1-B7CC16610452}" destId="{488FF976-4CFD-4912-8F3B-0B546E0240DC}" srcOrd="0" destOrd="0" presId="urn:microsoft.com/office/officeart/2008/layout/LinedList"/>
    <dgm:cxn modelId="{240C7E58-43AC-4453-8C5F-24C0AFC22360}" type="presOf" srcId="{EC7A237F-3975-44A0-996E-87AA0D74788F}" destId="{79B51EB7-7472-4D7E-BF88-8D748F03B001}" srcOrd="0" destOrd="0" presId="urn:microsoft.com/office/officeart/2008/layout/LinedList"/>
    <dgm:cxn modelId="{ACA7FB94-C35B-442D-8B22-12A65354F752}" srcId="{F4CCEF58-E5C7-42C6-9DFF-D50DED3FAF5E}" destId="{427FFE69-CD3E-44D7-8C69-788A53C5AE74}" srcOrd="2" destOrd="0" parTransId="{A522206B-DBF0-45CB-AA18-4E3752685204}" sibTransId="{759C7CBF-49B7-4330-AE18-2B0D9370CC61}"/>
    <dgm:cxn modelId="{F505E59C-DAC9-4956-AC29-0D34FD676CD5}" srcId="{F4CCEF58-E5C7-42C6-9DFF-D50DED3FAF5E}" destId="{4D583C20-035B-4893-9BA1-B7CC16610452}" srcOrd="4" destOrd="0" parTransId="{A7D63643-A29B-49A4-8589-616D09134FAD}" sibTransId="{52FDBE00-8B7D-4C4B-AC9C-8CA98348FB5F}"/>
    <dgm:cxn modelId="{F8373BA0-C146-4A38-A64A-60FFB8FE05A3}" type="presOf" srcId="{166505B0-5273-4288-80FB-0BEFAA91369A}" destId="{21D37606-78BF-4BE0-9EC8-C0224B1699B8}" srcOrd="0" destOrd="0" presId="urn:microsoft.com/office/officeart/2008/layout/LinedList"/>
    <dgm:cxn modelId="{F9115FA0-5D78-410C-ACA8-47EB0D785A15}" type="presOf" srcId="{427FFE69-CD3E-44D7-8C69-788A53C5AE74}" destId="{93683DC4-4650-47F4-9ACB-065C54029082}" srcOrd="0" destOrd="0" presId="urn:microsoft.com/office/officeart/2008/layout/LinedList"/>
    <dgm:cxn modelId="{EEC865A0-F8DA-410F-B45D-883A7FBF4A56}" srcId="{F4CCEF58-E5C7-42C6-9DFF-D50DED3FAF5E}" destId="{EC7A237F-3975-44A0-996E-87AA0D74788F}" srcOrd="0" destOrd="0" parTransId="{32438AD0-FF78-421A-AB42-B5346C55A176}" sibTransId="{3465397D-86B9-413F-AE17-46429F5384E4}"/>
    <dgm:cxn modelId="{0E34ECF0-A656-452D-B52A-90023B968A93}" srcId="{F4CCEF58-E5C7-42C6-9DFF-D50DED3FAF5E}" destId="{166505B0-5273-4288-80FB-0BEFAA91369A}" srcOrd="3" destOrd="0" parTransId="{F084748F-4982-4C16-B164-E0743E77FEFB}" sibTransId="{41B2982E-087E-406A-AA6F-DE101718D449}"/>
    <dgm:cxn modelId="{426A3D51-F50B-4F7B-9904-E8BB6B1533D1}" type="presParOf" srcId="{E1EF0B65-2FDB-435F-B1FB-F3CD08248BEA}" destId="{BF2BBA5A-83FC-4286-A988-810ED8BEA508}" srcOrd="0" destOrd="0" presId="urn:microsoft.com/office/officeart/2008/layout/LinedList"/>
    <dgm:cxn modelId="{6E4A9D91-4A09-4B59-A7E4-75A0F4E805A8}" type="presParOf" srcId="{E1EF0B65-2FDB-435F-B1FB-F3CD08248BEA}" destId="{C746BE61-37C7-444E-B751-DA5F594F41B5}" srcOrd="1" destOrd="0" presId="urn:microsoft.com/office/officeart/2008/layout/LinedList"/>
    <dgm:cxn modelId="{15577142-9E7D-4386-B285-5188C3DDDB9E}" type="presParOf" srcId="{C746BE61-37C7-444E-B751-DA5F594F41B5}" destId="{79B51EB7-7472-4D7E-BF88-8D748F03B001}" srcOrd="0" destOrd="0" presId="urn:microsoft.com/office/officeart/2008/layout/LinedList"/>
    <dgm:cxn modelId="{124A8CCD-CDD8-44B9-9787-9713114864D8}" type="presParOf" srcId="{C746BE61-37C7-444E-B751-DA5F594F41B5}" destId="{264F56C0-EACE-4CA2-A419-6F28EDF0AF1A}" srcOrd="1" destOrd="0" presId="urn:microsoft.com/office/officeart/2008/layout/LinedList"/>
    <dgm:cxn modelId="{5A4D6060-D239-403E-96B1-96A79BFF5018}" type="presParOf" srcId="{E1EF0B65-2FDB-435F-B1FB-F3CD08248BEA}" destId="{B445AA04-437C-4FFD-B8A2-BA3BFB95C502}" srcOrd="2" destOrd="0" presId="urn:microsoft.com/office/officeart/2008/layout/LinedList"/>
    <dgm:cxn modelId="{B39EE77D-E009-4846-B6EA-E91163F965FD}" type="presParOf" srcId="{E1EF0B65-2FDB-435F-B1FB-F3CD08248BEA}" destId="{FA560634-6CA7-4CD2-BD9E-D12C6F265165}" srcOrd="3" destOrd="0" presId="urn:microsoft.com/office/officeart/2008/layout/LinedList"/>
    <dgm:cxn modelId="{A03F342B-A318-4E29-96D3-F319723ED40C}" type="presParOf" srcId="{FA560634-6CA7-4CD2-BD9E-D12C6F265165}" destId="{19B4E783-8F57-410D-802B-E9EFB32BB354}" srcOrd="0" destOrd="0" presId="urn:microsoft.com/office/officeart/2008/layout/LinedList"/>
    <dgm:cxn modelId="{FA9079FE-2F3A-46E5-B45E-59402A0C410D}" type="presParOf" srcId="{FA560634-6CA7-4CD2-BD9E-D12C6F265165}" destId="{75139F8E-6D24-4DFB-8B24-8917EB549F8F}" srcOrd="1" destOrd="0" presId="urn:microsoft.com/office/officeart/2008/layout/LinedList"/>
    <dgm:cxn modelId="{6A4B53F3-A3F2-4F43-87BC-145F1C89592A}" type="presParOf" srcId="{E1EF0B65-2FDB-435F-B1FB-F3CD08248BEA}" destId="{B134D19C-CE6F-413C-B3A4-04408772A99E}" srcOrd="4" destOrd="0" presId="urn:microsoft.com/office/officeart/2008/layout/LinedList"/>
    <dgm:cxn modelId="{E8B34AFD-8A0E-4C1D-AA12-2B714C79E7CD}" type="presParOf" srcId="{E1EF0B65-2FDB-435F-B1FB-F3CD08248BEA}" destId="{946BCD17-25B8-4F06-A9EB-55FBD222540F}" srcOrd="5" destOrd="0" presId="urn:microsoft.com/office/officeart/2008/layout/LinedList"/>
    <dgm:cxn modelId="{04EE5A44-DD80-4229-B640-5731B9F7B7F6}" type="presParOf" srcId="{946BCD17-25B8-4F06-A9EB-55FBD222540F}" destId="{93683DC4-4650-47F4-9ACB-065C54029082}" srcOrd="0" destOrd="0" presId="urn:microsoft.com/office/officeart/2008/layout/LinedList"/>
    <dgm:cxn modelId="{1597676D-80DB-48F5-8DC5-5D588CC9B71C}" type="presParOf" srcId="{946BCD17-25B8-4F06-A9EB-55FBD222540F}" destId="{7953E9A4-C10E-424A-B44A-E99B81057C1D}" srcOrd="1" destOrd="0" presId="urn:microsoft.com/office/officeart/2008/layout/LinedList"/>
    <dgm:cxn modelId="{02C1C207-6A2B-44E1-B3C1-EFC0572B2D2B}" type="presParOf" srcId="{E1EF0B65-2FDB-435F-B1FB-F3CD08248BEA}" destId="{D1EA7C7D-5E30-49D2-A623-C56882A51F78}" srcOrd="6" destOrd="0" presId="urn:microsoft.com/office/officeart/2008/layout/LinedList"/>
    <dgm:cxn modelId="{BA985D50-4493-4AFC-98A5-66D251FFF253}" type="presParOf" srcId="{E1EF0B65-2FDB-435F-B1FB-F3CD08248BEA}" destId="{8648450A-40BE-462E-8335-DF37D72D71C1}" srcOrd="7" destOrd="0" presId="urn:microsoft.com/office/officeart/2008/layout/LinedList"/>
    <dgm:cxn modelId="{64D75C25-C2C2-45BE-B91F-011209BC50D2}" type="presParOf" srcId="{8648450A-40BE-462E-8335-DF37D72D71C1}" destId="{21D37606-78BF-4BE0-9EC8-C0224B1699B8}" srcOrd="0" destOrd="0" presId="urn:microsoft.com/office/officeart/2008/layout/LinedList"/>
    <dgm:cxn modelId="{7EF90BA6-DE72-493D-B075-4E5A4557C5F4}" type="presParOf" srcId="{8648450A-40BE-462E-8335-DF37D72D71C1}" destId="{22A2B5E1-1CF2-4903-B192-3CD2C4FCFECF}" srcOrd="1" destOrd="0" presId="urn:microsoft.com/office/officeart/2008/layout/LinedList"/>
    <dgm:cxn modelId="{E67E8D58-C623-4B7D-9CE6-A0D95B6E4376}" type="presParOf" srcId="{E1EF0B65-2FDB-435F-B1FB-F3CD08248BEA}" destId="{E4278570-98C6-43AE-8B81-BEC75E15DC2F}" srcOrd="8" destOrd="0" presId="urn:microsoft.com/office/officeart/2008/layout/LinedList"/>
    <dgm:cxn modelId="{036AA77E-734C-4A47-91C5-3AEE098BD3BD}" type="presParOf" srcId="{E1EF0B65-2FDB-435F-B1FB-F3CD08248BEA}" destId="{374F0124-22A5-4840-85B8-F6F75A3B8466}" srcOrd="9" destOrd="0" presId="urn:microsoft.com/office/officeart/2008/layout/LinedList"/>
    <dgm:cxn modelId="{3124293D-048B-400B-A2C3-0D9F64F8C878}" type="presParOf" srcId="{374F0124-22A5-4840-85B8-F6F75A3B8466}" destId="{488FF976-4CFD-4912-8F3B-0B546E0240DC}" srcOrd="0" destOrd="0" presId="urn:microsoft.com/office/officeart/2008/layout/LinedList"/>
    <dgm:cxn modelId="{D7AC96C1-0ECA-41F2-A9D8-987A4B277077}" type="presParOf" srcId="{374F0124-22A5-4840-85B8-F6F75A3B8466}" destId="{3177A72A-1AF5-4A71-A171-EBD6DD081F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51455D7-8A25-449A-9B52-E51142449A4A}">
      <dgm:prSet custT="1"/>
      <dgm:spPr/>
      <dgm:t>
        <a:bodyPr/>
        <a:lstStyle/>
        <a:p>
          <a:pPr marL="0" lvl="0" indent="0" algn="just" defTabSz="1466850">
            <a:lnSpc>
              <a:spcPct val="90000"/>
            </a:lnSpc>
            <a:spcBef>
              <a:spcPct val="0"/>
            </a:spcBef>
            <a:spcAft>
              <a:spcPct val="35000"/>
            </a:spcAft>
            <a:buNone/>
          </a:pPr>
          <a:r>
            <a:rPr lang="en-US" sz="3300" b="0" kern="1200" dirty="0">
              <a:solidFill>
                <a:srgbClr val="000000">
                  <a:hueOff val="0"/>
                  <a:satOff val="0"/>
                  <a:lumOff val="0"/>
                  <a:alphaOff val="0"/>
                </a:srgbClr>
              </a:solidFill>
              <a:latin typeface="Calibri" panose="020F0502020204030204"/>
              <a:ea typeface="+mn-ea"/>
              <a:cs typeface="+mn-cs"/>
            </a:rPr>
            <a:t>Set the time interval from July 1st, 2018 to September 29th, 2018.</a:t>
          </a:r>
        </a:p>
      </dgm:t>
    </dgm:pt>
    <dgm:pt modelId="{376A63E1-2A56-4BAE-AF89-D65DFBB002E6}" type="parTrans" cxnId="{430D3C7A-B45F-40C6-9D2D-99A7A32D6279}">
      <dgm:prSet/>
      <dgm:spPr/>
      <dgm:t>
        <a:bodyPr/>
        <a:lstStyle/>
        <a:p>
          <a:endParaRPr lang="en-US"/>
        </a:p>
      </dgm:t>
    </dgm:pt>
    <dgm:pt modelId="{B8E77798-AEA5-42C8-9E2D-E4AC3A89F796}" type="sibTrans" cxnId="{430D3C7A-B45F-40C6-9D2D-99A7A32D6279}">
      <dgm:prSet/>
      <dgm:spPr/>
      <dgm:t>
        <a:bodyPr/>
        <a:lstStyle/>
        <a:p>
          <a:endParaRPr lang="en-US"/>
        </a:p>
      </dgm:t>
    </dgm:pt>
    <dgm:pt modelId="{8B3F9B51-D7E3-488B-8726-0B957D409AF5}">
      <dgm:prSet custT="1"/>
      <dgm:spPr/>
      <dgm:t>
        <a:bodyPr/>
        <a:lstStyle/>
        <a:p>
          <a:pPr algn="just"/>
          <a:r>
            <a:rPr lang="en-US" sz="3300" b="0" kern="1200" dirty="0">
              <a:solidFill>
                <a:srgbClr val="000000">
                  <a:hueOff val="0"/>
                  <a:satOff val="0"/>
                  <a:lumOff val="0"/>
                  <a:alphaOff val="0"/>
                </a:srgbClr>
              </a:solidFill>
              <a:latin typeface="Calibri" panose="020F0502020204030204"/>
              <a:ea typeface="+mn-ea"/>
              <a:cs typeface="+mn-cs"/>
            </a:rPr>
            <a:t>Set date time column as index of data frame.</a:t>
          </a:r>
          <a:endParaRPr lang="en-US" sz="3200" b="0" kern="1200" dirty="0">
            <a:solidFill>
              <a:srgbClr val="000000">
                <a:hueOff val="0"/>
                <a:satOff val="0"/>
                <a:lumOff val="0"/>
                <a:alphaOff val="0"/>
              </a:srgbClr>
            </a:solidFill>
            <a:latin typeface="Calibri" panose="020F0502020204030204"/>
            <a:ea typeface="+mn-ea"/>
            <a:cs typeface="+mn-cs"/>
          </a:endParaRPr>
        </a:p>
      </dgm:t>
    </dgm:pt>
    <dgm:pt modelId="{770F0086-8999-4B22-997D-45913B9769FE}" type="parTrans" cxnId="{08F239C7-98FE-4075-86CE-D4451DD8591A}">
      <dgm:prSet/>
      <dgm:spPr/>
      <dgm:t>
        <a:bodyPr/>
        <a:lstStyle/>
        <a:p>
          <a:endParaRPr lang="en-US"/>
        </a:p>
      </dgm:t>
    </dgm:pt>
    <dgm:pt modelId="{2C7E3AB9-E574-49E1-9E67-FF7CB10BA03D}" type="sibTrans" cxnId="{08F239C7-98FE-4075-86CE-D4451DD8591A}">
      <dgm:prSet/>
      <dgm:spPr/>
      <dgm:t>
        <a:bodyPr/>
        <a:lstStyle/>
        <a:p>
          <a:endParaRPr lang="en-US"/>
        </a:p>
      </dgm:t>
    </dgm:pt>
    <dgm:pt modelId="{DC10823F-E5FF-4192-BFE0-2B3DD5B63D34}">
      <dgm:prSet custT="1"/>
      <dgm:spPr/>
      <dgm:t>
        <a:bodyPr/>
        <a:lstStyle/>
        <a:p>
          <a:pPr algn="just"/>
          <a:r>
            <a:rPr lang="en-US" sz="3200" b="0" kern="1200" dirty="0">
              <a:solidFill>
                <a:srgbClr val="000000">
                  <a:hueOff val="0"/>
                  <a:satOff val="0"/>
                  <a:lumOff val="0"/>
                  <a:alphaOff val="0"/>
                </a:srgbClr>
              </a:solidFill>
              <a:latin typeface="Calibri" panose="020F0502020204030204"/>
              <a:ea typeface="+mn-ea"/>
              <a:cs typeface="+mn-cs"/>
            </a:rPr>
            <a:t>Sorting the data frame in ascending order to deal with </a:t>
          </a:r>
          <a:br>
            <a:rPr lang="en-US" sz="3200" b="0" kern="1200" dirty="0">
              <a:solidFill>
                <a:srgbClr val="000000">
                  <a:hueOff val="0"/>
                  <a:satOff val="0"/>
                  <a:lumOff val="0"/>
                  <a:alphaOff val="0"/>
                </a:srgbClr>
              </a:solidFill>
              <a:latin typeface="Calibri" panose="020F0502020204030204"/>
              <a:ea typeface="+mn-ea"/>
              <a:cs typeface="+mn-cs"/>
            </a:rPr>
          </a:br>
          <a:r>
            <a:rPr lang="en-US" sz="3200" b="0" kern="1200" dirty="0">
              <a:solidFill>
                <a:srgbClr val="000000">
                  <a:hueOff val="0"/>
                  <a:satOff val="0"/>
                  <a:lumOff val="0"/>
                  <a:alphaOff val="0"/>
                </a:srgbClr>
              </a:solidFill>
              <a:latin typeface="Calibri" panose="020F0502020204030204"/>
              <a:ea typeface="+mn-ea"/>
              <a:cs typeface="+mn-cs"/>
            </a:rPr>
            <a:t>time series data later on.</a:t>
          </a:r>
        </a:p>
      </dgm:t>
    </dgm:pt>
    <dgm:pt modelId="{AC6FB60A-3689-4DCD-A2AC-D4B794D1A344}" type="parTrans" cxnId="{D3D0678D-31B2-43EF-9BA0-056D58AF70D4}">
      <dgm:prSet/>
      <dgm:spPr/>
      <dgm:t>
        <a:bodyPr/>
        <a:lstStyle/>
        <a:p>
          <a:endParaRPr lang="en-US"/>
        </a:p>
      </dgm:t>
    </dgm:pt>
    <dgm:pt modelId="{E58B50B7-DAAB-4B4A-953B-9EFD1BB8ABAF}" type="sibTrans" cxnId="{D3D0678D-31B2-43EF-9BA0-056D58AF70D4}">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FD641465-8579-4A5D-8FA7-A936CC1D3D79}" type="pres">
      <dgm:prSet presAssocID="{DC10823F-E5FF-4192-BFE0-2B3DD5B63D34}" presName="thickLine" presStyleLbl="alignNode1" presStyleIdx="0" presStyleCnt="3"/>
      <dgm:spPr/>
    </dgm:pt>
    <dgm:pt modelId="{341B6EC2-BC1B-4F0B-A538-D6EAEEBEF233}" type="pres">
      <dgm:prSet presAssocID="{DC10823F-E5FF-4192-BFE0-2B3DD5B63D34}" presName="horz1" presStyleCnt="0"/>
      <dgm:spPr/>
    </dgm:pt>
    <dgm:pt modelId="{E4AAD3C9-2008-41E4-A715-5814A64A55B4}" type="pres">
      <dgm:prSet presAssocID="{DC10823F-E5FF-4192-BFE0-2B3DD5B63D34}" presName="tx1" presStyleLbl="revTx" presStyleIdx="0" presStyleCnt="3" custScaleY="121618"/>
      <dgm:spPr/>
    </dgm:pt>
    <dgm:pt modelId="{A0C2E823-1822-4D11-BBB8-561D3E621C42}" type="pres">
      <dgm:prSet presAssocID="{DC10823F-E5FF-4192-BFE0-2B3DD5B63D34}" presName="vert1" presStyleCnt="0"/>
      <dgm:spPr/>
    </dgm:pt>
    <dgm:pt modelId="{4EF69989-B822-4BAC-8B84-62BD8473725C}" type="pres">
      <dgm:prSet presAssocID="{8B3F9B51-D7E3-488B-8726-0B957D409AF5}" presName="thickLine" presStyleLbl="alignNode1" presStyleIdx="1" presStyleCnt="3"/>
      <dgm:spPr/>
    </dgm:pt>
    <dgm:pt modelId="{1DEA26B4-3903-4BE2-81AB-B1BD2E5A7C68}" type="pres">
      <dgm:prSet presAssocID="{8B3F9B51-D7E3-488B-8726-0B957D409AF5}" presName="horz1" presStyleCnt="0"/>
      <dgm:spPr/>
    </dgm:pt>
    <dgm:pt modelId="{91F27393-AD99-4D2C-90BB-80314C1544E7}" type="pres">
      <dgm:prSet presAssocID="{8B3F9B51-D7E3-488B-8726-0B957D409AF5}" presName="tx1" presStyleLbl="revTx" presStyleIdx="1" presStyleCnt="3"/>
      <dgm:spPr/>
    </dgm:pt>
    <dgm:pt modelId="{E8E6DBBC-4664-4D6E-A253-8907BB804F54}" type="pres">
      <dgm:prSet presAssocID="{8B3F9B51-D7E3-488B-8726-0B957D409AF5}" presName="vert1" presStyleCnt="0"/>
      <dgm:spPr/>
    </dgm:pt>
    <dgm:pt modelId="{FBF7E38A-02FB-4549-95D9-666E9B50EB45}" type="pres">
      <dgm:prSet presAssocID="{051455D7-8A25-449A-9B52-E51142449A4A}" presName="thickLine" presStyleLbl="alignNode1" presStyleIdx="2" presStyleCnt="3"/>
      <dgm:spPr/>
    </dgm:pt>
    <dgm:pt modelId="{01CC56BA-5424-4661-A2B6-BC47519D43DD}" type="pres">
      <dgm:prSet presAssocID="{051455D7-8A25-449A-9B52-E51142449A4A}" presName="horz1" presStyleCnt="0"/>
      <dgm:spPr/>
    </dgm:pt>
    <dgm:pt modelId="{81660F7C-E76D-48D2-9300-BED2F3308432}" type="pres">
      <dgm:prSet presAssocID="{051455D7-8A25-449A-9B52-E51142449A4A}" presName="tx1" presStyleLbl="revTx" presStyleIdx="2" presStyleCnt="3"/>
      <dgm:spPr/>
    </dgm:pt>
    <dgm:pt modelId="{5D6B0759-7483-4799-9BB7-95316E883043}" type="pres">
      <dgm:prSet presAssocID="{051455D7-8A25-449A-9B52-E51142449A4A}" presName="vert1" presStyleCnt="0"/>
      <dgm:spPr/>
    </dgm:pt>
  </dgm:ptLst>
  <dgm:cxnLst>
    <dgm:cxn modelId="{AC07E306-4830-4DEB-B54A-207D78830B4F}" type="presOf" srcId="{051455D7-8A25-449A-9B52-E51142449A4A}" destId="{81660F7C-E76D-48D2-9300-BED2F3308432}" srcOrd="0" destOrd="0" presId="urn:microsoft.com/office/officeart/2008/layout/LinedList"/>
    <dgm:cxn modelId="{758DF939-4A71-4C47-A2ED-74ED932FD1FD}" type="presOf" srcId="{8B3F9B51-D7E3-488B-8726-0B957D409AF5}" destId="{91F27393-AD99-4D2C-90BB-80314C1544E7}"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430D3C7A-B45F-40C6-9D2D-99A7A32D6279}" srcId="{F4CCEF58-E5C7-42C6-9DFF-D50DED3FAF5E}" destId="{051455D7-8A25-449A-9B52-E51142449A4A}" srcOrd="2" destOrd="0" parTransId="{376A63E1-2A56-4BAE-AF89-D65DFBB002E6}" sibTransId="{B8E77798-AEA5-42C8-9E2D-E4AC3A89F796}"/>
    <dgm:cxn modelId="{D3D0678D-31B2-43EF-9BA0-056D58AF70D4}" srcId="{F4CCEF58-E5C7-42C6-9DFF-D50DED3FAF5E}" destId="{DC10823F-E5FF-4192-BFE0-2B3DD5B63D34}" srcOrd="0" destOrd="0" parTransId="{AC6FB60A-3689-4DCD-A2AC-D4B794D1A344}" sibTransId="{E58B50B7-DAAB-4B4A-953B-9EFD1BB8ABAF}"/>
    <dgm:cxn modelId="{08F239C7-98FE-4075-86CE-D4451DD8591A}" srcId="{F4CCEF58-E5C7-42C6-9DFF-D50DED3FAF5E}" destId="{8B3F9B51-D7E3-488B-8726-0B957D409AF5}" srcOrd="1" destOrd="0" parTransId="{770F0086-8999-4B22-997D-45913B9769FE}" sibTransId="{2C7E3AB9-E574-49E1-9E67-FF7CB10BA03D}"/>
    <dgm:cxn modelId="{E8360CDB-AF26-4C6D-987A-3836C204816E}" type="presOf" srcId="{DC10823F-E5FF-4192-BFE0-2B3DD5B63D34}" destId="{E4AAD3C9-2008-41E4-A715-5814A64A55B4}" srcOrd="0" destOrd="0" presId="urn:microsoft.com/office/officeart/2008/layout/LinedList"/>
    <dgm:cxn modelId="{AC1F8333-3332-4CE1-8ACD-6EC4A2DF1DD4}" type="presParOf" srcId="{E1EF0B65-2FDB-435F-B1FB-F3CD08248BEA}" destId="{FD641465-8579-4A5D-8FA7-A936CC1D3D79}" srcOrd="0" destOrd="0" presId="urn:microsoft.com/office/officeart/2008/layout/LinedList"/>
    <dgm:cxn modelId="{AE768587-3085-410F-A393-E2F3D7EE6D4B}" type="presParOf" srcId="{E1EF0B65-2FDB-435F-B1FB-F3CD08248BEA}" destId="{341B6EC2-BC1B-4F0B-A538-D6EAEEBEF233}" srcOrd="1" destOrd="0" presId="urn:microsoft.com/office/officeart/2008/layout/LinedList"/>
    <dgm:cxn modelId="{D714836E-F724-45ED-A880-C9092ED8AE5C}" type="presParOf" srcId="{341B6EC2-BC1B-4F0B-A538-D6EAEEBEF233}" destId="{E4AAD3C9-2008-41E4-A715-5814A64A55B4}" srcOrd="0" destOrd="0" presId="urn:microsoft.com/office/officeart/2008/layout/LinedList"/>
    <dgm:cxn modelId="{953E93C8-31BA-42B7-BE1A-A958361D9FB4}" type="presParOf" srcId="{341B6EC2-BC1B-4F0B-A538-D6EAEEBEF233}" destId="{A0C2E823-1822-4D11-BBB8-561D3E621C42}" srcOrd="1" destOrd="0" presId="urn:microsoft.com/office/officeart/2008/layout/LinedList"/>
    <dgm:cxn modelId="{FDE7881B-7C97-45E2-839E-83A8C46B2D8D}" type="presParOf" srcId="{E1EF0B65-2FDB-435F-B1FB-F3CD08248BEA}" destId="{4EF69989-B822-4BAC-8B84-62BD8473725C}" srcOrd="2" destOrd="0" presId="urn:microsoft.com/office/officeart/2008/layout/LinedList"/>
    <dgm:cxn modelId="{BCBBB5A8-F72C-4A62-879D-A4CE93F9DA73}" type="presParOf" srcId="{E1EF0B65-2FDB-435F-B1FB-F3CD08248BEA}" destId="{1DEA26B4-3903-4BE2-81AB-B1BD2E5A7C68}" srcOrd="3" destOrd="0" presId="urn:microsoft.com/office/officeart/2008/layout/LinedList"/>
    <dgm:cxn modelId="{40A9C867-513B-431B-BAAD-627035843E0B}" type="presParOf" srcId="{1DEA26B4-3903-4BE2-81AB-B1BD2E5A7C68}" destId="{91F27393-AD99-4D2C-90BB-80314C1544E7}" srcOrd="0" destOrd="0" presId="urn:microsoft.com/office/officeart/2008/layout/LinedList"/>
    <dgm:cxn modelId="{2E7E1C52-6378-41DA-B3F7-9D74714D057E}" type="presParOf" srcId="{1DEA26B4-3903-4BE2-81AB-B1BD2E5A7C68}" destId="{E8E6DBBC-4664-4D6E-A253-8907BB804F54}" srcOrd="1" destOrd="0" presId="urn:microsoft.com/office/officeart/2008/layout/LinedList"/>
    <dgm:cxn modelId="{488ABF64-07D9-45E0-9AD2-4BAE1472437E}" type="presParOf" srcId="{E1EF0B65-2FDB-435F-B1FB-F3CD08248BEA}" destId="{FBF7E38A-02FB-4549-95D9-666E9B50EB45}" srcOrd="4" destOrd="0" presId="urn:microsoft.com/office/officeart/2008/layout/LinedList"/>
    <dgm:cxn modelId="{A7CF256E-17EE-40B4-9D5F-8A983CCBBEE2}" type="presParOf" srcId="{E1EF0B65-2FDB-435F-B1FB-F3CD08248BEA}" destId="{01CC56BA-5424-4661-A2B6-BC47519D43DD}" srcOrd="5" destOrd="0" presId="urn:microsoft.com/office/officeart/2008/layout/LinedList"/>
    <dgm:cxn modelId="{F7DE6B49-7498-43BE-80F1-365855EBD803}" type="presParOf" srcId="{01CC56BA-5424-4661-A2B6-BC47519D43DD}" destId="{81660F7C-E76D-48D2-9300-BED2F3308432}" srcOrd="0" destOrd="0" presId="urn:microsoft.com/office/officeart/2008/layout/LinedList"/>
    <dgm:cxn modelId="{60222A40-57D2-4458-968A-71BEED6AB966}" type="presParOf" srcId="{01CC56BA-5424-4661-A2B6-BC47519D43DD}" destId="{5D6B0759-7483-4799-9BB7-95316E8830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A83A0A4-76E1-4C7B-8957-C975666AF25C}">
      <dgm:prSet custT="1"/>
      <dgm:spPr/>
      <dgm:t>
        <a:bodyPr/>
        <a:lstStyle/>
        <a:p>
          <a:r>
            <a:rPr lang="en-US" sz="2400" b="0" dirty="0"/>
            <a:t>Get the window ending at specific data point.</a:t>
          </a:r>
          <a:endParaRPr lang="en-US" sz="2400" dirty="0"/>
        </a:p>
      </dgm:t>
    </dgm:pt>
    <dgm:pt modelId="{A43E0E96-EFDF-472F-905B-3FFC1BFE8293}" type="parTrans" cxnId="{92A31773-80E9-4B36-9634-435407AF2F94}">
      <dgm:prSet/>
      <dgm:spPr/>
      <dgm:t>
        <a:bodyPr/>
        <a:lstStyle/>
        <a:p>
          <a:endParaRPr lang="en-US"/>
        </a:p>
      </dgm:t>
    </dgm:pt>
    <dgm:pt modelId="{B563EC4C-B361-46D7-8A8A-7770EAD5E97A}" type="sibTrans" cxnId="{92A31773-80E9-4B36-9634-435407AF2F94}">
      <dgm:prSet/>
      <dgm:spPr/>
      <dgm:t>
        <a:bodyPr/>
        <a:lstStyle/>
        <a:p>
          <a:endParaRPr lang="en-US"/>
        </a:p>
      </dgm:t>
    </dgm:pt>
    <dgm:pt modelId="{27D37C47-DD36-4786-9D73-D10569938F94}">
      <dgm:prSet custT="1"/>
      <dgm:spPr/>
      <dgm:t>
        <a:bodyPr/>
        <a:lstStyle/>
        <a:p>
          <a:r>
            <a:rPr lang="en-US" sz="2400" b="0" dirty="0"/>
            <a:t>Get the deviation within this window.</a:t>
          </a:r>
          <a:endParaRPr lang="en-US" sz="2400" dirty="0"/>
        </a:p>
      </dgm:t>
    </dgm:pt>
    <dgm:pt modelId="{B4F9F1A7-7E59-466F-98EC-7AED0BE54B4C}" type="parTrans" cxnId="{3E35CA43-3A90-481B-86EA-4E3F28721DD7}">
      <dgm:prSet/>
      <dgm:spPr/>
      <dgm:t>
        <a:bodyPr/>
        <a:lstStyle/>
        <a:p>
          <a:endParaRPr lang="en-US"/>
        </a:p>
      </dgm:t>
    </dgm:pt>
    <dgm:pt modelId="{699D8262-94C9-446D-9D37-4A8590D86177}" type="sibTrans" cxnId="{3E35CA43-3A90-481B-86EA-4E3F28721DD7}">
      <dgm:prSet/>
      <dgm:spPr/>
      <dgm:t>
        <a:bodyPr/>
        <a:lstStyle/>
        <a:p>
          <a:endParaRPr lang="en-US"/>
        </a:p>
      </dgm:t>
    </dgm:pt>
    <dgm:pt modelId="{2ECA2D33-BB2B-4DE9-9A1B-EB536E35A92C}">
      <dgm:prSet custT="1"/>
      <dgm:spPr/>
      <dgm:t>
        <a:bodyPr/>
        <a:lstStyle/>
        <a:p>
          <a:r>
            <a:rPr lang="en-US" sz="2400" b="0" dirty="0"/>
            <a:t>Get the difference in deviation between one time point and the next.</a:t>
          </a:r>
          <a:endParaRPr lang="en-US" sz="2400" dirty="0"/>
        </a:p>
      </dgm:t>
    </dgm:pt>
    <dgm:pt modelId="{4CD21E30-6A92-423E-8AC0-FE864CE70C00}" type="parTrans" cxnId="{00D789F1-059E-44A4-A432-AE726F5E166C}">
      <dgm:prSet/>
      <dgm:spPr/>
      <dgm:t>
        <a:bodyPr/>
        <a:lstStyle/>
        <a:p>
          <a:endParaRPr lang="en-US"/>
        </a:p>
      </dgm:t>
    </dgm:pt>
    <dgm:pt modelId="{8A64DE3F-4CAF-4F91-96C5-7B26077795B2}" type="sibTrans" cxnId="{00D789F1-059E-44A4-A432-AE726F5E166C}">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11CFDE6-88EB-48F0-B4BA-3F16223F1ED9}" type="pres">
      <dgm:prSet presAssocID="{CA83A0A4-76E1-4C7B-8957-C975666AF25C}" presName="thickLine" presStyleLbl="alignNode1" presStyleIdx="0" presStyleCnt="3"/>
      <dgm:spPr/>
    </dgm:pt>
    <dgm:pt modelId="{83214D50-0C1C-4478-9330-81DBCD0E4F2E}" type="pres">
      <dgm:prSet presAssocID="{CA83A0A4-76E1-4C7B-8957-C975666AF25C}" presName="horz1" presStyleCnt="0"/>
      <dgm:spPr/>
    </dgm:pt>
    <dgm:pt modelId="{BBDFB203-343D-4719-92CE-66469472EEF5}" type="pres">
      <dgm:prSet presAssocID="{CA83A0A4-76E1-4C7B-8957-C975666AF25C}" presName="tx1" presStyleLbl="revTx" presStyleIdx="0" presStyleCnt="3"/>
      <dgm:spPr/>
    </dgm:pt>
    <dgm:pt modelId="{1CD91488-9705-469F-BBE0-5174750B1E13}" type="pres">
      <dgm:prSet presAssocID="{CA83A0A4-76E1-4C7B-8957-C975666AF25C}" presName="vert1" presStyleCnt="0"/>
      <dgm:spPr/>
    </dgm:pt>
    <dgm:pt modelId="{2664D31D-F6D1-462C-B9BC-48C5BF62184B}" type="pres">
      <dgm:prSet presAssocID="{27D37C47-DD36-4786-9D73-D10569938F94}" presName="thickLine" presStyleLbl="alignNode1" presStyleIdx="1" presStyleCnt="3"/>
      <dgm:spPr/>
    </dgm:pt>
    <dgm:pt modelId="{AF0255CD-C453-4438-9CE1-275F6DA10ED2}" type="pres">
      <dgm:prSet presAssocID="{27D37C47-DD36-4786-9D73-D10569938F94}" presName="horz1" presStyleCnt="0"/>
      <dgm:spPr/>
    </dgm:pt>
    <dgm:pt modelId="{C3A80777-EE88-40D8-9CD1-454EA81A02F8}" type="pres">
      <dgm:prSet presAssocID="{27D37C47-DD36-4786-9D73-D10569938F94}" presName="tx1" presStyleLbl="revTx" presStyleIdx="1" presStyleCnt="3"/>
      <dgm:spPr/>
    </dgm:pt>
    <dgm:pt modelId="{0FE4F9CD-46C3-4C89-B8E0-96EB64A8322C}" type="pres">
      <dgm:prSet presAssocID="{27D37C47-DD36-4786-9D73-D10569938F94}" presName="vert1" presStyleCnt="0"/>
      <dgm:spPr/>
    </dgm:pt>
    <dgm:pt modelId="{2CD72C65-20EC-4A6B-85C5-4F5796180DA0}" type="pres">
      <dgm:prSet presAssocID="{2ECA2D33-BB2B-4DE9-9A1B-EB536E35A92C}" presName="thickLine" presStyleLbl="alignNode1" presStyleIdx="2" presStyleCnt="3"/>
      <dgm:spPr/>
    </dgm:pt>
    <dgm:pt modelId="{E0844943-A4D8-4565-9EEA-0D27E396105B}" type="pres">
      <dgm:prSet presAssocID="{2ECA2D33-BB2B-4DE9-9A1B-EB536E35A92C}" presName="horz1" presStyleCnt="0"/>
      <dgm:spPr/>
    </dgm:pt>
    <dgm:pt modelId="{F3FCA307-5527-4BE9-AC08-787DAE680A9A}" type="pres">
      <dgm:prSet presAssocID="{2ECA2D33-BB2B-4DE9-9A1B-EB536E35A92C}" presName="tx1" presStyleLbl="revTx" presStyleIdx="2" presStyleCnt="3"/>
      <dgm:spPr/>
    </dgm:pt>
    <dgm:pt modelId="{48ADB452-8B12-4D46-A1DD-066C257056F4}" type="pres">
      <dgm:prSet presAssocID="{2ECA2D33-BB2B-4DE9-9A1B-EB536E35A92C}" presName="vert1" presStyleCnt="0"/>
      <dgm:spPr/>
    </dgm:pt>
  </dgm:ptLst>
  <dgm:cxnLst>
    <dgm:cxn modelId="{7685D138-83DF-4B89-A932-83AC0D930691}" type="presOf" srcId="{CA83A0A4-76E1-4C7B-8957-C975666AF25C}" destId="{BBDFB203-343D-4719-92CE-66469472EEF5}" srcOrd="0" destOrd="0" presId="urn:microsoft.com/office/officeart/2008/layout/LinedList"/>
    <dgm:cxn modelId="{3E35CA43-3A90-481B-86EA-4E3F28721DD7}" srcId="{F4CCEF58-E5C7-42C6-9DFF-D50DED3FAF5E}" destId="{27D37C47-DD36-4786-9D73-D10569938F94}" srcOrd="1" destOrd="0" parTransId="{B4F9F1A7-7E59-466F-98EC-7AED0BE54B4C}" sibTransId="{699D8262-94C9-446D-9D37-4A8590D86177}"/>
    <dgm:cxn modelId="{092B776A-D3CE-43B8-9DEB-7C5290E7EA64}" type="presOf" srcId="{F4CCEF58-E5C7-42C6-9DFF-D50DED3FAF5E}" destId="{E1EF0B65-2FDB-435F-B1FB-F3CD08248BEA}" srcOrd="0" destOrd="0" presId="urn:microsoft.com/office/officeart/2008/layout/LinedList"/>
    <dgm:cxn modelId="{52ED0D70-5AC3-4373-93D4-E952EE5A2269}" type="presOf" srcId="{27D37C47-DD36-4786-9D73-D10569938F94}" destId="{C3A80777-EE88-40D8-9CD1-454EA81A02F8}" srcOrd="0" destOrd="0" presId="urn:microsoft.com/office/officeart/2008/layout/LinedList"/>
    <dgm:cxn modelId="{92A31773-80E9-4B36-9634-435407AF2F94}" srcId="{F4CCEF58-E5C7-42C6-9DFF-D50DED3FAF5E}" destId="{CA83A0A4-76E1-4C7B-8957-C975666AF25C}" srcOrd="0" destOrd="0" parTransId="{A43E0E96-EFDF-472F-905B-3FFC1BFE8293}" sibTransId="{B563EC4C-B361-46D7-8A8A-7770EAD5E97A}"/>
    <dgm:cxn modelId="{E898D690-53D2-415F-9599-44C155A512F6}" type="presOf" srcId="{2ECA2D33-BB2B-4DE9-9A1B-EB536E35A92C}" destId="{F3FCA307-5527-4BE9-AC08-787DAE680A9A}" srcOrd="0" destOrd="0" presId="urn:microsoft.com/office/officeart/2008/layout/LinedList"/>
    <dgm:cxn modelId="{00D789F1-059E-44A4-A432-AE726F5E166C}" srcId="{F4CCEF58-E5C7-42C6-9DFF-D50DED3FAF5E}" destId="{2ECA2D33-BB2B-4DE9-9A1B-EB536E35A92C}" srcOrd="2" destOrd="0" parTransId="{4CD21E30-6A92-423E-8AC0-FE864CE70C00}" sibTransId="{8A64DE3F-4CAF-4F91-96C5-7B26077795B2}"/>
    <dgm:cxn modelId="{75EE4095-7D67-46AE-A681-0EFEC9B2750C}" type="presParOf" srcId="{E1EF0B65-2FDB-435F-B1FB-F3CD08248BEA}" destId="{311CFDE6-88EB-48F0-B4BA-3F16223F1ED9}" srcOrd="0" destOrd="0" presId="urn:microsoft.com/office/officeart/2008/layout/LinedList"/>
    <dgm:cxn modelId="{4358E082-72C1-446B-A2F0-3078E2EBCDB8}" type="presParOf" srcId="{E1EF0B65-2FDB-435F-B1FB-F3CD08248BEA}" destId="{83214D50-0C1C-4478-9330-81DBCD0E4F2E}" srcOrd="1" destOrd="0" presId="urn:microsoft.com/office/officeart/2008/layout/LinedList"/>
    <dgm:cxn modelId="{9A98D95D-DE14-4801-84FD-BAC377B90D9A}" type="presParOf" srcId="{83214D50-0C1C-4478-9330-81DBCD0E4F2E}" destId="{BBDFB203-343D-4719-92CE-66469472EEF5}" srcOrd="0" destOrd="0" presId="urn:microsoft.com/office/officeart/2008/layout/LinedList"/>
    <dgm:cxn modelId="{C7275D20-7097-48E1-A49E-CC4B1DADD7FB}" type="presParOf" srcId="{83214D50-0C1C-4478-9330-81DBCD0E4F2E}" destId="{1CD91488-9705-469F-BBE0-5174750B1E13}" srcOrd="1" destOrd="0" presId="urn:microsoft.com/office/officeart/2008/layout/LinedList"/>
    <dgm:cxn modelId="{3DC21D23-FB32-4049-924D-F97DA94692C7}" type="presParOf" srcId="{E1EF0B65-2FDB-435F-B1FB-F3CD08248BEA}" destId="{2664D31D-F6D1-462C-B9BC-48C5BF62184B}" srcOrd="2" destOrd="0" presId="urn:microsoft.com/office/officeart/2008/layout/LinedList"/>
    <dgm:cxn modelId="{D546B780-B466-4B64-A6D6-7EF938F27714}" type="presParOf" srcId="{E1EF0B65-2FDB-435F-B1FB-F3CD08248BEA}" destId="{AF0255CD-C453-4438-9CE1-275F6DA10ED2}" srcOrd="3" destOrd="0" presId="urn:microsoft.com/office/officeart/2008/layout/LinedList"/>
    <dgm:cxn modelId="{B167AA0C-096B-4E0A-AC34-B4DBE7982B88}" type="presParOf" srcId="{AF0255CD-C453-4438-9CE1-275F6DA10ED2}" destId="{C3A80777-EE88-40D8-9CD1-454EA81A02F8}" srcOrd="0" destOrd="0" presId="urn:microsoft.com/office/officeart/2008/layout/LinedList"/>
    <dgm:cxn modelId="{C19879BF-00D3-4E5E-A1FF-34765A4EC033}" type="presParOf" srcId="{AF0255CD-C453-4438-9CE1-275F6DA10ED2}" destId="{0FE4F9CD-46C3-4C89-B8E0-96EB64A8322C}" srcOrd="1" destOrd="0" presId="urn:microsoft.com/office/officeart/2008/layout/LinedList"/>
    <dgm:cxn modelId="{27AE3D7C-82A1-40D7-8651-0A48FDEA1FA2}" type="presParOf" srcId="{E1EF0B65-2FDB-435F-B1FB-F3CD08248BEA}" destId="{2CD72C65-20EC-4A6B-85C5-4F5796180DA0}" srcOrd="4" destOrd="0" presId="urn:microsoft.com/office/officeart/2008/layout/LinedList"/>
    <dgm:cxn modelId="{A26D7669-4571-4A4F-8D09-D92A0DAE0DFC}" type="presParOf" srcId="{E1EF0B65-2FDB-435F-B1FB-F3CD08248BEA}" destId="{E0844943-A4D8-4565-9EEA-0D27E396105B}" srcOrd="5" destOrd="0" presId="urn:microsoft.com/office/officeart/2008/layout/LinedList"/>
    <dgm:cxn modelId="{349C535A-D19E-41DE-9CE9-936AC157CD80}" type="presParOf" srcId="{E0844943-A4D8-4565-9EEA-0D27E396105B}" destId="{F3FCA307-5527-4BE9-AC08-787DAE680A9A}" srcOrd="0" destOrd="0" presId="urn:microsoft.com/office/officeart/2008/layout/LinedList"/>
    <dgm:cxn modelId="{6B6A25A0-625F-4257-B0CF-942D5FBE38D5}" type="presParOf" srcId="{E0844943-A4D8-4565-9EEA-0D27E396105B}" destId="{48ADB452-8B12-4D46-A1DD-066C257056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A83A0A4-76E1-4C7B-8957-C975666AF25C}">
      <dgm:prSet custT="1"/>
      <dgm:spPr/>
      <dgm:t>
        <a:bodyPr/>
        <a:lstStyle/>
        <a:p>
          <a:r>
            <a:rPr lang="en-US" sz="1400" dirty="0"/>
            <a:t>[1] Chandel, </a:t>
          </a:r>
          <a:r>
            <a:rPr lang="en-US" sz="1400" dirty="0" err="1"/>
            <a:t>Apurv</a:t>
          </a:r>
          <a:r>
            <a:rPr lang="en-US" sz="1400" dirty="0"/>
            <a:t>. “An Accurate Estimation of Interstate Traffic of Metro City Using Linear Regression Model of Machine Learning.” </a:t>
          </a:r>
          <a:r>
            <a:rPr lang="en-US" sz="1400" i="1" dirty="0"/>
            <a:t>Papers.ssrn.com</a:t>
          </a:r>
          <a:r>
            <a:rPr lang="en-US" sz="1400" dirty="0"/>
            <a:t>, 11 May 2020, papers.ssrn.com/sol3/</a:t>
          </a:r>
          <a:r>
            <a:rPr lang="en-US" sz="1400" dirty="0" err="1"/>
            <a:t>papers.cfm?abstract_id</a:t>
          </a:r>
          <a:r>
            <a:rPr lang="en-US" sz="1400" dirty="0"/>
            <a:t>=3598310. Accessed 20 May 2022.</a:t>
          </a:r>
        </a:p>
      </dgm:t>
    </dgm:pt>
    <dgm:pt modelId="{A43E0E96-EFDF-472F-905B-3FFC1BFE8293}" type="parTrans" cxnId="{92A31773-80E9-4B36-9634-435407AF2F94}">
      <dgm:prSet/>
      <dgm:spPr/>
      <dgm:t>
        <a:bodyPr/>
        <a:lstStyle/>
        <a:p>
          <a:endParaRPr lang="en-US"/>
        </a:p>
      </dgm:t>
    </dgm:pt>
    <dgm:pt modelId="{B563EC4C-B361-46D7-8A8A-7770EAD5E97A}" type="sibTrans" cxnId="{92A31773-80E9-4B36-9634-435407AF2F94}">
      <dgm:prSet/>
      <dgm:spPr/>
      <dgm:t>
        <a:bodyPr/>
        <a:lstStyle/>
        <a:p>
          <a:endParaRPr lang="en-US"/>
        </a:p>
      </dgm:t>
    </dgm:pt>
    <dgm:pt modelId="{29957D75-5FC9-4246-9FEB-7A66597D11D4}">
      <dgm:prSet custT="1"/>
      <dgm:spPr/>
      <dgm:t>
        <a:bodyPr/>
        <a:lstStyle/>
        <a:p>
          <a:r>
            <a:rPr lang="en-US" sz="1400" dirty="0"/>
            <a:t>[2] </a:t>
          </a:r>
          <a:r>
            <a:rPr lang="en-US" sz="1400" dirty="0" err="1"/>
            <a:t>Ermagun</a:t>
          </a:r>
          <a:r>
            <a:rPr lang="en-US" sz="1400" dirty="0"/>
            <a:t>, Alireza, et al. “Using Temporal Detrending to Observe the Spatial Correlation of Traffic.” </a:t>
          </a:r>
          <a:r>
            <a:rPr lang="en-US" sz="1400" i="1" dirty="0"/>
            <a:t>PLOS ONE</a:t>
          </a:r>
          <a:r>
            <a:rPr lang="en-US" sz="1400" dirty="0"/>
            <a:t>, vol. 12, no. 5, 4 May 2017, p. e0176853, 10.1371/journal.pone.0176853. Accessed 17 July 2019.</a:t>
          </a:r>
        </a:p>
      </dgm:t>
    </dgm:pt>
    <dgm:pt modelId="{FEA0E2FA-ABB4-4784-ADBD-D1EAFF6B82B5}" type="parTrans" cxnId="{A5596F78-E37A-443A-AF10-315264E71AEC}">
      <dgm:prSet/>
      <dgm:spPr/>
      <dgm:t>
        <a:bodyPr/>
        <a:lstStyle/>
        <a:p>
          <a:endParaRPr lang="en-US"/>
        </a:p>
      </dgm:t>
    </dgm:pt>
    <dgm:pt modelId="{30BEB203-3B15-4321-A21B-9AF4FFC75390}" type="sibTrans" cxnId="{A5596F78-E37A-443A-AF10-315264E71AEC}">
      <dgm:prSet/>
      <dgm:spPr/>
      <dgm:t>
        <a:bodyPr/>
        <a:lstStyle/>
        <a:p>
          <a:endParaRPr lang="en-US"/>
        </a:p>
      </dgm:t>
    </dgm:pt>
    <dgm:pt modelId="{0C7BD79E-587B-4145-AEA7-7E6A7774B675}">
      <dgm:prSet custT="1"/>
      <dgm:spPr/>
      <dgm:t>
        <a:bodyPr/>
        <a:lstStyle/>
        <a:p>
          <a:r>
            <a:rPr lang="en-US" sz="1400" dirty="0"/>
            <a:t>[3] Hogue, John. “UCI Machine Learning Repository: Metro Interstate Traffic Volume Data Set.” </a:t>
          </a:r>
          <a:r>
            <a:rPr lang="en-US" sz="1400" i="1" dirty="0"/>
            <a:t>Archive.ics.uci.edu</a:t>
          </a:r>
          <a:r>
            <a:rPr lang="en-US" sz="1400" dirty="0"/>
            <a:t>, archive.ics.uci.edu/ml/datasets/</a:t>
          </a:r>
          <a:r>
            <a:rPr lang="en-US" sz="1400" dirty="0" err="1"/>
            <a:t>Metro+Interstate+Traffic+Volume</a:t>
          </a:r>
          <a:r>
            <a:rPr lang="en-US" sz="1400" dirty="0"/>
            <a:t>.                </a:t>
          </a:r>
          <a:r>
            <a:rPr lang="en-US" sz="1400" u="sng" dirty="0">
              <a:solidFill>
                <a:srgbClr val="00B050"/>
              </a:solidFill>
            </a:rPr>
            <a:t>(The used dataset)</a:t>
          </a:r>
        </a:p>
      </dgm:t>
    </dgm:pt>
    <dgm:pt modelId="{6BD5C56E-2AB4-4B4C-A865-753D04BECC27}" type="parTrans" cxnId="{9E18DD4E-DE13-46F7-B649-56B86E59323C}">
      <dgm:prSet/>
      <dgm:spPr/>
      <dgm:t>
        <a:bodyPr/>
        <a:lstStyle/>
        <a:p>
          <a:endParaRPr lang="en-US"/>
        </a:p>
      </dgm:t>
    </dgm:pt>
    <dgm:pt modelId="{7D111228-3901-4CE0-9B8C-92CB8D07BD31}" type="sibTrans" cxnId="{9E18DD4E-DE13-46F7-B649-56B86E59323C}">
      <dgm:prSet/>
      <dgm:spPr/>
      <dgm:t>
        <a:bodyPr/>
        <a:lstStyle/>
        <a:p>
          <a:endParaRPr lang="en-US"/>
        </a:p>
      </dgm:t>
    </dgm:pt>
    <dgm:pt modelId="{4351EE4D-0983-4F0D-A787-CDF8C32BB46F}">
      <dgm:prSet custT="1"/>
      <dgm:spPr/>
      <dgm:t>
        <a:bodyPr/>
        <a:lstStyle/>
        <a:p>
          <a:r>
            <a:rPr lang="en-US" sz="1400" dirty="0"/>
            <a:t>[4] “I-94/I-35E in St. Paul Project - MnDOT.” </a:t>
          </a:r>
          <a:r>
            <a:rPr lang="en-US" sz="1400" i="1" dirty="0"/>
            <a:t>Www.dot.state.mn.us</a:t>
          </a:r>
          <a:r>
            <a:rPr lang="en-US" sz="1400" dirty="0"/>
            <a:t>, www.dot.state.mn.us/metro/projects/i94-i35e-stpaul/. Accessed 20 May 2022.</a:t>
          </a:r>
        </a:p>
      </dgm:t>
    </dgm:pt>
    <dgm:pt modelId="{83B2A93F-0A17-4482-B757-CFD8CB31430F}" type="parTrans" cxnId="{DB57966A-1B5E-4C25-8E50-D80C993DC7F4}">
      <dgm:prSet/>
      <dgm:spPr/>
      <dgm:t>
        <a:bodyPr/>
        <a:lstStyle/>
        <a:p>
          <a:endParaRPr lang="en-US"/>
        </a:p>
      </dgm:t>
    </dgm:pt>
    <dgm:pt modelId="{90C3C4A4-63B5-433B-AB9E-2A421951F709}" type="sibTrans" cxnId="{DB57966A-1B5E-4C25-8E50-D80C993DC7F4}">
      <dgm:prSet/>
      <dgm:spPr/>
      <dgm:t>
        <a:bodyPr/>
        <a:lstStyle/>
        <a:p>
          <a:endParaRPr lang="en-US"/>
        </a:p>
      </dgm:t>
    </dgm:pt>
    <dgm:pt modelId="{333E231F-9ADF-493C-90D7-D9ABCA78E052}">
      <dgm:prSet custT="1"/>
      <dgm:spPr/>
      <dgm:t>
        <a:bodyPr/>
        <a:lstStyle/>
        <a:p>
          <a:r>
            <a:rPr lang="en-US" sz="1400" dirty="0"/>
            <a:t>[5] </a:t>
          </a:r>
          <a:r>
            <a:rPr lang="en-US" sz="1400" dirty="0" err="1"/>
            <a:t>Kanokwan</a:t>
          </a:r>
          <a:r>
            <a:rPr lang="en-US" sz="1400" dirty="0"/>
            <a:t> </a:t>
          </a:r>
          <a:r>
            <a:rPr lang="en-US" sz="1400" dirty="0" err="1"/>
            <a:t>Khiewwan</a:t>
          </a:r>
          <a:r>
            <a:rPr lang="en-US" sz="1400" dirty="0"/>
            <a:t>, et al. “Application of Data Mining Techniques for Classification of Traffic Affecting Environments.” </a:t>
          </a:r>
          <a:r>
            <a:rPr lang="en-US" sz="1400" i="1" dirty="0"/>
            <a:t>Journal of Renewable Energy and Smart Grid Technology</a:t>
          </a:r>
          <a:r>
            <a:rPr lang="en-US" sz="1400" dirty="0"/>
            <a:t>, vol. 15, no. 1, 2020, ph01.tci-thaijo.org/</a:t>
          </a:r>
          <a:r>
            <a:rPr lang="en-US" sz="1400" dirty="0" err="1"/>
            <a:t>index.php</a:t>
          </a:r>
          <a:r>
            <a:rPr lang="en-US" sz="1400" dirty="0"/>
            <a:t>/RAST/article/view/240698. Accessed 20 May 2022.</a:t>
          </a:r>
        </a:p>
      </dgm:t>
    </dgm:pt>
    <dgm:pt modelId="{B922DDB9-5E1B-4075-BE81-260D2FB31F74}" type="parTrans" cxnId="{A0780D4D-6CA3-46F7-A35E-D7A4EE13B1AA}">
      <dgm:prSet/>
      <dgm:spPr/>
      <dgm:t>
        <a:bodyPr/>
        <a:lstStyle/>
        <a:p>
          <a:endParaRPr lang="en-US"/>
        </a:p>
      </dgm:t>
    </dgm:pt>
    <dgm:pt modelId="{7910E911-B7FE-4723-8754-9E8C63C880F6}" type="sibTrans" cxnId="{A0780D4D-6CA3-46F7-A35E-D7A4EE13B1AA}">
      <dgm:prSet/>
      <dgm:spPr/>
      <dgm:t>
        <a:bodyPr/>
        <a:lstStyle/>
        <a:p>
          <a:endParaRPr lang="en-US"/>
        </a:p>
      </dgm:t>
    </dgm:pt>
    <dgm:pt modelId="{A4918185-254C-4F47-9063-369BE7FD92F8}">
      <dgm:prSet custT="1"/>
      <dgm:spPr/>
      <dgm:t>
        <a:bodyPr/>
        <a:lstStyle/>
        <a:p>
          <a:r>
            <a:rPr lang="en-US" sz="1400" dirty="0"/>
            <a:t>[6] Mrs. </a:t>
          </a:r>
          <a:r>
            <a:rPr lang="en-US" sz="1400" dirty="0" err="1"/>
            <a:t>B.Karthika</a:t>
          </a:r>
          <a:r>
            <a:rPr lang="en-US" sz="1400" dirty="0"/>
            <a:t>, Et Al. “Traffic Flow Prediction Using an Improved Fuzzy Convolutional LSTM Algorithm.” </a:t>
          </a:r>
          <a:r>
            <a:rPr lang="en-US" sz="1400" i="1" dirty="0"/>
            <a:t>Turkish Journal of Computer and Mathematics Education (TURCOMAT)</a:t>
          </a:r>
          <a:r>
            <a:rPr lang="en-US" sz="1400" dirty="0"/>
            <a:t>, vol. 12, no. 10, 28 Apr. 2021, pp. 5541–5549, turcomat.org/</a:t>
          </a:r>
          <a:r>
            <a:rPr lang="en-US" sz="1400" dirty="0" err="1"/>
            <a:t>index.php</a:t>
          </a:r>
          <a:r>
            <a:rPr lang="en-US" sz="1400" dirty="0"/>
            <a:t>/</a:t>
          </a:r>
          <a:r>
            <a:rPr lang="en-US" sz="1400" dirty="0" err="1"/>
            <a:t>turkbilmat</a:t>
          </a:r>
          <a:r>
            <a:rPr lang="en-US" sz="1400" dirty="0"/>
            <a:t>/article/view/5361, 10.17762/turcomat.v12i10.5361. Accessed 20 May 2022.</a:t>
          </a:r>
        </a:p>
      </dgm:t>
    </dgm:pt>
    <dgm:pt modelId="{6F307C10-AF7E-4BAA-8C04-78CA8D892A25}" type="parTrans" cxnId="{A202E4B1-B932-4B1F-9F4F-CC5DFA3E56E7}">
      <dgm:prSet/>
      <dgm:spPr/>
      <dgm:t>
        <a:bodyPr/>
        <a:lstStyle/>
        <a:p>
          <a:endParaRPr lang="en-US"/>
        </a:p>
      </dgm:t>
    </dgm:pt>
    <dgm:pt modelId="{CAB50E49-5115-4893-B955-63D579CE06E0}" type="sibTrans" cxnId="{A202E4B1-B932-4B1F-9F4F-CC5DFA3E56E7}">
      <dgm:prSet/>
      <dgm:spPr/>
      <dgm:t>
        <a:bodyPr/>
        <a:lstStyle/>
        <a:p>
          <a:endParaRPr lang="en-US"/>
        </a:p>
      </dgm:t>
    </dgm:pt>
    <dgm:pt modelId="{4B0461D6-C9C7-4A59-845F-7C1676199B4C}">
      <dgm:prSet custT="1"/>
      <dgm:spPr/>
      <dgm:t>
        <a:bodyPr/>
        <a:lstStyle/>
        <a:p>
          <a:r>
            <a:rPr lang="en-US" sz="1400" dirty="0"/>
            <a:t>[7] Yin, </a:t>
          </a:r>
          <a:r>
            <a:rPr lang="en-US" sz="1400" dirty="0" err="1"/>
            <a:t>Zexuan</a:t>
          </a:r>
          <a:r>
            <a:rPr lang="en-US" sz="1400" dirty="0"/>
            <a:t>, and Paolo </a:t>
          </a:r>
          <a:r>
            <a:rPr lang="en-US" sz="1400" dirty="0" err="1"/>
            <a:t>Barucca</a:t>
          </a:r>
          <a:r>
            <a:rPr lang="en-US" sz="1400" dirty="0"/>
            <a:t>. “Stochastic Recurrent Neural Network for Multistep Time Series Forecasting.” </a:t>
          </a:r>
          <a:r>
            <a:rPr lang="en-US" sz="1400" i="1" dirty="0"/>
            <a:t>Neural Information Processing</a:t>
          </a:r>
          <a:r>
            <a:rPr lang="en-US" sz="1400" dirty="0"/>
            <a:t>, 2021, pp. 14–26, 10.1007/978-3-030-92185-9_2. Accessed 20 May 2022.</a:t>
          </a:r>
        </a:p>
      </dgm:t>
    </dgm:pt>
    <dgm:pt modelId="{C68A5F29-017C-412D-9A6F-8F4EA453BE49}" type="parTrans" cxnId="{F5930420-4178-4019-9BB8-FCE0F0133768}">
      <dgm:prSet/>
      <dgm:spPr/>
      <dgm:t>
        <a:bodyPr/>
        <a:lstStyle/>
        <a:p>
          <a:endParaRPr lang="en-US"/>
        </a:p>
      </dgm:t>
    </dgm:pt>
    <dgm:pt modelId="{566C7B5A-1BBE-4211-884C-08268662A73F}" type="sibTrans" cxnId="{F5930420-4178-4019-9BB8-FCE0F0133768}">
      <dgm:prSet/>
      <dgm:spPr/>
      <dgm:t>
        <a:bodyPr/>
        <a:lstStyle/>
        <a:p>
          <a:endParaRPr lang="en-US"/>
        </a:p>
      </dgm:t>
    </dgm:pt>
    <dgm:pt modelId="{529C07C1-87E8-4D46-AA0C-273F2EA46879}">
      <dgm:prSet custT="1"/>
      <dgm:spPr/>
      <dgm:t>
        <a:bodyPr/>
        <a:lstStyle/>
        <a:p>
          <a:r>
            <a:rPr lang="en-US" sz="1400" dirty="0"/>
            <a:t>[8] Zhao, </a:t>
          </a:r>
          <a:r>
            <a:rPr lang="en-US" sz="1400" dirty="0" err="1"/>
            <a:t>Jingyu</a:t>
          </a:r>
          <a:r>
            <a:rPr lang="en-US" sz="1400" dirty="0"/>
            <a:t>, et al. </a:t>
          </a:r>
          <a:r>
            <a:rPr lang="en-US" sz="1400" i="1" dirty="0"/>
            <a:t>Do RNN and LSTM Have Long Memory?</a:t>
          </a:r>
          <a:endParaRPr lang="en-US" sz="1400" dirty="0"/>
        </a:p>
      </dgm:t>
    </dgm:pt>
    <dgm:pt modelId="{FFF38EB5-E9F0-45C9-8E77-EFF1FEBB4D33}" type="parTrans" cxnId="{25610234-6916-4CBB-B5CD-2C84FEE397B2}">
      <dgm:prSet/>
      <dgm:spPr/>
      <dgm:t>
        <a:bodyPr/>
        <a:lstStyle/>
        <a:p>
          <a:endParaRPr lang="en-US"/>
        </a:p>
      </dgm:t>
    </dgm:pt>
    <dgm:pt modelId="{F72E39B4-AA6F-42F0-BCF3-306545F857E9}" type="sibTrans" cxnId="{25610234-6916-4CBB-B5CD-2C84FEE397B2}">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11CFDE6-88EB-48F0-B4BA-3F16223F1ED9}" type="pres">
      <dgm:prSet presAssocID="{CA83A0A4-76E1-4C7B-8957-C975666AF25C}" presName="thickLine" presStyleLbl="alignNode1" presStyleIdx="0" presStyleCnt="8"/>
      <dgm:spPr/>
    </dgm:pt>
    <dgm:pt modelId="{83214D50-0C1C-4478-9330-81DBCD0E4F2E}" type="pres">
      <dgm:prSet presAssocID="{CA83A0A4-76E1-4C7B-8957-C975666AF25C}" presName="horz1" presStyleCnt="0"/>
      <dgm:spPr/>
    </dgm:pt>
    <dgm:pt modelId="{BBDFB203-343D-4719-92CE-66469472EEF5}" type="pres">
      <dgm:prSet presAssocID="{CA83A0A4-76E1-4C7B-8957-C975666AF25C}" presName="tx1" presStyleLbl="revTx" presStyleIdx="0" presStyleCnt="8" custScaleY="81805"/>
      <dgm:spPr/>
    </dgm:pt>
    <dgm:pt modelId="{1CD91488-9705-469F-BBE0-5174750B1E13}" type="pres">
      <dgm:prSet presAssocID="{CA83A0A4-76E1-4C7B-8957-C975666AF25C}" presName="vert1" presStyleCnt="0"/>
      <dgm:spPr/>
    </dgm:pt>
    <dgm:pt modelId="{48D24A61-3E2E-4927-9DDD-6AAC39513E16}" type="pres">
      <dgm:prSet presAssocID="{29957D75-5FC9-4246-9FEB-7A66597D11D4}" presName="thickLine" presStyleLbl="alignNode1" presStyleIdx="1" presStyleCnt="8"/>
      <dgm:spPr/>
    </dgm:pt>
    <dgm:pt modelId="{89C45074-4EB6-4862-9BD6-F84AE6F5D3B7}" type="pres">
      <dgm:prSet presAssocID="{29957D75-5FC9-4246-9FEB-7A66597D11D4}" presName="horz1" presStyleCnt="0"/>
      <dgm:spPr/>
    </dgm:pt>
    <dgm:pt modelId="{D09627C7-85C6-4AE4-AF61-9889DD67150B}" type="pres">
      <dgm:prSet presAssocID="{29957D75-5FC9-4246-9FEB-7A66597D11D4}" presName="tx1" presStyleLbl="revTx" presStyleIdx="1" presStyleCnt="8" custScaleY="80632"/>
      <dgm:spPr/>
    </dgm:pt>
    <dgm:pt modelId="{E5E7D6E8-1467-4129-974F-54CB2AEE9F9E}" type="pres">
      <dgm:prSet presAssocID="{29957D75-5FC9-4246-9FEB-7A66597D11D4}" presName="vert1" presStyleCnt="0"/>
      <dgm:spPr/>
    </dgm:pt>
    <dgm:pt modelId="{1BBC7630-8E1E-444E-B436-99CC03067BB1}" type="pres">
      <dgm:prSet presAssocID="{0C7BD79E-587B-4145-AEA7-7E6A7774B675}" presName="thickLine" presStyleLbl="alignNode1" presStyleIdx="2" presStyleCnt="8"/>
      <dgm:spPr/>
    </dgm:pt>
    <dgm:pt modelId="{4F728999-053E-4C85-B26C-874F61B2E461}" type="pres">
      <dgm:prSet presAssocID="{0C7BD79E-587B-4145-AEA7-7E6A7774B675}" presName="horz1" presStyleCnt="0"/>
      <dgm:spPr/>
    </dgm:pt>
    <dgm:pt modelId="{52A06DA2-DB9F-4597-99AD-21AB73CC608D}" type="pres">
      <dgm:prSet presAssocID="{0C7BD79E-587B-4145-AEA7-7E6A7774B675}" presName="tx1" presStyleLbl="revTx" presStyleIdx="2" presStyleCnt="8" custScaleY="65160"/>
      <dgm:spPr/>
    </dgm:pt>
    <dgm:pt modelId="{3EB945B4-EC78-4053-9820-1325BB6A163F}" type="pres">
      <dgm:prSet presAssocID="{0C7BD79E-587B-4145-AEA7-7E6A7774B675}" presName="vert1" presStyleCnt="0"/>
      <dgm:spPr/>
    </dgm:pt>
    <dgm:pt modelId="{1B173677-1EB0-4FA2-B809-A6333054EEB9}" type="pres">
      <dgm:prSet presAssocID="{4351EE4D-0983-4F0D-A787-CDF8C32BB46F}" presName="thickLine" presStyleLbl="alignNode1" presStyleIdx="3" presStyleCnt="8"/>
      <dgm:spPr/>
    </dgm:pt>
    <dgm:pt modelId="{5769BB5C-0FA1-46A9-9E22-D93B08816F0C}" type="pres">
      <dgm:prSet presAssocID="{4351EE4D-0983-4F0D-A787-CDF8C32BB46F}" presName="horz1" presStyleCnt="0"/>
      <dgm:spPr/>
    </dgm:pt>
    <dgm:pt modelId="{C8212F7B-8DAC-4997-9574-503F85DA5400}" type="pres">
      <dgm:prSet presAssocID="{4351EE4D-0983-4F0D-A787-CDF8C32BB46F}" presName="tx1" presStyleLbl="revTx" presStyleIdx="3" presStyleCnt="8" custScaleY="73527"/>
      <dgm:spPr/>
    </dgm:pt>
    <dgm:pt modelId="{96AAEC7A-5AAE-4D24-871B-2CCFE53E1257}" type="pres">
      <dgm:prSet presAssocID="{4351EE4D-0983-4F0D-A787-CDF8C32BB46F}" presName="vert1" presStyleCnt="0"/>
      <dgm:spPr/>
    </dgm:pt>
    <dgm:pt modelId="{E3C638A1-F9BC-435A-93E7-7DF6D6D94052}" type="pres">
      <dgm:prSet presAssocID="{333E231F-9ADF-493C-90D7-D9ABCA78E052}" presName="thickLine" presStyleLbl="alignNode1" presStyleIdx="4" presStyleCnt="8"/>
      <dgm:spPr/>
    </dgm:pt>
    <dgm:pt modelId="{FAF47E92-F890-4FEC-88F7-463EE1080F8F}" type="pres">
      <dgm:prSet presAssocID="{333E231F-9ADF-493C-90D7-D9ABCA78E052}" presName="horz1" presStyleCnt="0"/>
      <dgm:spPr/>
    </dgm:pt>
    <dgm:pt modelId="{730F0FB4-2889-498A-9DD1-0320014DC510}" type="pres">
      <dgm:prSet presAssocID="{333E231F-9ADF-493C-90D7-D9ABCA78E052}" presName="tx1" presStyleLbl="revTx" presStyleIdx="4" presStyleCnt="8"/>
      <dgm:spPr/>
    </dgm:pt>
    <dgm:pt modelId="{35B40F54-0E71-488B-985D-93CDDCD45E93}" type="pres">
      <dgm:prSet presAssocID="{333E231F-9ADF-493C-90D7-D9ABCA78E052}" presName="vert1" presStyleCnt="0"/>
      <dgm:spPr/>
    </dgm:pt>
    <dgm:pt modelId="{45CAF9C9-A3CA-4CB5-9117-95D06DC7D67B}" type="pres">
      <dgm:prSet presAssocID="{A4918185-254C-4F47-9063-369BE7FD92F8}" presName="thickLine" presStyleLbl="alignNode1" presStyleIdx="5" presStyleCnt="8"/>
      <dgm:spPr/>
    </dgm:pt>
    <dgm:pt modelId="{F2BF42E9-5E56-4082-8F8E-6825E371769F}" type="pres">
      <dgm:prSet presAssocID="{A4918185-254C-4F47-9063-369BE7FD92F8}" presName="horz1" presStyleCnt="0"/>
      <dgm:spPr/>
    </dgm:pt>
    <dgm:pt modelId="{44165521-2F60-4F16-AABF-FE7EB52D5F8D}" type="pres">
      <dgm:prSet presAssocID="{A4918185-254C-4F47-9063-369BE7FD92F8}" presName="tx1" presStyleLbl="revTx" presStyleIdx="5" presStyleCnt="8"/>
      <dgm:spPr/>
    </dgm:pt>
    <dgm:pt modelId="{626E3CB8-A072-4759-8A76-FE82B101BFB5}" type="pres">
      <dgm:prSet presAssocID="{A4918185-254C-4F47-9063-369BE7FD92F8}" presName="vert1" presStyleCnt="0"/>
      <dgm:spPr/>
    </dgm:pt>
    <dgm:pt modelId="{27950449-207C-49C3-A70F-A01FE2DB3DD3}" type="pres">
      <dgm:prSet presAssocID="{4B0461D6-C9C7-4A59-845F-7C1676199B4C}" presName="thickLine" presStyleLbl="alignNode1" presStyleIdx="6" presStyleCnt="8"/>
      <dgm:spPr/>
    </dgm:pt>
    <dgm:pt modelId="{DE507CEB-AD22-404F-9CA4-0A59B71BFDFA}" type="pres">
      <dgm:prSet presAssocID="{4B0461D6-C9C7-4A59-845F-7C1676199B4C}" presName="horz1" presStyleCnt="0"/>
      <dgm:spPr/>
    </dgm:pt>
    <dgm:pt modelId="{B1235165-D6A5-4E2E-B10C-D237874F47B1}" type="pres">
      <dgm:prSet presAssocID="{4B0461D6-C9C7-4A59-845F-7C1676199B4C}" presName="tx1" presStyleLbl="revTx" presStyleIdx="6" presStyleCnt="8" custScaleY="78652"/>
      <dgm:spPr/>
    </dgm:pt>
    <dgm:pt modelId="{A16975AF-E80E-4D75-85E0-66959AC8F615}" type="pres">
      <dgm:prSet presAssocID="{4B0461D6-C9C7-4A59-845F-7C1676199B4C}" presName="vert1" presStyleCnt="0"/>
      <dgm:spPr/>
    </dgm:pt>
    <dgm:pt modelId="{CBC0D0B1-5A27-4B2C-B3E4-65EE6192125D}" type="pres">
      <dgm:prSet presAssocID="{529C07C1-87E8-4D46-AA0C-273F2EA46879}" presName="thickLine" presStyleLbl="alignNode1" presStyleIdx="7" presStyleCnt="8"/>
      <dgm:spPr/>
    </dgm:pt>
    <dgm:pt modelId="{DA7EFC7D-D13B-4A0B-90DE-BCEE7F3D0041}" type="pres">
      <dgm:prSet presAssocID="{529C07C1-87E8-4D46-AA0C-273F2EA46879}" presName="horz1" presStyleCnt="0"/>
      <dgm:spPr/>
    </dgm:pt>
    <dgm:pt modelId="{30168F29-F9AC-4BEA-9957-80DC6D718B64}" type="pres">
      <dgm:prSet presAssocID="{529C07C1-87E8-4D46-AA0C-273F2EA46879}" presName="tx1" presStyleLbl="revTx" presStyleIdx="7" presStyleCnt="8" custScaleY="55045"/>
      <dgm:spPr/>
    </dgm:pt>
    <dgm:pt modelId="{FAB914D0-BEF2-4A92-8E13-DE060836FDD7}" type="pres">
      <dgm:prSet presAssocID="{529C07C1-87E8-4D46-AA0C-273F2EA46879}" presName="vert1" presStyleCnt="0"/>
      <dgm:spPr/>
    </dgm:pt>
  </dgm:ptLst>
  <dgm:cxnLst>
    <dgm:cxn modelId="{14445607-73D4-4273-AAC9-26C98B01827A}" type="presOf" srcId="{529C07C1-87E8-4D46-AA0C-273F2EA46879}" destId="{30168F29-F9AC-4BEA-9957-80DC6D718B64}" srcOrd="0" destOrd="0" presId="urn:microsoft.com/office/officeart/2008/layout/LinedList"/>
    <dgm:cxn modelId="{16B04619-01C5-4E02-AE5F-B8150A2252E1}" type="presOf" srcId="{333E231F-9ADF-493C-90D7-D9ABCA78E052}" destId="{730F0FB4-2889-498A-9DD1-0320014DC510}" srcOrd="0" destOrd="0" presId="urn:microsoft.com/office/officeart/2008/layout/LinedList"/>
    <dgm:cxn modelId="{F5930420-4178-4019-9BB8-FCE0F0133768}" srcId="{F4CCEF58-E5C7-42C6-9DFF-D50DED3FAF5E}" destId="{4B0461D6-C9C7-4A59-845F-7C1676199B4C}" srcOrd="6" destOrd="0" parTransId="{C68A5F29-017C-412D-9A6F-8F4EA453BE49}" sibTransId="{566C7B5A-1BBE-4211-884C-08268662A73F}"/>
    <dgm:cxn modelId="{25610234-6916-4CBB-B5CD-2C84FEE397B2}" srcId="{F4CCEF58-E5C7-42C6-9DFF-D50DED3FAF5E}" destId="{529C07C1-87E8-4D46-AA0C-273F2EA46879}" srcOrd="7" destOrd="0" parTransId="{FFF38EB5-E9F0-45C9-8E77-EFF1FEBB4D33}" sibTransId="{F72E39B4-AA6F-42F0-BCF3-306545F857E9}"/>
    <dgm:cxn modelId="{7685D138-83DF-4B89-A932-83AC0D930691}" type="presOf" srcId="{CA83A0A4-76E1-4C7B-8957-C975666AF25C}" destId="{BBDFB203-343D-4719-92CE-66469472EEF5}"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DB57966A-1B5E-4C25-8E50-D80C993DC7F4}" srcId="{F4CCEF58-E5C7-42C6-9DFF-D50DED3FAF5E}" destId="{4351EE4D-0983-4F0D-A787-CDF8C32BB46F}" srcOrd="3" destOrd="0" parTransId="{83B2A93F-0A17-4482-B757-CFD8CB31430F}" sibTransId="{90C3C4A4-63B5-433B-AB9E-2A421951F709}"/>
    <dgm:cxn modelId="{A0780D4D-6CA3-46F7-A35E-D7A4EE13B1AA}" srcId="{F4CCEF58-E5C7-42C6-9DFF-D50DED3FAF5E}" destId="{333E231F-9ADF-493C-90D7-D9ABCA78E052}" srcOrd="4" destOrd="0" parTransId="{B922DDB9-5E1B-4075-BE81-260D2FB31F74}" sibTransId="{7910E911-B7FE-4723-8754-9E8C63C880F6}"/>
    <dgm:cxn modelId="{9E18DD4E-DE13-46F7-B649-56B86E59323C}" srcId="{F4CCEF58-E5C7-42C6-9DFF-D50DED3FAF5E}" destId="{0C7BD79E-587B-4145-AEA7-7E6A7774B675}" srcOrd="2" destOrd="0" parTransId="{6BD5C56E-2AB4-4B4C-A865-753D04BECC27}" sibTransId="{7D111228-3901-4CE0-9B8C-92CB8D07BD31}"/>
    <dgm:cxn modelId="{92A31773-80E9-4B36-9634-435407AF2F94}" srcId="{F4CCEF58-E5C7-42C6-9DFF-D50DED3FAF5E}" destId="{CA83A0A4-76E1-4C7B-8957-C975666AF25C}" srcOrd="0" destOrd="0" parTransId="{A43E0E96-EFDF-472F-905B-3FFC1BFE8293}" sibTransId="{B563EC4C-B361-46D7-8A8A-7770EAD5E97A}"/>
    <dgm:cxn modelId="{A5596F78-E37A-443A-AF10-315264E71AEC}" srcId="{F4CCEF58-E5C7-42C6-9DFF-D50DED3FAF5E}" destId="{29957D75-5FC9-4246-9FEB-7A66597D11D4}" srcOrd="1" destOrd="0" parTransId="{FEA0E2FA-ABB4-4784-ADBD-D1EAFF6B82B5}" sibTransId="{30BEB203-3B15-4321-A21B-9AF4FFC75390}"/>
    <dgm:cxn modelId="{90844394-441D-4F26-ACB5-3505FE439397}" type="presOf" srcId="{29957D75-5FC9-4246-9FEB-7A66597D11D4}" destId="{D09627C7-85C6-4AE4-AF61-9889DD67150B}" srcOrd="0" destOrd="0" presId="urn:microsoft.com/office/officeart/2008/layout/LinedList"/>
    <dgm:cxn modelId="{CCECBFA0-04A8-4E17-B50D-170FF94866A7}" type="presOf" srcId="{0C7BD79E-587B-4145-AEA7-7E6A7774B675}" destId="{52A06DA2-DB9F-4597-99AD-21AB73CC608D}" srcOrd="0" destOrd="0" presId="urn:microsoft.com/office/officeart/2008/layout/LinedList"/>
    <dgm:cxn modelId="{A202E4B1-B932-4B1F-9F4F-CC5DFA3E56E7}" srcId="{F4CCEF58-E5C7-42C6-9DFF-D50DED3FAF5E}" destId="{A4918185-254C-4F47-9063-369BE7FD92F8}" srcOrd="5" destOrd="0" parTransId="{6F307C10-AF7E-4BAA-8C04-78CA8D892A25}" sibTransId="{CAB50E49-5115-4893-B955-63D579CE06E0}"/>
    <dgm:cxn modelId="{1CC290BD-C58C-4D63-9478-06C784DDF9F7}" type="presOf" srcId="{4351EE4D-0983-4F0D-A787-CDF8C32BB46F}" destId="{C8212F7B-8DAC-4997-9574-503F85DA5400}" srcOrd="0" destOrd="0" presId="urn:microsoft.com/office/officeart/2008/layout/LinedList"/>
    <dgm:cxn modelId="{294DDEE8-1424-4D03-A148-7675BD328966}" type="presOf" srcId="{A4918185-254C-4F47-9063-369BE7FD92F8}" destId="{44165521-2F60-4F16-AABF-FE7EB52D5F8D}" srcOrd="0" destOrd="0" presId="urn:microsoft.com/office/officeart/2008/layout/LinedList"/>
    <dgm:cxn modelId="{E42BB3FB-C7E6-4DDA-A96B-61037D812839}" type="presOf" srcId="{4B0461D6-C9C7-4A59-845F-7C1676199B4C}" destId="{B1235165-D6A5-4E2E-B10C-D237874F47B1}" srcOrd="0" destOrd="0" presId="urn:microsoft.com/office/officeart/2008/layout/LinedList"/>
    <dgm:cxn modelId="{75EE4095-7D67-46AE-A681-0EFEC9B2750C}" type="presParOf" srcId="{E1EF0B65-2FDB-435F-B1FB-F3CD08248BEA}" destId="{311CFDE6-88EB-48F0-B4BA-3F16223F1ED9}" srcOrd="0" destOrd="0" presId="urn:microsoft.com/office/officeart/2008/layout/LinedList"/>
    <dgm:cxn modelId="{4358E082-72C1-446B-A2F0-3078E2EBCDB8}" type="presParOf" srcId="{E1EF0B65-2FDB-435F-B1FB-F3CD08248BEA}" destId="{83214D50-0C1C-4478-9330-81DBCD0E4F2E}" srcOrd="1" destOrd="0" presId="urn:microsoft.com/office/officeart/2008/layout/LinedList"/>
    <dgm:cxn modelId="{9A98D95D-DE14-4801-84FD-BAC377B90D9A}" type="presParOf" srcId="{83214D50-0C1C-4478-9330-81DBCD0E4F2E}" destId="{BBDFB203-343D-4719-92CE-66469472EEF5}" srcOrd="0" destOrd="0" presId="urn:microsoft.com/office/officeart/2008/layout/LinedList"/>
    <dgm:cxn modelId="{C7275D20-7097-48E1-A49E-CC4B1DADD7FB}" type="presParOf" srcId="{83214D50-0C1C-4478-9330-81DBCD0E4F2E}" destId="{1CD91488-9705-469F-BBE0-5174750B1E13}" srcOrd="1" destOrd="0" presId="urn:microsoft.com/office/officeart/2008/layout/LinedList"/>
    <dgm:cxn modelId="{7DA55AF7-5140-4C3B-8DEE-EA9A8DF00D5D}" type="presParOf" srcId="{E1EF0B65-2FDB-435F-B1FB-F3CD08248BEA}" destId="{48D24A61-3E2E-4927-9DDD-6AAC39513E16}" srcOrd="2" destOrd="0" presId="urn:microsoft.com/office/officeart/2008/layout/LinedList"/>
    <dgm:cxn modelId="{E8FE9D15-2B87-48FC-A6EC-2B0D74A0FBE5}" type="presParOf" srcId="{E1EF0B65-2FDB-435F-B1FB-F3CD08248BEA}" destId="{89C45074-4EB6-4862-9BD6-F84AE6F5D3B7}" srcOrd="3" destOrd="0" presId="urn:microsoft.com/office/officeart/2008/layout/LinedList"/>
    <dgm:cxn modelId="{5805921E-9DA9-42E6-943D-2ABBADE213B9}" type="presParOf" srcId="{89C45074-4EB6-4862-9BD6-F84AE6F5D3B7}" destId="{D09627C7-85C6-4AE4-AF61-9889DD67150B}" srcOrd="0" destOrd="0" presId="urn:microsoft.com/office/officeart/2008/layout/LinedList"/>
    <dgm:cxn modelId="{015F13F2-ECCA-48D0-8862-C8F9AD0B854B}" type="presParOf" srcId="{89C45074-4EB6-4862-9BD6-F84AE6F5D3B7}" destId="{E5E7D6E8-1467-4129-974F-54CB2AEE9F9E}" srcOrd="1" destOrd="0" presId="urn:microsoft.com/office/officeart/2008/layout/LinedList"/>
    <dgm:cxn modelId="{59895184-6E14-4533-8F08-8DDC03DC3D93}" type="presParOf" srcId="{E1EF0B65-2FDB-435F-B1FB-F3CD08248BEA}" destId="{1BBC7630-8E1E-444E-B436-99CC03067BB1}" srcOrd="4" destOrd="0" presId="urn:microsoft.com/office/officeart/2008/layout/LinedList"/>
    <dgm:cxn modelId="{61CC17BA-3C14-424E-9EEB-4203E87A6ACF}" type="presParOf" srcId="{E1EF0B65-2FDB-435F-B1FB-F3CD08248BEA}" destId="{4F728999-053E-4C85-B26C-874F61B2E461}" srcOrd="5" destOrd="0" presId="urn:microsoft.com/office/officeart/2008/layout/LinedList"/>
    <dgm:cxn modelId="{1A445B1F-E950-4B15-B1F8-643301829BD5}" type="presParOf" srcId="{4F728999-053E-4C85-B26C-874F61B2E461}" destId="{52A06DA2-DB9F-4597-99AD-21AB73CC608D}" srcOrd="0" destOrd="0" presId="urn:microsoft.com/office/officeart/2008/layout/LinedList"/>
    <dgm:cxn modelId="{A65F42D0-E596-4547-A320-3B962282C9B3}" type="presParOf" srcId="{4F728999-053E-4C85-B26C-874F61B2E461}" destId="{3EB945B4-EC78-4053-9820-1325BB6A163F}" srcOrd="1" destOrd="0" presId="urn:microsoft.com/office/officeart/2008/layout/LinedList"/>
    <dgm:cxn modelId="{8EA2D9F0-452F-488A-9353-3E031EAB113F}" type="presParOf" srcId="{E1EF0B65-2FDB-435F-B1FB-F3CD08248BEA}" destId="{1B173677-1EB0-4FA2-B809-A6333054EEB9}" srcOrd="6" destOrd="0" presId="urn:microsoft.com/office/officeart/2008/layout/LinedList"/>
    <dgm:cxn modelId="{6661F58B-A244-47C9-991E-1A72A78A0516}" type="presParOf" srcId="{E1EF0B65-2FDB-435F-B1FB-F3CD08248BEA}" destId="{5769BB5C-0FA1-46A9-9E22-D93B08816F0C}" srcOrd="7" destOrd="0" presId="urn:microsoft.com/office/officeart/2008/layout/LinedList"/>
    <dgm:cxn modelId="{B6900672-E158-423D-AA78-F37A44FEF53D}" type="presParOf" srcId="{5769BB5C-0FA1-46A9-9E22-D93B08816F0C}" destId="{C8212F7B-8DAC-4997-9574-503F85DA5400}" srcOrd="0" destOrd="0" presId="urn:microsoft.com/office/officeart/2008/layout/LinedList"/>
    <dgm:cxn modelId="{1A10EDAD-2C7D-48E3-B73A-4E2FD3BA594F}" type="presParOf" srcId="{5769BB5C-0FA1-46A9-9E22-D93B08816F0C}" destId="{96AAEC7A-5AAE-4D24-871B-2CCFE53E1257}" srcOrd="1" destOrd="0" presId="urn:microsoft.com/office/officeart/2008/layout/LinedList"/>
    <dgm:cxn modelId="{41819752-8733-4274-B962-BB83130FEC85}" type="presParOf" srcId="{E1EF0B65-2FDB-435F-B1FB-F3CD08248BEA}" destId="{E3C638A1-F9BC-435A-93E7-7DF6D6D94052}" srcOrd="8" destOrd="0" presId="urn:microsoft.com/office/officeart/2008/layout/LinedList"/>
    <dgm:cxn modelId="{66024556-34E7-4469-B169-31E5F8826E15}" type="presParOf" srcId="{E1EF0B65-2FDB-435F-B1FB-F3CD08248BEA}" destId="{FAF47E92-F890-4FEC-88F7-463EE1080F8F}" srcOrd="9" destOrd="0" presId="urn:microsoft.com/office/officeart/2008/layout/LinedList"/>
    <dgm:cxn modelId="{51104DAA-F19A-43F2-9AA1-AFE0C8E79B7B}" type="presParOf" srcId="{FAF47E92-F890-4FEC-88F7-463EE1080F8F}" destId="{730F0FB4-2889-498A-9DD1-0320014DC510}" srcOrd="0" destOrd="0" presId="urn:microsoft.com/office/officeart/2008/layout/LinedList"/>
    <dgm:cxn modelId="{F23B5452-EB08-4742-8AF0-BB1221EF6EA3}" type="presParOf" srcId="{FAF47E92-F890-4FEC-88F7-463EE1080F8F}" destId="{35B40F54-0E71-488B-985D-93CDDCD45E93}" srcOrd="1" destOrd="0" presId="urn:microsoft.com/office/officeart/2008/layout/LinedList"/>
    <dgm:cxn modelId="{39043972-714A-4607-8DB7-315AF3328C8C}" type="presParOf" srcId="{E1EF0B65-2FDB-435F-B1FB-F3CD08248BEA}" destId="{45CAF9C9-A3CA-4CB5-9117-95D06DC7D67B}" srcOrd="10" destOrd="0" presId="urn:microsoft.com/office/officeart/2008/layout/LinedList"/>
    <dgm:cxn modelId="{5DC15E44-B195-4A6B-A8D3-0414EB578FC0}" type="presParOf" srcId="{E1EF0B65-2FDB-435F-B1FB-F3CD08248BEA}" destId="{F2BF42E9-5E56-4082-8F8E-6825E371769F}" srcOrd="11" destOrd="0" presId="urn:microsoft.com/office/officeart/2008/layout/LinedList"/>
    <dgm:cxn modelId="{6CB0C135-E735-465F-84AC-7715575B3C53}" type="presParOf" srcId="{F2BF42E9-5E56-4082-8F8E-6825E371769F}" destId="{44165521-2F60-4F16-AABF-FE7EB52D5F8D}" srcOrd="0" destOrd="0" presId="urn:microsoft.com/office/officeart/2008/layout/LinedList"/>
    <dgm:cxn modelId="{DD2AD465-F0EC-4120-B0AE-9BEB504CB994}" type="presParOf" srcId="{F2BF42E9-5E56-4082-8F8E-6825E371769F}" destId="{626E3CB8-A072-4759-8A76-FE82B101BFB5}" srcOrd="1" destOrd="0" presId="urn:microsoft.com/office/officeart/2008/layout/LinedList"/>
    <dgm:cxn modelId="{E5E31395-B344-4410-A2A4-B51E214C6616}" type="presParOf" srcId="{E1EF0B65-2FDB-435F-B1FB-F3CD08248BEA}" destId="{27950449-207C-49C3-A70F-A01FE2DB3DD3}" srcOrd="12" destOrd="0" presId="urn:microsoft.com/office/officeart/2008/layout/LinedList"/>
    <dgm:cxn modelId="{D8ADAAE9-3EDE-4627-8F22-184477E44EE8}" type="presParOf" srcId="{E1EF0B65-2FDB-435F-B1FB-F3CD08248BEA}" destId="{DE507CEB-AD22-404F-9CA4-0A59B71BFDFA}" srcOrd="13" destOrd="0" presId="urn:microsoft.com/office/officeart/2008/layout/LinedList"/>
    <dgm:cxn modelId="{A3080720-4961-478B-B70F-910C933E0762}" type="presParOf" srcId="{DE507CEB-AD22-404F-9CA4-0A59B71BFDFA}" destId="{B1235165-D6A5-4E2E-B10C-D237874F47B1}" srcOrd="0" destOrd="0" presId="urn:microsoft.com/office/officeart/2008/layout/LinedList"/>
    <dgm:cxn modelId="{943ABC55-B37E-49C0-97A4-DA39D7C30428}" type="presParOf" srcId="{DE507CEB-AD22-404F-9CA4-0A59B71BFDFA}" destId="{A16975AF-E80E-4D75-85E0-66959AC8F615}" srcOrd="1" destOrd="0" presId="urn:microsoft.com/office/officeart/2008/layout/LinedList"/>
    <dgm:cxn modelId="{D8449844-8B22-40E3-8961-2CC0F6EFE08E}" type="presParOf" srcId="{E1EF0B65-2FDB-435F-B1FB-F3CD08248BEA}" destId="{CBC0D0B1-5A27-4B2C-B3E4-65EE6192125D}" srcOrd="14" destOrd="0" presId="urn:microsoft.com/office/officeart/2008/layout/LinedList"/>
    <dgm:cxn modelId="{E8885C0B-FCA6-4AAE-A123-9EC828DC6AF9}" type="presParOf" srcId="{E1EF0B65-2FDB-435F-B1FB-F3CD08248BEA}" destId="{DA7EFC7D-D13B-4A0B-90DE-BCEE7F3D0041}" srcOrd="15" destOrd="0" presId="urn:microsoft.com/office/officeart/2008/layout/LinedList"/>
    <dgm:cxn modelId="{AD60F894-1E09-4AAE-91F1-6187C1444E4C}" type="presParOf" srcId="{DA7EFC7D-D13B-4A0B-90DE-BCEE7F3D0041}" destId="{30168F29-F9AC-4BEA-9957-80DC6D718B64}" srcOrd="0" destOrd="0" presId="urn:microsoft.com/office/officeart/2008/layout/LinedList"/>
    <dgm:cxn modelId="{346F6658-B18B-49F4-B3A4-EA5C078D5389}" type="presParOf" srcId="{DA7EFC7D-D13B-4A0B-90DE-BCEE7F3D0041}" destId="{FAB914D0-BEF2-4A92-8E13-DE060836FD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F859-7547-4252-BC81-6703C6705234}">
      <dsp:nvSpPr>
        <dsp:cNvPr id="0" name=""/>
        <dsp:cNvSpPr/>
      </dsp:nvSpPr>
      <dsp:spPr>
        <a:xfrm>
          <a:off x="0" y="541"/>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EBF6B-2EAD-4829-B826-084C6B092A0B}">
      <dsp:nvSpPr>
        <dsp:cNvPr id="0" name=""/>
        <dsp:cNvSpPr/>
      </dsp:nvSpPr>
      <dsp:spPr>
        <a:xfrm>
          <a:off x="0" y="541"/>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Problem Formulation </a:t>
          </a:r>
        </a:p>
      </dsp:txBody>
      <dsp:txXfrm>
        <a:off x="0" y="541"/>
        <a:ext cx="8116595" cy="633076"/>
      </dsp:txXfrm>
    </dsp:sp>
    <dsp:sp modelId="{3D4C8859-6A92-4FA2-BD80-62A181132C8F}">
      <dsp:nvSpPr>
        <dsp:cNvPr id="0" name=""/>
        <dsp:cNvSpPr/>
      </dsp:nvSpPr>
      <dsp:spPr>
        <a:xfrm>
          <a:off x="0" y="633617"/>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65370-D87A-478C-9619-60996D3A4D5E}">
      <dsp:nvSpPr>
        <dsp:cNvPr id="0" name=""/>
        <dsp:cNvSpPr/>
      </dsp:nvSpPr>
      <dsp:spPr>
        <a:xfrm>
          <a:off x="0" y="633617"/>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Introduction</a:t>
          </a:r>
        </a:p>
      </dsp:txBody>
      <dsp:txXfrm>
        <a:off x="0" y="633617"/>
        <a:ext cx="8116595" cy="633076"/>
      </dsp:txXfrm>
    </dsp:sp>
    <dsp:sp modelId="{762D7D16-4DDE-409E-AA1B-DC86C4989E75}">
      <dsp:nvSpPr>
        <dsp:cNvPr id="0" name=""/>
        <dsp:cNvSpPr/>
      </dsp:nvSpPr>
      <dsp:spPr>
        <a:xfrm>
          <a:off x="0" y="1266693"/>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EA341-A059-4EC6-A4F5-3B6D482D8A78}">
      <dsp:nvSpPr>
        <dsp:cNvPr id="0" name=""/>
        <dsp:cNvSpPr/>
      </dsp:nvSpPr>
      <dsp:spPr>
        <a:xfrm>
          <a:off x="0" y="1266693"/>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Methodology</a:t>
          </a:r>
        </a:p>
      </dsp:txBody>
      <dsp:txXfrm>
        <a:off x="0" y="1266693"/>
        <a:ext cx="8116595" cy="633076"/>
      </dsp:txXfrm>
    </dsp:sp>
    <dsp:sp modelId="{36D66F25-2E40-49C3-8349-7762BBF4BCDB}">
      <dsp:nvSpPr>
        <dsp:cNvPr id="0" name=""/>
        <dsp:cNvSpPr/>
      </dsp:nvSpPr>
      <dsp:spPr>
        <a:xfrm>
          <a:off x="0" y="189976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773247-B3EF-471A-BE4F-B3264DA2A1A3}">
      <dsp:nvSpPr>
        <dsp:cNvPr id="0" name=""/>
        <dsp:cNvSpPr/>
      </dsp:nvSpPr>
      <dsp:spPr>
        <a:xfrm>
          <a:off x="0" y="1899769"/>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Testing</a:t>
          </a:r>
        </a:p>
      </dsp:txBody>
      <dsp:txXfrm>
        <a:off x="0" y="1899769"/>
        <a:ext cx="8116595" cy="633076"/>
      </dsp:txXfrm>
    </dsp:sp>
    <dsp:sp modelId="{DDB13C31-2A3F-43BB-806D-DBDE48B47D5D}">
      <dsp:nvSpPr>
        <dsp:cNvPr id="0" name=""/>
        <dsp:cNvSpPr/>
      </dsp:nvSpPr>
      <dsp:spPr>
        <a:xfrm>
          <a:off x="0" y="2532845"/>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1F79C-A94D-4172-B0F0-942448D4ADC0}">
      <dsp:nvSpPr>
        <dsp:cNvPr id="0" name=""/>
        <dsp:cNvSpPr/>
      </dsp:nvSpPr>
      <dsp:spPr>
        <a:xfrm>
          <a:off x="0" y="2532845"/>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System Output</a:t>
          </a:r>
        </a:p>
      </dsp:txBody>
      <dsp:txXfrm>
        <a:off x="0" y="2532845"/>
        <a:ext cx="8116595" cy="633076"/>
      </dsp:txXfrm>
    </dsp:sp>
    <dsp:sp modelId="{60868DDC-BB40-4BBE-8653-958D336D5B33}">
      <dsp:nvSpPr>
        <dsp:cNvPr id="0" name=""/>
        <dsp:cNvSpPr/>
      </dsp:nvSpPr>
      <dsp:spPr>
        <a:xfrm>
          <a:off x="0" y="3165921"/>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F27D3-CA73-45D7-AEE3-57F03CC6E56F}">
      <dsp:nvSpPr>
        <dsp:cNvPr id="0" name=""/>
        <dsp:cNvSpPr/>
      </dsp:nvSpPr>
      <dsp:spPr>
        <a:xfrm>
          <a:off x="0" y="3165921"/>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Future Work</a:t>
          </a:r>
        </a:p>
      </dsp:txBody>
      <dsp:txXfrm>
        <a:off x="0" y="3165921"/>
        <a:ext cx="8116595" cy="633076"/>
      </dsp:txXfrm>
    </dsp:sp>
    <dsp:sp modelId="{1B3D1D6C-62C5-4A8C-9B4B-FD51EA654B61}">
      <dsp:nvSpPr>
        <dsp:cNvPr id="0" name=""/>
        <dsp:cNvSpPr/>
      </dsp:nvSpPr>
      <dsp:spPr>
        <a:xfrm>
          <a:off x="0" y="3798997"/>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FEB65-6B6B-4217-8878-FE72C828738C}">
      <dsp:nvSpPr>
        <dsp:cNvPr id="0" name=""/>
        <dsp:cNvSpPr/>
      </dsp:nvSpPr>
      <dsp:spPr>
        <a:xfrm>
          <a:off x="0" y="3798997"/>
          <a:ext cx="8116595" cy="63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References</a:t>
          </a:r>
        </a:p>
      </dsp:txBody>
      <dsp:txXfrm>
        <a:off x="0" y="3798997"/>
        <a:ext cx="8116595" cy="633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F859-7547-4252-BC81-6703C6705234}">
      <dsp:nvSpPr>
        <dsp:cNvPr id="0" name=""/>
        <dsp:cNvSpPr/>
      </dsp:nvSpPr>
      <dsp:spPr>
        <a:xfrm>
          <a:off x="0" y="0"/>
          <a:ext cx="48058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EBF6B-2EAD-4829-B826-084C6B092A0B}">
      <dsp:nvSpPr>
        <dsp:cNvPr id="0" name=""/>
        <dsp:cNvSpPr/>
      </dsp:nvSpPr>
      <dsp:spPr>
        <a:xfrm>
          <a:off x="0" y="0"/>
          <a:ext cx="4805890" cy="180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Minneapolis-Saint Paul westbound I-94 is one of the busiest highways in Minnesota.                                                                                                                          </a:t>
          </a:r>
        </a:p>
      </dsp:txBody>
      <dsp:txXfrm>
        <a:off x="0" y="0"/>
        <a:ext cx="4805890" cy="1805615"/>
      </dsp:txXfrm>
    </dsp:sp>
    <dsp:sp modelId="{4E61BB12-38C1-4B8E-BC37-E0720249FECA}">
      <dsp:nvSpPr>
        <dsp:cNvPr id="0" name=""/>
        <dsp:cNvSpPr/>
      </dsp:nvSpPr>
      <dsp:spPr>
        <a:xfrm>
          <a:off x="0" y="1805615"/>
          <a:ext cx="48058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0F857D-E35C-45BA-8AAE-097E677B2A8D}">
      <dsp:nvSpPr>
        <dsp:cNvPr id="0" name=""/>
        <dsp:cNvSpPr/>
      </dsp:nvSpPr>
      <dsp:spPr>
        <a:xfrm>
          <a:off x="0" y="1805615"/>
          <a:ext cx="4805890" cy="180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Traffic congestions affect the society and individuals negatively throughout the year.</a:t>
          </a:r>
        </a:p>
      </dsp:txBody>
      <dsp:txXfrm>
        <a:off x="0" y="1805615"/>
        <a:ext cx="4805890" cy="1805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F859-7547-4252-BC81-6703C6705234}">
      <dsp:nvSpPr>
        <dsp:cNvPr id="0" name=""/>
        <dsp:cNvSpPr/>
      </dsp:nvSpPr>
      <dsp:spPr>
        <a:xfrm>
          <a:off x="0" y="2939"/>
          <a:ext cx="98587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EBF6B-2EAD-4829-B826-084C6B092A0B}">
      <dsp:nvSpPr>
        <dsp:cNvPr id="0" name=""/>
        <dsp:cNvSpPr/>
      </dsp:nvSpPr>
      <dsp:spPr>
        <a:xfrm>
          <a:off x="0" y="2939"/>
          <a:ext cx="9858724" cy="91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kern="1200" dirty="0"/>
            <a:t>Lanes’ expansion decisions including timing and duration.</a:t>
          </a:r>
        </a:p>
      </dsp:txBody>
      <dsp:txXfrm>
        <a:off x="0" y="2939"/>
        <a:ext cx="9858724" cy="911164"/>
      </dsp:txXfrm>
    </dsp:sp>
    <dsp:sp modelId="{5EEC48CB-8F12-4D56-B9E8-34E7A31B7298}">
      <dsp:nvSpPr>
        <dsp:cNvPr id="0" name=""/>
        <dsp:cNvSpPr/>
      </dsp:nvSpPr>
      <dsp:spPr>
        <a:xfrm>
          <a:off x="0" y="914104"/>
          <a:ext cx="98587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0812C-FB9E-410D-ACB7-174A65A34083}">
      <dsp:nvSpPr>
        <dsp:cNvPr id="0" name=""/>
        <dsp:cNvSpPr/>
      </dsp:nvSpPr>
      <dsp:spPr>
        <a:xfrm>
          <a:off x="0" y="914104"/>
          <a:ext cx="9858724" cy="670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kern="1200" dirty="0"/>
            <a:t>Asphalt erosion repair and road maintenance scheduling.</a:t>
          </a:r>
        </a:p>
      </dsp:txBody>
      <dsp:txXfrm>
        <a:off x="0" y="914104"/>
        <a:ext cx="9858724" cy="670048"/>
      </dsp:txXfrm>
    </dsp:sp>
    <dsp:sp modelId="{495B849A-A94B-4636-A353-63B3CD7140D6}">
      <dsp:nvSpPr>
        <dsp:cNvPr id="0" name=""/>
        <dsp:cNvSpPr/>
      </dsp:nvSpPr>
      <dsp:spPr>
        <a:xfrm>
          <a:off x="0" y="1584152"/>
          <a:ext cx="98587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7353B-4854-41BB-8FDC-936530636CC7}">
      <dsp:nvSpPr>
        <dsp:cNvPr id="0" name=""/>
        <dsp:cNvSpPr/>
      </dsp:nvSpPr>
      <dsp:spPr>
        <a:xfrm>
          <a:off x="0" y="1584152"/>
          <a:ext cx="9858724" cy="1117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kern="1200" dirty="0"/>
            <a:t>Ramp closures including exit roads, road tolls that might be constructed.</a:t>
          </a:r>
        </a:p>
      </dsp:txBody>
      <dsp:txXfrm>
        <a:off x="0" y="1584152"/>
        <a:ext cx="9858724" cy="1117623"/>
      </dsp:txXfrm>
    </dsp:sp>
    <dsp:sp modelId="{45BBC0B9-A4F6-4F0D-AD89-330DBCA39D8E}">
      <dsp:nvSpPr>
        <dsp:cNvPr id="0" name=""/>
        <dsp:cNvSpPr/>
      </dsp:nvSpPr>
      <dsp:spPr>
        <a:xfrm>
          <a:off x="0" y="2701775"/>
          <a:ext cx="98587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00B92-F11A-4FEB-A0E0-B6FD998F069E}">
      <dsp:nvSpPr>
        <dsp:cNvPr id="0" name=""/>
        <dsp:cNvSpPr/>
      </dsp:nvSpPr>
      <dsp:spPr>
        <a:xfrm>
          <a:off x="0" y="2701775"/>
          <a:ext cx="9858724" cy="67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kern="1200" dirty="0"/>
            <a:t>Traffic lights capacity and durations.</a:t>
          </a:r>
        </a:p>
      </dsp:txBody>
      <dsp:txXfrm>
        <a:off x="0" y="2701775"/>
        <a:ext cx="9858724" cy="676240"/>
      </dsp:txXfrm>
    </dsp:sp>
    <dsp:sp modelId="{323C9DB3-464D-4A15-933C-28A132AA5C3A}">
      <dsp:nvSpPr>
        <dsp:cNvPr id="0" name=""/>
        <dsp:cNvSpPr/>
      </dsp:nvSpPr>
      <dsp:spPr>
        <a:xfrm>
          <a:off x="0" y="3378015"/>
          <a:ext cx="985872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DEB3A-D04E-4C76-B24E-225D521BB5C6}">
      <dsp:nvSpPr>
        <dsp:cNvPr id="0" name=""/>
        <dsp:cNvSpPr/>
      </dsp:nvSpPr>
      <dsp:spPr>
        <a:xfrm>
          <a:off x="0" y="3378015"/>
          <a:ext cx="9858724" cy="74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kern="1200" dirty="0"/>
            <a:t>Road services: patrol cars, towing trucks and others. </a:t>
          </a:r>
        </a:p>
      </dsp:txBody>
      <dsp:txXfrm>
        <a:off x="0" y="3378015"/>
        <a:ext cx="9858724" cy="743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BBA5A-83FC-4286-A988-810ED8BEA508}">
      <dsp:nvSpPr>
        <dsp:cNvPr id="0" name=""/>
        <dsp:cNvSpPr/>
      </dsp:nvSpPr>
      <dsp:spPr>
        <a:xfrm>
          <a:off x="0" y="507"/>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51EB7-7472-4D7E-BF88-8D748F03B001}">
      <dsp:nvSpPr>
        <dsp:cNvPr id="0" name=""/>
        <dsp:cNvSpPr/>
      </dsp:nvSpPr>
      <dsp:spPr>
        <a:xfrm>
          <a:off x="0" y="507"/>
          <a:ext cx="10026664" cy="83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Preprocessing</a:t>
          </a:r>
          <a:endParaRPr lang="en-US" sz="4800" kern="1200" dirty="0"/>
        </a:p>
      </dsp:txBody>
      <dsp:txXfrm>
        <a:off x="0" y="507"/>
        <a:ext cx="10026664" cy="832087"/>
      </dsp:txXfrm>
    </dsp:sp>
    <dsp:sp modelId="{B445AA04-437C-4FFD-B8A2-BA3BFB95C502}">
      <dsp:nvSpPr>
        <dsp:cNvPr id="0" name=""/>
        <dsp:cNvSpPr/>
      </dsp:nvSpPr>
      <dsp:spPr>
        <a:xfrm>
          <a:off x="0" y="832595"/>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4E783-8F57-410D-802B-E9EFB32BB354}">
      <dsp:nvSpPr>
        <dsp:cNvPr id="0" name=""/>
        <dsp:cNvSpPr/>
      </dsp:nvSpPr>
      <dsp:spPr>
        <a:xfrm>
          <a:off x="0" y="832595"/>
          <a:ext cx="10026664" cy="83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Regression</a:t>
          </a:r>
        </a:p>
      </dsp:txBody>
      <dsp:txXfrm>
        <a:off x="0" y="832595"/>
        <a:ext cx="10026664" cy="832087"/>
      </dsp:txXfrm>
    </dsp:sp>
    <dsp:sp modelId="{B134D19C-CE6F-413C-B3A4-04408772A99E}">
      <dsp:nvSpPr>
        <dsp:cNvPr id="0" name=""/>
        <dsp:cNvSpPr/>
      </dsp:nvSpPr>
      <dsp:spPr>
        <a:xfrm>
          <a:off x="0" y="1664682"/>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83DC4-4650-47F4-9ACB-065C54029082}">
      <dsp:nvSpPr>
        <dsp:cNvPr id="0" name=""/>
        <dsp:cNvSpPr/>
      </dsp:nvSpPr>
      <dsp:spPr>
        <a:xfrm>
          <a:off x="0" y="1664682"/>
          <a:ext cx="10026664" cy="83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Anomaly Detection</a:t>
          </a:r>
        </a:p>
      </dsp:txBody>
      <dsp:txXfrm>
        <a:off x="0" y="1664682"/>
        <a:ext cx="10026664" cy="832087"/>
      </dsp:txXfrm>
    </dsp:sp>
    <dsp:sp modelId="{D1EA7C7D-5E30-49D2-A623-C56882A51F78}">
      <dsp:nvSpPr>
        <dsp:cNvPr id="0" name=""/>
        <dsp:cNvSpPr/>
      </dsp:nvSpPr>
      <dsp:spPr>
        <a:xfrm>
          <a:off x="0" y="2496770"/>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37606-78BF-4BE0-9EC8-C0224B1699B8}">
      <dsp:nvSpPr>
        <dsp:cNvPr id="0" name=""/>
        <dsp:cNvSpPr/>
      </dsp:nvSpPr>
      <dsp:spPr>
        <a:xfrm>
          <a:off x="0" y="2496770"/>
          <a:ext cx="10026664" cy="83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Time Series</a:t>
          </a:r>
        </a:p>
      </dsp:txBody>
      <dsp:txXfrm>
        <a:off x="0" y="2496770"/>
        <a:ext cx="10026664" cy="832087"/>
      </dsp:txXfrm>
    </dsp:sp>
    <dsp:sp modelId="{E4278570-98C6-43AE-8B81-BEC75E15DC2F}">
      <dsp:nvSpPr>
        <dsp:cNvPr id="0" name=""/>
        <dsp:cNvSpPr/>
      </dsp:nvSpPr>
      <dsp:spPr>
        <a:xfrm>
          <a:off x="0" y="3328857"/>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FF976-4CFD-4912-8F3B-0B546E0240DC}">
      <dsp:nvSpPr>
        <dsp:cNvPr id="0" name=""/>
        <dsp:cNvSpPr/>
      </dsp:nvSpPr>
      <dsp:spPr>
        <a:xfrm>
          <a:off x="0" y="3328857"/>
          <a:ext cx="10026664" cy="83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solidFill>
                <a:srgbClr val="000000">
                  <a:hueOff val="0"/>
                  <a:satOff val="0"/>
                  <a:lumOff val="0"/>
                  <a:alphaOff val="0"/>
                </a:srgbClr>
              </a:solidFill>
              <a:latin typeface="Calibri" panose="020F0502020204030204"/>
              <a:ea typeface="+mn-ea"/>
              <a:cs typeface="+mn-cs"/>
            </a:rPr>
            <a:t>Prediction</a:t>
          </a:r>
        </a:p>
      </dsp:txBody>
      <dsp:txXfrm>
        <a:off x="0" y="3328857"/>
        <a:ext cx="10026664" cy="832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41465-8579-4A5D-8FA7-A936CC1D3D79}">
      <dsp:nvSpPr>
        <dsp:cNvPr id="0" name=""/>
        <dsp:cNvSpPr/>
      </dsp:nvSpPr>
      <dsp:spPr>
        <a:xfrm>
          <a:off x="0" y="1686"/>
          <a:ext cx="985871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AD3C9-2008-41E4-A715-5814A64A55B4}">
      <dsp:nvSpPr>
        <dsp:cNvPr id="0" name=""/>
        <dsp:cNvSpPr/>
      </dsp:nvSpPr>
      <dsp:spPr>
        <a:xfrm>
          <a:off x="0" y="1686"/>
          <a:ext cx="9849086" cy="103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US" sz="3200" b="0" kern="1200" dirty="0">
              <a:solidFill>
                <a:srgbClr val="000000">
                  <a:hueOff val="0"/>
                  <a:satOff val="0"/>
                  <a:lumOff val="0"/>
                  <a:alphaOff val="0"/>
                </a:srgbClr>
              </a:solidFill>
              <a:latin typeface="Calibri" panose="020F0502020204030204"/>
              <a:ea typeface="+mn-ea"/>
              <a:cs typeface="+mn-cs"/>
            </a:rPr>
            <a:t>Sorting the data frame in ascending order to deal with </a:t>
          </a:r>
          <a:br>
            <a:rPr lang="en-US" sz="3200" b="0" kern="1200" dirty="0">
              <a:solidFill>
                <a:srgbClr val="000000">
                  <a:hueOff val="0"/>
                  <a:satOff val="0"/>
                  <a:lumOff val="0"/>
                  <a:alphaOff val="0"/>
                </a:srgbClr>
              </a:solidFill>
              <a:latin typeface="Calibri" panose="020F0502020204030204"/>
              <a:ea typeface="+mn-ea"/>
              <a:cs typeface="+mn-cs"/>
            </a:rPr>
          </a:br>
          <a:r>
            <a:rPr lang="en-US" sz="3200" b="0" kern="1200" dirty="0">
              <a:solidFill>
                <a:srgbClr val="000000">
                  <a:hueOff val="0"/>
                  <a:satOff val="0"/>
                  <a:lumOff val="0"/>
                  <a:alphaOff val="0"/>
                </a:srgbClr>
              </a:solidFill>
              <a:latin typeface="Calibri" panose="020F0502020204030204"/>
              <a:ea typeface="+mn-ea"/>
              <a:cs typeface="+mn-cs"/>
            </a:rPr>
            <a:t>time series data later on.</a:t>
          </a:r>
        </a:p>
      </dsp:txBody>
      <dsp:txXfrm>
        <a:off x="0" y="1686"/>
        <a:ext cx="9849086" cy="1039578"/>
      </dsp:txXfrm>
    </dsp:sp>
    <dsp:sp modelId="{4EF69989-B822-4BAC-8B84-62BD8473725C}">
      <dsp:nvSpPr>
        <dsp:cNvPr id="0" name=""/>
        <dsp:cNvSpPr/>
      </dsp:nvSpPr>
      <dsp:spPr>
        <a:xfrm>
          <a:off x="0" y="1041264"/>
          <a:ext cx="985871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27393-AD99-4D2C-90BB-80314C1544E7}">
      <dsp:nvSpPr>
        <dsp:cNvPr id="0" name=""/>
        <dsp:cNvSpPr/>
      </dsp:nvSpPr>
      <dsp:spPr>
        <a:xfrm>
          <a:off x="0" y="1041264"/>
          <a:ext cx="9858714" cy="85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just" defTabSz="1466850">
            <a:lnSpc>
              <a:spcPct val="90000"/>
            </a:lnSpc>
            <a:spcBef>
              <a:spcPct val="0"/>
            </a:spcBef>
            <a:spcAft>
              <a:spcPct val="35000"/>
            </a:spcAft>
            <a:buNone/>
          </a:pPr>
          <a:r>
            <a:rPr lang="en-US" sz="3300" b="0" kern="1200" dirty="0">
              <a:solidFill>
                <a:srgbClr val="000000">
                  <a:hueOff val="0"/>
                  <a:satOff val="0"/>
                  <a:lumOff val="0"/>
                  <a:alphaOff val="0"/>
                </a:srgbClr>
              </a:solidFill>
              <a:latin typeface="Calibri" panose="020F0502020204030204"/>
              <a:ea typeface="+mn-ea"/>
              <a:cs typeface="+mn-cs"/>
            </a:rPr>
            <a:t>Set date time column as index of data frame.</a:t>
          </a:r>
          <a:endParaRPr lang="en-US" sz="3200" b="0" kern="1200" dirty="0">
            <a:solidFill>
              <a:srgbClr val="000000">
                <a:hueOff val="0"/>
                <a:satOff val="0"/>
                <a:lumOff val="0"/>
                <a:alphaOff val="0"/>
              </a:srgbClr>
            </a:solidFill>
            <a:latin typeface="Calibri" panose="020F0502020204030204"/>
            <a:ea typeface="+mn-ea"/>
            <a:cs typeface="+mn-cs"/>
          </a:endParaRPr>
        </a:p>
      </dsp:txBody>
      <dsp:txXfrm>
        <a:off x="0" y="1041264"/>
        <a:ext cx="9858714" cy="854789"/>
      </dsp:txXfrm>
    </dsp:sp>
    <dsp:sp modelId="{FBF7E38A-02FB-4549-95D9-666E9B50EB45}">
      <dsp:nvSpPr>
        <dsp:cNvPr id="0" name=""/>
        <dsp:cNvSpPr/>
      </dsp:nvSpPr>
      <dsp:spPr>
        <a:xfrm>
          <a:off x="0" y="1896054"/>
          <a:ext cx="985871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60F7C-E76D-48D2-9300-BED2F3308432}">
      <dsp:nvSpPr>
        <dsp:cNvPr id="0" name=""/>
        <dsp:cNvSpPr/>
      </dsp:nvSpPr>
      <dsp:spPr>
        <a:xfrm>
          <a:off x="0" y="1896054"/>
          <a:ext cx="9858714" cy="85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just" defTabSz="1466850">
            <a:lnSpc>
              <a:spcPct val="90000"/>
            </a:lnSpc>
            <a:spcBef>
              <a:spcPct val="0"/>
            </a:spcBef>
            <a:spcAft>
              <a:spcPct val="35000"/>
            </a:spcAft>
            <a:buNone/>
          </a:pPr>
          <a:r>
            <a:rPr lang="en-US" sz="3300" b="0" kern="1200" dirty="0">
              <a:solidFill>
                <a:srgbClr val="000000">
                  <a:hueOff val="0"/>
                  <a:satOff val="0"/>
                  <a:lumOff val="0"/>
                  <a:alphaOff val="0"/>
                </a:srgbClr>
              </a:solidFill>
              <a:latin typeface="Calibri" panose="020F0502020204030204"/>
              <a:ea typeface="+mn-ea"/>
              <a:cs typeface="+mn-cs"/>
            </a:rPr>
            <a:t>Set the time interval from July 1st, 2018 to September 29th, 2018.</a:t>
          </a:r>
        </a:p>
      </dsp:txBody>
      <dsp:txXfrm>
        <a:off x="0" y="1896054"/>
        <a:ext cx="9858714" cy="8547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CFDE6-88EB-48F0-B4BA-3F16223F1ED9}">
      <dsp:nvSpPr>
        <dsp:cNvPr id="0" name=""/>
        <dsp:cNvSpPr/>
      </dsp:nvSpPr>
      <dsp:spPr>
        <a:xfrm>
          <a:off x="0" y="1749"/>
          <a:ext cx="1025807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FB203-343D-4719-92CE-66469472EEF5}">
      <dsp:nvSpPr>
        <dsp:cNvPr id="0" name=""/>
        <dsp:cNvSpPr/>
      </dsp:nvSpPr>
      <dsp:spPr>
        <a:xfrm>
          <a:off x="0" y="1749"/>
          <a:ext cx="10258074" cy="119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Get the window ending at specific data point.</a:t>
          </a:r>
          <a:endParaRPr lang="en-US" sz="2400" kern="1200" dirty="0"/>
        </a:p>
      </dsp:txBody>
      <dsp:txXfrm>
        <a:off x="0" y="1749"/>
        <a:ext cx="10258074" cy="1193152"/>
      </dsp:txXfrm>
    </dsp:sp>
    <dsp:sp modelId="{2664D31D-F6D1-462C-B9BC-48C5BF62184B}">
      <dsp:nvSpPr>
        <dsp:cNvPr id="0" name=""/>
        <dsp:cNvSpPr/>
      </dsp:nvSpPr>
      <dsp:spPr>
        <a:xfrm>
          <a:off x="0" y="1194901"/>
          <a:ext cx="1025807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80777-EE88-40D8-9CD1-454EA81A02F8}">
      <dsp:nvSpPr>
        <dsp:cNvPr id="0" name=""/>
        <dsp:cNvSpPr/>
      </dsp:nvSpPr>
      <dsp:spPr>
        <a:xfrm>
          <a:off x="0" y="1194901"/>
          <a:ext cx="10258074" cy="119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Get the deviation within this window.</a:t>
          </a:r>
          <a:endParaRPr lang="en-US" sz="2400" kern="1200" dirty="0"/>
        </a:p>
      </dsp:txBody>
      <dsp:txXfrm>
        <a:off x="0" y="1194901"/>
        <a:ext cx="10258074" cy="1193152"/>
      </dsp:txXfrm>
    </dsp:sp>
    <dsp:sp modelId="{2CD72C65-20EC-4A6B-85C5-4F5796180DA0}">
      <dsp:nvSpPr>
        <dsp:cNvPr id="0" name=""/>
        <dsp:cNvSpPr/>
      </dsp:nvSpPr>
      <dsp:spPr>
        <a:xfrm>
          <a:off x="0" y="2388053"/>
          <a:ext cx="1025807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FCA307-5527-4BE9-AC08-787DAE680A9A}">
      <dsp:nvSpPr>
        <dsp:cNvPr id="0" name=""/>
        <dsp:cNvSpPr/>
      </dsp:nvSpPr>
      <dsp:spPr>
        <a:xfrm>
          <a:off x="0" y="2388053"/>
          <a:ext cx="10258074" cy="119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Get the difference in deviation between one time point and the next.</a:t>
          </a:r>
          <a:endParaRPr lang="en-US" sz="2400" kern="1200" dirty="0"/>
        </a:p>
      </dsp:txBody>
      <dsp:txXfrm>
        <a:off x="0" y="2388053"/>
        <a:ext cx="10258074" cy="1193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CFDE6-88EB-48F0-B4BA-3F16223F1ED9}">
      <dsp:nvSpPr>
        <dsp:cNvPr id="0" name=""/>
        <dsp:cNvSpPr/>
      </dsp:nvSpPr>
      <dsp:spPr>
        <a:xfrm>
          <a:off x="0" y="780"/>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FB203-343D-4719-92CE-66469472EEF5}">
      <dsp:nvSpPr>
        <dsp:cNvPr id="0" name=""/>
        <dsp:cNvSpPr/>
      </dsp:nvSpPr>
      <dsp:spPr>
        <a:xfrm>
          <a:off x="0" y="780"/>
          <a:ext cx="10026664" cy="586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Chandel, </a:t>
          </a:r>
          <a:r>
            <a:rPr lang="en-US" sz="1400" kern="1200" dirty="0" err="1"/>
            <a:t>Apurv</a:t>
          </a:r>
          <a:r>
            <a:rPr lang="en-US" sz="1400" kern="1200" dirty="0"/>
            <a:t>. “An Accurate Estimation of Interstate Traffic of Metro City Using Linear Regression Model of Machine Learning.” </a:t>
          </a:r>
          <a:r>
            <a:rPr lang="en-US" sz="1400" i="1" kern="1200" dirty="0"/>
            <a:t>Papers.ssrn.com</a:t>
          </a:r>
          <a:r>
            <a:rPr lang="en-US" sz="1400" kern="1200" dirty="0"/>
            <a:t>, 11 May 2020, papers.ssrn.com/sol3/</a:t>
          </a:r>
          <a:r>
            <a:rPr lang="en-US" sz="1400" kern="1200" dirty="0" err="1"/>
            <a:t>papers.cfm?abstract_id</a:t>
          </a:r>
          <a:r>
            <a:rPr lang="en-US" sz="1400" kern="1200" dirty="0"/>
            <a:t>=3598310. Accessed 20 May 2022.</a:t>
          </a:r>
        </a:p>
      </dsp:txBody>
      <dsp:txXfrm>
        <a:off x="0" y="780"/>
        <a:ext cx="10026664" cy="586555"/>
      </dsp:txXfrm>
    </dsp:sp>
    <dsp:sp modelId="{48D24A61-3E2E-4927-9DDD-6AAC39513E16}">
      <dsp:nvSpPr>
        <dsp:cNvPr id="0" name=""/>
        <dsp:cNvSpPr/>
      </dsp:nvSpPr>
      <dsp:spPr>
        <a:xfrm>
          <a:off x="0" y="587336"/>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627C7-85C6-4AE4-AF61-9889DD67150B}">
      <dsp:nvSpPr>
        <dsp:cNvPr id="0" name=""/>
        <dsp:cNvSpPr/>
      </dsp:nvSpPr>
      <dsp:spPr>
        <a:xfrm>
          <a:off x="0" y="587336"/>
          <a:ext cx="10026664" cy="578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[2] </a:t>
          </a:r>
          <a:r>
            <a:rPr lang="en-US" sz="1400" kern="1200" dirty="0" err="1"/>
            <a:t>Ermagun</a:t>
          </a:r>
          <a:r>
            <a:rPr lang="en-US" sz="1400" kern="1200" dirty="0"/>
            <a:t>, Alireza, et al. “Using Temporal Detrending to Observe the Spatial Correlation of Traffic.” </a:t>
          </a:r>
          <a:r>
            <a:rPr lang="en-US" sz="1400" i="1" kern="1200" dirty="0"/>
            <a:t>PLOS ONE</a:t>
          </a:r>
          <a:r>
            <a:rPr lang="en-US" sz="1400" kern="1200" dirty="0"/>
            <a:t>, vol. 12, no. 5, 4 May 2017, p. e0176853, 10.1371/journal.pone.0176853. Accessed 17 July 2019.</a:t>
          </a:r>
        </a:p>
      </dsp:txBody>
      <dsp:txXfrm>
        <a:off x="0" y="587336"/>
        <a:ext cx="10026664" cy="578145"/>
      </dsp:txXfrm>
    </dsp:sp>
    <dsp:sp modelId="{1BBC7630-8E1E-444E-B436-99CC03067BB1}">
      <dsp:nvSpPr>
        <dsp:cNvPr id="0" name=""/>
        <dsp:cNvSpPr/>
      </dsp:nvSpPr>
      <dsp:spPr>
        <a:xfrm>
          <a:off x="0" y="1165481"/>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06DA2-DB9F-4597-99AD-21AB73CC608D}">
      <dsp:nvSpPr>
        <dsp:cNvPr id="0" name=""/>
        <dsp:cNvSpPr/>
      </dsp:nvSpPr>
      <dsp:spPr>
        <a:xfrm>
          <a:off x="0" y="1165481"/>
          <a:ext cx="10026664" cy="46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[3] Hogue, John. “UCI Machine Learning Repository: Metro Interstate Traffic Volume Data Set.” </a:t>
          </a:r>
          <a:r>
            <a:rPr lang="en-US" sz="1400" i="1" kern="1200" dirty="0"/>
            <a:t>Archive.ics.uci.edu</a:t>
          </a:r>
          <a:r>
            <a:rPr lang="en-US" sz="1400" kern="1200" dirty="0"/>
            <a:t>, archive.ics.uci.edu/ml/datasets/</a:t>
          </a:r>
          <a:r>
            <a:rPr lang="en-US" sz="1400" kern="1200" dirty="0" err="1"/>
            <a:t>Metro+Interstate+Traffic+Volume</a:t>
          </a:r>
          <a:r>
            <a:rPr lang="en-US" sz="1400" kern="1200" dirty="0"/>
            <a:t>.                </a:t>
          </a:r>
          <a:r>
            <a:rPr lang="en-US" sz="1400" u="sng" kern="1200" dirty="0">
              <a:solidFill>
                <a:srgbClr val="00B050"/>
              </a:solidFill>
            </a:rPr>
            <a:t>(The used dataset)</a:t>
          </a:r>
        </a:p>
      </dsp:txBody>
      <dsp:txXfrm>
        <a:off x="0" y="1165481"/>
        <a:ext cx="10026664" cy="467208"/>
      </dsp:txXfrm>
    </dsp:sp>
    <dsp:sp modelId="{1B173677-1EB0-4FA2-B809-A6333054EEB9}">
      <dsp:nvSpPr>
        <dsp:cNvPr id="0" name=""/>
        <dsp:cNvSpPr/>
      </dsp:nvSpPr>
      <dsp:spPr>
        <a:xfrm>
          <a:off x="0" y="1632690"/>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12F7B-8DAC-4997-9574-503F85DA5400}">
      <dsp:nvSpPr>
        <dsp:cNvPr id="0" name=""/>
        <dsp:cNvSpPr/>
      </dsp:nvSpPr>
      <dsp:spPr>
        <a:xfrm>
          <a:off x="0" y="1632690"/>
          <a:ext cx="10026664" cy="527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[4] “I-94/I-35E in St. Paul Project - MnDOT.” </a:t>
          </a:r>
          <a:r>
            <a:rPr lang="en-US" sz="1400" i="1" kern="1200" dirty="0"/>
            <a:t>Www.dot.state.mn.us</a:t>
          </a:r>
          <a:r>
            <a:rPr lang="en-US" sz="1400" kern="1200" dirty="0"/>
            <a:t>, www.dot.state.mn.us/metro/projects/i94-i35e-stpaul/. Accessed 20 May 2022.</a:t>
          </a:r>
        </a:p>
      </dsp:txBody>
      <dsp:txXfrm>
        <a:off x="0" y="1632690"/>
        <a:ext cx="10026664" cy="527201"/>
      </dsp:txXfrm>
    </dsp:sp>
    <dsp:sp modelId="{E3C638A1-F9BC-435A-93E7-7DF6D6D94052}">
      <dsp:nvSpPr>
        <dsp:cNvPr id="0" name=""/>
        <dsp:cNvSpPr/>
      </dsp:nvSpPr>
      <dsp:spPr>
        <a:xfrm>
          <a:off x="0" y="2159891"/>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F0FB4-2889-498A-9DD1-0320014DC510}">
      <dsp:nvSpPr>
        <dsp:cNvPr id="0" name=""/>
        <dsp:cNvSpPr/>
      </dsp:nvSpPr>
      <dsp:spPr>
        <a:xfrm>
          <a:off x="0" y="2159891"/>
          <a:ext cx="10026664" cy="71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[5] </a:t>
          </a:r>
          <a:r>
            <a:rPr lang="en-US" sz="1400" kern="1200" dirty="0" err="1"/>
            <a:t>Kanokwan</a:t>
          </a:r>
          <a:r>
            <a:rPr lang="en-US" sz="1400" kern="1200" dirty="0"/>
            <a:t> </a:t>
          </a:r>
          <a:r>
            <a:rPr lang="en-US" sz="1400" kern="1200" dirty="0" err="1"/>
            <a:t>Khiewwan</a:t>
          </a:r>
          <a:r>
            <a:rPr lang="en-US" sz="1400" kern="1200" dirty="0"/>
            <a:t>, et al. “Application of Data Mining Techniques for Classification of Traffic Affecting Environments.” </a:t>
          </a:r>
          <a:r>
            <a:rPr lang="en-US" sz="1400" i="1" kern="1200" dirty="0"/>
            <a:t>Journal of Renewable Energy and Smart Grid Technology</a:t>
          </a:r>
          <a:r>
            <a:rPr lang="en-US" sz="1400" kern="1200" dirty="0"/>
            <a:t>, vol. 15, no. 1, 2020, ph01.tci-thaijo.org/</a:t>
          </a:r>
          <a:r>
            <a:rPr lang="en-US" sz="1400" kern="1200" dirty="0" err="1"/>
            <a:t>index.php</a:t>
          </a:r>
          <a:r>
            <a:rPr lang="en-US" sz="1400" kern="1200" dirty="0"/>
            <a:t>/RAST/article/view/240698. Accessed 20 May 2022.</a:t>
          </a:r>
        </a:p>
      </dsp:txBody>
      <dsp:txXfrm>
        <a:off x="0" y="2159891"/>
        <a:ext cx="10026664" cy="717017"/>
      </dsp:txXfrm>
    </dsp:sp>
    <dsp:sp modelId="{45CAF9C9-A3CA-4CB5-9117-95D06DC7D67B}">
      <dsp:nvSpPr>
        <dsp:cNvPr id="0" name=""/>
        <dsp:cNvSpPr/>
      </dsp:nvSpPr>
      <dsp:spPr>
        <a:xfrm>
          <a:off x="0" y="2876908"/>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65521-2F60-4F16-AABF-FE7EB52D5F8D}">
      <dsp:nvSpPr>
        <dsp:cNvPr id="0" name=""/>
        <dsp:cNvSpPr/>
      </dsp:nvSpPr>
      <dsp:spPr>
        <a:xfrm>
          <a:off x="0" y="2876908"/>
          <a:ext cx="10026664" cy="71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[6] Mrs. </a:t>
          </a:r>
          <a:r>
            <a:rPr lang="en-US" sz="1400" kern="1200" dirty="0" err="1"/>
            <a:t>B.Karthika</a:t>
          </a:r>
          <a:r>
            <a:rPr lang="en-US" sz="1400" kern="1200" dirty="0"/>
            <a:t>, Et Al. “Traffic Flow Prediction Using an Improved Fuzzy Convolutional LSTM Algorithm.” </a:t>
          </a:r>
          <a:r>
            <a:rPr lang="en-US" sz="1400" i="1" kern="1200" dirty="0"/>
            <a:t>Turkish Journal of Computer and Mathematics Education (TURCOMAT)</a:t>
          </a:r>
          <a:r>
            <a:rPr lang="en-US" sz="1400" kern="1200" dirty="0"/>
            <a:t>, vol. 12, no. 10, 28 Apr. 2021, pp. 5541–5549, turcomat.org/</a:t>
          </a:r>
          <a:r>
            <a:rPr lang="en-US" sz="1400" kern="1200" dirty="0" err="1"/>
            <a:t>index.php</a:t>
          </a:r>
          <a:r>
            <a:rPr lang="en-US" sz="1400" kern="1200" dirty="0"/>
            <a:t>/</a:t>
          </a:r>
          <a:r>
            <a:rPr lang="en-US" sz="1400" kern="1200" dirty="0" err="1"/>
            <a:t>turkbilmat</a:t>
          </a:r>
          <a:r>
            <a:rPr lang="en-US" sz="1400" kern="1200" dirty="0"/>
            <a:t>/article/view/5361, 10.17762/turcomat.v12i10.5361. Accessed 20 May 2022.</a:t>
          </a:r>
        </a:p>
      </dsp:txBody>
      <dsp:txXfrm>
        <a:off x="0" y="2876908"/>
        <a:ext cx="10026664" cy="717017"/>
      </dsp:txXfrm>
    </dsp:sp>
    <dsp:sp modelId="{27950449-207C-49C3-A70F-A01FE2DB3DD3}">
      <dsp:nvSpPr>
        <dsp:cNvPr id="0" name=""/>
        <dsp:cNvSpPr/>
      </dsp:nvSpPr>
      <dsp:spPr>
        <a:xfrm>
          <a:off x="0" y="3593925"/>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35165-D6A5-4E2E-B10C-D237874F47B1}">
      <dsp:nvSpPr>
        <dsp:cNvPr id="0" name=""/>
        <dsp:cNvSpPr/>
      </dsp:nvSpPr>
      <dsp:spPr>
        <a:xfrm>
          <a:off x="0" y="3593925"/>
          <a:ext cx="10026664" cy="56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[7] Yin, </a:t>
          </a:r>
          <a:r>
            <a:rPr lang="en-US" sz="1400" kern="1200" dirty="0" err="1"/>
            <a:t>Zexuan</a:t>
          </a:r>
          <a:r>
            <a:rPr lang="en-US" sz="1400" kern="1200" dirty="0"/>
            <a:t>, and Paolo </a:t>
          </a:r>
          <a:r>
            <a:rPr lang="en-US" sz="1400" kern="1200" dirty="0" err="1"/>
            <a:t>Barucca</a:t>
          </a:r>
          <a:r>
            <a:rPr lang="en-US" sz="1400" kern="1200" dirty="0"/>
            <a:t>. “Stochastic Recurrent Neural Network for Multistep Time Series Forecasting.” </a:t>
          </a:r>
          <a:r>
            <a:rPr lang="en-US" sz="1400" i="1" kern="1200" dirty="0"/>
            <a:t>Neural Information Processing</a:t>
          </a:r>
          <a:r>
            <a:rPr lang="en-US" sz="1400" kern="1200" dirty="0"/>
            <a:t>, 2021, pp. 14–26, 10.1007/978-3-030-92185-9_2. Accessed 20 May 2022.</a:t>
          </a:r>
        </a:p>
      </dsp:txBody>
      <dsp:txXfrm>
        <a:off x="0" y="3593925"/>
        <a:ext cx="10026664" cy="563948"/>
      </dsp:txXfrm>
    </dsp:sp>
    <dsp:sp modelId="{CBC0D0B1-5A27-4B2C-B3E4-65EE6192125D}">
      <dsp:nvSpPr>
        <dsp:cNvPr id="0" name=""/>
        <dsp:cNvSpPr/>
      </dsp:nvSpPr>
      <dsp:spPr>
        <a:xfrm>
          <a:off x="0" y="4157874"/>
          <a:ext cx="100266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68F29-F9AC-4BEA-9957-80DC6D718B64}">
      <dsp:nvSpPr>
        <dsp:cNvPr id="0" name=""/>
        <dsp:cNvSpPr/>
      </dsp:nvSpPr>
      <dsp:spPr>
        <a:xfrm>
          <a:off x="0" y="4157874"/>
          <a:ext cx="10026664" cy="394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[8] Zhao, </a:t>
          </a:r>
          <a:r>
            <a:rPr lang="en-US" sz="1400" kern="1200" dirty="0" err="1"/>
            <a:t>Jingyu</a:t>
          </a:r>
          <a:r>
            <a:rPr lang="en-US" sz="1400" kern="1200" dirty="0"/>
            <a:t>, et al. </a:t>
          </a:r>
          <a:r>
            <a:rPr lang="en-US" sz="1400" i="1" kern="1200" dirty="0"/>
            <a:t>Do RNN and LSTM Have Long Memory?</a:t>
          </a:r>
          <a:endParaRPr lang="en-US" sz="1400" kern="1200" dirty="0"/>
        </a:p>
      </dsp:txBody>
      <dsp:txXfrm>
        <a:off x="0" y="4157874"/>
        <a:ext cx="10026664" cy="3946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C85EE-A6FB-448B-BBDF-E2883880CD80}" type="datetimeFigureOut">
              <a:rPr lang="en-US" smtClean="0"/>
              <a:t>23-Jul-22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183C3-49EB-4D8B-99EF-40776E986D02}" type="slidenum">
              <a:rPr lang="en-US" smtClean="0"/>
              <a:t>‹#›</a:t>
            </a:fld>
            <a:endParaRPr lang="en-US"/>
          </a:p>
        </p:txBody>
      </p:sp>
    </p:spTree>
    <p:extLst>
      <p:ext uri="{BB962C8B-B14F-4D97-AF65-F5344CB8AC3E}">
        <p14:creationId xmlns:p14="http://schemas.microsoft.com/office/powerpoint/2010/main" val="37309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3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5033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92521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59263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4B56E-ADC5-44D3-B09B-020F75598ECE}" type="datetimeFigureOut">
              <a:rPr lang="en-US" smtClean="0"/>
              <a:t>23-Jul-22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6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4B56E-ADC5-44D3-B09B-020F75598ECE}" type="datetimeFigureOut">
              <a:rPr lang="en-US" smtClean="0"/>
              <a:t>23-Jul-22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4617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4B56E-ADC5-44D3-B09B-020F75598ECE}" type="datetimeFigureOut">
              <a:rPr lang="en-US" smtClean="0"/>
              <a:t>23-Jul-22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1187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4B56E-ADC5-44D3-B09B-020F75598ECE}" type="datetimeFigureOut">
              <a:rPr lang="en-US" smtClean="0"/>
              <a:t>23-Jul-22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2273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A4B56E-ADC5-44D3-B09B-020F75598ECE}" type="datetimeFigureOut">
              <a:rPr lang="en-US" smtClean="0"/>
              <a:t>23-Jul-22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11214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A4B56E-ADC5-44D3-B09B-020F75598ECE}" type="datetimeFigureOut">
              <a:rPr lang="en-US" smtClean="0"/>
              <a:t>23-Jul-22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B2AB8C-5912-42DD-B55B-1D302D63209E}" type="slidenum">
              <a:rPr lang="en-US" smtClean="0"/>
              <a:t>‹#›</a:t>
            </a:fld>
            <a:endParaRPr lang="en-US"/>
          </a:p>
        </p:txBody>
      </p:sp>
    </p:spTree>
    <p:extLst>
      <p:ext uri="{BB962C8B-B14F-4D97-AF65-F5344CB8AC3E}">
        <p14:creationId xmlns:p14="http://schemas.microsoft.com/office/powerpoint/2010/main" val="25432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4B56E-ADC5-44D3-B09B-020F75598ECE}" type="datetimeFigureOut">
              <a:rPr lang="en-US" smtClean="0"/>
              <a:t>23-Jul-22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8500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A4B56E-ADC5-44D3-B09B-020F75598ECE}" type="datetimeFigureOut">
              <a:rPr lang="en-US" smtClean="0"/>
              <a:t>23-Jul-22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B2AB8C-5912-42DD-B55B-1D302D6320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00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1711142"/>
            <a:ext cx="10432402" cy="3499484"/>
          </a:xfrm>
          <a:prstGeom prst="rect">
            <a:avLst/>
          </a:prstGeom>
          <a:noFill/>
        </p:spPr>
        <p:txBody>
          <a:bodyPr wrap="square" rtlCol="0">
            <a:spAutoFit/>
          </a:bodyPr>
          <a:lstStyle/>
          <a:p>
            <a:pPr algn="ctr">
              <a:spcBef>
                <a:spcPts val="1900"/>
              </a:spcBef>
            </a:pPr>
            <a:r>
              <a:rPr lang="en-US" sz="3200" b="1" spc="229" dirty="0">
                <a:solidFill>
                  <a:srgbClr val="0070C0"/>
                </a:solidFill>
                <a:latin typeface="Arial"/>
                <a:cs typeface="Arial"/>
              </a:rPr>
              <a:t>DTI5126</a:t>
            </a:r>
            <a:endParaRPr lang="en-US" sz="3200" dirty="0">
              <a:solidFill>
                <a:srgbClr val="0070C0"/>
              </a:solidFill>
              <a:latin typeface="Arial"/>
              <a:cs typeface="Arial"/>
            </a:endParaRPr>
          </a:p>
          <a:p>
            <a:pPr marL="12065" marR="5080" indent="-635" algn="ctr">
              <a:spcBef>
                <a:spcPts val="720"/>
              </a:spcBef>
            </a:pPr>
            <a:r>
              <a:rPr lang="en-US" sz="3200" b="1" spc="545" dirty="0">
                <a:solidFill>
                  <a:srgbClr val="0070C0"/>
                </a:solidFill>
                <a:latin typeface="Arial"/>
                <a:cs typeface="Arial"/>
              </a:rPr>
              <a:t>Fundamentals/Applied Data Science</a:t>
            </a:r>
          </a:p>
          <a:p>
            <a:pPr marL="12065" marR="5080" indent="-635" algn="ctr">
              <a:spcBef>
                <a:spcPts val="720"/>
              </a:spcBef>
            </a:pPr>
            <a:r>
              <a:rPr lang="en-US" sz="3200" b="1" spc="285" dirty="0">
                <a:solidFill>
                  <a:srgbClr val="0070C0"/>
                </a:solidFill>
                <a:latin typeface="Arial"/>
                <a:cs typeface="Arial"/>
              </a:rPr>
              <a:t>Group Project</a:t>
            </a:r>
            <a:r>
              <a:rPr lang="en-US" sz="3200" b="1" spc="-65" dirty="0">
                <a:solidFill>
                  <a:srgbClr val="0070C0"/>
                </a:solidFill>
                <a:latin typeface="Arial"/>
                <a:cs typeface="Arial"/>
              </a:rPr>
              <a:t>:</a:t>
            </a:r>
          </a:p>
          <a:p>
            <a:pPr marL="12065" marR="5080" indent="-635" algn="ctr">
              <a:lnSpc>
                <a:spcPct val="200000"/>
              </a:lnSpc>
              <a:spcBef>
                <a:spcPts val="720"/>
              </a:spcBef>
            </a:pPr>
            <a:r>
              <a:rPr lang="en-US" sz="2400" b="1" spc="285" dirty="0">
                <a:solidFill>
                  <a:srgbClr val="0070C0"/>
                </a:solidFill>
                <a:latin typeface="Arial"/>
                <a:cs typeface="Arial"/>
              </a:rPr>
              <a:t>Traffic volume in Minneapolis-Saint Paul westbound I-94</a:t>
            </a:r>
          </a:p>
          <a:p>
            <a:pPr marL="12065" marR="5080" indent="-635" algn="ctr">
              <a:lnSpc>
                <a:spcPct val="200000"/>
              </a:lnSpc>
              <a:spcBef>
                <a:spcPts val="720"/>
              </a:spcBef>
            </a:pPr>
            <a:r>
              <a:rPr lang="en-US" sz="3200" b="1" spc="170" dirty="0">
                <a:solidFill>
                  <a:srgbClr val="0070C0"/>
                </a:solidFill>
                <a:latin typeface="Arial"/>
                <a:cs typeface="Arial"/>
              </a:rPr>
              <a:t>Group:</a:t>
            </a:r>
            <a:r>
              <a:rPr lang="en-US" sz="3200" b="1" spc="-229" dirty="0">
                <a:solidFill>
                  <a:srgbClr val="0070C0"/>
                </a:solidFill>
                <a:latin typeface="Arial"/>
                <a:cs typeface="Arial"/>
              </a:rPr>
              <a:t> </a:t>
            </a:r>
            <a:r>
              <a:rPr lang="en-US" sz="3200" b="1" spc="35" dirty="0">
                <a:solidFill>
                  <a:srgbClr val="0070C0"/>
                </a:solidFill>
                <a:latin typeface="Arial"/>
                <a:cs typeface="Arial"/>
              </a:rPr>
              <a:t>2</a:t>
            </a:r>
            <a:endParaRPr lang="en-US" sz="3200" dirty="0">
              <a:solidFill>
                <a:srgbClr val="0070C0"/>
              </a:solidFill>
              <a:latin typeface="Arial"/>
              <a:cs typeface="Arial"/>
            </a:endParaRPr>
          </a:p>
        </p:txBody>
      </p:sp>
    </p:spTree>
    <p:extLst>
      <p:ext uri="{BB962C8B-B14F-4D97-AF65-F5344CB8AC3E}">
        <p14:creationId xmlns:p14="http://schemas.microsoft.com/office/powerpoint/2010/main" val="33701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(Regression)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System Output: </a:t>
            </a:r>
          </a:p>
        </p:txBody>
      </p:sp>
      <p:pic>
        <p:nvPicPr>
          <p:cNvPr id="3" name="Picture 2">
            <a:extLst>
              <a:ext uri="{FF2B5EF4-FFF2-40B4-BE49-F238E27FC236}">
                <a16:creationId xmlns:a16="http://schemas.microsoft.com/office/drawing/2014/main" id="{A67075EB-0DD2-F0BF-77F2-73EDF5419E74}"/>
              </a:ext>
            </a:extLst>
          </p:cNvPr>
          <p:cNvPicPr>
            <a:picLocks noChangeAspect="1"/>
          </p:cNvPicPr>
          <p:nvPr/>
        </p:nvPicPr>
        <p:blipFill>
          <a:blip r:embed="rId2"/>
          <a:stretch>
            <a:fillRect/>
          </a:stretch>
        </p:blipFill>
        <p:spPr>
          <a:xfrm>
            <a:off x="2696062" y="2338690"/>
            <a:ext cx="5938984" cy="3976335"/>
          </a:xfrm>
          <a:prstGeom prst="rect">
            <a:avLst/>
          </a:prstGeom>
        </p:spPr>
      </p:pic>
    </p:spTree>
    <p:extLst>
      <p:ext uri="{BB962C8B-B14F-4D97-AF65-F5344CB8AC3E}">
        <p14:creationId xmlns:p14="http://schemas.microsoft.com/office/powerpoint/2010/main" val="19269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1. Deviation Method:</a:t>
            </a:r>
          </a:p>
        </p:txBody>
      </p:sp>
      <p:graphicFrame>
        <p:nvGraphicFramePr>
          <p:cNvPr id="9" name="Diagram 8">
            <a:extLst>
              <a:ext uri="{FF2B5EF4-FFF2-40B4-BE49-F238E27FC236}">
                <a16:creationId xmlns:a16="http://schemas.microsoft.com/office/drawing/2014/main" id="{420908B5-8DA4-69D5-3067-2C94373E9FA8}"/>
              </a:ext>
            </a:extLst>
          </p:cNvPr>
          <p:cNvGraphicFramePr/>
          <p:nvPr>
            <p:extLst>
              <p:ext uri="{D42A27DB-BD31-4B8C-83A1-F6EECF244321}">
                <p14:modId xmlns:p14="http://schemas.microsoft.com/office/powerpoint/2010/main" val="2550331979"/>
              </p:ext>
            </p:extLst>
          </p:nvPr>
        </p:nvGraphicFramePr>
        <p:xfrm>
          <a:off x="1097281" y="2547257"/>
          <a:ext cx="10258074" cy="3582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2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1. Deviation Method:</a:t>
            </a:r>
          </a:p>
        </p:txBody>
      </p:sp>
      <p:pic>
        <p:nvPicPr>
          <p:cNvPr id="15362" name="Picture 2">
            <a:extLst>
              <a:ext uri="{FF2B5EF4-FFF2-40B4-BE49-F238E27FC236}">
                <a16:creationId xmlns:a16="http://schemas.microsoft.com/office/drawing/2014/main" id="{668B674C-1FE8-B0AF-0CAA-8983639D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5131"/>
            <a:ext cx="12192000" cy="2659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8D1B46-CBEF-EB4A-F816-4D3D3FE00FD3}"/>
              </a:ext>
            </a:extLst>
          </p:cNvPr>
          <p:cNvSpPr txBox="1"/>
          <p:nvPr/>
        </p:nvSpPr>
        <p:spPr>
          <a:xfrm>
            <a:off x="1701917" y="2543832"/>
            <a:ext cx="8431128" cy="400110"/>
          </a:xfrm>
          <a:prstGeom prst="rect">
            <a:avLst/>
          </a:prstGeom>
          <a:noFill/>
        </p:spPr>
        <p:txBody>
          <a:bodyPr wrap="square" rtlCol="0">
            <a:spAutoFit/>
          </a:bodyPr>
          <a:lstStyle/>
          <a:p>
            <a:r>
              <a:rPr lang="en-US" sz="2000" dirty="0">
                <a:latin typeface="Calibri" panose="020F0502020204030204" pitchFamily="34" charset="0"/>
                <a:cs typeface="Arial" panose="020B0604020202020204" pitchFamily="34" charset="0"/>
              </a:rPr>
              <a:t>Deviation differences for the chosen months:</a:t>
            </a:r>
          </a:p>
        </p:txBody>
      </p:sp>
      <p:sp>
        <p:nvSpPr>
          <p:cNvPr id="8" name="TextBox 7">
            <a:extLst>
              <a:ext uri="{FF2B5EF4-FFF2-40B4-BE49-F238E27FC236}">
                <a16:creationId xmlns:a16="http://schemas.microsoft.com/office/drawing/2014/main" id="{C9D699C3-2DFD-F80E-B195-4AF57B031397}"/>
              </a:ext>
            </a:extLst>
          </p:cNvPr>
          <p:cNvSpPr txBox="1"/>
          <p:nvPr/>
        </p:nvSpPr>
        <p:spPr>
          <a:xfrm rot="16200000">
            <a:off x="-1196517" y="3940405"/>
            <a:ext cx="2555903" cy="162868"/>
          </a:xfrm>
          <a:prstGeom prst="rect">
            <a:avLst/>
          </a:prstGeom>
          <a:solidFill>
            <a:schemeClr val="bg1"/>
          </a:solidFill>
        </p:spPr>
        <p:txBody>
          <a:bodyPr wrap="square" rtlCol="0">
            <a:spAutoFit/>
          </a:bodyPr>
          <a:lstStyle/>
          <a:p>
            <a:pPr algn="ctr"/>
            <a:endParaRPr lang="en-US" dirty="0"/>
          </a:p>
        </p:txBody>
      </p:sp>
      <p:sp>
        <p:nvSpPr>
          <p:cNvPr id="7" name="TextBox 6">
            <a:extLst>
              <a:ext uri="{FF2B5EF4-FFF2-40B4-BE49-F238E27FC236}">
                <a16:creationId xmlns:a16="http://schemas.microsoft.com/office/drawing/2014/main" id="{FE85C1A4-5B5D-FFBF-73CF-C86EE2077184}"/>
              </a:ext>
            </a:extLst>
          </p:cNvPr>
          <p:cNvSpPr txBox="1"/>
          <p:nvPr/>
        </p:nvSpPr>
        <p:spPr>
          <a:xfrm rot="16200000">
            <a:off x="-222771" y="4111234"/>
            <a:ext cx="636549" cy="307777"/>
          </a:xfrm>
          <a:prstGeom prst="rect">
            <a:avLst/>
          </a:prstGeom>
          <a:noFill/>
        </p:spPr>
        <p:txBody>
          <a:bodyPr wrap="square" rtlCol="0">
            <a:spAutoFit/>
          </a:bodyPr>
          <a:lstStyle/>
          <a:p>
            <a:pPr algn="ctr"/>
            <a:r>
              <a:rPr lang="en-US" sz="1400" dirty="0"/>
              <a:t>Traffic</a:t>
            </a:r>
          </a:p>
        </p:txBody>
      </p:sp>
    </p:spTree>
    <p:extLst>
      <p:ext uri="{BB962C8B-B14F-4D97-AF65-F5344CB8AC3E}">
        <p14:creationId xmlns:p14="http://schemas.microsoft.com/office/powerpoint/2010/main" val="10081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p:cTn id="17" dur="500" fill="hold"/>
                                        <p:tgtEl>
                                          <p:spTgt spid="15362"/>
                                        </p:tgtEl>
                                        <p:attrNameLst>
                                          <p:attrName>ppt_w</p:attrName>
                                        </p:attrNameLst>
                                      </p:cBhvr>
                                      <p:tavLst>
                                        <p:tav tm="0">
                                          <p:val>
                                            <p:fltVal val="0"/>
                                          </p:val>
                                        </p:tav>
                                        <p:tav tm="100000">
                                          <p:val>
                                            <p:strVal val="#ppt_w"/>
                                          </p:val>
                                        </p:tav>
                                      </p:tavLst>
                                    </p:anim>
                                    <p:anim calcmode="lin" valueType="num">
                                      <p:cBhvr>
                                        <p:cTn id="18" dur="500" fill="hold"/>
                                        <p:tgtEl>
                                          <p:spTgt spid="15362"/>
                                        </p:tgtEl>
                                        <p:attrNameLst>
                                          <p:attrName>ppt_h</p:attrName>
                                        </p:attrNameLst>
                                      </p:cBhvr>
                                      <p:tavLst>
                                        <p:tav tm="0">
                                          <p:val>
                                            <p:fltVal val="0"/>
                                          </p:val>
                                        </p:tav>
                                        <p:tav tm="100000">
                                          <p:val>
                                            <p:strVal val="#ppt_h"/>
                                          </p:val>
                                        </p:tav>
                                      </p:tavLst>
                                    </p:anim>
                                    <p:animEffect transition="in" filter="fade">
                                      <p:cBhvr>
                                        <p:cTn id="19" dur="500"/>
                                        <p:tgtEl>
                                          <p:spTgt spid="1536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2. Seasonal Method:</a:t>
            </a:r>
          </a:p>
        </p:txBody>
      </p:sp>
      <p:pic>
        <p:nvPicPr>
          <p:cNvPr id="14338" name="Picture 2">
            <a:extLst>
              <a:ext uri="{FF2B5EF4-FFF2-40B4-BE49-F238E27FC236}">
                <a16:creationId xmlns:a16="http://schemas.microsoft.com/office/drawing/2014/main" id="{0DDCDBC7-2637-9096-732C-0CF4AE3B2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92000" cy="2649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4547F4-7B12-AD15-2EED-F84BB6308BA9}"/>
              </a:ext>
            </a:extLst>
          </p:cNvPr>
          <p:cNvSpPr txBox="1"/>
          <p:nvPr/>
        </p:nvSpPr>
        <p:spPr>
          <a:xfrm>
            <a:off x="1701917" y="2543832"/>
            <a:ext cx="8431128" cy="400110"/>
          </a:xfrm>
          <a:prstGeom prst="rect">
            <a:avLst/>
          </a:prstGeom>
          <a:noFill/>
        </p:spPr>
        <p:txBody>
          <a:bodyPr wrap="square" rtlCol="0">
            <a:spAutoFit/>
          </a:bodyPr>
          <a:lstStyle/>
          <a:p>
            <a:r>
              <a:rPr lang="en-US" sz="2000" dirty="0">
                <a:latin typeface="Calibri" panose="020F0502020204030204" pitchFamily="34" charset="0"/>
                <a:cs typeface="Arial" panose="020B0604020202020204" pitchFamily="34" charset="0"/>
              </a:rPr>
              <a:t>Show deviations by hour:</a:t>
            </a:r>
          </a:p>
        </p:txBody>
      </p:sp>
      <p:sp>
        <p:nvSpPr>
          <p:cNvPr id="8" name="TextBox 7">
            <a:extLst>
              <a:ext uri="{FF2B5EF4-FFF2-40B4-BE49-F238E27FC236}">
                <a16:creationId xmlns:a16="http://schemas.microsoft.com/office/drawing/2014/main" id="{5CCED1F6-23E6-C59C-3D6D-4DFBC6710A75}"/>
              </a:ext>
            </a:extLst>
          </p:cNvPr>
          <p:cNvSpPr txBox="1"/>
          <p:nvPr/>
        </p:nvSpPr>
        <p:spPr>
          <a:xfrm>
            <a:off x="5298233" y="3215504"/>
            <a:ext cx="1926773" cy="40011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A49BD24-3818-A97F-592A-3D47EB3B6B7B}"/>
              </a:ext>
            </a:extLst>
          </p:cNvPr>
          <p:cNvSpPr txBox="1"/>
          <p:nvPr/>
        </p:nvSpPr>
        <p:spPr>
          <a:xfrm>
            <a:off x="5298233" y="3323074"/>
            <a:ext cx="1595533" cy="307777"/>
          </a:xfrm>
          <a:prstGeom prst="rect">
            <a:avLst/>
          </a:prstGeom>
          <a:noFill/>
        </p:spPr>
        <p:txBody>
          <a:bodyPr wrap="square" rtlCol="0">
            <a:spAutoFit/>
          </a:bodyPr>
          <a:lstStyle/>
          <a:p>
            <a:r>
              <a:rPr lang="en-US" sz="1400" dirty="0"/>
              <a:t>Deviations by Hour</a:t>
            </a:r>
          </a:p>
        </p:txBody>
      </p:sp>
      <p:sp>
        <p:nvSpPr>
          <p:cNvPr id="9" name="TextBox 8">
            <a:extLst>
              <a:ext uri="{FF2B5EF4-FFF2-40B4-BE49-F238E27FC236}">
                <a16:creationId xmlns:a16="http://schemas.microsoft.com/office/drawing/2014/main" id="{57A9568C-4990-F324-87E8-D92398366F25}"/>
              </a:ext>
            </a:extLst>
          </p:cNvPr>
          <p:cNvSpPr txBox="1"/>
          <p:nvPr/>
        </p:nvSpPr>
        <p:spPr>
          <a:xfrm rot="16200000">
            <a:off x="-1147464" y="4276307"/>
            <a:ext cx="2555903" cy="162868"/>
          </a:xfrm>
          <a:prstGeom prst="rect">
            <a:avLst/>
          </a:prstGeom>
          <a:solidFill>
            <a:schemeClr val="bg1"/>
          </a:solidFill>
        </p:spPr>
        <p:txBody>
          <a:bodyPr wrap="square" rtlCol="0">
            <a:spAutoFit/>
          </a:bodyPr>
          <a:lstStyle/>
          <a:p>
            <a:pPr algn="ctr"/>
            <a:endParaRPr lang="en-US" dirty="0"/>
          </a:p>
        </p:txBody>
      </p:sp>
      <p:sp>
        <p:nvSpPr>
          <p:cNvPr id="10" name="TextBox 9">
            <a:extLst>
              <a:ext uri="{FF2B5EF4-FFF2-40B4-BE49-F238E27FC236}">
                <a16:creationId xmlns:a16="http://schemas.microsoft.com/office/drawing/2014/main" id="{C3FEEBB9-2B55-F356-136B-935814EF5801}"/>
              </a:ext>
            </a:extLst>
          </p:cNvPr>
          <p:cNvSpPr txBox="1"/>
          <p:nvPr/>
        </p:nvSpPr>
        <p:spPr>
          <a:xfrm rot="16200000">
            <a:off x="-220373" y="4447136"/>
            <a:ext cx="636549" cy="307777"/>
          </a:xfrm>
          <a:prstGeom prst="rect">
            <a:avLst/>
          </a:prstGeom>
          <a:noFill/>
        </p:spPr>
        <p:txBody>
          <a:bodyPr wrap="square" rtlCol="0">
            <a:spAutoFit/>
          </a:bodyPr>
          <a:lstStyle/>
          <a:p>
            <a:pPr algn="ctr"/>
            <a:r>
              <a:rPr lang="en-US" sz="1400" dirty="0"/>
              <a:t>Traffic</a:t>
            </a:r>
          </a:p>
        </p:txBody>
      </p:sp>
    </p:spTree>
    <p:extLst>
      <p:ext uri="{BB962C8B-B14F-4D97-AF65-F5344CB8AC3E}">
        <p14:creationId xmlns:p14="http://schemas.microsoft.com/office/powerpoint/2010/main" val="18011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6" grpId="0"/>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3. Seasonal-Trend Decomposition using LOESS (STL):</a:t>
            </a:r>
          </a:p>
        </p:txBody>
      </p:sp>
      <p:pic>
        <p:nvPicPr>
          <p:cNvPr id="20482" name="Picture 2">
            <a:extLst>
              <a:ext uri="{FF2B5EF4-FFF2-40B4-BE49-F238E27FC236}">
                <a16:creationId xmlns:a16="http://schemas.microsoft.com/office/drawing/2014/main" id="{CF373B08-DA29-F41F-CEA3-BBE23C72E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779" y="2393882"/>
            <a:ext cx="5316442" cy="397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0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2"/>
                                        </p:tgtEl>
                                        <p:attrNameLst>
                                          <p:attrName>style.visibility</p:attrName>
                                        </p:attrNameLst>
                                      </p:cBhvr>
                                      <p:to>
                                        <p:strVal val="visible"/>
                                      </p:to>
                                    </p:set>
                                    <p:anim calcmode="lin" valueType="num">
                                      <p:cBhvr>
                                        <p:cTn id="12" dur="500" fill="hold"/>
                                        <p:tgtEl>
                                          <p:spTgt spid="20482"/>
                                        </p:tgtEl>
                                        <p:attrNameLst>
                                          <p:attrName>ppt_w</p:attrName>
                                        </p:attrNameLst>
                                      </p:cBhvr>
                                      <p:tavLst>
                                        <p:tav tm="0">
                                          <p:val>
                                            <p:fltVal val="0"/>
                                          </p:val>
                                        </p:tav>
                                        <p:tav tm="100000">
                                          <p:val>
                                            <p:strVal val="#ppt_w"/>
                                          </p:val>
                                        </p:tav>
                                      </p:tavLst>
                                    </p:anim>
                                    <p:anim calcmode="lin" valueType="num">
                                      <p:cBhvr>
                                        <p:cTn id="13" dur="500" fill="hold"/>
                                        <p:tgtEl>
                                          <p:spTgt spid="20482"/>
                                        </p:tgtEl>
                                        <p:attrNameLst>
                                          <p:attrName>ppt_h</p:attrName>
                                        </p:attrNameLst>
                                      </p:cBhvr>
                                      <p:tavLst>
                                        <p:tav tm="0">
                                          <p:val>
                                            <p:fltVal val="0"/>
                                          </p:val>
                                        </p:tav>
                                        <p:tav tm="100000">
                                          <p:val>
                                            <p:strVal val="#ppt_h"/>
                                          </p:val>
                                        </p:tav>
                                      </p:tavLst>
                                    </p:anim>
                                    <p:animEffect transition="in" filter="fade">
                                      <p:cBhvr>
                                        <p:cTn id="14"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32748" y="1781644"/>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3. Seasonal-Trend Decomposition using LOESS (STL):</a:t>
            </a:r>
          </a:p>
        </p:txBody>
      </p:sp>
      <p:pic>
        <p:nvPicPr>
          <p:cNvPr id="17410" name="Picture 2">
            <a:extLst>
              <a:ext uri="{FF2B5EF4-FFF2-40B4-BE49-F238E27FC236}">
                <a16:creationId xmlns:a16="http://schemas.microsoft.com/office/drawing/2014/main" id="{F874044A-5100-DE18-75B8-A23AD2C90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668" y="2181754"/>
            <a:ext cx="5615302" cy="19050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EFE4425-3A57-A62E-AF9B-CB2DB77DA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748" y="2181754"/>
            <a:ext cx="4908586" cy="19050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2FD2881-BC8A-E7D1-D944-F3B63C4B8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160" y="4086808"/>
            <a:ext cx="5769680" cy="229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(Anomaly Detection)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Mean of other hours:</a:t>
            </a:r>
          </a:p>
        </p:txBody>
      </p:sp>
      <p:pic>
        <p:nvPicPr>
          <p:cNvPr id="18434" name="Picture 2">
            <a:extLst>
              <a:ext uri="{FF2B5EF4-FFF2-40B4-BE49-F238E27FC236}">
                <a16:creationId xmlns:a16="http://schemas.microsoft.com/office/drawing/2014/main" id="{B8DD582A-B223-2A22-8B33-92310286D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8084"/>
            <a:ext cx="12192000" cy="264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63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8434"/>
                                        </p:tgtEl>
                                        <p:attrNameLst>
                                          <p:attrName>style.visibility</p:attrName>
                                        </p:attrNameLst>
                                      </p:cBhvr>
                                      <p:to>
                                        <p:strVal val="visible"/>
                                      </p:to>
                                    </p:set>
                                    <p:anim calcmode="lin" valueType="num">
                                      <p:cBhvr>
                                        <p:cTn id="12" dur="500" fill="hold"/>
                                        <p:tgtEl>
                                          <p:spTgt spid="18434"/>
                                        </p:tgtEl>
                                        <p:attrNameLst>
                                          <p:attrName>ppt_w</p:attrName>
                                        </p:attrNameLst>
                                      </p:cBhvr>
                                      <p:tavLst>
                                        <p:tav tm="0">
                                          <p:val>
                                            <p:fltVal val="0"/>
                                          </p:val>
                                        </p:tav>
                                        <p:tav tm="100000">
                                          <p:val>
                                            <p:strVal val="#ppt_w"/>
                                          </p:val>
                                        </p:tav>
                                      </p:tavLst>
                                    </p:anim>
                                    <p:anim calcmode="lin" valueType="num">
                                      <p:cBhvr>
                                        <p:cTn id="13" dur="500" fill="hold"/>
                                        <p:tgtEl>
                                          <p:spTgt spid="18434"/>
                                        </p:tgtEl>
                                        <p:attrNameLst>
                                          <p:attrName>ppt_h</p:attrName>
                                        </p:attrNameLst>
                                      </p:cBhvr>
                                      <p:tavLst>
                                        <p:tav tm="0">
                                          <p:val>
                                            <p:fltVal val="0"/>
                                          </p:val>
                                        </p:tav>
                                        <p:tav tm="100000">
                                          <p:val>
                                            <p:strVal val="#ppt_h"/>
                                          </p:val>
                                        </p:tav>
                                      </p:tavLst>
                                    </p:anim>
                                    <p:animEffect transition="in" filter="fade">
                                      <p:cBhvr>
                                        <p:cTn id="14"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(Time Series)</a:t>
            </a:r>
          </a:p>
        </p:txBody>
      </p:sp>
      <p:sp>
        <p:nvSpPr>
          <p:cNvPr id="5" name="TextBox 4">
            <a:extLst>
              <a:ext uri="{FF2B5EF4-FFF2-40B4-BE49-F238E27FC236}">
                <a16:creationId xmlns:a16="http://schemas.microsoft.com/office/drawing/2014/main" id="{D1D68DA4-D687-3D21-C1C8-7A1E230318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Check if the data is stationary:</a:t>
            </a:r>
          </a:p>
        </p:txBody>
      </p:sp>
      <p:pic>
        <p:nvPicPr>
          <p:cNvPr id="4098" name="Picture 2">
            <a:extLst>
              <a:ext uri="{FF2B5EF4-FFF2-40B4-BE49-F238E27FC236}">
                <a16:creationId xmlns:a16="http://schemas.microsoft.com/office/drawing/2014/main" id="{2DE0FE04-95C0-8779-ECF1-03EE43777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9938"/>
            <a:ext cx="12192000" cy="26431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2C580F1-65B3-6AE4-ED30-825176ED39AD}"/>
              </a:ext>
            </a:extLst>
          </p:cNvPr>
          <p:cNvPicPr>
            <a:picLocks noChangeAspect="1"/>
          </p:cNvPicPr>
          <p:nvPr/>
        </p:nvPicPr>
        <p:blipFill rotWithShape="1">
          <a:blip r:embed="rId3"/>
          <a:srcRect l="8190" t="58775" r="65254" b="21755"/>
          <a:stretch/>
        </p:blipFill>
        <p:spPr>
          <a:xfrm>
            <a:off x="1328691" y="4926533"/>
            <a:ext cx="3237722" cy="1335220"/>
          </a:xfrm>
          <a:prstGeom prst="rect">
            <a:avLst/>
          </a:prstGeom>
        </p:spPr>
      </p:pic>
    </p:spTree>
    <p:extLst>
      <p:ext uri="{BB962C8B-B14F-4D97-AF65-F5344CB8AC3E}">
        <p14:creationId xmlns:p14="http://schemas.microsoft.com/office/powerpoint/2010/main" val="26675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(Time Series)</a:t>
            </a:r>
          </a:p>
        </p:txBody>
      </p:sp>
      <p:sp>
        <p:nvSpPr>
          <p:cNvPr id="6" name="TextBox 5">
            <a:extLst>
              <a:ext uri="{FF2B5EF4-FFF2-40B4-BE49-F238E27FC236}">
                <a16:creationId xmlns:a16="http://schemas.microsoft.com/office/drawing/2014/main" id="{9AA66541-44BC-0FE2-2707-761995B0BE7D}"/>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Autocorrelation function: </a:t>
            </a:r>
          </a:p>
        </p:txBody>
      </p:sp>
      <p:pic>
        <p:nvPicPr>
          <p:cNvPr id="7170" name="Picture 2">
            <a:extLst>
              <a:ext uri="{FF2B5EF4-FFF2-40B4-BE49-F238E27FC236}">
                <a16:creationId xmlns:a16="http://schemas.microsoft.com/office/drawing/2014/main" id="{17A8B8E9-5208-DAA5-A26C-34AE0673A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 y="2150615"/>
            <a:ext cx="102012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CCDC376-456A-9C9E-EF65-47AE05B23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35" y="3990390"/>
            <a:ext cx="10252900" cy="243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par>
                                <p:cTn id="15" presetID="53" presetClass="entr" presetSubtype="16" fill="hold" nodeType="withEffect">
                                  <p:stCondLst>
                                    <p:cond delay="0"/>
                                  </p:stCondLst>
                                  <p:childTnLst>
                                    <p:set>
                                      <p:cBhvr>
                                        <p:cTn id="16" dur="1" fill="hold">
                                          <p:stCondLst>
                                            <p:cond delay="0"/>
                                          </p:stCondLst>
                                        </p:cTn>
                                        <p:tgtEl>
                                          <p:spTgt spid="7172"/>
                                        </p:tgtEl>
                                        <p:attrNameLst>
                                          <p:attrName>style.visibility</p:attrName>
                                        </p:attrNameLst>
                                      </p:cBhvr>
                                      <p:to>
                                        <p:strVal val="visible"/>
                                      </p:to>
                                    </p:set>
                                    <p:anim calcmode="lin" valueType="num">
                                      <p:cBhvr>
                                        <p:cTn id="17" dur="500" fill="hold"/>
                                        <p:tgtEl>
                                          <p:spTgt spid="7172"/>
                                        </p:tgtEl>
                                        <p:attrNameLst>
                                          <p:attrName>ppt_w</p:attrName>
                                        </p:attrNameLst>
                                      </p:cBhvr>
                                      <p:tavLst>
                                        <p:tav tm="0">
                                          <p:val>
                                            <p:fltVal val="0"/>
                                          </p:val>
                                        </p:tav>
                                        <p:tav tm="100000">
                                          <p:val>
                                            <p:strVal val="#ppt_w"/>
                                          </p:val>
                                        </p:tav>
                                      </p:tavLst>
                                    </p:anim>
                                    <p:anim calcmode="lin" valueType="num">
                                      <p:cBhvr>
                                        <p:cTn id="18" dur="500" fill="hold"/>
                                        <p:tgtEl>
                                          <p:spTgt spid="7172"/>
                                        </p:tgtEl>
                                        <p:attrNameLst>
                                          <p:attrName>ppt_h</p:attrName>
                                        </p:attrNameLst>
                                      </p:cBhvr>
                                      <p:tavLst>
                                        <p:tav tm="0">
                                          <p:val>
                                            <p:fltVal val="0"/>
                                          </p:val>
                                        </p:tav>
                                        <p:tav tm="100000">
                                          <p:val>
                                            <p:strVal val="#ppt_h"/>
                                          </p:val>
                                        </p:tav>
                                      </p:tavLst>
                                    </p:anim>
                                    <p:animEffect transition="in" filter="fade">
                                      <p:cBhvr>
                                        <p:cTn id="19"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(Time Series)</a:t>
            </a:r>
          </a:p>
        </p:txBody>
      </p:sp>
      <p:sp>
        <p:nvSpPr>
          <p:cNvPr id="6" name="TextBox 5">
            <a:extLst>
              <a:ext uri="{FF2B5EF4-FFF2-40B4-BE49-F238E27FC236}">
                <a16:creationId xmlns:a16="http://schemas.microsoft.com/office/drawing/2014/main" id="{9AA66541-44BC-0FE2-2707-761995B0BE7D}"/>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Partial autocorrelation function:</a:t>
            </a:r>
          </a:p>
        </p:txBody>
      </p:sp>
      <p:pic>
        <p:nvPicPr>
          <p:cNvPr id="8194" name="Picture 2">
            <a:extLst>
              <a:ext uri="{FF2B5EF4-FFF2-40B4-BE49-F238E27FC236}">
                <a16:creationId xmlns:a16="http://schemas.microsoft.com/office/drawing/2014/main" id="{08C9A52C-C19B-8905-CF00-D76425983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2438400"/>
            <a:ext cx="102012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60939DD-1BCA-5BC0-A0FE-D6568F3F9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2" y="4344955"/>
            <a:ext cx="102012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8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500" fill="hold"/>
                                        <p:tgtEl>
                                          <p:spTgt spid="8194"/>
                                        </p:tgtEl>
                                        <p:attrNameLst>
                                          <p:attrName>ppt_w</p:attrName>
                                        </p:attrNameLst>
                                      </p:cBhvr>
                                      <p:tavLst>
                                        <p:tav tm="0">
                                          <p:val>
                                            <p:fltVal val="0"/>
                                          </p:val>
                                        </p:tav>
                                        <p:tav tm="100000">
                                          <p:val>
                                            <p:strVal val="#ppt_w"/>
                                          </p:val>
                                        </p:tav>
                                      </p:tavLst>
                                    </p:anim>
                                    <p:anim calcmode="lin" valueType="num">
                                      <p:cBhvr>
                                        <p:cTn id="13" dur="500" fill="hold"/>
                                        <p:tgtEl>
                                          <p:spTgt spid="8194"/>
                                        </p:tgtEl>
                                        <p:attrNameLst>
                                          <p:attrName>ppt_h</p:attrName>
                                        </p:attrNameLst>
                                      </p:cBhvr>
                                      <p:tavLst>
                                        <p:tav tm="0">
                                          <p:val>
                                            <p:fltVal val="0"/>
                                          </p:val>
                                        </p:tav>
                                        <p:tav tm="100000">
                                          <p:val>
                                            <p:strVal val="#ppt_h"/>
                                          </p:val>
                                        </p:tav>
                                      </p:tavLst>
                                    </p:anim>
                                    <p:animEffect transition="in" filter="fade">
                                      <p:cBhvr>
                                        <p:cTn id="14" dur="500"/>
                                        <p:tgtEl>
                                          <p:spTgt spid="8194"/>
                                        </p:tgtEl>
                                      </p:cBhvr>
                                    </p:animEffect>
                                  </p:childTnLst>
                                </p:cTn>
                              </p:par>
                              <p:par>
                                <p:cTn id="15" presetID="53" presetClass="entr" presetSubtype="16"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p:cTn id="17" dur="500" fill="hold"/>
                                        <p:tgtEl>
                                          <p:spTgt spid="8196"/>
                                        </p:tgtEl>
                                        <p:attrNameLst>
                                          <p:attrName>ppt_w</p:attrName>
                                        </p:attrNameLst>
                                      </p:cBhvr>
                                      <p:tavLst>
                                        <p:tav tm="0">
                                          <p:val>
                                            <p:fltVal val="0"/>
                                          </p:val>
                                        </p:tav>
                                        <p:tav tm="100000">
                                          <p:val>
                                            <p:strVal val="#ppt_w"/>
                                          </p:val>
                                        </p:tav>
                                      </p:tavLst>
                                    </p:anim>
                                    <p:anim calcmode="lin" valueType="num">
                                      <p:cBhvr>
                                        <p:cTn id="18" dur="500" fill="hold"/>
                                        <p:tgtEl>
                                          <p:spTgt spid="8196"/>
                                        </p:tgtEl>
                                        <p:attrNameLst>
                                          <p:attrName>ppt_h</p:attrName>
                                        </p:attrNameLst>
                                      </p:cBhvr>
                                      <p:tavLst>
                                        <p:tav tm="0">
                                          <p:val>
                                            <p:fltVal val="0"/>
                                          </p:val>
                                        </p:tav>
                                        <p:tav tm="100000">
                                          <p:val>
                                            <p:strVal val="#ppt_h"/>
                                          </p:val>
                                        </p:tav>
                                      </p:tavLst>
                                    </p:anim>
                                    <p:animEffect transition="in" filter="fade">
                                      <p:cBhvr>
                                        <p:cTn id="19"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p:txBody>
          <a:bodyPr/>
          <a:lstStyle/>
          <a:p>
            <a:r>
              <a:rPr lang="en-US" dirty="0">
                <a:solidFill>
                  <a:schemeClr val="tx1"/>
                </a:solidFill>
                <a:latin typeface="+mn-lt"/>
                <a:ea typeface="+mn-ea"/>
                <a:cs typeface="+mn-cs"/>
              </a:rPr>
              <a:t>Table of contents</a:t>
            </a:r>
          </a:p>
        </p:txBody>
      </p:sp>
      <p:graphicFrame>
        <p:nvGraphicFramePr>
          <p:cNvPr id="5" name="Diagram 4">
            <a:extLst>
              <a:ext uri="{FF2B5EF4-FFF2-40B4-BE49-F238E27FC236}">
                <a16:creationId xmlns:a16="http://schemas.microsoft.com/office/drawing/2014/main" id="{0DE94275-053F-A7FC-C81E-69B9AD2A7EB3}"/>
              </a:ext>
            </a:extLst>
          </p:cNvPr>
          <p:cNvGraphicFramePr/>
          <p:nvPr>
            <p:extLst>
              <p:ext uri="{D42A27DB-BD31-4B8C-83A1-F6EECF244321}">
                <p14:modId xmlns:p14="http://schemas.microsoft.com/office/powerpoint/2010/main" val="368783353"/>
              </p:ext>
            </p:extLst>
          </p:nvPr>
        </p:nvGraphicFramePr>
        <p:xfrm>
          <a:off x="1530219" y="1856218"/>
          <a:ext cx="8116595" cy="4432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25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(Prediction)</a:t>
            </a:r>
          </a:p>
        </p:txBody>
      </p:sp>
      <p:sp>
        <p:nvSpPr>
          <p:cNvPr id="6" name="TextBox 5">
            <a:extLst>
              <a:ext uri="{FF2B5EF4-FFF2-40B4-BE49-F238E27FC236}">
                <a16:creationId xmlns:a16="http://schemas.microsoft.com/office/drawing/2014/main" id="{9AA66541-44BC-0FE2-2707-761995B0BE7D}"/>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Autoregressive integrated moving average (ARIMA):</a:t>
            </a:r>
          </a:p>
        </p:txBody>
      </p:sp>
      <p:pic>
        <p:nvPicPr>
          <p:cNvPr id="9218" name="Picture 2">
            <a:extLst>
              <a:ext uri="{FF2B5EF4-FFF2-40B4-BE49-F238E27FC236}">
                <a16:creationId xmlns:a16="http://schemas.microsoft.com/office/drawing/2014/main" id="{9FB73FDE-23EB-1CAD-75AC-4270CB4A3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2857"/>
            <a:ext cx="12192000"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9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(Prediction)</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Residuals Plot:</a:t>
            </a:r>
          </a:p>
        </p:txBody>
      </p:sp>
      <p:pic>
        <p:nvPicPr>
          <p:cNvPr id="10242" name="Picture 2">
            <a:extLst>
              <a:ext uri="{FF2B5EF4-FFF2-40B4-BE49-F238E27FC236}">
                <a16:creationId xmlns:a16="http://schemas.microsoft.com/office/drawing/2014/main" id="{7D482B84-1664-FB6F-F642-9065F6526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86982"/>
            <a:ext cx="12192000" cy="251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4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fltVal val="0"/>
                                          </p:val>
                                        </p:tav>
                                        <p:tav tm="100000">
                                          <p:val>
                                            <p:strVal val="#ppt_h"/>
                                          </p:val>
                                        </p:tav>
                                      </p:tavLst>
                                    </p:anim>
                                    <p:animEffect transition="in" filter="fade">
                                      <p:cBhvr>
                                        <p:cTn id="14"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(Prediction)</a:t>
            </a:r>
          </a:p>
        </p:txBody>
      </p:sp>
      <p:sp>
        <p:nvSpPr>
          <p:cNvPr id="6" name="TextBox 5">
            <a:extLst>
              <a:ext uri="{FF2B5EF4-FFF2-40B4-BE49-F238E27FC236}">
                <a16:creationId xmlns:a16="http://schemas.microsoft.com/office/drawing/2014/main" id="{9AA66541-44BC-0FE2-2707-761995B0BE7D}"/>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Best Number of prediction hours:</a:t>
            </a:r>
          </a:p>
        </p:txBody>
      </p:sp>
      <p:pic>
        <p:nvPicPr>
          <p:cNvPr id="1026" name="Picture 2">
            <a:extLst>
              <a:ext uri="{FF2B5EF4-FFF2-40B4-BE49-F238E27FC236}">
                <a16:creationId xmlns:a16="http://schemas.microsoft.com/office/drawing/2014/main" id="{5A9528E3-8FDC-7C8E-4570-0027E3AA0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101" y="2553367"/>
            <a:ext cx="5292906" cy="37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6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Testing</a:t>
            </a:r>
          </a:p>
        </p:txBody>
      </p:sp>
      <p:sp>
        <p:nvSpPr>
          <p:cNvPr id="5" name="TextBox 4">
            <a:extLst>
              <a:ext uri="{FF2B5EF4-FFF2-40B4-BE49-F238E27FC236}">
                <a16:creationId xmlns:a16="http://schemas.microsoft.com/office/drawing/2014/main" id="{A3B3C005-6756-146D-F95F-BEE3D659D486}"/>
              </a:ext>
            </a:extLst>
          </p:cNvPr>
          <p:cNvSpPr txBox="1"/>
          <p:nvPr/>
        </p:nvSpPr>
        <p:spPr>
          <a:xfrm>
            <a:off x="1160741" y="1793959"/>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Test the ARIMA model on test dataset:</a:t>
            </a:r>
          </a:p>
        </p:txBody>
      </p:sp>
      <p:pic>
        <p:nvPicPr>
          <p:cNvPr id="11266" name="Picture 2">
            <a:extLst>
              <a:ext uri="{FF2B5EF4-FFF2-40B4-BE49-F238E27FC236}">
                <a16:creationId xmlns:a16="http://schemas.microsoft.com/office/drawing/2014/main" id="{9DAF867D-BD97-93BC-248C-758CD18DE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603" y="2147884"/>
            <a:ext cx="7868794" cy="3222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2F268C-554D-2842-9B69-E6B241C5DA64}"/>
              </a:ext>
            </a:extLst>
          </p:cNvPr>
          <p:cNvSpPr txBox="1"/>
          <p:nvPr/>
        </p:nvSpPr>
        <p:spPr>
          <a:xfrm>
            <a:off x="3793212" y="5370832"/>
            <a:ext cx="5416103" cy="1015663"/>
          </a:xfrm>
          <a:prstGeom prst="rect">
            <a:avLst/>
          </a:prstGeom>
          <a:noFill/>
        </p:spPr>
        <p:txBody>
          <a:bodyPr wrap="square" rtlCol="0">
            <a:spAutoFit/>
          </a:bodyPr>
          <a:lstStyle/>
          <a:p>
            <a:r>
              <a:rPr lang="en-US" sz="2000" dirty="0">
                <a:latin typeface="Calibri" panose="020F0502020204030204" pitchFamily="34" charset="0"/>
                <a:cs typeface="Arial" panose="020B0604020202020204" pitchFamily="34" charset="0"/>
              </a:rPr>
              <a:t>Mean Absolute error: </a:t>
            </a:r>
            <a:r>
              <a:rPr lang="en-US" dirty="0"/>
              <a:t>429.5161312457795</a:t>
            </a:r>
            <a:endParaRPr lang="en-US" sz="2000" dirty="0">
              <a:latin typeface="Calibri" panose="020F0502020204030204" pitchFamily="34" charset="0"/>
              <a:cs typeface="Arial" panose="020B0604020202020204" pitchFamily="34" charset="0"/>
            </a:endParaRPr>
          </a:p>
          <a:p>
            <a:r>
              <a:rPr lang="en-US" sz="2000" dirty="0">
                <a:latin typeface="Calibri" panose="020F0502020204030204" pitchFamily="34" charset="0"/>
                <a:cs typeface="Arial" panose="020B0604020202020204" pitchFamily="34" charset="0"/>
              </a:rPr>
              <a:t>Root Mean Squared error: </a:t>
            </a:r>
            <a:r>
              <a:rPr lang="en-US" dirty="0"/>
              <a:t>644.0854091379808</a:t>
            </a:r>
          </a:p>
          <a:p>
            <a:r>
              <a:rPr lang="en-US" dirty="0"/>
              <a:t>Mean Absolute percentage Error: 19.07707269113014</a:t>
            </a:r>
            <a:endParaRPr lang="en-US" sz="20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030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anim calcmode="lin" valueType="num">
                                      <p:cBhvr>
                                        <p:cTn id="17" dur="500" fill="hold"/>
                                        <p:tgtEl>
                                          <p:spTgt spid="11266"/>
                                        </p:tgtEl>
                                        <p:attrNameLst>
                                          <p:attrName>ppt_w</p:attrName>
                                        </p:attrNameLst>
                                      </p:cBhvr>
                                      <p:tavLst>
                                        <p:tav tm="0">
                                          <p:val>
                                            <p:fltVal val="0"/>
                                          </p:val>
                                        </p:tav>
                                        <p:tav tm="100000">
                                          <p:val>
                                            <p:strVal val="#ppt_w"/>
                                          </p:val>
                                        </p:tav>
                                      </p:tavLst>
                                    </p:anim>
                                    <p:anim calcmode="lin" valueType="num">
                                      <p:cBhvr>
                                        <p:cTn id="18" dur="500" fill="hold"/>
                                        <p:tgtEl>
                                          <p:spTgt spid="11266"/>
                                        </p:tgtEl>
                                        <p:attrNameLst>
                                          <p:attrName>ppt_h</p:attrName>
                                        </p:attrNameLst>
                                      </p:cBhvr>
                                      <p:tavLst>
                                        <p:tav tm="0">
                                          <p:val>
                                            <p:fltVal val="0"/>
                                          </p:val>
                                        </p:tav>
                                        <p:tav tm="100000">
                                          <p:val>
                                            <p:strVal val="#ppt_h"/>
                                          </p:val>
                                        </p:tav>
                                      </p:tavLst>
                                    </p:anim>
                                    <p:animEffect transition="in" filter="fade">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Testing</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Test the ARIMA model on test dataset (One week):</a:t>
            </a:r>
          </a:p>
        </p:txBody>
      </p:sp>
      <p:pic>
        <p:nvPicPr>
          <p:cNvPr id="12290" name="Picture 2">
            <a:extLst>
              <a:ext uri="{FF2B5EF4-FFF2-40B4-BE49-F238E27FC236}">
                <a16:creationId xmlns:a16="http://schemas.microsoft.com/office/drawing/2014/main" id="{9F854D2A-34B1-F5D2-3708-77CC33E0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63780"/>
            <a:ext cx="86868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78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2290"/>
                                        </p:tgtEl>
                                        <p:attrNameLst>
                                          <p:attrName>style.visibility</p:attrName>
                                        </p:attrNameLst>
                                      </p:cBhvr>
                                      <p:to>
                                        <p:strVal val="visible"/>
                                      </p:to>
                                    </p:set>
                                    <p:anim calcmode="lin" valueType="num">
                                      <p:cBhvr>
                                        <p:cTn id="12" dur="500" fill="hold"/>
                                        <p:tgtEl>
                                          <p:spTgt spid="12290"/>
                                        </p:tgtEl>
                                        <p:attrNameLst>
                                          <p:attrName>ppt_w</p:attrName>
                                        </p:attrNameLst>
                                      </p:cBhvr>
                                      <p:tavLst>
                                        <p:tav tm="0">
                                          <p:val>
                                            <p:fltVal val="0"/>
                                          </p:val>
                                        </p:tav>
                                        <p:tav tm="100000">
                                          <p:val>
                                            <p:strVal val="#ppt_w"/>
                                          </p:val>
                                        </p:tav>
                                      </p:tavLst>
                                    </p:anim>
                                    <p:anim calcmode="lin" valueType="num">
                                      <p:cBhvr>
                                        <p:cTn id="13" dur="500" fill="hold"/>
                                        <p:tgtEl>
                                          <p:spTgt spid="12290"/>
                                        </p:tgtEl>
                                        <p:attrNameLst>
                                          <p:attrName>ppt_h</p:attrName>
                                        </p:attrNameLst>
                                      </p:cBhvr>
                                      <p:tavLst>
                                        <p:tav tm="0">
                                          <p:val>
                                            <p:fltVal val="0"/>
                                          </p:val>
                                        </p:tav>
                                        <p:tav tm="100000">
                                          <p:val>
                                            <p:strVal val="#ppt_h"/>
                                          </p:val>
                                        </p:tav>
                                      </p:tavLst>
                                    </p:anim>
                                    <p:animEffect transition="in" filter="fade">
                                      <p:cBhvr>
                                        <p:cTn id="14"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Output</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Forecasting for the next 8 hours:</a:t>
            </a:r>
          </a:p>
        </p:txBody>
      </p:sp>
      <p:pic>
        <p:nvPicPr>
          <p:cNvPr id="6" name="Picture 2">
            <a:extLst>
              <a:ext uri="{FF2B5EF4-FFF2-40B4-BE49-F238E27FC236}">
                <a16:creationId xmlns:a16="http://schemas.microsoft.com/office/drawing/2014/main" id="{E2E0BB22-26F5-EC25-751B-6799D74A2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7" y="2563781"/>
            <a:ext cx="89249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7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Future work</a:t>
            </a:r>
          </a:p>
        </p:txBody>
      </p:sp>
      <p:sp>
        <p:nvSpPr>
          <p:cNvPr id="5" name="TextBox 4">
            <a:extLst>
              <a:ext uri="{FF2B5EF4-FFF2-40B4-BE49-F238E27FC236}">
                <a16:creationId xmlns:a16="http://schemas.microsoft.com/office/drawing/2014/main" id="{A3B3C005-6756-146D-F95F-BEE3D659D486}"/>
              </a:ext>
            </a:extLst>
          </p:cNvPr>
          <p:cNvSpPr txBox="1"/>
          <p:nvPr/>
        </p:nvSpPr>
        <p:spPr>
          <a:xfrm>
            <a:off x="1198063" y="2013228"/>
            <a:ext cx="8934982"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Comparison between other models:</a:t>
            </a:r>
          </a:p>
        </p:txBody>
      </p:sp>
      <p:pic>
        <p:nvPicPr>
          <p:cNvPr id="3" name="Picture 2">
            <a:extLst>
              <a:ext uri="{FF2B5EF4-FFF2-40B4-BE49-F238E27FC236}">
                <a16:creationId xmlns:a16="http://schemas.microsoft.com/office/drawing/2014/main" id="{4F24C0EA-C3ED-9B5A-5724-F0C2F9950330}"/>
              </a:ext>
            </a:extLst>
          </p:cNvPr>
          <p:cNvPicPr>
            <a:picLocks noChangeAspect="1"/>
          </p:cNvPicPr>
          <p:nvPr/>
        </p:nvPicPr>
        <p:blipFill rotWithShape="1">
          <a:blip r:embed="rId2"/>
          <a:srcRect l="6505" t="24843" r="24771" b="45850"/>
          <a:stretch/>
        </p:blipFill>
        <p:spPr>
          <a:xfrm>
            <a:off x="1381435" y="2768504"/>
            <a:ext cx="9429130" cy="2261801"/>
          </a:xfrm>
          <a:prstGeom prst="rect">
            <a:avLst/>
          </a:prstGeom>
        </p:spPr>
      </p:pic>
    </p:spTree>
    <p:extLst>
      <p:ext uri="{BB962C8B-B14F-4D97-AF65-F5344CB8AC3E}">
        <p14:creationId xmlns:p14="http://schemas.microsoft.com/office/powerpoint/2010/main" val="11649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References</a:t>
            </a:r>
          </a:p>
        </p:txBody>
      </p:sp>
      <p:graphicFrame>
        <p:nvGraphicFramePr>
          <p:cNvPr id="3" name="Diagram 2">
            <a:extLst>
              <a:ext uri="{FF2B5EF4-FFF2-40B4-BE49-F238E27FC236}">
                <a16:creationId xmlns:a16="http://schemas.microsoft.com/office/drawing/2014/main" id="{59E7B5ED-43CD-BE14-206F-7F34AF2075F7}"/>
              </a:ext>
            </a:extLst>
          </p:cNvPr>
          <p:cNvGraphicFramePr/>
          <p:nvPr>
            <p:extLst>
              <p:ext uri="{D42A27DB-BD31-4B8C-83A1-F6EECF244321}">
                <p14:modId xmlns:p14="http://schemas.microsoft.com/office/powerpoint/2010/main" val="724364084"/>
              </p:ext>
            </p:extLst>
          </p:nvPr>
        </p:nvGraphicFramePr>
        <p:xfrm>
          <a:off x="1328691" y="1791478"/>
          <a:ext cx="10026664" cy="455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96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2767280"/>
            <a:ext cx="10432402" cy="1323439"/>
          </a:xfrm>
          <a:prstGeom prst="rect">
            <a:avLst/>
          </a:prstGeom>
          <a:noFill/>
        </p:spPr>
        <p:txBody>
          <a:bodyPr wrap="square" rtlCol="0">
            <a:spAutoFit/>
          </a:bodyPr>
          <a:lstStyle/>
          <a:p>
            <a:pPr algn="ctr">
              <a:spcBef>
                <a:spcPts val="1900"/>
              </a:spcBef>
            </a:pPr>
            <a:r>
              <a:rPr lang="en-US" sz="8000" b="1" spc="229" dirty="0">
                <a:solidFill>
                  <a:schemeClr val="accent1">
                    <a:lumMod val="60000"/>
                    <a:lumOff val="40000"/>
                  </a:schemeClr>
                </a:solidFill>
                <a:latin typeface="Arial"/>
                <a:cs typeface="Arial"/>
              </a:rPr>
              <a:t>Thank You</a:t>
            </a:r>
            <a:endParaRPr lang="en-US" sz="8000" dirty="0">
              <a:solidFill>
                <a:schemeClr val="accent1">
                  <a:lumMod val="60000"/>
                  <a:lumOff val="40000"/>
                </a:schemeClr>
              </a:solidFill>
              <a:latin typeface="Arial"/>
              <a:cs typeface="Arial"/>
            </a:endParaRPr>
          </a:p>
        </p:txBody>
      </p:sp>
      <p:sp>
        <p:nvSpPr>
          <p:cNvPr id="2" name="Rectangle 1">
            <a:extLst>
              <a:ext uri="{FF2B5EF4-FFF2-40B4-BE49-F238E27FC236}">
                <a16:creationId xmlns:a16="http://schemas.microsoft.com/office/drawing/2014/main" id="{35757859-774F-C94C-55FA-11BF2C47B649}"/>
              </a:ext>
            </a:extLst>
          </p:cNvPr>
          <p:cNvSpPr/>
          <p:nvPr/>
        </p:nvSpPr>
        <p:spPr>
          <a:xfrm rot="2696850">
            <a:off x="2992897" y="135631"/>
            <a:ext cx="6467728" cy="658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noFill/>
        </p:spPr>
        <p:txBody>
          <a:bodyPr/>
          <a:lstStyle/>
          <a:p>
            <a:r>
              <a:rPr lang="en-US" dirty="0">
                <a:solidFill>
                  <a:schemeClr val="tx1"/>
                </a:solidFill>
                <a:latin typeface="+mn-lt"/>
                <a:ea typeface="+mn-ea"/>
                <a:cs typeface="+mn-cs"/>
              </a:rPr>
              <a:t>Problem Formulation</a:t>
            </a:r>
            <a:endParaRPr lang="en-US" dirty="0"/>
          </a:p>
        </p:txBody>
      </p:sp>
      <p:pic>
        <p:nvPicPr>
          <p:cNvPr id="1026" name="Picture 2" descr="I-94 and I-35E in St. Paul Project locations map">
            <a:extLst>
              <a:ext uri="{FF2B5EF4-FFF2-40B4-BE49-F238E27FC236}">
                <a16:creationId xmlns:a16="http://schemas.microsoft.com/office/drawing/2014/main" id="{BB5855D9-CE56-E50C-A503-C31563F03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838" y="1948371"/>
            <a:ext cx="6722041" cy="43497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5DD0BD8B-3690-3982-1B11-E684C799777C}"/>
              </a:ext>
            </a:extLst>
          </p:cNvPr>
          <p:cNvSpPr/>
          <p:nvPr/>
        </p:nvSpPr>
        <p:spPr>
          <a:xfrm>
            <a:off x="6288831" y="3657600"/>
            <a:ext cx="279919" cy="494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E19D4ECD-13D8-0CE5-3C47-EB05811086F5}"/>
              </a:ext>
            </a:extLst>
          </p:cNvPr>
          <p:cNvSpPr/>
          <p:nvPr/>
        </p:nvSpPr>
        <p:spPr>
          <a:xfrm>
            <a:off x="10814800" y="3429000"/>
            <a:ext cx="279919" cy="494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AAFEAE4B-4B8C-D0E0-ACA5-795476332211}"/>
              </a:ext>
            </a:extLst>
          </p:cNvPr>
          <p:cNvSpPr/>
          <p:nvPr/>
        </p:nvSpPr>
        <p:spPr>
          <a:xfrm>
            <a:off x="6420082" y="1875230"/>
            <a:ext cx="4534677" cy="699634"/>
          </a:xfrm>
          <a:custGeom>
            <a:avLst/>
            <a:gdLst>
              <a:gd name="connsiteX0" fmla="*/ 0 w 4534677"/>
              <a:gd name="connsiteY0" fmla="*/ 550527 h 699634"/>
              <a:gd name="connsiteX1" fmla="*/ 1026367 w 4534677"/>
              <a:gd name="connsiteY1" fmla="*/ 559858 h 699634"/>
              <a:gd name="connsiteX2" fmla="*/ 1464906 w 4534677"/>
              <a:gd name="connsiteY2" fmla="*/ 681156 h 699634"/>
              <a:gd name="connsiteX3" fmla="*/ 2481943 w 4534677"/>
              <a:gd name="connsiteY3" fmla="*/ 111989 h 699634"/>
              <a:gd name="connsiteX4" fmla="*/ 2948473 w 4534677"/>
              <a:gd name="connsiteY4" fmla="*/ 429229 h 699634"/>
              <a:gd name="connsiteX5" fmla="*/ 4012163 w 4534677"/>
              <a:gd name="connsiteY5" fmla="*/ 21 h 699634"/>
              <a:gd name="connsiteX6" fmla="*/ 4534677 w 4534677"/>
              <a:gd name="connsiteY6" fmla="*/ 410568 h 69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4677" h="699634">
                <a:moveTo>
                  <a:pt x="0" y="550527"/>
                </a:moveTo>
                <a:lnTo>
                  <a:pt x="1026367" y="559858"/>
                </a:lnTo>
                <a:cubicBezTo>
                  <a:pt x="1270518" y="581629"/>
                  <a:pt x="1222310" y="755801"/>
                  <a:pt x="1464906" y="681156"/>
                </a:cubicBezTo>
                <a:cubicBezTo>
                  <a:pt x="1707502" y="606511"/>
                  <a:pt x="2234682" y="153977"/>
                  <a:pt x="2481943" y="111989"/>
                </a:cubicBezTo>
                <a:cubicBezTo>
                  <a:pt x="2729204" y="70001"/>
                  <a:pt x="2693436" y="447890"/>
                  <a:pt x="2948473" y="429229"/>
                </a:cubicBezTo>
                <a:cubicBezTo>
                  <a:pt x="3203510" y="410568"/>
                  <a:pt x="3747796" y="3131"/>
                  <a:pt x="4012163" y="21"/>
                </a:cubicBezTo>
                <a:cubicBezTo>
                  <a:pt x="4276530" y="-3089"/>
                  <a:pt x="4452257" y="329703"/>
                  <a:pt x="4534677" y="41056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9" name="Diagram 8">
            <a:extLst>
              <a:ext uri="{FF2B5EF4-FFF2-40B4-BE49-F238E27FC236}">
                <a16:creationId xmlns:a16="http://schemas.microsoft.com/office/drawing/2014/main" id="{B532B5F2-B4E5-4B79-9E12-1AD79F0C6A1D}"/>
              </a:ext>
            </a:extLst>
          </p:cNvPr>
          <p:cNvGraphicFramePr/>
          <p:nvPr>
            <p:extLst>
              <p:ext uri="{D42A27DB-BD31-4B8C-83A1-F6EECF244321}">
                <p14:modId xmlns:p14="http://schemas.microsoft.com/office/powerpoint/2010/main" val="3388580297"/>
              </p:ext>
            </p:extLst>
          </p:nvPr>
        </p:nvGraphicFramePr>
        <p:xfrm>
          <a:off x="1097281" y="2416629"/>
          <a:ext cx="4805890" cy="3611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DB951A33-C1C7-5306-F5E3-75A8A1C636CC}"/>
              </a:ext>
            </a:extLst>
          </p:cNvPr>
          <p:cNvSpPr txBox="1"/>
          <p:nvPr/>
        </p:nvSpPr>
        <p:spPr>
          <a:xfrm>
            <a:off x="10954759" y="5766251"/>
            <a:ext cx="709128" cy="523220"/>
          </a:xfrm>
          <a:prstGeom prst="rect">
            <a:avLst/>
          </a:prstGeom>
          <a:noFill/>
        </p:spPr>
        <p:txBody>
          <a:bodyPr wrap="square" rtlCol="0">
            <a:spAutoFit/>
          </a:bodyPr>
          <a:lstStyle/>
          <a:p>
            <a:r>
              <a:rPr lang="en-US" sz="2800" dirty="0"/>
              <a:t>[4]</a:t>
            </a:r>
          </a:p>
        </p:txBody>
      </p:sp>
      <p:sp>
        <p:nvSpPr>
          <p:cNvPr id="10" name="TextBox 9">
            <a:extLst>
              <a:ext uri="{FF2B5EF4-FFF2-40B4-BE49-F238E27FC236}">
                <a16:creationId xmlns:a16="http://schemas.microsoft.com/office/drawing/2014/main" id="{5ACBBBB5-DEF8-1BE0-736D-0AE442E83D25}"/>
              </a:ext>
            </a:extLst>
          </p:cNvPr>
          <p:cNvSpPr txBox="1"/>
          <p:nvPr/>
        </p:nvSpPr>
        <p:spPr>
          <a:xfrm>
            <a:off x="5355165" y="3719406"/>
            <a:ext cx="709128" cy="523220"/>
          </a:xfrm>
          <a:prstGeom prst="rect">
            <a:avLst/>
          </a:prstGeom>
          <a:noFill/>
        </p:spPr>
        <p:txBody>
          <a:bodyPr wrap="square" rtlCol="0">
            <a:spAutoFit/>
          </a:bodyPr>
          <a:lstStyle/>
          <a:p>
            <a:r>
              <a:rPr lang="en-US" sz="2800" dirty="0"/>
              <a:t>[4]</a:t>
            </a:r>
          </a:p>
        </p:txBody>
      </p:sp>
    </p:spTree>
    <p:extLst>
      <p:ext uri="{BB962C8B-B14F-4D97-AF65-F5344CB8AC3E}">
        <p14:creationId xmlns:p14="http://schemas.microsoft.com/office/powerpoint/2010/main" val="26935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1" dur="250" autoRev="1" fill="remove"/>
                                        <p:tgtEl>
                                          <p:spTgt spid="6"/>
                                        </p:tgtEl>
                                        <p:attrNameLst>
                                          <p:attrName>style.color</p:attrName>
                                        </p:attrNameLst>
                                      </p:cBhvr>
                                      <p:to>
                                        <a:schemeClr val="bg1"/>
                                      </p:to>
                                    </p:animClr>
                                    <p:animClr clrSpc="rgb" dir="cw">
                                      <p:cBhvr>
                                        <p:cTn id="22" dur="250" autoRev="1" fill="remove"/>
                                        <p:tgtEl>
                                          <p:spTgt spid="6"/>
                                        </p:tgtEl>
                                        <p:attrNameLst>
                                          <p:attrName>fillcolor</p:attrName>
                                        </p:attrNameLst>
                                      </p:cBhvr>
                                      <p:to>
                                        <a:schemeClr val="bg1"/>
                                      </p:to>
                                    </p:animClr>
                                    <p:set>
                                      <p:cBhvr>
                                        <p:cTn id="23" dur="250" autoRev="1" fill="remove"/>
                                        <p:tgtEl>
                                          <p:spTgt spid="6"/>
                                        </p:tgtEl>
                                        <p:attrNameLst>
                                          <p:attrName>fill.type</p:attrName>
                                        </p:attrNameLst>
                                      </p:cBhvr>
                                      <p:to>
                                        <p:strVal val="solid"/>
                                      </p:to>
                                    </p:set>
                                    <p:set>
                                      <p:cBhvr>
                                        <p:cTn id="24" dur="250" autoRev="1" fill="remove"/>
                                        <p:tgtEl>
                                          <p:spTgt spid="6"/>
                                        </p:tgtEl>
                                        <p:attrNameLst>
                                          <p:attrName>fill.on</p:attrName>
                                        </p:attrNameLst>
                                      </p:cBhvr>
                                      <p:to>
                                        <p:strVal val="true"/>
                                      </p:to>
                                    </p:set>
                                  </p:childTnLst>
                                </p:cTn>
                              </p:par>
                              <p:par>
                                <p:cTn id="2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6" dur="250" autoRev="1" fill="remove"/>
                                        <p:tgtEl>
                                          <p:spTgt spid="4"/>
                                        </p:tgtEl>
                                        <p:attrNameLst>
                                          <p:attrName>style.color</p:attrName>
                                        </p:attrNameLst>
                                      </p:cBhvr>
                                      <p:to>
                                        <a:schemeClr val="bg1"/>
                                      </p:to>
                                    </p:animClr>
                                    <p:animClr clrSpc="rgb" dir="cw">
                                      <p:cBhvr>
                                        <p:cTn id="27" dur="250" autoRev="1" fill="remove"/>
                                        <p:tgtEl>
                                          <p:spTgt spid="4"/>
                                        </p:tgtEl>
                                        <p:attrNameLst>
                                          <p:attrName>fillcolor</p:attrName>
                                        </p:attrNameLst>
                                      </p:cBhvr>
                                      <p:to>
                                        <a:schemeClr val="bg1"/>
                                      </p:to>
                                    </p:animClr>
                                    <p:set>
                                      <p:cBhvr>
                                        <p:cTn id="28" dur="250" autoRev="1" fill="remove"/>
                                        <p:tgtEl>
                                          <p:spTgt spid="4"/>
                                        </p:tgtEl>
                                        <p:attrNameLst>
                                          <p:attrName>fill.type</p:attrName>
                                        </p:attrNameLst>
                                      </p:cBhvr>
                                      <p:to>
                                        <p:strVal val="solid"/>
                                      </p:to>
                                    </p:set>
                                    <p:set>
                                      <p:cBhvr>
                                        <p:cTn id="29" dur="250" autoRev="1" fill="remove"/>
                                        <p:tgtEl>
                                          <p:spTgt spid="4"/>
                                        </p:tgtEl>
                                        <p:attrNameLst>
                                          <p:attrName>fill.on</p:attrName>
                                        </p:attrNameLst>
                                      </p:cBhvr>
                                      <p:to>
                                        <p:strVal val="true"/>
                                      </p:to>
                                    </p:set>
                                  </p:childTnLst>
                                </p:cTn>
                              </p:par>
                              <p:par>
                                <p:cTn id="30"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31" dur="500" fill="hold"/>
                                        <p:tgtEl>
                                          <p:spTgt spid="7"/>
                                        </p:tgtEl>
                                        <p:attrNameLst>
                                          <p:attrName>style.color</p:attrName>
                                        </p:attrNameLst>
                                      </p:cBhvr>
                                      <p:by>
                                        <p:hsl h="0" s="12549" l="25098"/>
                                      </p:by>
                                    </p:animClr>
                                    <p:animClr clrSpc="hsl" dir="cw">
                                      <p:cBhvr>
                                        <p:cTn id="32" dur="500" fill="hold"/>
                                        <p:tgtEl>
                                          <p:spTgt spid="7"/>
                                        </p:tgtEl>
                                        <p:attrNameLst>
                                          <p:attrName>fillcolor</p:attrName>
                                        </p:attrNameLst>
                                      </p:cBhvr>
                                      <p:by>
                                        <p:hsl h="0" s="12549" l="25098"/>
                                      </p:by>
                                    </p:animClr>
                                    <p:animClr clrSpc="hsl" dir="cw">
                                      <p:cBhvr>
                                        <p:cTn id="33" dur="500" fill="hold"/>
                                        <p:tgtEl>
                                          <p:spTgt spid="7"/>
                                        </p:tgtEl>
                                        <p:attrNameLst>
                                          <p:attrName>stroke.color</p:attrName>
                                        </p:attrNameLst>
                                      </p:cBhvr>
                                      <p:by>
                                        <p:hsl h="0" s="12549" l="25098"/>
                                      </p:by>
                                    </p:animClr>
                                    <p:set>
                                      <p:cBhvr>
                                        <p:cTn id="34" dur="500" fill="hold"/>
                                        <p:tgtEl>
                                          <p:spTgt spid="7"/>
                                        </p:tgtEl>
                                        <p:attrNameLst>
                                          <p:attrName>fill.type</p:attrName>
                                        </p:attrNameLst>
                                      </p:cBhvr>
                                      <p:to>
                                        <p:strVal val="solid"/>
                                      </p:to>
                                    </p:se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Graphic spid="9" grpId="0">
        <p:bldAsOne/>
      </p:bldGraphic>
      <p:bldP spid="13"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noFill/>
        </p:spPr>
        <p:txBody>
          <a:bodyPr/>
          <a:lstStyle/>
          <a:p>
            <a:r>
              <a:rPr lang="en-US" dirty="0">
                <a:solidFill>
                  <a:schemeClr val="tx1"/>
                </a:solidFill>
                <a:latin typeface="+mn-lt"/>
                <a:ea typeface="+mn-ea"/>
                <a:cs typeface="+mn-cs"/>
              </a:rPr>
              <a:t>Problem Formulation (Affected themes) </a:t>
            </a:r>
            <a:endParaRPr lang="en-US" dirty="0"/>
          </a:p>
        </p:txBody>
      </p:sp>
      <p:graphicFrame>
        <p:nvGraphicFramePr>
          <p:cNvPr id="9" name="Diagram 8">
            <a:extLst>
              <a:ext uri="{FF2B5EF4-FFF2-40B4-BE49-F238E27FC236}">
                <a16:creationId xmlns:a16="http://schemas.microsoft.com/office/drawing/2014/main" id="{B532B5F2-B4E5-4B79-9E12-1AD79F0C6A1D}"/>
              </a:ext>
            </a:extLst>
          </p:cNvPr>
          <p:cNvGraphicFramePr/>
          <p:nvPr>
            <p:extLst>
              <p:ext uri="{D42A27DB-BD31-4B8C-83A1-F6EECF244321}">
                <p14:modId xmlns:p14="http://schemas.microsoft.com/office/powerpoint/2010/main" val="2465928883"/>
              </p:ext>
            </p:extLst>
          </p:nvPr>
        </p:nvGraphicFramePr>
        <p:xfrm>
          <a:off x="1296955" y="2006082"/>
          <a:ext cx="9858725" cy="412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94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r>
              <a:rPr lang="en-US" dirty="0">
                <a:solidFill>
                  <a:schemeClr val="tx1"/>
                </a:solidFill>
                <a:latin typeface="+mn-lt"/>
                <a:ea typeface="+mn-ea"/>
                <a:cs typeface="+mn-cs"/>
              </a:rPr>
              <a:t>Introduction</a:t>
            </a:r>
            <a:r>
              <a:rPr lang="en-US" dirty="0"/>
              <a:t>	</a:t>
            </a:r>
          </a:p>
        </p:txBody>
      </p:sp>
      <p:sp>
        <p:nvSpPr>
          <p:cNvPr id="3" name="Content Placeholder 2">
            <a:extLst>
              <a:ext uri="{FF2B5EF4-FFF2-40B4-BE49-F238E27FC236}">
                <a16:creationId xmlns:a16="http://schemas.microsoft.com/office/drawing/2014/main" id="{47CF734B-B47C-BCB5-784C-D5782966E4EE}"/>
              </a:ext>
            </a:extLst>
          </p:cNvPr>
          <p:cNvSpPr>
            <a:spLocks noGrp="1"/>
          </p:cNvSpPr>
          <p:nvPr>
            <p:ph idx="1"/>
          </p:nvPr>
        </p:nvSpPr>
        <p:spPr>
          <a:xfrm>
            <a:off x="1097280" y="1845734"/>
            <a:ext cx="10058400" cy="4508413"/>
          </a:xfrm>
        </p:spPr>
        <p:txBody>
          <a:bodyPr>
            <a:noAutofit/>
          </a:bodyPr>
          <a:lstStyle/>
          <a:p>
            <a:pPr algn="just">
              <a:lnSpc>
                <a:spcPct val="150000"/>
              </a:lnSpc>
            </a:pPr>
            <a:r>
              <a:rPr lang="en-US" sz="2800" dirty="0">
                <a:solidFill>
                  <a:schemeClr val="accent1">
                    <a:lumMod val="75000"/>
                  </a:schemeClr>
                </a:solidFill>
                <a:latin typeface="Calibri" panose="020F0502020204030204" pitchFamily="34" charset="0"/>
                <a:cs typeface="Arial" panose="020B0604020202020204" pitchFamily="34" charset="0"/>
              </a:rPr>
              <a:t>The aim of this project is to predict traffic density in the highway for an upcoming time interval. As per reviewing previously done models for the same dataset, most of them tried to solve this problem using regression and time series using LSTM. In this project, forecasting traffic volume as a </a:t>
            </a:r>
            <a:r>
              <a:rPr lang="en-US" sz="2800" u="sng" dirty="0">
                <a:solidFill>
                  <a:schemeClr val="accent1">
                    <a:lumMod val="75000"/>
                  </a:schemeClr>
                </a:solidFill>
                <a:latin typeface="Calibri" panose="020F0502020204030204" pitchFamily="34" charset="0"/>
                <a:cs typeface="Arial" panose="020B0604020202020204" pitchFamily="34" charset="0"/>
              </a:rPr>
              <a:t>time series problem</a:t>
            </a:r>
            <a:r>
              <a:rPr lang="en-US" sz="2800" dirty="0">
                <a:solidFill>
                  <a:schemeClr val="accent1">
                    <a:lumMod val="75000"/>
                  </a:schemeClr>
                </a:solidFill>
                <a:latin typeface="Calibri" panose="020F0502020204030204" pitchFamily="34" charset="0"/>
                <a:cs typeface="Arial" panose="020B0604020202020204" pitchFamily="34" charset="0"/>
              </a:rPr>
              <a:t> was initiated by also using </a:t>
            </a:r>
            <a:r>
              <a:rPr lang="en-US" sz="2800" u="sng" dirty="0">
                <a:solidFill>
                  <a:schemeClr val="accent1">
                    <a:lumMod val="75000"/>
                  </a:schemeClr>
                </a:solidFill>
                <a:latin typeface="Calibri" panose="020F0502020204030204" pitchFamily="34" charset="0"/>
                <a:cs typeface="Arial" panose="020B0604020202020204" pitchFamily="34" charset="0"/>
              </a:rPr>
              <a:t>regression</a:t>
            </a:r>
            <a:r>
              <a:rPr lang="en-US" sz="2800" dirty="0">
                <a:solidFill>
                  <a:schemeClr val="accent1">
                    <a:lumMod val="75000"/>
                  </a:schemeClr>
                </a:solidFill>
                <a:latin typeface="Calibri" panose="020F0502020204030204" pitchFamily="34" charset="0"/>
                <a:cs typeface="Arial" panose="020B0604020202020204" pitchFamily="34" charset="0"/>
              </a:rPr>
              <a:t> and </a:t>
            </a:r>
            <a:r>
              <a:rPr lang="en-US" sz="2800" u="sng" dirty="0">
                <a:solidFill>
                  <a:schemeClr val="accent1">
                    <a:lumMod val="75000"/>
                  </a:schemeClr>
                </a:solidFill>
                <a:latin typeface="Calibri" panose="020F0502020204030204" pitchFamily="34" charset="0"/>
                <a:cs typeface="Arial" panose="020B0604020202020204" pitchFamily="34" charset="0"/>
              </a:rPr>
              <a:t>anomaly detection</a:t>
            </a:r>
            <a:r>
              <a:rPr lang="en-US" sz="2800" dirty="0">
                <a:solidFill>
                  <a:schemeClr val="accent1">
                    <a:lumMod val="75000"/>
                  </a:schemeClr>
                </a:solidFill>
                <a:latin typeface="Calibri" panose="020F0502020204030204" pitchFamily="34" charset="0"/>
                <a:cs typeface="Arial" panose="020B0604020202020204" pitchFamily="34" charset="0"/>
              </a:rPr>
              <a:t>. An </a:t>
            </a:r>
            <a:r>
              <a:rPr lang="en-US" sz="2800" u="sng" dirty="0">
                <a:solidFill>
                  <a:schemeClr val="accent1">
                    <a:lumMod val="75000"/>
                  </a:schemeClr>
                </a:solidFill>
                <a:latin typeface="Calibri" panose="020F0502020204030204" pitchFamily="34" charset="0"/>
                <a:cs typeface="Arial" panose="020B0604020202020204" pitchFamily="34" charset="0"/>
              </a:rPr>
              <a:t>interactive web application</a:t>
            </a:r>
            <a:r>
              <a:rPr lang="en-US" sz="2800" dirty="0">
                <a:solidFill>
                  <a:schemeClr val="accent1">
                    <a:lumMod val="75000"/>
                  </a:schemeClr>
                </a:solidFill>
                <a:latin typeface="Calibri" panose="020F0502020204030204" pitchFamily="34" charset="0"/>
                <a:cs typeface="Arial" panose="020B0604020202020204" pitchFamily="34" charset="0"/>
              </a:rPr>
              <a:t> was also made using a part of the project.</a:t>
            </a:r>
          </a:p>
        </p:txBody>
      </p:sp>
    </p:spTree>
    <p:extLst>
      <p:ext uri="{BB962C8B-B14F-4D97-AF65-F5344CB8AC3E}">
        <p14:creationId xmlns:p14="http://schemas.microsoft.com/office/powerpoint/2010/main" val="9695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a:t>
            </a:r>
          </a:p>
        </p:txBody>
      </p:sp>
      <p:graphicFrame>
        <p:nvGraphicFramePr>
          <p:cNvPr id="3" name="Diagram 2">
            <a:extLst>
              <a:ext uri="{FF2B5EF4-FFF2-40B4-BE49-F238E27FC236}">
                <a16:creationId xmlns:a16="http://schemas.microsoft.com/office/drawing/2014/main" id="{5DCC1B7D-9D56-B0B3-D277-73A125928644}"/>
              </a:ext>
            </a:extLst>
          </p:cNvPr>
          <p:cNvGraphicFramePr/>
          <p:nvPr>
            <p:extLst>
              <p:ext uri="{D42A27DB-BD31-4B8C-83A1-F6EECF244321}">
                <p14:modId xmlns:p14="http://schemas.microsoft.com/office/powerpoint/2010/main" val="2325240694"/>
              </p:ext>
            </p:extLst>
          </p:nvPr>
        </p:nvGraphicFramePr>
        <p:xfrm>
          <a:off x="1328691" y="1968759"/>
          <a:ext cx="10026664" cy="4161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43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(Preprocessing)</a:t>
            </a:r>
          </a:p>
        </p:txBody>
      </p:sp>
      <p:graphicFrame>
        <p:nvGraphicFramePr>
          <p:cNvPr id="3" name="Diagram 2">
            <a:extLst>
              <a:ext uri="{FF2B5EF4-FFF2-40B4-BE49-F238E27FC236}">
                <a16:creationId xmlns:a16="http://schemas.microsoft.com/office/drawing/2014/main" id="{5DCC1B7D-9D56-B0B3-D277-73A125928644}"/>
              </a:ext>
            </a:extLst>
          </p:cNvPr>
          <p:cNvGraphicFramePr/>
          <p:nvPr>
            <p:extLst>
              <p:ext uri="{D42A27DB-BD31-4B8C-83A1-F6EECF244321}">
                <p14:modId xmlns:p14="http://schemas.microsoft.com/office/powerpoint/2010/main" val="460374666"/>
              </p:ext>
            </p:extLst>
          </p:nvPr>
        </p:nvGraphicFramePr>
        <p:xfrm>
          <a:off x="1328691" y="1884783"/>
          <a:ext cx="9858714" cy="2752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C866ECB-F608-C053-533D-A1C428E92D7B}"/>
              </a:ext>
            </a:extLst>
          </p:cNvPr>
          <p:cNvPicPr>
            <a:picLocks noChangeAspect="1"/>
          </p:cNvPicPr>
          <p:nvPr/>
        </p:nvPicPr>
        <p:blipFill>
          <a:blip r:embed="rId7"/>
          <a:stretch>
            <a:fillRect/>
          </a:stretch>
        </p:blipFill>
        <p:spPr>
          <a:xfrm>
            <a:off x="3582954" y="4474591"/>
            <a:ext cx="7909249" cy="1829014"/>
          </a:xfrm>
          <a:prstGeom prst="rect">
            <a:avLst/>
          </a:prstGeom>
        </p:spPr>
      </p:pic>
    </p:spTree>
    <p:extLst>
      <p:ext uri="{BB962C8B-B14F-4D97-AF65-F5344CB8AC3E}">
        <p14:creationId xmlns:p14="http://schemas.microsoft.com/office/powerpoint/2010/main" val="51098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(Preprocessing)</a:t>
            </a:r>
          </a:p>
        </p:txBody>
      </p:sp>
      <p:pic>
        <p:nvPicPr>
          <p:cNvPr id="9218" name="Picture 2">
            <a:extLst>
              <a:ext uri="{FF2B5EF4-FFF2-40B4-BE49-F238E27FC236}">
                <a16:creationId xmlns:a16="http://schemas.microsoft.com/office/drawing/2014/main" id="{8D679FAC-F5B5-C017-CB9D-55450B43A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63979"/>
            <a:ext cx="12192000" cy="26400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80E467-12C5-6229-7234-2DBFBFBE8D1B}"/>
              </a:ext>
            </a:extLst>
          </p:cNvPr>
          <p:cNvSpPr txBox="1"/>
          <p:nvPr/>
        </p:nvSpPr>
        <p:spPr>
          <a:xfrm>
            <a:off x="1328691" y="2099178"/>
            <a:ext cx="3531141"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The whole data:</a:t>
            </a:r>
          </a:p>
        </p:txBody>
      </p:sp>
      <p:sp>
        <p:nvSpPr>
          <p:cNvPr id="5" name="TextBox 4">
            <a:extLst>
              <a:ext uri="{FF2B5EF4-FFF2-40B4-BE49-F238E27FC236}">
                <a16:creationId xmlns:a16="http://schemas.microsoft.com/office/drawing/2014/main" id="{A49154D8-273F-FB9C-31CD-E079F6DA4DFD}"/>
              </a:ext>
            </a:extLst>
          </p:cNvPr>
          <p:cNvSpPr txBox="1"/>
          <p:nvPr/>
        </p:nvSpPr>
        <p:spPr>
          <a:xfrm>
            <a:off x="5540828" y="2644468"/>
            <a:ext cx="1926773" cy="400110"/>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85044BBB-511E-2CBF-5FA7-B94747DBBAF1}"/>
              </a:ext>
            </a:extLst>
          </p:cNvPr>
          <p:cNvSpPr txBox="1"/>
          <p:nvPr/>
        </p:nvSpPr>
        <p:spPr>
          <a:xfrm>
            <a:off x="5540828" y="2771494"/>
            <a:ext cx="1595533" cy="307777"/>
          </a:xfrm>
          <a:prstGeom prst="rect">
            <a:avLst/>
          </a:prstGeom>
          <a:noFill/>
        </p:spPr>
        <p:txBody>
          <a:bodyPr wrap="square" rtlCol="0">
            <a:spAutoFit/>
          </a:bodyPr>
          <a:lstStyle/>
          <a:p>
            <a:r>
              <a:rPr lang="en-US" sz="1400" dirty="0"/>
              <a:t>Traffic Volume</a:t>
            </a:r>
          </a:p>
        </p:txBody>
      </p:sp>
      <p:sp>
        <p:nvSpPr>
          <p:cNvPr id="9" name="TextBox 8">
            <a:extLst>
              <a:ext uri="{FF2B5EF4-FFF2-40B4-BE49-F238E27FC236}">
                <a16:creationId xmlns:a16="http://schemas.microsoft.com/office/drawing/2014/main" id="{3AF46C47-2363-5985-953C-1FA91CF0F9E7}"/>
              </a:ext>
            </a:extLst>
          </p:cNvPr>
          <p:cNvSpPr txBox="1"/>
          <p:nvPr/>
        </p:nvSpPr>
        <p:spPr>
          <a:xfrm rot="16200000">
            <a:off x="-364388" y="4123575"/>
            <a:ext cx="925032" cy="120821"/>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5354CEDB-7D8A-01A3-7743-1C3571A6AC6E}"/>
              </a:ext>
            </a:extLst>
          </p:cNvPr>
          <p:cNvSpPr txBox="1"/>
          <p:nvPr/>
        </p:nvSpPr>
        <p:spPr>
          <a:xfrm rot="16200000">
            <a:off x="-390521" y="4079260"/>
            <a:ext cx="1011678" cy="307777"/>
          </a:xfrm>
          <a:prstGeom prst="rect">
            <a:avLst/>
          </a:prstGeom>
          <a:noFill/>
        </p:spPr>
        <p:txBody>
          <a:bodyPr wrap="square" rtlCol="0">
            <a:spAutoFit/>
          </a:bodyPr>
          <a:lstStyle/>
          <a:p>
            <a:pPr algn="ctr"/>
            <a:r>
              <a:rPr lang="en-US" sz="1400" dirty="0"/>
              <a:t>Traffic</a:t>
            </a:r>
          </a:p>
        </p:txBody>
      </p:sp>
    </p:spTree>
    <p:extLst>
      <p:ext uri="{BB962C8B-B14F-4D97-AF65-F5344CB8AC3E}">
        <p14:creationId xmlns:p14="http://schemas.microsoft.com/office/powerpoint/2010/main" val="332511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p:bldP spid="9"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 (Preprocessing)</a:t>
            </a:r>
          </a:p>
        </p:txBody>
      </p:sp>
      <p:sp>
        <p:nvSpPr>
          <p:cNvPr id="3" name="TextBox 2">
            <a:extLst>
              <a:ext uri="{FF2B5EF4-FFF2-40B4-BE49-F238E27FC236}">
                <a16:creationId xmlns:a16="http://schemas.microsoft.com/office/drawing/2014/main" id="{F6CE4158-FBE7-69FD-279F-867144C55929}"/>
              </a:ext>
            </a:extLst>
          </p:cNvPr>
          <p:cNvSpPr txBox="1"/>
          <p:nvPr/>
        </p:nvSpPr>
        <p:spPr>
          <a:xfrm>
            <a:off x="1328691" y="2099178"/>
            <a:ext cx="3531141" cy="400110"/>
          </a:xfrm>
          <a:prstGeom prst="rect">
            <a:avLst/>
          </a:prstGeom>
          <a:noFill/>
        </p:spPr>
        <p:txBody>
          <a:bodyPr wrap="square" rtlCol="0">
            <a:spAutoFit/>
          </a:bodyPr>
          <a:lstStyle/>
          <a:p>
            <a:r>
              <a:rPr lang="en-US" sz="2000" dirty="0">
                <a:solidFill>
                  <a:schemeClr val="accent1">
                    <a:lumMod val="75000"/>
                  </a:schemeClr>
                </a:solidFill>
                <a:latin typeface="Calibri" panose="020F0502020204030204" pitchFamily="34" charset="0"/>
                <a:cs typeface="Arial" panose="020B0604020202020204" pitchFamily="34" charset="0"/>
              </a:rPr>
              <a:t>Removing the trends:</a:t>
            </a:r>
          </a:p>
        </p:txBody>
      </p:sp>
      <p:pic>
        <p:nvPicPr>
          <p:cNvPr id="8194" name="Picture 2">
            <a:extLst>
              <a:ext uri="{FF2B5EF4-FFF2-40B4-BE49-F238E27FC236}">
                <a16:creationId xmlns:a16="http://schemas.microsoft.com/office/drawing/2014/main" id="{6FB92E55-F7DE-6B23-974E-A3E993E66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2262"/>
            <a:ext cx="12192000" cy="26368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39358D-CEF3-0A9F-7E01-F119673FD521}"/>
              </a:ext>
            </a:extLst>
          </p:cNvPr>
          <p:cNvSpPr txBox="1"/>
          <p:nvPr/>
        </p:nvSpPr>
        <p:spPr>
          <a:xfrm>
            <a:off x="5008984" y="2587188"/>
            <a:ext cx="2716763" cy="369332"/>
          </a:xfrm>
          <a:prstGeom prst="rect">
            <a:avLst/>
          </a:prstGeom>
          <a:solidFill>
            <a:schemeClr val="bg1"/>
          </a:solidFill>
        </p:spPr>
        <p:txBody>
          <a:bodyPr wrap="square" rtlCol="0">
            <a:spAutoFit/>
          </a:bodyPr>
          <a:lstStyle/>
          <a:p>
            <a:pPr algn="ctr"/>
            <a:endParaRPr lang="en-US" dirty="0"/>
          </a:p>
        </p:txBody>
      </p:sp>
      <p:sp>
        <p:nvSpPr>
          <p:cNvPr id="8" name="TextBox 7">
            <a:extLst>
              <a:ext uri="{FF2B5EF4-FFF2-40B4-BE49-F238E27FC236}">
                <a16:creationId xmlns:a16="http://schemas.microsoft.com/office/drawing/2014/main" id="{ED8CB85E-10B4-CDFD-63F2-E67E9852635B}"/>
              </a:ext>
            </a:extLst>
          </p:cNvPr>
          <p:cNvSpPr txBox="1"/>
          <p:nvPr/>
        </p:nvSpPr>
        <p:spPr>
          <a:xfrm>
            <a:off x="5008984" y="2679777"/>
            <a:ext cx="2249712" cy="307777"/>
          </a:xfrm>
          <a:prstGeom prst="rect">
            <a:avLst/>
          </a:prstGeom>
          <a:noFill/>
        </p:spPr>
        <p:txBody>
          <a:bodyPr wrap="square" rtlCol="0">
            <a:spAutoFit/>
          </a:bodyPr>
          <a:lstStyle/>
          <a:p>
            <a:pPr algn="ctr"/>
            <a:r>
              <a:rPr lang="en-US" sz="1400" dirty="0"/>
              <a:t>Traffic Volume</a:t>
            </a:r>
          </a:p>
        </p:txBody>
      </p:sp>
      <p:sp>
        <p:nvSpPr>
          <p:cNvPr id="9" name="TextBox 8">
            <a:extLst>
              <a:ext uri="{FF2B5EF4-FFF2-40B4-BE49-F238E27FC236}">
                <a16:creationId xmlns:a16="http://schemas.microsoft.com/office/drawing/2014/main" id="{B326D3E6-3493-B106-C504-9CF1E573A221}"/>
              </a:ext>
            </a:extLst>
          </p:cNvPr>
          <p:cNvSpPr txBox="1"/>
          <p:nvPr/>
        </p:nvSpPr>
        <p:spPr>
          <a:xfrm rot="16200000">
            <a:off x="-459097" y="4029148"/>
            <a:ext cx="1111997" cy="193802"/>
          </a:xfrm>
          <a:prstGeom prst="rect">
            <a:avLst/>
          </a:prstGeom>
          <a:solidFill>
            <a:schemeClr val="bg1"/>
          </a:solidFill>
        </p:spPr>
        <p:txBody>
          <a:bodyPr wrap="square" rtlCol="0">
            <a:spAutoFit/>
          </a:bodyPr>
          <a:lstStyle/>
          <a:p>
            <a:pPr algn="ctr"/>
            <a:endParaRPr lang="en-US" dirty="0"/>
          </a:p>
        </p:txBody>
      </p:sp>
      <p:sp>
        <p:nvSpPr>
          <p:cNvPr id="10" name="TextBox 9">
            <a:extLst>
              <a:ext uri="{FF2B5EF4-FFF2-40B4-BE49-F238E27FC236}">
                <a16:creationId xmlns:a16="http://schemas.microsoft.com/office/drawing/2014/main" id="{D310B299-4AB0-B94C-3473-1EE91BD36489}"/>
              </a:ext>
            </a:extLst>
          </p:cNvPr>
          <p:cNvSpPr txBox="1"/>
          <p:nvPr/>
        </p:nvSpPr>
        <p:spPr>
          <a:xfrm rot="16200000">
            <a:off x="-466023" y="3908247"/>
            <a:ext cx="1239828" cy="307777"/>
          </a:xfrm>
          <a:prstGeom prst="rect">
            <a:avLst/>
          </a:prstGeom>
          <a:noFill/>
        </p:spPr>
        <p:txBody>
          <a:bodyPr wrap="square" rtlCol="0">
            <a:spAutoFit/>
          </a:bodyPr>
          <a:lstStyle/>
          <a:p>
            <a:pPr algn="ctr"/>
            <a:r>
              <a:rPr lang="en-US" sz="1400" dirty="0"/>
              <a:t>Traffic</a:t>
            </a:r>
          </a:p>
        </p:txBody>
      </p:sp>
    </p:spTree>
    <p:extLst>
      <p:ext uri="{BB962C8B-B14F-4D97-AF65-F5344CB8AC3E}">
        <p14:creationId xmlns:p14="http://schemas.microsoft.com/office/powerpoint/2010/main" val="291030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500" fill="hold"/>
                                        <p:tgtEl>
                                          <p:spTgt spid="8194"/>
                                        </p:tgtEl>
                                        <p:attrNameLst>
                                          <p:attrName>ppt_w</p:attrName>
                                        </p:attrNameLst>
                                      </p:cBhvr>
                                      <p:tavLst>
                                        <p:tav tm="0">
                                          <p:val>
                                            <p:fltVal val="0"/>
                                          </p:val>
                                        </p:tav>
                                        <p:tav tm="100000">
                                          <p:val>
                                            <p:strVal val="#ppt_w"/>
                                          </p:val>
                                        </p:tav>
                                      </p:tavLst>
                                    </p:anim>
                                    <p:anim calcmode="lin" valueType="num">
                                      <p:cBhvr>
                                        <p:cTn id="13" dur="500" fill="hold"/>
                                        <p:tgtEl>
                                          <p:spTgt spid="8194"/>
                                        </p:tgtEl>
                                        <p:attrNameLst>
                                          <p:attrName>ppt_h</p:attrName>
                                        </p:attrNameLst>
                                      </p:cBhvr>
                                      <p:tavLst>
                                        <p:tav tm="0">
                                          <p:val>
                                            <p:fltVal val="0"/>
                                          </p:val>
                                        </p:tav>
                                        <p:tav tm="100000">
                                          <p:val>
                                            <p:strVal val="#ppt_h"/>
                                          </p:val>
                                        </p:tav>
                                      </p:tavLst>
                                    </p:anim>
                                    <p:animEffect transition="in" filter="fade">
                                      <p:cBhvr>
                                        <p:cTn id="14" dur="500"/>
                                        <p:tgtEl>
                                          <p:spTgt spid="819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animBg="1"/>
      <p:bldP spid="10"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1698</TotalTime>
  <Words>923</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PowerPoint Presentation</vt:lpstr>
      <vt:lpstr>Table of contents</vt:lpstr>
      <vt:lpstr>Problem Formulation</vt:lpstr>
      <vt:lpstr>Problem Formulation (Affected themes)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80</cp:revision>
  <dcterms:created xsi:type="dcterms:W3CDTF">2022-06-19T09:16:37Z</dcterms:created>
  <dcterms:modified xsi:type="dcterms:W3CDTF">2022-07-23T14:47:23Z</dcterms:modified>
</cp:coreProperties>
</file>