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0063" y="2967427"/>
            <a:ext cx="7340394" cy="62897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63289" y="3775461"/>
            <a:ext cx="957579" cy="209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rgbClr val="0E0E0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0E0E0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0E0E0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0E0E0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0E0E0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2040" y="2756458"/>
            <a:ext cx="6391041" cy="64672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0E0E0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1855" y="469170"/>
            <a:ext cx="9660159" cy="88275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4995" y="462978"/>
            <a:ext cx="16918009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rgbClr val="0E0E0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5969" y="3829113"/>
            <a:ext cx="9190990" cy="2593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0E0E0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683483"/>
            <a:ext cx="6172835" cy="563753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marR="5080">
              <a:lnSpc>
                <a:spcPts val="7250"/>
              </a:lnSpc>
              <a:spcBef>
                <a:spcPts val="1360"/>
              </a:spcBef>
            </a:pPr>
            <a:r>
              <a:rPr sz="7050" b="1" spc="525" dirty="0">
                <a:solidFill>
                  <a:srgbClr val="0E0E0E"/>
                </a:solidFill>
                <a:latin typeface="Cambria"/>
                <a:cs typeface="Cambria"/>
              </a:rPr>
              <a:t>HR </a:t>
            </a:r>
            <a:r>
              <a:rPr sz="7050" b="1" spc="675" dirty="0">
                <a:solidFill>
                  <a:srgbClr val="0E0E0E"/>
                </a:solidFill>
                <a:latin typeface="Cambria"/>
                <a:cs typeface="Cambria"/>
              </a:rPr>
              <a:t>ANALYTICS </a:t>
            </a:r>
            <a:r>
              <a:rPr sz="7050" b="1" spc="665" dirty="0">
                <a:solidFill>
                  <a:srgbClr val="0E0E0E"/>
                </a:solidFill>
                <a:latin typeface="Cambria"/>
                <a:cs typeface="Cambria"/>
              </a:rPr>
              <a:t>DASHBOARD </a:t>
            </a:r>
            <a:r>
              <a:rPr sz="7050" b="1" spc="785" dirty="0">
                <a:solidFill>
                  <a:srgbClr val="0E0E0E"/>
                </a:solidFill>
                <a:latin typeface="Cambria"/>
                <a:cs typeface="Cambria"/>
              </a:rPr>
              <a:t>USING </a:t>
            </a:r>
            <a:r>
              <a:rPr sz="7050" b="1" spc="660" dirty="0">
                <a:solidFill>
                  <a:srgbClr val="0E0E0E"/>
                </a:solidFill>
                <a:latin typeface="Cambria"/>
                <a:cs typeface="Cambria"/>
              </a:rPr>
              <a:t>POWER</a:t>
            </a:r>
            <a:r>
              <a:rPr sz="7050" b="1" spc="5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7050" b="1" spc="215" dirty="0">
                <a:solidFill>
                  <a:srgbClr val="0E0E0E"/>
                </a:solidFill>
                <a:latin typeface="Cambria"/>
                <a:cs typeface="Cambria"/>
              </a:rPr>
              <a:t>BI</a:t>
            </a:r>
            <a:endParaRPr sz="70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35"/>
              </a:spcBef>
            </a:pPr>
            <a:r>
              <a:rPr sz="2200" b="1" spc="204" dirty="0">
                <a:solidFill>
                  <a:srgbClr val="0E0E0E"/>
                </a:solidFill>
                <a:latin typeface="Cambria"/>
                <a:cs typeface="Cambria"/>
              </a:rPr>
              <a:t>INFORMATION</a:t>
            </a:r>
            <a:r>
              <a:rPr sz="2200" b="1" spc="1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200" b="1" spc="165" dirty="0">
                <a:solidFill>
                  <a:srgbClr val="0E0E0E"/>
                </a:solidFill>
                <a:latin typeface="Cambria"/>
                <a:cs typeface="Cambria"/>
              </a:rPr>
              <a:t>VISUALIZATION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A9EA-A11E-E29B-8A01-90C25D2A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</a:t>
            </a:r>
            <a:r>
              <a:rPr lang="en-IN" dirty="0" err="1"/>
              <a:t>DashBoard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D17D3-247E-9376-292A-85DCB87C7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A9795410-66A8-7CA5-7F37-89F8B97E23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665094"/>
                  </p:ext>
                </p:extLst>
              </p:nvPr>
            </p:nvGraphicFramePr>
            <p:xfrm>
              <a:off x="1600200" y="1790700"/>
              <a:ext cx="14249400" cy="7848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A9795410-66A8-7CA5-7F37-89F8B97E2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0200" y="1790700"/>
                <a:ext cx="14249400" cy="78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05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995" y="1862985"/>
            <a:ext cx="9114155" cy="24726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algn="just">
              <a:lnSpc>
                <a:spcPts val="3890"/>
              </a:lnSpc>
              <a:spcBef>
                <a:spcPts val="15"/>
              </a:spcBef>
            </a:pP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In</a:t>
            </a:r>
            <a:r>
              <a:rPr sz="3100" spc="47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spc="50" dirty="0">
                <a:solidFill>
                  <a:srgbClr val="0E0E0E"/>
                </a:solidFill>
                <a:latin typeface="Cambria"/>
                <a:cs typeface="Cambria"/>
              </a:rPr>
              <a:t>conclusion,</a:t>
            </a:r>
            <a:r>
              <a:rPr sz="3100" spc="48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100" spc="47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spc="110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3100" spc="48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Analytics</a:t>
            </a:r>
            <a:r>
              <a:rPr sz="3100" spc="48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spc="35" dirty="0">
                <a:solidFill>
                  <a:srgbClr val="0E0E0E"/>
                </a:solidFill>
                <a:latin typeface="Cambria"/>
                <a:cs typeface="Cambria"/>
              </a:rPr>
              <a:t>Dashboard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represents</a:t>
            </a:r>
            <a:r>
              <a:rPr sz="3100" spc="35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105" dirty="0">
                <a:solidFill>
                  <a:srgbClr val="0E0E0E"/>
                </a:solidFill>
                <a:latin typeface="Cambria"/>
                <a:cs typeface="Cambria"/>
              </a:rPr>
              <a:t>a</a:t>
            </a:r>
            <a:r>
              <a:rPr sz="3100" spc="3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powerful</a:t>
            </a:r>
            <a:r>
              <a:rPr sz="3100" spc="35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tool</a:t>
            </a:r>
            <a:r>
              <a:rPr sz="3100" spc="3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for</a:t>
            </a:r>
            <a:r>
              <a:rPr sz="3100" spc="35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transforming</a:t>
            </a:r>
            <a:r>
              <a:rPr sz="3100" spc="3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85" dirty="0">
                <a:solidFill>
                  <a:srgbClr val="0E0E0E"/>
                </a:solidFill>
                <a:latin typeface="Cambria"/>
                <a:cs typeface="Cambria"/>
              </a:rPr>
              <a:t>HR </a:t>
            </a:r>
            <a:r>
              <a:rPr sz="3100" spc="65" dirty="0">
                <a:solidFill>
                  <a:srgbClr val="0E0E0E"/>
                </a:solidFill>
                <a:latin typeface="Cambria"/>
                <a:cs typeface="Cambria"/>
              </a:rPr>
              <a:t>management</a:t>
            </a:r>
            <a:r>
              <a:rPr sz="3100" spc="75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through</a:t>
            </a:r>
            <a:r>
              <a:rPr sz="3100" spc="75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data-driven</a:t>
            </a:r>
            <a:r>
              <a:rPr sz="3100" spc="75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decision-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making.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By</a:t>
            </a:r>
            <a:r>
              <a:rPr sz="3100" spc="61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integrating</a:t>
            </a:r>
            <a:r>
              <a:rPr sz="3100" spc="61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multiple</a:t>
            </a:r>
            <a:r>
              <a:rPr sz="3100" spc="62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3100" spc="61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sources</a:t>
            </a:r>
            <a:r>
              <a:rPr sz="3100" spc="62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into</a:t>
            </a:r>
            <a:r>
              <a:rPr sz="3100" spc="61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50" dirty="0">
                <a:solidFill>
                  <a:srgbClr val="0E0E0E"/>
                </a:solidFill>
                <a:latin typeface="Cambria"/>
                <a:cs typeface="Cambria"/>
              </a:rPr>
              <a:t>one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platform,</a:t>
            </a:r>
            <a:r>
              <a:rPr sz="3100" spc="1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this</a:t>
            </a:r>
            <a:r>
              <a:rPr sz="3100" spc="1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dashboard</a:t>
            </a:r>
            <a:r>
              <a:rPr sz="3100" spc="1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provides</a:t>
            </a:r>
            <a:r>
              <a:rPr sz="3100" spc="1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110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3100" spc="1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teams</a:t>
            </a:r>
            <a:r>
              <a:rPr sz="3100" spc="16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-20" dirty="0">
                <a:solidFill>
                  <a:srgbClr val="0E0E0E"/>
                </a:solidFill>
                <a:latin typeface="Cambria"/>
                <a:cs typeface="Cambria"/>
              </a:rPr>
              <a:t>with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995" y="4332422"/>
            <a:ext cx="2372360" cy="9912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20"/>
              </a:spcBef>
              <a:tabLst>
                <a:tab pos="909955" algn="l"/>
              </a:tabLst>
            </a:pPr>
            <a:r>
              <a:rPr sz="3100" spc="-25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insights </a:t>
            </a:r>
            <a:r>
              <a:rPr sz="3100" spc="40" dirty="0">
                <a:solidFill>
                  <a:srgbClr val="0E0E0E"/>
                </a:solidFill>
                <a:latin typeface="Cambria"/>
                <a:cs typeface="Cambria"/>
              </a:rPr>
              <a:t>performance,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995" y="5320197"/>
            <a:ext cx="822325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78939" algn="l"/>
                <a:tab pos="3021965" algn="l"/>
                <a:tab pos="4514850" algn="l"/>
                <a:tab pos="6433185" algn="l"/>
                <a:tab pos="7849234" algn="l"/>
              </a:tabLst>
            </a:pP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forecast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future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trends.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Microsoft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Power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25" dirty="0">
                <a:solidFill>
                  <a:srgbClr val="0E0E0E"/>
                </a:solidFill>
                <a:latin typeface="Cambria"/>
                <a:cs typeface="Cambria"/>
              </a:rPr>
              <a:t>BI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6958" y="4332422"/>
            <a:ext cx="6602095" cy="14846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1290" marR="5080" indent="-149225" algn="r">
              <a:lnSpc>
                <a:spcPts val="3890"/>
              </a:lnSpc>
              <a:spcBef>
                <a:spcPts val="80"/>
              </a:spcBef>
              <a:tabLst>
                <a:tab pos="1097280" algn="l"/>
                <a:tab pos="1337310" algn="l"/>
                <a:tab pos="2314575" algn="l"/>
                <a:tab pos="3004185" algn="l"/>
                <a:tab pos="3352800" algn="l"/>
                <a:tab pos="4828540" algn="l"/>
                <a:tab pos="5926455" algn="l"/>
              </a:tabLst>
            </a:pPr>
            <a:r>
              <a:rPr sz="3100" spc="-20" dirty="0">
                <a:solidFill>
                  <a:srgbClr val="0E0E0E"/>
                </a:solidFill>
                <a:latin typeface="Cambria"/>
                <a:cs typeface="Cambria"/>
              </a:rPr>
              <a:t>they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65" dirty="0">
                <a:solidFill>
                  <a:srgbClr val="0E0E0E"/>
                </a:solidFill>
                <a:latin typeface="Cambria"/>
                <a:cs typeface="Cambria"/>
              </a:rPr>
              <a:t>need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25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optimize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workforce track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	</a:t>
            </a:r>
            <a:r>
              <a:rPr sz="3100" spc="45" dirty="0">
                <a:solidFill>
                  <a:srgbClr val="0E0E0E"/>
                </a:solidFill>
                <a:latin typeface="Cambria"/>
                <a:cs typeface="Cambria"/>
              </a:rPr>
              <a:t>employee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65" dirty="0">
                <a:solidFill>
                  <a:srgbClr val="0E0E0E"/>
                </a:solidFill>
                <a:latin typeface="Cambria"/>
                <a:cs typeface="Cambria"/>
              </a:rPr>
              <a:t>engagement,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45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endParaRPr sz="31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3100" spc="-25" dirty="0">
                <a:solidFill>
                  <a:srgbClr val="0E0E0E"/>
                </a:solidFill>
                <a:latin typeface="Cambria"/>
                <a:cs typeface="Cambria"/>
              </a:rPr>
              <a:t>has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995" y="5814085"/>
            <a:ext cx="911415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60" dirty="0">
                <a:solidFill>
                  <a:srgbClr val="0E0E0E"/>
                </a:solidFill>
                <a:latin typeface="Cambria"/>
                <a:cs typeface="Cambria"/>
              </a:rPr>
              <a:t>enabled</a:t>
            </a:r>
            <a:r>
              <a:rPr sz="3100" spc="2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100" spc="2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creation</a:t>
            </a:r>
            <a:r>
              <a:rPr sz="3100" spc="2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of</a:t>
            </a:r>
            <a:r>
              <a:rPr sz="3100" spc="2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105" dirty="0">
                <a:solidFill>
                  <a:srgbClr val="0E0E0E"/>
                </a:solidFill>
                <a:latin typeface="Cambria"/>
                <a:cs typeface="Cambria"/>
              </a:rPr>
              <a:t>a</a:t>
            </a:r>
            <a:r>
              <a:rPr sz="3100" spc="2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-50" dirty="0">
                <a:solidFill>
                  <a:srgbClr val="0E0E0E"/>
                </a:solidFill>
                <a:latin typeface="Cambria"/>
                <a:cs typeface="Cambria"/>
              </a:rPr>
              <a:t>user-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friendly</a:t>
            </a:r>
            <a:r>
              <a:rPr sz="3100" spc="2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interface</a:t>
            </a:r>
            <a:r>
              <a:rPr sz="3100" spc="2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-20" dirty="0">
                <a:solidFill>
                  <a:srgbClr val="0E0E0E"/>
                </a:solidFill>
                <a:latin typeface="Cambria"/>
                <a:cs typeface="Cambria"/>
              </a:rPr>
              <a:t>that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995" y="6307972"/>
            <a:ext cx="1833245" cy="9912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20"/>
              </a:spcBef>
            </a:pP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simplifies actionable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9304" y="6307972"/>
            <a:ext cx="1657350" cy="9912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68605" marR="5080" indent="-256540">
              <a:lnSpc>
                <a:spcPts val="3890"/>
              </a:lnSpc>
              <a:spcBef>
                <a:spcPts val="20"/>
              </a:spcBef>
            </a:pPr>
            <a:r>
              <a:rPr sz="3100" spc="40" dirty="0">
                <a:solidFill>
                  <a:srgbClr val="0E0E0E"/>
                </a:solidFill>
                <a:latin typeface="Cambria"/>
                <a:cs typeface="Cambria"/>
              </a:rPr>
              <a:t>complex </a:t>
            </a:r>
            <a:r>
              <a:rPr sz="3100" spc="-35" dirty="0">
                <a:solidFill>
                  <a:srgbClr val="0E0E0E"/>
                </a:solidFill>
                <a:latin typeface="Cambria"/>
                <a:cs typeface="Cambria"/>
              </a:rPr>
              <a:t>insights.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8109" y="6307972"/>
            <a:ext cx="5260975" cy="9912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87960" marR="5080" indent="-175895">
              <a:lnSpc>
                <a:spcPts val="3890"/>
              </a:lnSpc>
              <a:spcBef>
                <a:spcPts val="20"/>
              </a:spcBef>
              <a:tabLst>
                <a:tab pos="1179195" algn="l"/>
                <a:tab pos="1314450" algn="l"/>
                <a:tab pos="2249805" algn="l"/>
                <a:tab pos="3583304" algn="l"/>
                <a:tab pos="5041900" algn="l"/>
              </a:tabLst>
            </a:pPr>
            <a:r>
              <a:rPr sz="3100" spc="-2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45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offers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50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-25" dirty="0">
                <a:solidFill>
                  <a:srgbClr val="0E0E0E"/>
                </a:solidFill>
                <a:latin typeface="Cambria"/>
                <a:cs typeface="Cambria"/>
              </a:rPr>
              <a:t>real-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time, </a:t>
            </a:r>
            <a:r>
              <a:rPr sz="3100" spc="-20" dirty="0">
                <a:solidFill>
                  <a:srgbClr val="0E0E0E"/>
                </a:solidFill>
                <a:latin typeface="Cambria"/>
                <a:cs typeface="Cambria"/>
              </a:rPr>
              <a:t>This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	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dashboard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marks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00" spc="55" dirty="0">
                <a:solidFill>
                  <a:srgbClr val="0E0E0E"/>
                </a:solidFill>
                <a:latin typeface="Cambria"/>
                <a:cs typeface="Cambria"/>
              </a:rPr>
              <a:t>a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995" y="7295747"/>
            <a:ext cx="9114155" cy="19786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algn="just">
              <a:lnSpc>
                <a:spcPts val="3890"/>
              </a:lnSpc>
              <a:spcBef>
                <a:spcPts val="15"/>
              </a:spcBef>
            </a:pP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significant</a:t>
            </a:r>
            <a:r>
              <a:rPr sz="3100" spc="9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step</a:t>
            </a:r>
            <a:r>
              <a:rPr sz="3100" spc="9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towards</a:t>
            </a:r>
            <a:r>
              <a:rPr sz="3100" spc="1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50" dirty="0">
                <a:solidFill>
                  <a:srgbClr val="0E0E0E"/>
                </a:solidFill>
                <a:latin typeface="Cambria"/>
                <a:cs typeface="Cambria"/>
              </a:rPr>
              <a:t>more</a:t>
            </a:r>
            <a:r>
              <a:rPr sz="3100" spc="9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efficient,</a:t>
            </a:r>
            <a:r>
              <a:rPr sz="3100" spc="1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predictive, </a:t>
            </a:r>
            <a:r>
              <a:rPr sz="3100" spc="7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100" spc="4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proactive</a:t>
            </a:r>
            <a:r>
              <a:rPr sz="3100" spc="4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3100" spc="4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75" dirty="0">
                <a:solidFill>
                  <a:srgbClr val="0E0E0E"/>
                </a:solidFill>
                <a:latin typeface="Cambria"/>
                <a:cs typeface="Cambria"/>
              </a:rPr>
              <a:t>management,</a:t>
            </a:r>
            <a:r>
              <a:rPr sz="3100" spc="4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paving</a:t>
            </a:r>
            <a:r>
              <a:rPr sz="3100" spc="4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100" spc="4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way</a:t>
            </a:r>
            <a:r>
              <a:rPr sz="3100" spc="4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-25" dirty="0">
                <a:solidFill>
                  <a:srgbClr val="0E0E0E"/>
                </a:solidFill>
                <a:latin typeface="Cambria"/>
                <a:cs typeface="Cambria"/>
              </a:rPr>
              <a:t>for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organizations</a:t>
            </a:r>
            <a:r>
              <a:rPr sz="3100" spc="5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3100" spc="5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95" dirty="0">
                <a:solidFill>
                  <a:srgbClr val="0E0E0E"/>
                </a:solidFill>
                <a:latin typeface="Cambria"/>
                <a:cs typeface="Cambria"/>
              </a:rPr>
              <a:t>enhance</a:t>
            </a:r>
            <a:r>
              <a:rPr sz="3100" spc="50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their</a:t>
            </a:r>
            <a:r>
              <a:rPr sz="3100" spc="5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workforce</a:t>
            </a:r>
            <a:r>
              <a:rPr sz="3100" spc="50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-20" dirty="0">
                <a:solidFill>
                  <a:srgbClr val="0E0E0E"/>
                </a:solidFill>
                <a:latin typeface="Cambria"/>
                <a:cs typeface="Cambria"/>
              </a:rPr>
              <a:t>strategies </a:t>
            </a:r>
            <a:r>
              <a:rPr sz="3100" spc="7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100" spc="2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improve</a:t>
            </a:r>
            <a:r>
              <a:rPr sz="3100" spc="2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overall</a:t>
            </a:r>
            <a:r>
              <a:rPr sz="3100" spc="24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organizational</a:t>
            </a:r>
            <a:r>
              <a:rPr sz="3100" spc="2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55" dirty="0">
                <a:solidFill>
                  <a:srgbClr val="0E0E0E"/>
                </a:solidFill>
                <a:latin typeface="Cambria"/>
                <a:cs typeface="Cambria"/>
              </a:rPr>
              <a:t>outcomes.</a:t>
            </a:r>
            <a:endParaRPr sz="310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3266" y="2205807"/>
            <a:ext cx="6983652" cy="68016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5889" y="5900688"/>
            <a:ext cx="2695575" cy="1331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50" b="1" spc="610" dirty="0">
                <a:solidFill>
                  <a:srgbClr val="0E0E0E"/>
                </a:solidFill>
                <a:latin typeface="Tahoma"/>
                <a:cs typeface="Tahoma"/>
              </a:rPr>
              <a:t>Q&amp;A</a:t>
            </a:r>
            <a:endParaRPr sz="85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600" spc="-434" dirty="0"/>
              <a:t>?</a:t>
            </a:r>
            <a:endParaRPr sz="13600"/>
          </a:p>
        </p:txBody>
      </p:sp>
      <p:sp>
        <p:nvSpPr>
          <p:cNvPr id="4" name="object 4"/>
          <p:cNvSpPr txBox="1"/>
          <p:nvPr/>
        </p:nvSpPr>
        <p:spPr>
          <a:xfrm>
            <a:off x="5375008" y="981773"/>
            <a:ext cx="67354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1" spc="180" dirty="0">
                <a:solidFill>
                  <a:srgbClr val="0E0E0E"/>
                </a:solidFill>
                <a:latin typeface="Tahoma"/>
                <a:cs typeface="Tahoma"/>
              </a:rPr>
              <a:t>Any</a:t>
            </a:r>
            <a:r>
              <a:rPr sz="6800" b="1" spc="20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sz="6800" b="1" spc="-55" dirty="0">
                <a:solidFill>
                  <a:srgbClr val="0E0E0E"/>
                </a:solidFill>
                <a:latin typeface="Tahoma"/>
                <a:cs typeface="Tahoma"/>
              </a:rPr>
              <a:t>Questions?</a:t>
            </a:r>
            <a:endParaRPr sz="6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5940" y="981773"/>
            <a:ext cx="468884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Thankyou!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81320" cy="7976870"/>
            <a:chOff x="0" y="0"/>
            <a:chExt cx="5481320" cy="7976870"/>
          </a:xfrm>
        </p:grpSpPr>
        <p:sp>
          <p:nvSpPr>
            <p:cNvPr id="3" name="object 3"/>
            <p:cNvSpPr/>
            <p:nvPr/>
          </p:nvSpPr>
          <p:spPr>
            <a:xfrm>
              <a:off x="0" y="361105"/>
              <a:ext cx="2312670" cy="3758565"/>
            </a:xfrm>
            <a:custGeom>
              <a:avLst/>
              <a:gdLst/>
              <a:ahLst/>
              <a:cxnLst/>
              <a:rect l="l" t="t" r="r" b="b"/>
              <a:pathLst>
                <a:path w="2312670" h="3758565">
                  <a:moveTo>
                    <a:pt x="2195328" y="3567061"/>
                  </a:moveTo>
                  <a:lnTo>
                    <a:pt x="0" y="3758066"/>
                  </a:lnTo>
                  <a:lnTo>
                    <a:pt x="0" y="2499"/>
                  </a:lnTo>
                  <a:lnTo>
                    <a:pt x="26264" y="1416"/>
                  </a:lnTo>
                  <a:lnTo>
                    <a:pt x="77794" y="235"/>
                  </a:lnTo>
                  <a:lnTo>
                    <a:pt x="129155" y="0"/>
                  </a:lnTo>
                  <a:lnTo>
                    <a:pt x="180331" y="706"/>
                  </a:lnTo>
                  <a:lnTo>
                    <a:pt x="231302" y="2350"/>
                  </a:lnTo>
                  <a:lnTo>
                    <a:pt x="282050" y="4928"/>
                  </a:lnTo>
                  <a:lnTo>
                    <a:pt x="332558" y="8436"/>
                  </a:lnTo>
                  <a:lnTo>
                    <a:pt x="382807" y="12871"/>
                  </a:lnTo>
                  <a:lnTo>
                    <a:pt x="432780" y="18227"/>
                  </a:lnTo>
                  <a:lnTo>
                    <a:pt x="482457" y="24502"/>
                  </a:lnTo>
                  <a:lnTo>
                    <a:pt x="531822" y="31691"/>
                  </a:lnTo>
                  <a:lnTo>
                    <a:pt x="580855" y="39791"/>
                  </a:lnTo>
                  <a:lnTo>
                    <a:pt x="629539" y="48798"/>
                  </a:lnTo>
                  <a:lnTo>
                    <a:pt x="677856" y="58707"/>
                  </a:lnTo>
                  <a:lnTo>
                    <a:pt x="725787" y="69515"/>
                  </a:lnTo>
                  <a:lnTo>
                    <a:pt x="773315" y="81218"/>
                  </a:lnTo>
                  <a:lnTo>
                    <a:pt x="820421" y="93812"/>
                  </a:lnTo>
                  <a:lnTo>
                    <a:pt x="867087" y="107293"/>
                  </a:lnTo>
                  <a:lnTo>
                    <a:pt x="913295" y="121657"/>
                  </a:lnTo>
                  <a:lnTo>
                    <a:pt x="959027" y="136900"/>
                  </a:lnTo>
                  <a:lnTo>
                    <a:pt x="1004265" y="153019"/>
                  </a:lnTo>
                  <a:lnTo>
                    <a:pt x="1048991" y="170009"/>
                  </a:lnTo>
                  <a:lnTo>
                    <a:pt x="1093186" y="187867"/>
                  </a:lnTo>
                  <a:lnTo>
                    <a:pt x="1136833" y="206589"/>
                  </a:lnTo>
                  <a:lnTo>
                    <a:pt x="1179913" y="226171"/>
                  </a:lnTo>
                  <a:lnTo>
                    <a:pt x="1222409" y="246608"/>
                  </a:lnTo>
                  <a:lnTo>
                    <a:pt x="1264301" y="267897"/>
                  </a:lnTo>
                  <a:lnTo>
                    <a:pt x="1305573" y="290035"/>
                  </a:lnTo>
                  <a:lnTo>
                    <a:pt x="1346206" y="313016"/>
                  </a:lnTo>
                  <a:lnTo>
                    <a:pt x="1386182" y="336838"/>
                  </a:lnTo>
                  <a:lnTo>
                    <a:pt x="1431834" y="365599"/>
                  </a:lnTo>
                  <a:lnTo>
                    <a:pt x="1476195" y="395240"/>
                  </a:lnTo>
                  <a:lnTo>
                    <a:pt x="1519252" y="425744"/>
                  </a:lnTo>
                  <a:lnTo>
                    <a:pt x="1560992" y="457093"/>
                  </a:lnTo>
                  <a:lnTo>
                    <a:pt x="1601404" y="489268"/>
                  </a:lnTo>
                  <a:lnTo>
                    <a:pt x="1640475" y="522252"/>
                  </a:lnTo>
                  <a:lnTo>
                    <a:pt x="1678193" y="556026"/>
                  </a:lnTo>
                  <a:lnTo>
                    <a:pt x="1714547" y="590572"/>
                  </a:lnTo>
                  <a:lnTo>
                    <a:pt x="1749523" y="625872"/>
                  </a:lnTo>
                  <a:lnTo>
                    <a:pt x="1783111" y="661909"/>
                  </a:lnTo>
                  <a:lnTo>
                    <a:pt x="1815297" y="698663"/>
                  </a:lnTo>
                  <a:lnTo>
                    <a:pt x="1846069" y="736117"/>
                  </a:lnTo>
                  <a:lnTo>
                    <a:pt x="1875416" y="774253"/>
                  </a:lnTo>
                  <a:lnTo>
                    <a:pt x="1903325" y="813053"/>
                  </a:lnTo>
                  <a:lnTo>
                    <a:pt x="1929784" y="852499"/>
                  </a:lnTo>
                  <a:lnTo>
                    <a:pt x="1954780" y="892572"/>
                  </a:lnTo>
                  <a:lnTo>
                    <a:pt x="1978303" y="933254"/>
                  </a:lnTo>
                  <a:lnTo>
                    <a:pt x="2000339" y="974528"/>
                  </a:lnTo>
                  <a:lnTo>
                    <a:pt x="2020876" y="1016375"/>
                  </a:lnTo>
                  <a:lnTo>
                    <a:pt x="2039903" y="1058777"/>
                  </a:lnTo>
                  <a:lnTo>
                    <a:pt x="2057407" y="1101717"/>
                  </a:lnTo>
                  <a:lnTo>
                    <a:pt x="2073376" y="1145175"/>
                  </a:lnTo>
                  <a:lnTo>
                    <a:pt x="2087797" y="1189134"/>
                  </a:lnTo>
                  <a:lnTo>
                    <a:pt x="2100660" y="1233577"/>
                  </a:lnTo>
                  <a:lnTo>
                    <a:pt x="2111950" y="1278484"/>
                  </a:lnTo>
                  <a:lnTo>
                    <a:pt x="2121657" y="1323837"/>
                  </a:lnTo>
                  <a:lnTo>
                    <a:pt x="2129769" y="1369620"/>
                  </a:lnTo>
                  <a:lnTo>
                    <a:pt x="2136272" y="1415812"/>
                  </a:lnTo>
                  <a:lnTo>
                    <a:pt x="2141155" y="1462398"/>
                  </a:lnTo>
                  <a:lnTo>
                    <a:pt x="2312129" y="3428111"/>
                  </a:lnTo>
                  <a:lnTo>
                    <a:pt x="2306430" y="3478770"/>
                  </a:lnTo>
                  <a:lnTo>
                    <a:pt x="2282552" y="3521793"/>
                  </a:lnTo>
                  <a:lnTo>
                    <a:pt x="2244262" y="3552713"/>
                  </a:lnTo>
                  <a:lnTo>
                    <a:pt x="2195328" y="3567061"/>
                  </a:lnTo>
                  <a:close/>
                </a:path>
              </a:pathLst>
            </a:custGeom>
            <a:solidFill>
              <a:srgbClr val="4A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55611"/>
              <a:ext cx="2107565" cy="3368675"/>
            </a:xfrm>
            <a:custGeom>
              <a:avLst/>
              <a:gdLst/>
              <a:ahLst/>
              <a:cxnLst/>
              <a:rect l="l" t="t" r="r" b="b"/>
              <a:pathLst>
                <a:path w="2107565" h="3368675">
                  <a:moveTo>
                    <a:pt x="326402" y="2548090"/>
                  </a:moveTo>
                  <a:lnTo>
                    <a:pt x="313791" y="2505291"/>
                  </a:lnTo>
                  <a:lnTo>
                    <a:pt x="286626" y="2471737"/>
                  </a:lnTo>
                  <a:lnTo>
                    <a:pt x="248894" y="2450795"/>
                  </a:lnTo>
                  <a:lnTo>
                    <a:pt x="204558" y="2445804"/>
                  </a:lnTo>
                  <a:lnTo>
                    <a:pt x="182702" y="2449893"/>
                  </a:lnTo>
                  <a:lnTo>
                    <a:pt x="144005" y="2469985"/>
                  </a:lnTo>
                  <a:lnTo>
                    <a:pt x="115519" y="2503843"/>
                  </a:lnTo>
                  <a:lnTo>
                    <a:pt x="102400" y="2545423"/>
                  </a:lnTo>
                  <a:lnTo>
                    <a:pt x="102171" y="2567660"/>
                  </a:lnTo>
                  <a:lnTo>
                    <a:pt x="106222" y="2589530"/>
                  </a:lnTo>
                  <a:lnTo>
                    <a:pt x="126339" y="2628214"/>
                  </a:lnTo>
                  <a:lnTo>
                    <a:pt x="160210" y="2656700"/>
                  </a:lnTo>
                  <a:lnTo>
                    <a:pt x="201790" y="2669832"/>
                  </a:lnTo>
                  <a:lnTo>
                    <a:pt x="224028" y="2670048"/>
                  </a:lnTo>
                  <a:lnTo>
                    <a:pt x="226898" y="2669794"/>
                  </a:lnTo>
                  <a:lnTo>
                    <a:pt x="272186" y="2654401"/>
                  </a:lnTo>
                  <a:lnTo>
                    <a:pt x="302958" y="2627122"/>
                  </a:lnTo>
                  <a:lnTo>
                    <a:pt x="321983" y="2590546"/>
                  </a:lnTo>
                  <a:lnTo>
                    <a:pt x="326402" y="2548090"/>
                  </a:lnTo>
                  <a:close/>
                </a:path>
                <a:path w="2107565" h="3368675">
                  <a:moveTo>
                    <a:pt x="506615" y="1859724"/>
                  </a:moveTo>
                  <a:lnTo>
                    <a:pt x="503796" y="1809165"/>
                  </a:lnTo>
                  <a:lnTo>
                    <a:pt x="495998" y="1758454"/>
                  </a:lnTo>
                  <a:lnTo>
                    <a:pt x="483222" y="1707946"/>
                  </a:lnTo>
                  <a:lnTo>
                    <a:pt x="465493" y="1658035"/>
                  </a:lnTo>
                  <a:lnTo>
                    <a:pt x="356984" y="1403794"/>
                  </a:lnTo>
                  <a:lnTo>
                    <a:pt x="323405" y="1370939"/>
                  </a:lnTo>
                  <a:lnTo>
                    <a:pt x="300278" y="1366532"/>
                  </a:lnTo>
                  <a:lnTo>
                    <a:pt x="276390" y="1371485"/>
                  </a:lnTo>
                  <a:lnTo>
                    <a:pt x="256298" y="1385316"/>
                  </a:lnTo>
                  <a:lnTo>
                    <a:pt x="243535" y="1405077"/>
                  </a:lnTo>
                  <a:lnTo>
                    <a:pt x="239128" y="1428191"/>
                  </a:lnTo>
                  <a:lnTo>
                    <a:pt x="244081" y="1452079"/>
                  </a:lnTo>
                  <a:lnTo>
                    <a:pt x="352298" y="1705229"/>
                  </a:lnTo>
                  <a:lnTo>
                    <a:pt x="370205" y="1758670"/>
                  </a:lnTo>
                  <a:lnTo>
                    <a:pt x="380771" y="1812671"/>
                  </a:lnTo>
                  <a:lnTo>
                    <a:pt x="383959" y="1866379"/>
                  </a:lnTo>
                  <a:lnTo>
                    <a:pt x="379704" y="1918957"/>
                  </a:lnTo>
                  <a:lnTo>
                    <a:pt x="367982" y="1969604"/>
                  </a:lnTo>
                  <a:lnTo>
                    <a:pt x="350202" y="2014016"/>
                  </a:lnTo>
                  <a:lnTo>
                    <a:pt x="326707" y="2053082"/>
                  </a:lnTo>
                  <a:lnTo>
                    <a:pt x="297916" y="2086292"/>
                  </a:lnTo>
                  <a:lnTo>
                    <a:pt x="264287" y="2113127"/>
                  </a:lnTo>
                  <a:lnTo>
                    <a:pt x="226275" y="2133079"/>
                  </a:lnTo>
                  <a:lnTo>
                    <a:pt x="186804" y="2145055"/>
                  </a:lnTo>
                  <a:lnTo>
                    <a:pt x="146329" y="2149678"/>
                  </a:lnTo>
                  <a:lnTo>
                    <a:pt x="105460" y="2147278"/>
                  </a:lnTo>
                  <a:lnTo>
                    <a:pt x="64808" y="2138172"/>
                  </a:lnTo>
                  <a:lnTo>
                    <a:pt x="24968" y="2122728"/>
                  </a:lnTo>
                  <a:lnTo>
                    <a:pt x="0" y="2108784"/>
                  </a:lnTo>
                  <a:lnTo>
                    <a:pt x="0" y="2244458"/>
                  </a:lnTo>
                  <a:lnTo>
                    <a:pt x="25387" y="2254059"/>
                  </a:lnTo>
                  <a:lnTo>
                    <a:pt x="68160" y="2265108"/>
                  </a:lnTo>
                  <a:lnTo>
                    <a:pt x="111467" y="2271217"/>
                  </a:lnTo>
                  <a:lnTo>
                    <a:pt x="154965" y="2272182"/>
                  </a:lnTo>
                  <a:lnTo>
                    <a:pt x="198285" y="2267826"/>
                  </a:lnTo>
                  <a:lnTo>
                    <a:pt x="235775" y="2259482"/>
                  </a:lnTo>
                  <a:lnTo>
                    <a:pt x="272618" y="2246820"/>
                  </a:lnTo>
                  <a:lnTo>
                    <a:pt x="314401" y="2226462"/>
                  </a:lnTo>
                  <a:lnTo>
                    <a:pt x="352780" y="2200986"/>
                  </a:lnTo>
                  <a:lnTo>
                    <a:pt x="387502" y="2170671"/>
                  </a:lnTo>
                  <a:lnTo>
                    <a:pt x="418325" y="2135784"/>
                  </a:lnTo>
                  <a:lnTo>
                    <a:pt x="440347" y="2103462"/>
                  </a:lnTo>
                  <a:lnTo>
                    <a:pt x="467321" y="2053437"/>
                  </a:lnTo>
                  <a:lnTo>
                    <a:pt x="485013" y="2006523"/>
                  </a:lnTo>
                  <a:lnTo>
                    <a:pt x="497230" y="1958771"/>
                  </a:lnTo>
                  <a:lnTo>
                    <a:pt x="504431" y="1909711"/>
                  </a:lnTo>
                  <a:lnTo>
                    <a:pt x="506615" y="1859724"/>
                  </a:lnTo>
                  <a:close/>
                </a:path>
                <a:path w="2107565" h="3368675">
                  <a:moveTo>
                    <a:pt x="899083" y="1210868"/>
                  </a:moveTo>
                  <a:lnTo>
                    <a:pt x="888288" y="1165936"/>
                  </a:lnTo>
                  <a:lnTo>
                    <a:pt x="532422" y="942009"/>
                  </a:lnTo>
                  <a:lnTo>
                    <a:pt x="509498" y="933627"/>
                  </a:lnTo>
                  <a:lnTo>
                    <a:pt x="485978" y="934643"/>
                  </a:lnTo>
                  <a:lnTo>
                    <a:pt x="464566" y="944422"/>
                  </a:lnTo>
                  <a:lnTo>
                    <a:pt x="448005" y="962291"/>
                  </a:lnTo>
                  <a:lnTo>
                    <a:pt x="439610" y="985215"/>
                  </a:lnTo>
                  <a:lnTo>
                    <a:pt x="440639" y="1008735"/>
                  </a:lnTo>
                  <a:lnTo>
                    <a:pt x="468287" y="1046708"/>
                  </a:lnTo>
                  <a:lnTo>
                    <a:pt x="806284" y="1254061"/>
                  </a:lnTo>
                  <a:lnTo>
                    <a:pt x="837641" y="1263129"/>
                  </a:lnTo>
                  <a:lnTo>
                    <a:pt x="848296" y="1262316"/>
                  </a:lnTo>
                  <a:lnTo>
                    <a:pt x="882396" y="1244549"/>
                  </a:lnTo>
                  <a:lnTo>
                    <a:pt x="899083" y="1210868"/>
                  </a:lnTo>
                  <a:close/>
                </a:path>
                <a:path w="2107565" h="3368675">
                  <a:moveTo>
                    <a:pt x="1068514" y="1675980"/>
                  </a:moveTo>
                  <a:lnTo>
                    <a:pt x="1055954" y="1633181"/>
                  </a:lnTo>
                  <a:lnTo>
                    <a:pt x="1028814" y="1599641"/>
                  </a:lnTo>
                  <a:lnTo>
                    <a:pt x="991057" y="1578673"/>
                  </a:lnTo>
                  <a:lnTo>
                    <a:pt x="946658" y="1573593"/>
                  </a:lnTo>
                  <a:lnTo>
                    <a:pt x="903795" y="1586179"/>
                  </a:lnTo>
                  <a:lnTo>
                    <a:pt x="870242" y="1613357"/>
                  </a:lnTo>
                  <a:lnTo>
                    <a:pt x="849299" y="1651139"/>
                  </a:lnTo>
                  <a:lnTo>
                    <a:pt x="844283" y="1695551"/>
                  </a:lnTo>
                  <a:lnTo>
                    <a:pt x="848360" y="1717421"/>
                  </a:lnTo>
                  <a:lnTo>
                    <a:pt x="868464" y="1756105"/>
                  </a:lnTo>
                  <a:lnTo>
                    <a:pt x="902360" y="1784591"/>
                  </a:lnTo>
                  <a:lnTo>
                    <a:pt x="943914" y="1797723"/>
                  </a:lnTo>
                  <a:lnTo>
                    <a:pt x="966139" y="1797939"/>
                  </a:lnTo>
                  <a:lnTo>
                    <a:pt x="968997" y="1797685"/>
                  </a:lnTo>
                  <a:lnTo>
                    <a:pt x="1012063" y="1783651"/>
                  </a:lnTo>
                  <a:lnTo>
                    <a:pt x="1042581" y="1758124"/>
                  </a:lnTo>
                  <a:lnTo>
                    <a:pt x="1063790" y="1719668"/>
                  </a:lnTo>
                  <a:lnTo>
                    <a:pt x="1068514" y="1675980"/>
                  </a:lnTo>
                  <a:close/>
                </a:path>
                <a:path w="2107565" h="3368675">
                  <a:moveTo>
                    <a:pt x="2107476" y="3123438"/>
                  </a:moveTo>
                  <a:lnTo>
                    <a:pt x="2101342" y="3052991"/>
                  </a:lnTo>
                  <a:lnTo>
                    <a:pt x="1947481" y="1284732"/>
                  </a:lnTo>
                  <a:lnTo>
                    <a:pt x="1942452" y="1238250"/>
                  </a:lnTo>
                  <a:lnTo>
                    <a:pt x="1935505" y="1192199"/>
                  </a:lnTo>
                  <a:lnTo>
                    <a:pt x="1926666" y="1146606"/>
                  </a:lnTo>
                  <a:lnTo>
                    <a:pt x="1915934" y="1101496"/>
                  </a:lnTo>
                  <a:lnTo>
                    <a:pt x="1903336" y="1056881"/>
                  </a:lnTo>
                  <a:lnTo>
                    <a:pt x="1888883" y="1012799"/>
                  </a:lnTo>
                  <a:lnTo>
                    <a:pt x="1872589" y="969264"/>
                  </a:lnTo>
                  <a:lnTo>
                    <a:pt x="1854492" y="926312"/>
                  </a:lnTo>
                  <a:lnTo>
                    <a:pt x="1834578" y="883958"/>
                  </a:lnTo>
                  <a:lnTo>
                    <a:pt x="1812899" y="842238"/>
                  </a:lnTo>
                  <a:lnTo>
                    <a:pt x="1789430" y="801166"/>
                  </a:lnTo>
                  <a:lnTo>
                    <a:pt x="1764220" y="760768"/>
                  </a:lnTo>
                  <a:lnTo>
                    <a:pt x="1737283" y="721067"/>
                  </a:lnTo>
                  <a:lnTo>
                    <a:pt x="1708619" y="682091"/>
                  </a:lnTo>
                  <a:lnTo>
                    <a:pt x="1678254" y="643877"/>
                  </a:lnTo>
                  <a:lnTo>
                    <a:pt x="1646199" y="606425"/>
                  </a:lnTo>
                  <a:lnTo>
                    <a:pt x="1612493" y="569772"/>
                  </a:lnTo>
                  <a:lnTo>
                    <a:pt x="1577124" y="533946"/>
                  </a:lnTo>
                  <a:lnTo>
                    <a:pt x="1540116" y="498957"/>
                  </a:lnTo>
                  <a:lnTo>
                    <a:pt x="1501495" y="464845"/>
                  </a:lnTo>
                  <a:lnTo>
                    <a:pt x="1461262" y="431634"/>
                  </a:lnTo>
                  <a:lnTo>
                    <a:pt x="1419453" y="399338"/>
                  </a:lnTo>
                  <a:lnTo>
                    <a:pt x="1376083" y="367995"/>
                  </a:lnTo>
                  <a:lnTo>
                    <a:pt x="1331150" y="337616"/>
                  </a:lnTo>
                  <a:lnTo>
                    <a:pt x="1284681" y="308229"/>
                  </a:lnTo>
                  <a:lnTo>
                    <a:pt x="1244206" y="284175"/>
                  </a:lnTo>
                  <a:lnTo>
                    <a:pt x="1202982" y="261061"/>
                  </a:lnTo>
                  <a:lnTo>
                    <a:pt x="1161021" y="238887"/>
                  </a:lnTo>
                  <a:lnTo>
                    <a:pt x="1118349" y="217665"/>
                  </a:lnTo>
                  <a:lnTo>
                    <a:pt x="1074991" y="197408"/>
                  </a:lnTo>
                  <a:lnTo>
                    <a:pt x="1030986" y="178092"/>
                  </a:lnTo>
                  <a:lnTo>
                    <a:pt x="986332" y="159753"/>
                  </a:lnTo>
                  <a:lnTo>
                    <a:pt x="941057" y="142379"/>
                  </a:lnTo>
                  <a:lnTo>
                    <a:pt x="895184" y="125984"/>
                  </a:lnTo>
                  <a:lnTo>
                    <a:pt x="848753" y="110566"/>
                  </a:lnTo>
                  <a:lnTo>
                    <a:pt x="801763" y="96139"/>
                  </a:lnTo>
                  <a:lnTo>
                    <a:pt x="754240" y="82689"/>
                  </a:lnTo>
                  <a:lnTo>
                    <a:pt x="706221" y="70231"/>
                  </a:lnTo>
                  <a:lnTo>
                    <a:pt x="657720" y="58775"/>
                  </a:lnTo>
                  <a:lnTo>
                    <a:pt x="608761" y="48323"/>
                  </a:lnTo>
                  <a:lnTo>
                    <a:pt x="559371" y="38874"/>
                  </a:lnTo>
                  <a:lnTo>
                    <a:pt x="509549" y="30441"/>
                  </a:lnTo>
                  <a:lnTo>
                    <a:pt x="459346" y="23025"/>
                  </a:lnTo>
                  <a:lnTo>
                    <a:pt x="408774" y="16637"/>
                  </a:lnTo>
                  <a:lnTo>
                    <a:pt x="357860" y="11264"/>
                  </a:lnTo>
                  <a:lnTo>
                    <a:pt x="306616" y="6934"/>
                  </a:lnTo>
                  <a:lnTo>
                    <a:pt x="255066" y="3632"/>
                  </a:lnTo>
                  <a:lnTo>
                    <a:pt x="203238" y="1371"/>
                  </a:lnTo>
                  <a:lnTo>
                    <a:pt x="151155" y="165"/>
                  </a:lnTo>
                  <a:lnTo>
                    <a:pt x="98844" y="0"/>
                  </a:lnTo>
                  <a:lnTo>
                    <a:pt x="46316" y="889"/>
                  </a:lnTo>
                  <a:lnTo>
                    <a:pt x="0" y="2603"/>
                  </a:lnTo>
                  <a:lnTo>
                    <a:pt x="0" y="125349"/>
                  </a:lnTo>
                  <a:lnTo>
                    <a:pt x="2425" y="125222"/>
                  </a:lnTo>
                  <a:lnTo>
                    <a:pt x="54229" y="123380"/>
                  </a:lnTo>
                  <a:lnTo>
                    <a:pt x="105829" y="122605"/>
                  </a:lnTo>
                  <a:lnTo>
                    <a:pt x="157187" y="122910"/>
                  </a:lnTo>
                  <a:lnTo>
                    <a:pt x="208292" y="124269"/>
                  </a:lnTo>
                  <a:lnTo>
                    <a:pt x="259130" y="126682"/>
                  </a:lnTo>
                  <a:lnTo>
                    <a:pt x="309651" y="130162"/>
                  </a:lnTo>
                  <a:lnTo>
                    <a:pt x="359867" y="134683"/>
                  </a:lnTo>
                  <a:lnTo>
                    <a:pt x="409714" y="140233"/>
                  </a:lnTo>
                  <a:lnTo>
                    <a:pt x="459206" y="146837"/>
                  </a:lnTo>
                  <a:lnTo>
                    <a:pt x="508292" y="154470"/>
                  </a:lnTo>
                  <a:lnTo>
                    <a:pt x="556958" y="163131"/>
                  </a:lnTo>
                  <a:lnTo>
                    <a:pt x="605193" y="172808"/>
                  </a:lnTo>
                  <a:lnTo>
                    <a:pt x="652957" y="183502"/>
                  </a:lnTo>
                  <a:lnTo>
                    <a:pt x="700227" y="195224"/>
                  </a:lnTo>
                  <a:lnTo>
                    <a:pt x="746975" y="207937"/>
                  </a:lnTo>
                  <a:lnTo>
                    <a:pt x="793203" y="221653"/>
                  </a:lnTo>
                  <a:lnTo>
                    <a:pt x="838860" y="236372"/>
                  </a:lnTo>
                  <a:lnTo>
                    <a:pt x="883932" y="252082"/>
                  </a:lnTo>
                  <a:lnTo>
                    <a:pt x="928395" y="268782"/>
                  </a:lnTo>
                  <a:lnTo>
                    <a:pt x="972235" y="286473"/>
                  </a:lnTo>
                  <a:lnTo>
                    <a:pt x="1015415" y="305130"/>
                  </a:lnTo>
                  <a:lnTo>
                    <a:pt x="1057910" y="324751"/>
                  </a:lnTo>
                  <a:lnTo>
                    <a:pt x="1099705" y="345351"/>
                  </a:lnTo>
                  <a:lnTo>
                    <a:pt x="1140777" y="366915"/>
                  </a:lnTo>
                  <a:lnTo>
                    <a:pt x="1181100" y="389432"/>
                  </a:lnTo>
                  <a:lnTo>
                    <a:pt x="1220647" y="412902"/>
                  </a:lnTo>
                  <a:lnTo>
                    <a:pt x="1266698" y="442112"/>
                  </a:lnTo>
                  <a:lnTo>
                    <a:pt x="1311084" y="472363"/>
                  </a:lnTo>
                  <a:lnTo>
                    <a:pt x="1353794" y="503605"/>
                  </a:lnTo>
                  <a:lnTo>
                    <a:pt x="1394802" y="535825"/>
                  </a:lnTo>
                  <a:lnTo>
                    <a:pt x="1434096" y="568998"/>
                  </a:lnTo>
                  <a:lnTo>
                    <a:pt x="1471637" y="603072"/>
                  </a:lnTo>
                  <a:lnTo>
                    <a:pt x="1507426" y="638048"/>
                  </a:lnTo>
                  <a:lnTo>
                    <a:pt x="1541449" y="673887"/>
                  </a:lnTo>
                  <a:lnTo>
                    <a:pt x="1573669" y="710552"/>
                  </a:lnTo>
                  <a:lnTo>
                    <a:pt x="1604060" y="748017"/>
                  </a:lnTo>
                  <a:lnTo>
                    <a:pt x="1632623" y="786269"/>
                  </a:lnTo>
                  <a:lnTo>
                    <a:pt x="1659331" y="825258"/>
                  </a:lnTo>
                  <a:lnTo>
                    <a:pt x="1684172" y="864971"/>
                  </a:lnTo>
                  <a:lnTo>
                    <a:pt x="1707108" y="905370"/>
                  </a:lnTo>
                  <a:lnTo>
                    <a:pt x="1728127" y="946442"/>
                  </a:lnTo>
                  <a:lnTo>
                    <a:pt x="1747227" y="988136"/>
                  </a:lnTo>
                  <a:lnTo>
                    <a:pt x="1764360" y="1030439"/>
                  </a:lnTo>
                  <a:lnTo>
                    <a:pt x="1779524" y="1073315"/>
                  </a:lnTo>
                  <a:lnTo>
                    <a:pt x="1792706" y="1116749"/>
                  </a:lnTo>
                  <a:lnTo>
                    <a:pt x="1803857" y="1160703"/>
                  </a:lnTo>
                  <a:lnTo>
                    <a:pt x="1812988" y="1205141"/>
                  </a:lnTo>
                  <a:lnTo>
                    <a:pt x="1820075" y="1250035"/>
                  </a:lnTo>
                  <a:lnTo>
                    <a:pt x="1825078" y="1295374"/>
                  </a:lnTo>
                  <a:lnTo>
                    <a:pt x="1979714" y="3072942"/>
                  </a:lnTo>
                  <a:lnTo>
                    <a:pt x="0" y="3245091"/>
                  </a:lnTo>
                  <a:lnTo>
                    <a:pt x="0" y="3368319"/>
                  </a:lnTo>
                  <a:lnTo>
                    <a:pt x="2051570" y="3189859"/>
                  </a:lnTo>
                  <a:lnTo>
                    <a:pt x="2094687" y="3166478"/>
                  </a:lnTo>
                  <a:lnTo>
                    <a:pt x="2105050" y="3146552"/>
                  </a:lnTo>
                  <a:lnTo>
                    <a:pt x="2107476" y="312343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6677" y="0"/>
              <a:ext cx="4744720" cy="2472055"/>
            </a:xfrm>
            <a:custGeom>
              <a:avLst/>
              <a:gdLst/>
              <a:ahLst/>
              <a:cxnLst/>
              <a:rect l="l" t="t" r="r" b="b"/>
              <a:pathLst>
                <a:path w="4744720" h="2472055">
                  <a:moveTo>
                    <a:pt x="2223478" y="2471445"/>
                  </a:moveTo>
                  <a:lnTo>
                    <a:pt x="2184095" y="2461278"/>
                  </a:lnTo>
                  <a:lnTo>
                    <a:pt x="2150461" y="2435874"/>
                  </a:lnTo>
                  <a:lnTo>
                    <a:pt x="15696" y="27013"/>
                  </a:lnTo>
                  <a:lnTo>
                    <a:pt x="0" y="0"/>
                  </a:lnTo>
                  <a:lnTo>
                    <a:pt x="4575939" y="0"/>
                  </a:lnTo>
                  <a:lnTo>
                    <a:pt x="4718120" y="160436"/>
                  </a:lnTo>
                  <a:lnTo>
                    <a:pt x="4739262" y="196845"/>
                  </a:lnTo>
                  <a:lnTo>
                    <a:pt x="4744591" y="237154"/>
                  </a:lnTo>
                  <a:lnTo>
                    <a:pt x="4734419" y="276537"/>
                  </a:lnTo>
                  <a:lnTo>
                    <a:pt x="4709057" y="310171"/>
                  </a:lnTo>
                  <a:lnTo>
                    <a:pt x="2300196" y="2444937"/>
                  </a:lnTo>
                  <a:lnTo>
                    <a:pt x="2263787" y="2466092"/>
                  </a:lnTo>
                  <a:lnTo>
                    <a:pt x="2223478" y="2471445"/>
                  </a:lnTo>
                  <a:close/>
                </a:path>
              </a:pathLst>
            </a:custGeom>
            <a:solidFill>
              <a:srgbClr val="31C2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6942" y="11"/>
              <a:ext cx="4243705" cy="2220595"/>
            </a:xfrm>
            <a:custGeom>
              <a:avLst/>
              <a:gdLst/>
              <a:ahLst/>
              <a:cxnLst/>
              <a:rect l="l" t="t" r="r" b="b"/>
              <a:pathLst>
                <a:path w="4243705" h="2220595">
                  <a:moveTo>
                    <a:pt x="2994393" y="0"/>
                  </a:moveTo>
                  <a:lnTo>
                    <a:pt x="2871940" y="0"/>
                  </a:lnTo>
                  <a:lnTo>
                    <a:pt x="2869260" y="19418"/>
                  </a:lnTo>
                  <a:lnTo>
                    <a:pt x="2856649" y="69316"/>
                  </a:lnTo>
                  <a:lnTo>
                    <a:pt x="2838666" y="117449"/>
                  </a:lnTo>
                  <a:lnTo>
                    <a:pt x="2815437" y="163423"/>
                  </a:lnTo>
                  <a:lnTo>
                    <a:pt x="2787104" y="206908"/>
                  </a:lnTo>
                  <a:lnTo>
                    <a:pt x="2753791" y="247535"/>
                  </a:lnTo>
                  <a:lnTo>
                    <a:pt x="2715387" y="285013"/>
                  </a:lnTo>
                  <a:lnTo>
                    <a:pt x="2673553" y="317576"/>
                  </a:lnTo>
                  <a:lnTo>
                    <a:pt x="2628633" y="345046"/>
                  </a:lnTo>
                  <a:lnTo>
                    <a:pt x="2581046" y="367245"/>
                  </a:lnTo>
                  <a:lnTo>
                    <a:pt x="2531135" y="383984"/>
                  </a:lnTo>
                  <a:lnTo>
                    <a:pt x="2479306" y="395097"/>
                  </a:lnTo>
                  <a:lnTo>
                    <a:pt x="2428481" y="400138"/>
                  </a:lnTo>
                  <a:lnTo>
                    <a:pt x="2378443" y="400100"/>
                  </a:lnTo>
                  <a:lnTo>
                    <a:pt x="2332075" y="395185"/>
                  </a:lnTo>
                  <a:lnTo>
                    <a:pt x="2287066" y="385851"/>
                  </a:lnTo>
                  <a:lnTo>
                    <a:pt x="2243658" y="372325"/>
                  </a:lnTo>
                  <a:lnTo>
                    <a:pt x="2202091" y="354825"/>
                  </a:lnTo>
                  <a:lnTo>
                    <a:pt x="2162594" y="333578"/>
                  </a:lnTo>
                  <a:lnTo>
                    <a:pt x="2125408" y="308775"/>
                  </a:lnTo>
                  <a:lnTo>
                    <a:pt x="2090762" y="280644"/>
                  </a:lnTo>
                  <a:lnTo>
                    <a:pt x="2058911" y="249415"/>
                  </a:lnTo>
                  <a:lnTo>
                    <a:pt x="2030082" y="215290"/>
                  </a:lnTo>
                  <a:lnTo>
                    <a:pt x="2004504" y="178485"/>
                  </a:lnTo>
                  <a:lnTo>
                    <a:pt x="1982431" y="139230"/>
                  </a:lnTo>
                  <a:lnTo>
                    <a:pt x="1964093" y="97726"/>
                  </a:lnTo>
                  <a:lnTo>
                    <a:pt x="1949716" y="54216"/>
                  </a:lnTo>
                  <a:lnTo>
                    <a:pt x="1939556" y="8877"/>
                  </a:lnTo>
                  <a:lnTo>
                    <a:pt x="2143722" y="0"/>
                  </a:lnTo>
                  <a:lnTo>
                    <a:pt x="1816214" y="0"/>
                  </a:lnTo>
                  <a:lnTo>
                    <a:pt x="1823834" y="47117"/>
                  </a:lnTo>
                  <a:lnTo>
                    <a:pt x="1834794" y="91846"/>
                  </a:lnTo>
                  <a:lnTo>
                    <a:pt x="1849056" y="135140"/>
                  </a:lnTo>
                  <a:lnTo>
                    <a:pt x="1866468" y="176847"/>
                  </a:lnTo>
                  <a:lnTo>
                    <a:pt x="1886889" y="216852"/>
                  </a:lnTo>
                  <a:lnTo>
                    <a:pt x="1910156" y="255016"/>
                  </a:lnTo>
                  <a:lnTo>
                    <a:pt x="1936127" y="291198"/>
                  </a:lnTo>
                  <a:lnTo>
                    <a:pt x="1964651" y="325272"/>
                  </a:lnTo>
                  <a:lnTo>
                    <a:pt x="1995589" y="357085"/>
                  </a:lnTo>
                  <a:lnTo>
                    <a:pt x="2028786" y="386524"/>
                  </a:lnTo>
                  <a:lnTo>
                    <a:pt x="2064105" y="413435"/>
                  </a:lnTo>
                  <a:lnTo>
                    <a:pt x="2101380" y="437680"/>
                  </a:lnTo>
                  <a:lnTo>
                    <a:pt x="2140483" y="459143"/>
                  </a:lnTo>
                  <a:lnTo>
                    <a:pt x="2181250" y="477672"/>
                  </a:lnTo>
                  <a:lnTo>
                    <a:pt x="2223541" y="493128"/>
                  </a:lnTo>
                  <a:lnTo>
                    <a:pt x="2267204" y="505396"/>
                  </a:lnTo>
                  <a:lnTo>
                    <a:pt x="2312098" y="514324"/>
                  </a:lnTo>
                  <a:lnTo>
                    <a:pt x="2358072" y="519785"/>
                  </a:lnTo>
                  <a:lnTo>
                    <a:pt x="2404986" y="521627"/>
                  </a:lnTo>
                  <a:lnTo>
                    <a:pt x="2411488" y="521589"/>
                  </a:lnTo>
                  <a:lnTo>
                    <a:pt x="2483472" y="516458"/>
                  </a:lnTo>
                  <a:lnTo>
                    <a:pt x="2534653" y="507453"/>
                  </a:lnTo>
                  <a:lnTo>
                    <a:pt x="2584500" y="494131"/>
                  </a:lnTo>
                  <a:lnTo>
                    <a:pt x="2632773" y="476580"/>
                  </a:lnTo>
                  <a:lnTo>
                    <a:pt x="2679268" y="454914"/>
                  </a:lnTo>
                  <a:lnTo>
                    <a:pt x="2723743" y="429221"/>
                  </a:lnTo>
                  <a:lnTo>
                    <a:pt x="2764904" y="400392"/>
                  </a:lnTo>
                  <a:lnTo>
                    <a:pt x="2805785" y="366217"/>
                  </a:lnTo>
                  <a:lnTo>
                    <a:pt x="2842907" y="329095"/>
                  </a:lnTo>
                  <a:lnTo>
                    <a:pt x="2876689" y="288886"/>
                  </a:lnTo>
                  <a:lnTo>
                    <a:pt x="2906534" y="246329"/>
                  </a:lnTo>
                  <a:lnTo>
                    <a:pt x="2932353" y="201676"/>
                  </a:lnTo>
                  <a:lnTo>
                    <a:pt x="2954083" y="155130"/>
                  </a:lnTo>
                  <a:lnTo>
                    <a:pt x="2971622" y="106946"/>
                  </a:lnTo>
                  <a:lnTo>
                    <a:pt x="2984893" y="57327"/>
                  </a:lnTo>
                  <a:lnTo>
                    <a:pt x="2993821" y="6527"/>
                  </a:lnTo>
                  <a:lnTo>
                    <a:pt x="2994393" y="0"/>
                  </a:lnTo>
                  <a:close/>
                </a:path>
                <a:path w="4243705" h="2220595">
                  <a:moveTo>
                    <a:pt x="4243108" y="221996"/>
                  </a:moveTo>
                  <a:lnTo>
                    <a:pt x="4240047" y="199009"/>
                  </a:lnTo>
                  <a:lnTo>
                    <a:pt x="4227995" y="178257"/>
                  </a:lnTo>
                  <a:lnTo>
                    <a:pt x="4070007" y="0"/>
                  </a:lnTo>
                  <a:lnTo>
                    <a:pt x="3908463" y="0"/>
                  </a:lnTo>
                  <a:lnTo>
                    <a:pt x="4097490" y="213296"/>
                  </a:lnTo>
                  <a:lnTo>
                    <a:pt x="1997163" y="2074570"/>
                  </a:lnTo>
                  <a:lnTo>
                    <a:pt x="158610" y="0"/>
                  </a:lnTo>
                  <a:lnTo>
                    <a:pt x="0" y="0"/>
                  </a:lnTo>
                  <a:lnTo>
                    <a:pt x="1946808" y="2199932"/>
                  </a:lnTo>
                  <a:lnTo>
                    <a:pt x="1992020" y="2220277"/>
                  </a:lnTo>
                  <a:lnTo>
                    <a:pt x="2002650" y="2219337"/>
                  </a:lnTo>
                  <a:lnTo>
                    <a:pt x="2013051" y="2216493"/>
                  </a:lnTo>
                  <a:lnTo>
                    <a:pt x="2022957" y="2211743"/>
                  </a:lnTo>
                  <a:lnTo>
                    <a:pt x="2032101" y="2205075"/>
                  </a:lnTo>
                  <a:lnTo>
                    <a:pt x="2179358" y="2074570"/>
                  </a:lnTo>
                  <a:lnTo>
                    <a:pt x="4222953" y="263537"/>
                  </a:lnTo>
                  <a:lnTo>
                    <a:pt x="4237355" y="244424"/>
                  </a:lnTo>
                  <a:lnTo>
                    <a:pt x="4243108" y="22199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38565"/>
              <a:ext cx="2870835" cy="4037965"/>
            </a:xfrm>
            <a:custGeom>
              <a:avLst/>
              <a:gdLst/>
              <a:ahLst/>
              <a:cxnLst/>
              <a:rect l="l" t="t" r="r" b="b"/>
              <a:pathLst>
                <a:path w="2870835" h="4037965">
                  <a:moveTo>
                    <a:pt x="2693166" y="4037921"/>
                  </a:moveTo>
                  <a:lnTo>
                    <a:pt x="0" y="3934886"/>
                  </a:lnTo>
                  <a:lnTo>
                    <a:pt x="0" y="0"/>
                  </a:lnTo>
                  <a:lnTo>
                    <a:pt x="17933" y="4345"/>
                  </a:lnTo>
                  <a:lnTo>
                    <a:pt x="49026" y="27089"/>
                  </a:lnTo>
                  <a:lnTo>
                    <a:pt x="69321" y="59827"/>
                  </a:lnTo>
                  <a:lnTo>
                    <a:pt x="75707" y="99210"/>
                  </a:lnTo>
                  <a:lnTo>
                    <a:pt x="44557" y="912429"/>
                  </a:lnTo>
                  <a:lnTo>
                    <a:pt x="1376408" y="963382"/>
                  </a:lnTo>
                  <a:lnTo>
                    <a:pt x="1415188" y="972779"/>
                  </a:lnTo>
                  <a:lnTo>
                    <a:pt x="1446281" y="995522"/>
                  </a:lnTo>
                  <a:lnTo>
                    <a:pt x="1466576" y="1028261"/>
                  </a:lnTo>
                  <a:lnTo>
                    <a:pt x="1472962" y="1067644"/>
                  </a:lnTo>
                  <a:lnTo>
                    <a:pt x="1441812" y="1880863"/>
                  </a:lnTo>
                  <a:lnTo>
                    <a:pt x="2773556" y="1931816"/>
                  </a:lnTo>
                  <a:lnTo>
                    <a:pt x="2812460" y="1941336"/>
                  </a:lnTo>
                  <a:lnTo>
                    <a:pt x="2843617" y="1964143"/>
                  </a:lnTo>
                  <a:lnTo>
                    <a:pt x="2863935" y="1996906"/>
                  </a:lnTo>
                  <a:lnTo>
                    <a:pt x="2870325" y="2036292"/>
                  </a:lnTo>
                  <a:lnTo>
                    <a:pt x="2797427" y="3941367"/>
                  </a:lnTo>
                  <a:lnTo>
                    <a:pt x="2788031" y="3980147"/>
                  </a:lnTo>
                  <a:lnTo>
                    <a:pt x="2765287" y="4011240"/>
                  </a:lnTo>
                  <a:lnTo>
                    <a:pt x="2732548" y="4031535"/>
                  </a:lnTo>
                  <a:lnTo>
                    <a:pt x="2693166" y="4037921"/>
                  </a:lnTo>
                  <a:close/>
                </a:path>
              </a:pathLst>
            </a:custGeom>
            <a:solidFill>
              <a:srgbClr val="FF6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2935"/>
              <a:ext cx="2660650" cy="2713990"/>
            </a:xfrm>
            <a:custGeom>
              <a:avLst/>
              <a:gdLst/>
              <a:ahLst/>
              <a:cxnLst/>
              <a:rect l="l" t="t" r="r" b="b"/>
              <a:pathLst>
                <a:path w="2660650" h="2713990">
                  <a:moveTo>
                    <a:pt x="641350" y="792632"/>
                  </a:moveTo>
                  <a:lnTo>
                    <a:pt x="618871" y="749820"/>
                  </a:lnTo>
                  <a:lnTo>
                    <a:pt x="283260" y="640295"/>
                  </a:lnTo>
                  <a:lnTo>
                    <a:pt x="257898" y="637705"/>
                  </a:lnTo>
                  <a:lnTo>
                    <a:pt x="234315" y="644779"/>
                  </a:lnTo>
                  <a:lnTo>
                    <a:pt x="215099" y="660184"/>
                  </a:lnTo>
                  <a:lnTo>
                    <a:pt x="202869" y="682574"/>
                  </a:lnTo>
                  <a:lnTo>
                    <a:pt x="200279" y="707936"/>
                  </a:lnTo>
                  <a:lnTo>
                    <a:pt x="207352" y="731520"/>
                  </a:lnTo>
                  <a:lnTo>
                    <a:pt x="222758" y="750735"/>
                  </a:lnTo>
                  <a:lnTo>
                    <a:pt x="245148" y="762965"/>
                  </a:lnTo>
                  <a:lnTo>
                    <a:pt x="558368" y="860272"/>
                  </a:lnTo>
                  <a:lnTo>
                    <a:pt x="564680" y="862304"/>
                  </a:lnTo>
                  <a:lnTo>
                    <a:pt x="571106" y="863155"/>
                  </a:lnTo>
                  <a:lnTo>
                    <a:pt x="577418" y="863155"/>
                  </a:lnTo>
                  <a:lnTo>
                    <a:pt x="597357" y="859967"/>
                  </a:lnTo>
                  <a:lnTo>
                    <a:pt x="615149" y="850887"/>
                  </a:lnTo>
                  <a:lnTo>
                    <a:pt x="629412" y="836650"/>
                  </a:lnTo>
                  <a:lnTo>
                    <a:pt x="638759" y="817981"/>
                  </a:lnTo>
                  <a:lnTo>
                    <a:pt x="641350" y="792632"/>
                  </a:lnTo>
                  <a:close/>
                </a:path>
                <a:path w="2660650" h="2713990">
                  <a:moveTo>
                    <a:pt x="717651" y="1217688"/>
                  </a:moveTo>
                  <a:lnTo>
                    <a:pt x="713651" y="1192479"/>
                  </a:lnTo>
                  <a:lnTo>
                    <a:pt x="700722" y="1171536"/>
                  </a:lnTo>
                  <a:lnTo>
                    <a:pt x="680872" y="1157008"/>
                  </a:lnTo>
                  <a:lnTo>
                    <a:pt x="656094" y="1151001"/>
                  </a:lnTo>
                  <a:lnTo>
                    <a:pt x="630796" y="1155039"/>
                  </a:lnTo>
                  <a:lnTo>
                    <a:pt x="609866" y="1168031"/>
                  </a:lnTo>
                  <a:lnTo>
                    <a:pt x="595388" y="1187958"/>
                  </a:lnTo>
                  <a:lnTo>
                    <a:pt x="589407" y="1212773"/>
                  </a:lnTo>
                  <a:lnTo>
                    <a:pt x="579615" y="1252893"/>
                  </a:lnTo>
                  <a:lnTo>
                    <a:pt x="555980" y="1285087"/>
                  </a:lnTo>
                  <a:lnTo>
                    <a:pt x="522033" y="1306144"/>
                  </a:lnTo>
                  <a:lnTo>
                    <a:pt x="481291" y="1312849"/>
                  </a:lnTo>
                  <a:lnTo>
                    <a:pt x="460895" y="1310081"/>
                  </a:lnTo>
                  <a:lnTo>
                    <a:pt x="424230" y="1293241"/>
                  </a:lnTo>
                  <a:lnTo>
                    <a:pt x="396367" y="1263167"/>
                  </a:lnTo>
                  <a:lnTo>
                    <a:pt x="382409" y="1225296"/>
                  </a:lnTo>
                  <a:lnTo>
                    <a:pt x="381203" y="1204734"/>
                  </a:lnTo>
                  <a:lnTo>
                    <a:pt x="377139" y="1179563"/>
                  </a:lnTo>
                  <a:lnTo>
                    <a:pt x="364172" y="1158633"/>
                  </a:lnTo>
                  <a:lnTo>
                    <a:pt x="344284" y="1144079"/>
                  </a:lnTo>
                  <a:lnTo>
                    <a:pt x="319443" y="1138047"/>
                  </a:lnTo>
                  <a:lnTo>
                    <a:pt x="294309" y="1142225"/>
                  </a:lnTo>
                  <a:lnTo>
                    <a:pt x="273367" y="1155204"/>
                  </a:lnTo>
                  <a:lnTo>
                    <a:pt x="258787" y="1175054"/>
                  </a:lnTo>
                  <a:lnTo>
                    <a:pt x="252755" y="1199819"/>
                  </a:lnTo>
                  <a:lnTo>
                    <a:pt x="255485" y="1245692"/>
                  </a:lnTo>
                  <a:lnTo>
                    <a:pt x="266941" y="1289494"/>
                  </a:lnTo>
                  <a:lnTo>
                    <a:pt x="286740" y="1330210"/>
                  </a:lnTo>
                  <a:lnTo>
                    <a:pt x="314515" y="1366812"/>
                  </a:lnTo>
                  <a:lnTo>
                    <a:pt x="348856" y="1397342"/>
                  </a:lnTo>
                  <a:lnTo>
                    <a:pt x="387921" y="1420215"/>
                  </a:lnTo>
                  <a:lnTo>
                    <a:pt x="430733" y="1434998"/>
                  </a:lnTo>
                  <a:lnTo>
                    <a:pt x="476262" y="1441196"/>
                  </a:lnTo>
                  <a:lnTo>
                    <a:pt x="482257" y="1441411"/>
                  </a:lnTo>
                  <a:lnTo>
                    <a:pt x="485254" y="1441411"/>
                  </a:lnTo>
                  <a:lnTo>
                    <a:pt x="530694" y="1436941"/>
                  </a:lnTo>
                  <a:lnTo>
                    <a:pt x="573278" y="1424051"/>
                  </a:lnTo>
                  <a:lnTo>
                    <a:pt x="612089" y="1403629"/>
                  </a:lnTo>
                  <a:lnTo>
                    <a:pt x="646214" y="1376476"/>
                  </a:lnTo>
                  <a:lnTo>
                    <a:pt x="674738" y="1343469"/>
                  </a:lnTo>
                  <a:lnTo>
                    <a:pt x="692467" y="1312849"/>
                  </a:lnTo>
                  <a:lnTo>
                    <a:pt x="696772" y="1305445"/>
                  </a:lnTo>
                  <a:lnTo>
                    <a:pt x="711377" y="1263230"/>
                  </a:lnTo>
                  <a:lnTo>
                    <a:pt x="717651" y="1217688"/>
                  </a:lnTo>
                  <a:close/>
                </a:path>
                <a:path w="2660650" h="2713990">
                  <a:moveTo>
                    <a:pt x="2660612" y="1081100"/>
                  </a:moveTo>
                  <a:lnTo>
                    <a:pt x="2643594" y="1035011"/>
                  </a:lnTo>
                  <a:lnTo>
                    <a:pt x="2598966" y="1014526"/>
                  </a:lnTo>
                  <a:lnTo>
                    <a:pt x="1230934" y="962177"/>
                  </a:lnTo>
                  <a:lnTo>
                    <a:pt x="1263472" y="112674"/>
                  </a:lnTo>
                  <a:lnTo>
                    <a:pt x="1246454" y="66535"/>
                  </a:lnTo>
                  <a:lnTo>
                    <a:pt x="1201813" y="45986"/>
                  </a:lnTo>
                  <a:lnTo>
                    <a:pt x="0" y="0"/>
                  </a:lnTo>
                  <a:lnTo>
                    <a:pt x="0" y="128524"/>
                  </a:lnTo>
                  <a:lnTo>
                    <a:pt x="1132662" y="171869"/>
                  </a:lnTo>
                  <a:lnTo>
                    <a:pt x="1100124" y="1021372"/>
                  </a:lnTo>
                  <a:lnTo>
                    <a:pt x="1117142" y="1067511"/>
                  </a:lnTo>
                  <a:lnTo>
                    <a:pt x="1161783" y="1088059"/>
                  </a:lnTo>
                  <a:lnTo>
                    <a:pt x="2529814" y="1140409"/>
                  </a:lnTo>
                  <a:lnTo>
                    <a:pt x="2474569" y="2583154"/>
                  </a:lnTo>
                  <a:lnTo>
                    <a:pt x="1106538" y="2530805"/>
                  </a:lnTo>
                  <a:lnTo>
                    <a:pt x="1105903" y="2530805"/>
                  </a:lnTo>
                  <a:lnTo>
                    <a:pt x="0" y="2488476"/>
                  </a:lnTo>
                  <a:lnTo>
                    <a:pt x="0" y="2617000"/>
                  </a:lnTo>
                  <a:lnTo>
                    <a:pt x="1101509" y="2659151"/>
                  </a:lnTo>
                  <a:lnTo>
                    <a:pt x="1102156" y="2659151"/>
                  </a:lnTo>
                  <a:lnTo>
                    <a:pt x="2533764" y="2713964"/>
                  </a:lnTo>
                  <a:lnTo>
                    <a:pt x="2536228" y="2713964"/>
                  </a:lnTo>
                  <a:lnTo>
                    <a:pt x="2548204" y="2712834"/>
                  </a:lnTo>
                  <a:lnTo>
                    <a:pt x="2588310" y="2687383"/>
                  </a:lnTo>
                  <a:lnTo>
                    <a:pt x="2603106" y="2583154"/>
                  </a:lnTo>
                  <a:lnTo>
                    <a:pt x="2660612" y="108110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632657" y="8124011"/>
            <a:ext cx="4566285" cy="2163445"/>
            <a:chOff x="6632657" y="8124011"/>
            <a:chExt cx="4566285" cy="2163445"/>
          </a:xfrm>
        </p:grpSpPr>
        <p:sp>
          <p:nvSpPr>
            <p:cNvPr id="10" name="object 10"/>
            <p:cNvSpPr/>
            <p:nvPr/>
          </p:nvSpPr>
          <p:spPr>
            <a:xfrm>
              <a:off x="6632657" y="8124011"/>
              <a:ext cx="4566285" cy="2163445"/>
            </a:xfrm>
            <a:custGeom>
              <a:avLst/>
              <a:gdLst/>
              <a:ahLst/>
              <a:cxnLst/>
              <a:rect l="l" t="t" r="r" b="b"/>
              <a:pathLst>
                <a:path w="4566284" h="2163445">
                  <a:moveTo>
                    <a:pt x="4558589" y="2162987"/>
                  </a:moveTo>
                  <a:lnTo>
                    <a:pt x="2710" y="2162987"/>
                  </a:lnTo>
                  <a:lnTo>
                    <a:pt x="2040" y="2151982"/>
                  </a:lnTo>
                  <a:lnTo>
                    <a:pt x="354" y="2102351"/>
                  </a:lnTo>
                  <a:lnTo>
                    <a:pt x="0" y="2052845"/>
                  </a:lnTo>
                  <a:lnTo>
                    <a:pt x="971" y="2003481"/>
                  </a:lnTo>
                  <a:lnTo>
                    <a:pt x="3262" y="1954276"/>
                  </a:lnTo>
                  <a:lnTo>
                    <a:pt x="6867" y="1905246"/>
                  </a:lnTo>
                  <a:lnTo>
                    <a:pt x="11778" y="1856407"/>
                  </a:lnTo>
                  <a:lnTo>
                    <a:pt x="17991" y="1807775"/>
                  </a:lnTo>
                  <a:lnTo>
                    <a:pt x="25498" y="1759367"/>
                  </a:lnTo>
                  <a:lnTo>
                    <a:pt x="34293" y="1711198"/>
                  </a:lnTo>
                  <a:lnTo>
                    <a:pt x="44371" y="1663287"/>
                  </a:lnTo>
                  <a:lnTo>
                    <a:pt x="55724" y="1615647"/>
                  </a:lnTo>
                  <a:lnTo>
                    <a:pt x="68347" y="1568297"/>
                  </a:lnTo>
                  <a:lnTo>
                    <a:pt x="82233" y="1521252"/>
                  </a:lnTo>
                  <a:lnTo>
                    <a:pt x="97376" y="1474529"/>
                  </a:lnTo>
                  <a:lnTo>
                    <a:pt x="113770" y="1428143"/>
                  </a:lnTo>
                  <a:lnTo>
                    <a:pt x="131408" y="1382112"/>
                  </a:lnTo>
                  <a:lnTo>
                    <a:pt x="150285" y="1336451"/>
                  </a:lnTo>
                  <a:lnTo>
                    <a:pt x="170394" y="1291177"/>
                  </a:lnTo>
                  <a:lnTo>
                    <a:pt x="191728" y="1246307"/>
                  </a:lnTo>
                  <a:lnTo>
                    <a:pt x="214282" y="1201855"/>
                  </a:lnTo>
                  <a:lnTo>
                    <a:pt x="238049" y="1157840"/>
                  </a:lnTo>
                  <a:lnTo>
                    <a:pt x="263023" y="1114276"/>
                  </a:lnTo>
                  <a:lnTo>
                    <a:pt x="289197" y="1071181"/>
                  </a:lnTo>
                  <a:lnTo>
                    <a:pt x="316566" y="1028571"/>
                  </a:lnTo>
                  <a:lnTo>
                    <a:pt x="345123" y="986462"/>
                  </a:lnTo>
                  <a:lnTo>
                    <a:pt x="374862" y="944870"/>
                  </a:lnTo>
                  <a:lnTo>
                    <a:pt x="405777" y="903812"/>
                  </a:lnTo>
                  <a:lnTo>
                    <a:pt x="437860" y="863303"/>
                  </a:lnTo>
                  <a:lnTo>
                    <a:pt x="471107" y="823361"/>
                  </a:lnTo>
                  <a:lnTo>
                    <a:pt x="505511" y="784002"/>
                  </a:lnTo>
                  <a:lnTo>
                    <a:pt x="541066" y="745241"/>
                  </a:lnTo>
                  <a:lnTo>
                    <a:pt x="577764" y="707096"/>
                  </a:lnTo>
                  <a:lnTo>
                    <a:pt x="612479" y="672633"/>
                  </a:lnTo>
                  <a:lnTo>
                    <a:pt x="647922" y="638950"/>
                  </a:lnTo>
                  <a:lnTo>
                    <a:pt x="684077" y="606055"/>
                  </a:lnTo>
                  <a:lnTo>
                    <a:pt x="720932" y="573952"/>
                  </a:lnTo>
                  <a:lnTo>
                    <a:pt x="758471" y="542649"/>
                  </a:lnTo>
                  <a:lnTo>
                    <a:pt x="796680" y="512152"/>
                  </a:lnTo>
                  <a:lnTo>
                    <a:pt x="835546" y="482468"/>
                  </a:lnTo>
                  <a:lnTo>
                    <a:pt x="875054" y="453602"/>
                  </a:lnTo>
                  <a:lnTo>
                    <a:pt x="915190" y="425561"/>
                  </a:lnTo>
                  <a:lnTo>
                    <a:pt x="955940" y="398353"/>
                  </a:lnTo>
                  <a:lnTo>
                    <a:pt x="997289" y="371982"/>
                  </a:lnTo>
                  <a:lnTo>
                    <a:pt x="1039224" y="346455"/>
                  </a:lnTo>
                  <a:lnTo>
                    <a:pt x="1081729" y="321780"/>
                  </a:lnTo>
                  <a:lnTo>
                    <a:pt x="1124792" y="297962"/>
                  </a:lnTo>
                  <a:lnTo>
                    <a:pt x="1168397" y="275007"/>
                  </a:lnTo>
                  <a:lnTo>
                    <a:pt x="1212530" y="252923"/>
                  </a:lnTo>
                  <a:lnTo>
                    <a:pt x="1257178" y="231715"/>
                  </a:lnTo>
                  <a:lnTo>
                    <a:pt x="1302326" y="211390"/>
                  </a:lnTo>
                  <a:lnTo>
                    <a:pt x="1347960" y="191954"/>
                  </a:lnTo>
                  <a:lnTo>
                    <a:pt x="1394066" y="173415"/>
                  </a:lnTo>
                  <a:lnTo>
                    <a:pt x="1440629" y="155777"/>
                  </a:lnTo>
                  <a:lnTo>
                    <a:pt x="1487635" y="139048"/>
                  </a:lnTo>
                  <a:lnTo>
                    <a:pt x="1535071" y="123234"/>
                  </a:lnTo>
                  <a:lnTo>
                    <a:pt x="1582921" y="108341"/>
                  </a:lnTo>
                  <a:lnTo>
                    <a:pt x="1631172" y="94376"/>
                  </a:lnTo>
                  <a:lnTo>
                    <a:pt x="1679809" y="81345"/>
                  </a:lnTo>
                  <a:lnTo>
                    <a:pt x="1728819" y="69255"/>
                  </a:lnTo>
                  <a:lnTo>
                    <a:pt x="1778187" y="58112"/>
                  </a:lnTo>
                  <a:lnTo>
                    <a:pt x="1827898" y="47922"/>
                  </a:lnTo>
                  <a:lnTo>
                    <a:pt x="1877939" y="38693"/>
                  </a:lnTo>
                  <a:lnTo>
                    <a:pt x="1928296" y="30429"/>
                  </a:lnTo>
                  <a:lnTo>
                    <a:pt x="1978954" y="23138"/>
                  </a:lnTo>
                  <a:lnTo>
                    <a:pt x="2029899" y="16826"/>
                  </a:lnTo>
                  <a:lnTo>
                    <a:pt x="2081117" y="11500"/>
                  </a:lnTo>
                  <a:lnTo>
                    <a:pt x="2132593" y="7166"/>
                  </a:lnTo>
                  <a:lnTo>
                    <a:pt x="2184136" y="3849"/>
                  </a:lnTo>
                  <a:lnTo>
                    <a:pt x="2235570" y="1552"/>
                  </a:lnTo>
                  <a:lnTo>
                    <a:pt x="2286880" y="271"/>
                  </a:lnTo>
                  <a:lnTo>
                    <a:pt x="2338051" y="0"/>
                  </a:lnTo>
                  <a:lnTo>
                    <a:pt x="2389069" y="735"/>
                  </a:lnTo>
                  <a:lnTo>
                    <a:pt x="2439919" y="2473"/>
                  </a:lnTo>
                  <a:lnTo>
                    <a:pt x="2490584" y="5209"/>
                  </a:lnTo>
                  <a:lnTo>
                    <a:pt x="2541051" y="8939"/>
                  </a:lnTo>
                  <a:lnTo>
                    <a:pt x="2591304" y="13658"/>
                  </a:lnTo>
                  <a:lnTo>
                    <a:pt x="2641328" y="19363"/>
                  </a:lnTo>
                  <a:lnTo>
                    <a:pt x="2691108" y="26050"/>
                  </a:lnTo>
                  <a:lnTo>
                    <a:pt x="2740630" y="33713"/>
                  </a:lnTo>
                  <a:lnTo>
                    <a:pt x="2789878" y="42348"/>
                  </a:lnTo>
                  <a:lnTo>
                    <a:pt x="2838837" y="51953"/>
                  </a:lnTo>
                  <a:lnTo>
                    <a:pt x="2887492" y="62521"/>
                  </a:lnTo>
                  <a:lnTo>
                    <a:pt x="2935829" y="74050"/>
                  </a:lnTo>
                  <a:lnTo>
                    <a:pt x="2983831" y="86534"/>
                  </a:lnTo>
                  <a:lnTo>
                    <a:pt x="3031485" y="99970"/>
                  </a:lnTo>
                  <a:lnTo>
                    <a:pt x="3078775" y="114353"/>
                  </a:lnTo>
                  <a:lnTo>
                    <a:pt x="3125686" y="129680"/>
                  </a:lnTo>
                  <a:lnTo>
                    <a:pt x="3172203" y="145945"/>
                  </a:lnTo>
                  <a:lnTo>
                    <a:pt x="3218311" y="163144"/>
                  </a:lnTo>
                  <a:lnTo>
                    <a:pt x="3263995" y="181275"/>
                  </a:lnTo>
                  <a:lnTo>
                    <a:pt x="3309241" y="200331"/>
                  </a:lnTo>
                  <a:lnTo>
                    <a:pt x="3354032" y="220309"/>
                  </a:lnTo>
                  <a:lnTo>
                    <a:pt x="3398355" y="241205"/>
                  </a:lnTo>
                  <a:lnTo>
                    <a:pt x="3442193" y="263014"/>
                  </a:lnTo>
                  <a:lnTo>
                    <a:pt x="3485533" y="285732"/>
                  </a:lnTo>
                  <a:lnTo>
                    <a:pt x="3528359" y="309356"/>
                  </a:lnTo>
                  <a:lnTo>
                    <a:pt x="3570655" y="333880"/>
                  </a:lnTo>
                  <a:lnTo>
                    <a:pt x="3612408" y="359301"/>
                  </a:lnTo>
                  <a:lnTo>
                    <a:pt x="3653601" y="385613"/>
                  </a:lnTo>
                  <a:lnTo>
                    <a:pt x="3694221" y="412814"/>
                  </a:lnTo>
                  <a:lnTo>
                    <a:pt x="3734252" y="440899"/>
                  </a:lnTo>
                  <a:lnTo>
                    <a:pt x="3773678" y="469863"/>
                  </a:lnTo>
                  <a:lnTo>
                    <a:pt x="3815606" y="502168"/>
                  </a:lnTo>
                  <a:lnTo>
                    <a:pt x="3856493" y="535250"/>
                  </a:lnTo>
                  <a:lnTo>
                    <a:pt x="3896331" y="569095"/>
                  </a:lnTo>
                  <a:lnTo>
                    <a:pt x="3935111" y="603687"/>
                  </a:lnTo>
                  <a:lnTo>
                    <a:pt x="3972825" y="639012"/>
                  </a:lnTo>
                  <a:lnTo>
                    <a:pt x="4009463" y="675053"/>
                  </a:lnTo>
                  <a:lnTo>
                    <a:pt x="4045017" y="711796"/>
                  </a:lnTo>
                  <a:lnTo>
                    <a:pt x="4079480" y="749226"/>
                  </a:lnTo>
                  <a:lnTo>
                    <a:pt x="4112841" y="787326"/>
                  </a:lnTo>
                  <a:lnTo>
                    <a:pt x="4145092" y="826083"/>
                  </a:lnTo>
                  <a:lnTo>
                    <a:pt x="4176225" y="865480"/>
                  </a:lnTo>
                  <a:lnTo>
                    <a:pt x="4206232" y="905503"/>
                  </a:lnTo>
                  <a:lnTo>
                    <a:pt x="4235103" y="946137"/>
                  </a:lnTo>
                  <a:lnTo>
                    <a:pt x="4262829" y="987365"/>
                  </a:lnTo>
                  <a:lnTo>
                    <a:pt x="4289404" y="1029174"/>
                  </a:lnTo>
                  <a:lnTo>
                    <a:pt x="4314816" y="1071547"/>
                  </a:lnTo>
                  <a:lnTo>
                    <a:pt x="4339059" y="1114469"/>
                  </a:lnTo>
                  <a:lnTo>
                    <a:pt x="4362124" y="1157926"/>
                  </a:lnTo>
                  <a:lnTo>
                    <a:pt x="4384001" y="1201901"/>
                  </a:lnTo>
                  <a:lnTo>
                    <a:pt x="4404683" y="1246380"/>
                  </a:lnTo>
                  <a:lnTo>
                    <a:pt x="4424160" y="1291348"/>
                  </a:lnTo>
                  <a:lnTo>
                    <a:pt x="4442424" y="1336789"/>
                  </a:lnTo>
                  <a:lnTo>
                    <a:pt x="4459467" y="1382689"/>
                  </a:lnTo>
                  <a:lnTo>
                    <a:pt x="4475279" y="1429031"/>
                  </a:lnTo>
                  <a:lnTo>
                    <a:pt x="4489853" y="1475800"/>
                  </a:lnTo>
                  <a:lnTo>
                    <a:pt x="4503179" y="1522983"/>
                  </a:lnTo>
                  <a:lnTo>
                    <a:pt x="4515249" y="1570562"/>
                  </a:lnTo>
                  <a:lnTo>
                    <a:pt x="4526054" y="1618523"/>
                  </a:lnTo>
                  <a:lnTo>
                    <a:pt x="4535587" y="1666851"/>
                  </a:lnTo>
                  <a:lnTo>
                    <a:pt x="4543837" y="1715530"/>
                  </a:lnTo>
                  <a:lnTo>
                    <a:pt x="4550797" y="1764546"/>
                  </a:lnTo>
                  <a:lnTo>
                    <a:pt x="4556458" y="1813883"/>
                  </a:lnTo>
                  <a:lnTo>
                    <a:pt x="4560811" y="1863525"/>
                  </a:lnTo>
                  <a:lnTo>
                    <a:pt x="4563757" y="1911814"/>
                  </a:lnTo>
                  <a:lnTo>
                    <a:pt x="4565442" y="1959999"/>
                  </a:lnTo>
                  <a:lnTo>
                    <a:pt x="4565873" y="2008066"/>
                  </a:lnTo>
                  <a:lnTo>
                    <a:pt x="4565055" y="2056000"/>
                  </a:lnTo>
                  <a:lnTo>
                    <a:pt x="4562994" y="2103786"/>
                  </a:lnTo>
                  <a:lnTo>
                    <a:pt x="4559694" y="2151410"/>
                  </a:lnTo>
                  <a:lnTo>
                    <a:pt x="4558589" y="2162987"/>
                  </a:lnTo>
                  <a:close/>
                </a:path>
              </a:pathLst>
            </a:custGeom>
            <a:solidFill>
              <a:srgbClr val="31C2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32358" y="8323808"/>
              <a:ext cx="4166870" cy="1963420"/>
            </a:xfrm>
            <a:custGeom>
              <a:avLst/>
              <a:gdLst/>
              <a:ahLst/>
              <a:cxnLst/>
              <a:rect l="l" t="t" r="r" b="b"/>
              <a:pathLst>
                <a:path w="4166870" h="1963420">
                  <a:moveTo>
                    <a:pt x="1751660" y="1169365"/>
                  </a:moveTo>
                  <a:lnTo>
                    <a:pt x="1744408" y="1146302"/>
                  </a:lnTo>
                  <a:lnTo>
                    <a:pt x="1729028" y="1127645"/>
                  </a:lnTo>
                  <a:lnTo>
                    <a:pt x="1706892" y="1115936"/>
                  </a:lnTo>
                  <a:lnTo>
                    <a:pt x="1681937" y="1113726"/>
                  </a:lnTo>
                  <a:lnTo>
                    <a:pt x="1658886" y="1120978"/>
                  </a:lnTo>
                  <a:lnTo>
                    <a:pt x="1640230" y="1136357"/>
                  </a:lnTo>
                  <a:lnTo>
                    <a:pt x="1628521" y="1158481"/>
                  </a:lnTo>
                  <a:lnTo>
                    <a:pt x="1610334" y="1199045"/>
                  </a:lnTo>
                  <a:lnTo>
                    <a:pt x="1583042" y="1232281"/>
                  </a:lnTo>
                  <a:lnTo>
                    <a:pt x="1548612" y="1257109"/>
                  </a:lnTo>
                  <a:lnTo>
                    <a:pt x="1509052" y="1272476"/>
                  </a:lnTo>
                  <a:lnTo>
                    <a:pt x="1466316" y="1277289"/>
                  </a:lnTo>
                  <a:lnTo>
                    <a:pt x="1422387" y="1270482"/>
                  </a:lnTo>
                  <a:lnTo>
                    <a:pt x="1397431" y="1268272"/>
                  </a:lnTo>
                  <a:lnTo>
                    <a:pt x="1374368" y="1275524"/>
                  </a:lnTo>
                  <a:lnTo>
                    <a:pt x="1355725" y="1290904"/>
                  </a:lnTo>
                  <a:lnTo>
                    <a:pt x="1344002" y="1313040"/>
                  </a:lnTo>
                  <a:lnTo>
                    <a:pt x="1341856" y="1337970"/>
                  </a:lnTo>
                  <a:lnTo>
                    <a:pt x="1349146" y="1360995"/>
                  </a:lnTo>
                  <a:lnTo>
                    <a:pt x="1386662" y="1391310"/>
                  </a:lnTo>
                  <a:lnTo>
                    <a:pt x="1428165" y="1400429"/>
                  </a:lnTo>
                  <a:lnTo>
                    <a:pt x="1469974" y="1403489"/>
                  </a:lnTo>
                  <a:lnTo>
                    <a:pt x="1505851" y="1401254"/>
                  </a:lnTo>
                  <a:lnTo>
                    <a:pt x="1575663" y="1383461"/>
                  </a:lnTo>
                  <a:lnTo>
                    <a:pt x="1647672" y="1342821"/>
                  </a:lnTo>
                  <a:lnTo>
                    <a:pt x="1681556" y="1312329"/>
                  </a:lnTo>
                  <a:lnTo>
                    <a:pt x="1709915" y="1277289"/>
                  </a:lnTo>
                  <a:lnTo>
                    <a:pt x="1710118" y="1277048"/>
                  </a:lnTo>
                  <a:lnTo>
                    <a:pt x="1732889" y="1237526"/>
                  </a:lnTo>
                  <a:lnTo>
                    <a:pt x="1749450" y="1194308"/>
                  </a:lnTo>
                  <a:lnTo>
                    <a:pt x="1751660" y="1169365"/>
                  </a:lnTo>
                  <a:close/>
                </a:path>
                <a:path w="4166870" h="1963420">
                  <a:moveTo>
                    <a:pt x="1779371" y="1963191"/>
                  </a:moveTo>
                  <a:lnTo>
                    <a:pt x="1751672" y="1928444"/>
                  </a:lnTo>
                  <a:lnTo>
                    <a:pt x="1721929" y="1897608"/>
                  </a:lnTo>
                  <a:lnTo>
                    <a:pt x="1689100" y="1868919"/>
                  </a:lnTo>
                  <a:lnTo>
                    <a:pt x="1659445" y="1846961"/>
                  </a:lnTo>
                  <a:lnTo>
                    <a:pt x="1653374" y="1842465"/>
                  </a:lnTo>
                  <a:lnTo>
                    <a:pt x="1614944" y="1818373"/>
                  </a:lnTo>
                  <a:lnTo>
                    <a:pt x="1573987" y="1796707"/>
                  </a:lnTo>
                  <a:lnTo>
                    <a:pt x="1530705" y="1777568"/>
                  </a:lnTo>
                  <a:lnTo>
                    <a:pt x="1485277" y="1761070"/>
                  </a:lnTo>
                  <a:lnTo>
                    <a:pt x="1437894" y="1747291"/>
                  </a:lnTo>
                  <a:lnTo>
                    <a:pt x="1388732" y="1736331"/>
                  </a:lnTo>
                  <a:lnTo>
                    <a:pt x="1338008" y="1728292"/>
                  </a:lnTo>
                  <a:lnTo>
                    <a:pt x="1285887" y="1723263"/>
                  </a:lnTo>
                  <a:lnTo>
                    <a:pt x="1232560" y="1721345"/>
                  </a:lnTo>
                  <a:lnTo>
                    <a:pt x="1178229" y="1722628"/>
                  </a:lnTo>
                  <a:lnTo>
                    <a:pt x="1123073" y="1727200"/>
                  </a:lnTo>
                  <a:lnTo>
                    <a:pt x="1067269" y="1735175"/>
                  </a:lnTo>
                  <a:lnTo>
                    <a:pt x="1013282" y="1746110"/>
                  </a:lnTo>
                  <a:lnTo>
                    <a:pt x="960615" y="1759940"/>
                  </a:lnTo>
                  <a:lnTo>
                    <a:pt x="909447" y="1776590"/>
                  </a:lnTo>
                  <a:lnTo>
                    <a:pt x="859967" y="1795945"/>
                  </a:lnTo>
                  <a:lnTo>
                    <a:pt x="812342" y="1817928"/>
                  </a:lnTo>
                  <a:lnTo>
                    <a:pt x="766775" y="1842452"/>
                  </a:lnTo>
                  <a:lnTo>
                    <a:pt x="723430" y="1869427"/>
                  </a:lnTo>
                  <a:lnTo>
                    <a:pt x="682498" y="1898751"/>
                  </a:lnTo>
                  <a:lnTo>
                    <a:pt x="644144" y="1930336"/>
                  </a:lnTo>
                  <a:lnTo>
                    <a:pt x="609523" y="1963191"/>
                  </a:lnTo>
                  <a:lnTo>
                    <a:pt x="810475" y="1963191"/>
                  </a:lnTo>
                  <a:lnTo>
                    <a:pt x="849337" y="1940521"/>
                  </a:lnTo>
                  <a:lnTo>
                    <a:pt x="893394" y="1918741"/>
                  </a:lnTo>
                  <a:lnTo>
                    <a:pt x="939584" y="1899627"/>
                  </a:lnTo>
                  <a:lnTo>
                    <a:pt x="987717" y="1883270"/>
                  </a:lnTo>
                  <a:lnTo>
                    <a:pt x="1037564" y="1869782"/>
                  </a:lnTo>
                  <a:lnTo>
                    <a:pt x="1088910" y="1859254"/>
                  </a:lnTo>
                  <a:lnTo>
                    <a:pt x="1160195" y="1849996"/>
                  </a:lnTo>
                  <a:lnTo>
                    <a:pt x="1229906" y="1846961"/>
                  </a:lnTo>
                  <a:lnTo>
                    <a:pt x="1283868" y="1848827"/>
                  </a:lnTo>
                  <a:lnTo>
                    <a:pt x="1336167" y="1854314"/>
                  </a:lnTo>
                  <a:lnTo>
                    <a:pt x="1386535" y="1863305"/>
                  </a:lnTo>
                  <a:lnTo>
                    <a:pt x="1434655" y="1875650"/>
                  </a:lnTo>
                  <a:lnTo>
                    <a:pt x="1480235" y="1891220"/>
                  </a:lnTo>
                  <a:lnTo>
                    <a:pt x="1522984" y="1909864"/>
                  </a:lnTo>
                  <a:lnTo>
                    <a:pt x="1562620" y="1931479"/>
                  </a:lnTo>
                  <a:lnTo>
                    <a:pt x="1598828" y="1955901"/>
                  </a:lnTo>
                  <a:lnTo>
                    <a:pt x="1607578" y="1963191"/>
                  </a:lnTo>
                  <a:lnTo>
                    <a:pt x="1779371" y="1963191"/>
                  </a:lnTo>
                  <a:close/>
                </a:path>
                <a:path w="4166870" h="1963420">
                  <a:moveTo>
                    <a:pt x="2536152" y="1233081"/>
                  </a:moveTo>
                  <a:lnTo>
                    <a:pt x="2510675" y="1191158"/>
                  </a:lnTo>
                  <a:lnTo>
                    <a:pt x="2464600" y="1179918"/>
                  </a:lnTo>
                  <a:lnTo>
                    <a:pt x="2441079" y="1188427"/>
                  </a:lnTo>
                  <a:lnTo>
                    <a:pt x="2411577" y="1202651"/>
                  </a:lnTo>
                  <a:lnTo>
                    <a:pt x="2380323" y="1210716"/>
                  </a:lnTo>
                  <a:lnTo>
                    <a:pt x="2315629" y="1207871"/>
                  </a:lnTo>
                  <a:lnTo>
                    <a:pt x="2256891" y="1180642"/>
                  </a:lnTo>
                  <a:lnTo>
                    <a:pt x="2213191" y="1132852"/>
                  </a:lnTo>
                  <a:lnTo>
                    <a:pt x="2196223" y="1114463"/>
                  </a:lnTo>
                  <a:lnTo>
                    <a:pt x="2174278" y="1104366"/>
                  </a:lnTo>
                  <a:lnTo>
                    <a:pt x="2150148" y="1103223"/>
                  </a:lnTo>
                  <a:lnTo>
                    <a:pt x="2126627" y="1111732"/>
                  </a:lnTo>
                  <a:lnTo>
                    <a:pt x="2108238" y="1128699"/>
                  </a:lnTo>
                  <a:lnTo>
                    <a:pt x="2098141" y="1150645"/>
                  </a:lnTo>
                  <a:lnTo>
                    <a:pt x="2096998" y="1174775"/>
                  </a:lnTo>
                  <a:lnTo>
                    <a:pt x="2105507" y="1198308"/>
                  </a:lnTo>
                  <a:lnTo>
                    <a:pt x="2132469" y="1235837"/>
                  </a:lnTo>
                  <a:lnTo>
                    <a:pt x="2164537" y="1268209"/>
                  </a:lnTo>
                  <a:lnTo>
                    <a:pt x="2201164" y="1295006"/>
                  </a:lnTo>
                  <a:lnTo>
                    <a:pt x="2241727" y="1315834"/>
                  </a:lnTo>
                  <a:lnTo>
                    <a:pt x="2285682" y="1330261"/>
                  </a:lnTo>
                  <a:lnTo>
                    <a:pt x="2338006" y="1338160"/>
                  </a:lnTo>
                  <a:lnTo>
                    <a:pt x="2355456" y="1338668"/>
                  </a:lnTo>
                  <a:lnTo>
                    <a:pt x="2394851" y="1335963"/>
                  </a:lnTo>
                  <a:lnTo>
                    <a:pt x="2433472" y="1327912"/>
                  </a:lnTo>
                  <a:lnTo>
                    <a:pt x="2470848" y="1314602"/>
                  </a:lnTo>
                  <a:lnTo>
                    <a:pt x="2506535" y="1296123"/>
                  </a:lnTo>
                  <a:lnTo>
                    <a:pt x="2535021" y="1257211"/>
                  </a:lnTo>
                  <a:lnTo>
                    <a:pt x="2536152" y="1233081"/>
                  </a:lnTo>
                  <a:close/>
                </a:path>
                <a:path w="4166870" h="1963420">
                  <a:moveTo>
                    <a:pt x="3197009" y="1963191"/>
                  </a:moveTo>
                  <a:lnTo>
                    <a:pt x="3170478" y="1915922"/>
                  </a:lnTo>
                  <a:lnTo>
                    <a:pt x="3133344" y="1889696"/>
                  </a:lnTo>
                  <a:lnTo>
                    <a:pt x="3089681" y="1879854"/>
                  </a:lnTo>
                  <a:lnTo>
                    <a:pt x="3066935" y="1881530"/>
                  </a:lnTo>
                  <a:lnTo>
                    <a:pt x="3024771" y="1897684"/>
                  </a:lnTo>
                  <a:lnTo>
                    <a:pt x="2992132" y="1928812"/>
                  </a:lnTo>
                  <a:lnTo>
                    <a:pt x="2976041" y="1963191"/>
                  </a:lnTo>
                  <a:lnTo>
                    <a:pt x="3197009" y="1963191"/>
                  </a:lnTo>
                  <a:close/>
                </a:path>
                <a:path w="4166870" h="1963420">
                  <a:moveTo>
                    <a:pt x="3644696" y="1904606"/>
                  </a:moveTo>
                  <a:lnTo>
                    <a:pt x="3644023" y="1863979"/>
                  </a:lnTo>
                  <a:lnTo>
                    <a:pt x="3639108" y="1823224"/>
                  </a:lnTo>
                  <a:lnTo>
                    <a:pt x="3628225" y="1776717"/>
                  </a:lnTo>
                  <a:lnTo>
                    <a:pt x="3612057" y="1732076"/>
                  </a:lnTo>
                  <a:lnTo>
                    <a:pt x="3590747" y="1689493"/>
                  </a:lnTo>
                  <a:lnTo>
                    <a:pt x="3564458" y="1649133"/>
                  </a:lnTo>
                  <a:lnTo>
                    <a:pt x="3533330" y="1611198"/>
                  </a:lnTo>
                  <a:lnTo>
                    <a:pt x="3497516" y="1575854"/>
                  </a:lnTo>
                  <a:lnTo>
                    <a:pt x="3457156" y="1543291"/>
                  </a:lnTo>
                  <a:lnTo>
                    <a:pt x="3448647" y="1537665"/>
                  </a:lnTo>
                  <a:lnTo>
                    <a:pt x="3412413" y="1513687"/>
                  </a:lnTo>
                  <a:lnTo>
                    <a:pt x="3363430" y="1487233"/>
                  </a:lnTo>
                  <a:lnTo>
                    <a:pt x="3318548" y="1467370"/>
                  </a:lnTo>
                  <a:lnTo>
                    <a:pt x="3271901" y="1450530"/>
                  </a:lnTo>
                  <a:lnTo>
                    <a:pt x="3223399" y="1436624"/>
                  </a:lnTo>
                  <a:lnTo>
                    <a:pt x="3173514" y="1425790"/>
                  </a:lnTo>
                  <a:lnTo>
                    <a:pt x="3122358" y="1418005"/>
                  </a:lnTo>
                  <a:lnTo>
                    <a:pt x="3070136" y="1413306"/>
                  </a:lnTo>
                  <a:lnTo>
                    <a:pt x="3017037" y="1411706"/>
                  </a:lnTo>
                  <a:lnTo>
                    <a:pt x="2963265" y="1413230"/>
                  </a:lnTo>
                  <a:lnTo>
                    <a:pt x="2909024" y="1417904"/>
                  </a:lnTo>
                  <a:lnTo>
                    <a:pt x="2854502" y="1425765"/>
                  </a:lnTo>
                  <a:lnTo>
                    <a:pt x="2800515" y="1436700"/>
                  </a:lnTo>
                  <a:lnTo>
                    <a:pt x="2747835" y="1450530"/>
                  </a:lnTo>
                  <a:lnTo>
                    <a:pt x="2696680" y="1467180"/>
                  </a:lnTo>
                  <a:lnTo>
                    <a:pt x="2647188" y="1486535"/>
                  </a:lnTo>
                  <a:lnTo>
                    <a:pt x="2599575" y="1508518"/>
                  </a:lnTo>
                  <a:lnTo>
                    <a:pt x="2554008" y="1533042"/>
                  </a:lnTo>
                  <a:lnTo>
                    <a:pt x="2510663" y="1560004"/>
                  </a:lnTo>
                  <a:lnTo>
                    <a:pt x="2469718" y="1589341"/>
                  </a:lnTo>
                  <a:lnTo>
                    <a:pt x="2431377" y="1620926"/>
                  </a:lnTo>
                  <a:lnTo>
                    <a:pt x="2395791" y="1654695"/>
                  </a:lnTo>
                  <a:lnTo>
                    <a:pt x="2359964" y="1694357"/>
                  </a:lnTo>
                  <a:lnTo>
                    <a:pt x="2328799" y="1735442"/>
                  </a:lnTo>
                  <a:lnTo>
                    <a:pt x="2302370" y="1777758"/>
                  </a:lnTo>
                  <a:lnTo>
                    <a:pt x="2280729" y="1821091"/>
                  </a:lnTo>
                  <a:lnTo>
                    <a:pt x="2263940" y="1865274"/>
                  </a:lnTo>
                  <a:lnTo>
                    <a:pt x="2252065" y="1910092"/>
                  </a:lnTo>
                  <a:lnTo>
                    <a:pt x="2245182" y="1955355"/>
                  </a:lnTo>
                  <a:lnTo>
                    <a:pt x="2244864" y="1963191"/>
                  </a:lnTo>
                  <a:lnTo>
                    <a:pt x="2371737" y="1963191"/>
                  </a:lnTo>
                  <a:lnTo>
                    <a:pt x="2372296" y="1954707"/>
                  </a:lnTo>
                  <a:lnTo>
                    <a:pt x="2381986" y="1910854"/>
                  </a:lnTo>
                  <a:lnTo>
                    <a:pt x="2398331" y="1867408"/>
                  </a:lnTo>
                  <a:lnTo>
                    <a:pt x="2421191" y="1824697"/>
                  </a:lnTo>
                  <a:lnTo>
                    <a:pt x="2450439" y="1783067"/>
                  </a:lnTo>
                  <a:lnTo>
                    <a:pt x="2485936" y="1742846"/>
                  </a:lnTo>
                  <a:lnTo>
                    <a:pt x="2519337" y="1711464"/>
                  </a:lnTo>
                  <a:lnTo>
                    <a:pt x="2555710" y="1682343"/>
                  </a:lnTo>
                  <a:lnTo>
                    <a:pt x="2594851" y="1655546"/>
                  </a:lnTo>
                  <a:lnTo>
                    <a:pt x="2636558" y="1631213"/>
                  </a:lnTo>
                  <a:lnTo>
                    <a:pt x="2680614" y="1609445"/>
                  </a:lnTo>
                  <a:lnTo>
                    <a:pt x="2726817" y="1590319"/>
                  </a:lnTo>
                  <a:lnTo>
                    <a:pt x="2774937" y="1573961"/>
                  </a:lnTo>
                  <a:lnTo>
                    <a:pt x="2824784" y="1560474"/>
                  </a:lnTo>
                  <a:lnTo>
                    <a:pt x="2876143" y="1549946"/>
                  </a:lnTo>
                  <a:lnTo>
                    <a:pt x="2947047" y="1540738"/>
                  </a:lnTo>
                  <a:lnTo>
                    <a:pt x="3016923" y="1537665"/>
                  </a:lnTo>
                  <a:lnTo>
                    <a:pt x="3069323" y="1539430"/>
                  </a:lnTo>
                  <a:lnTo>
                    <a:pt x="3120555" y="1544726"/>
                  </a:lnTo>
                  <a:lnTo>
                    <a:pt x="3170351" y="1553514"/>
                  </a:lnTo>
                  <a:lnTo>
                    <a:pt x="3218434" y="1565757"/>
                  </a:lnTo>
                  <a:lnTo>
                    <a:pt x="3264573" y="1581429"/>
                  </a:lnTo>
                  <a:lnTo>
                    <a:pt x="3308477" y="1600492"/>
                  </a:lnTo>
                  <a:lnTo>
                    <a:pt x="3355416" y="1626438"/>
                  </a:lnTo>
                  <a:lnTo>
                    <a:pt x="3396945" y="1655826"/>
                  </a:lnTo>
                  <a:lnTo>
                    <a:pt x="3432810" y="1688376"/>
                  </a:lnTo>
                  <a:lnTo>
                    <a:pt x="3462794" y="1723809"/>
                  </a:lnTo>
                  <a:lnTo>
                    <a:pt x="3486645" y="1761858"/>
                  </a:lnTo>
                  <a:lnTo>
                    <a:pt x="3504133" y="1802231"/>
                  </a:lnTo>
                  <a:lnTo>
                    <a:pt x="3515029" y="1844649"/>
                  </a:lnTo>
                  <a:lnTo>
                    <a:pt x="3518954" y="1882940"/>
                  </a:lnTo>
                  <a:lnTo>
                    <a:pt x="3517633" y="1921116"/>
                  </a:lnTo>
                  <a:lnTo>
                    <a:pt x="3511270" y="1958936"/>
                  </a:lnTo>
                  <a:lnTo>
                    <a:pt x="3510000" y="1963191"/>
                  </a:lnTo>
                  <a:lnTo>
                    <a:pt x="3637902" y="1963191"/>
                  </a:lnTo>
                  <a:lnTo>
                    <a:pt x="3641267" y="1944966"/>
                  </a:lnTo>
                  <a:lnTo>
                    <a:pt x="3644696" y="1904606"/>
                  </a:lnTo>
                  <a:close/>
                </a:path>
                <a:path w="4166870" h="1963420">
                  <a:moveTo>
                    <a:pt x="4166324" y="1803400"/>
                  </a:moveTo>
                  <a:lnTo>
                    <a:pt x="4166095" y="1765300"/>
                  </a:lnTo>
                  <a:lnTo>
                    <a:pt x="4164622" y="1714500"/>
                  </a:lnTo>
                  <a:lnTo>
                    <a:pt x="4161904" y="1676400"/>
                  </a:lnTo>
                  <a:lnTo>
                    <a:pt x="4157954" y="1625600"/>
                  </a:lnTo>
                  <a:lnTo>
                    <a:pt x="4152785" y="1587500"/>
                  </a:lnTo>
                  <a:lnTo>
                    <a:pt x="4146410" y="1536700"/>
                  </a:lnTo>
                  <a:lnTo>
                    <a:pt x="4138866" y="1498600"/>
                  </a:lnTo>
                  <a:lnTo>
                    <a:pt x="4130154" y="1447800"/>
                  </a:lnTo>
                  <a:lnTo>
                    <a:pt x="4120286" y="1409700"/>
                  </a:lnTo>
                  <a:lnTo>
                    <a:pt x="4109288" y="1371600"/>
                  </a:lnTo>
                  <a:lnTo>
                    <a:pt x="4097159" y="1320800"/>
                  </a:lnTo>
                  <a:lnTo>
                    <a:pt x="4083939" y="1282700"/>
                  </a:lnTo>
                  <a:lnTo>
                    <a:pt x="4069613" y="1244600"/>
                  </a:lnTo>
                  <a:lnTo>
                    <a:pt x="4054221" y="1193800"/>
                  </a:lnTo>
                  <a:lnTo>
                    <a:pt x="4037761" y="1155700"/>
                  </a:lnTo>
                  <a:lnTo>
                    <a:pt x="4020274" y="1117600"/>
                  </a:lnTo>
                  <a:lnTo>
                    <a:pt x="4001744" y="1079500"/>
                  </a:lnTo>
                  <a:lnTo>
                    <a:pt x="3982199" y="1041400"/>
                  </a:lnTo>
                  <a:lnTo>
                    <a:pt x="3961663" y="1003300"/>
                  </a:lnTo>
                  <a:lnTo>
                    <a:pt x="3940137" y="965200"/>
                  </a:lnTo>
                  <a:lnTo>
                    <a:pt x="3917645" y="927100"/>
                  </a:lnTo>
                  <a:lnTo>
                    <a:pt x="3894201" y="889000"/>
                  </a:lnTo>
                  <a:lnTo>
                    <a:pt x="3869817" y="850900"/>
                  </a:lnTo>
                  <a:lnTo>
                    <a:pt x="3844518" y="812800"/>
                  </a:lnTo>
                  <a:lnTo>
                    <a:pt x="3818305" y="787400"/>
                  </a:lnTo>
                  <a:lnTo>
                    <a:pt x="3791204" y="749300"/>
                  </a:lnTo>
                  <a:lnTo>
                    <a:pt x="3763226" y="711200"/>
                  </a:lnTo>
                  <a:lnTo>
                    <a:pt x="3734384" y="685800"/>
                  </a:lnTo>
                  <a:lnTo>
                    <a:pt x="3704691" y="647700"/>
                  </a:lnTo>
                  <a:lnTo>
                    <a:pt x="3674173" y="622300"/>
                  </a:lnTo>
                  <a:lnTo>
                    <a:pt x="3642842" y="584200"/>
                  </a:lnTo>
                  <a:lnTo>
                    <a:pt x="3610711" y="558800"/>
                  </a:lnTo>
                  <a:lnTo>
                    <a:pt x="3577793" y="520700"/>
                  </a:lnTo>
                  <a:lnTo>
                    <a:pt x="3544100" y="495300"/>
                  </a:lnTo>
                  <a:lnTo>
                    <a:pt x="3509657" y="469900"/>
                  </a:lnTo>
                  <a:lnTo>
                    <a:pt x="3474478" y="444500"/>
                  </a:lnTo>
                  <a:lnTo>
                    <a:pt x="3438575" y="419100"/>
                  </a:lnTo>
                  <a:lnTo>
                    <a:pt x="3401961" y="381000"/>
                  </a:lnTo>
                  <a:lnTo>
                    <a:pt x="3364649" y="355600"/>
                  </a:lnTo>
                  <a:lnTo>
                    <a:pt x="3326663" y="330200"/>
                  </a:lnTo>
                  <a:lnTo>
                    <a:pt x="3288017" y="317500"/>
                  </a:lnTo>
                  <a:lnTo>
                    <a:pt x="3248723" y="292100"/>
                  </a:lnTo>
                  <a:lnTo>
                    <a:pt x="3168256" y="241300"/>
                  </a:lnTo>
                  <a:lnTo>
                    <a:pt x="3127108" y="228600"/>
                  </a:lnTo>
                  <a:lnTo>
                    <a:pt x="3085376" y="203200"/>
                  </a:lnTo>
                  <a:lnTo>
                    <a:pt x="3043072" y="190500"/>
                  </a:lnTo>
                  <a:lnTo>
                    <a:pt x="3000210" y="165100"/>
                  </a:lnTo>
                  <a:lnTo>
                    <a:pt x="2956814" y="152400"/>
                  </a:lnTo>
                  <a:lnTo>
                    <a:pt x="2912884" y="127000"/>
                  </a:lnTo>
                  <a:lnTo>
                    <a:pt x="2868460" y="114300"/>
                  </a:lnTo>
                  <a:lnTo>
                    <a:pt x="2544407" y="25400"/>
                  </a:lnTo>
                  <a:lnTo>
                    <a:pt x="2496451" y="25400"/>
                  </a:lnTo>
                  <a:lnTo>
                    <a:pt x="2448102" y="12700"/>
                  </a:lnTo>
                  <a:lnTo>
                    <a:pt x="2399411" y="12700"/>
                  </a:lnTo>
                  <a:lnTo>
                    <a:pt x="2350376" y="0"/>
                  </a:lnTo>
                  <a:lnTo>
                    <a:pt x="1895830" y="0"/>
                  </a:lnTo>
                  <a:lnTo>
                    <a:pt x="1844344" y="12700"/>
                  </a:lnTo>
                  <a:lnTo>
                    <a:pt x="1793176" y="12700"/>
                  </a:lnTo>
                  <a:lnTo>
                    <a:pt x="1691843" y="38100"/>
                  </a:lnTo>
                  <a:lnTo>
                    <a:pt x="1641690" y="38100"/>
                  </a:lnTo>
                  <a:lnTo>
                    <a:pt x="1396974" y="101600"/>
                  </a:lnTo>
                  <a:lnTo>
                    <a:pt x="1349349" y="127000"/>
                  </a:lnTo>
                  <a:lnTo>
                    <a:pt x="1255560" y="152400"/>
                  </a:lnTo>
                  <a:lnTo>
                    <a:pt x="1209421" y="177800"/>
                  </a:lnTo>
                  <a:lnTo>
                    <a:pt x="1163815" y="190500"/>
                  </a:lnTo>
                  <a:lnTo>
                    <a:pt x="1074254" y="241300"/>
                  </a:lnTo>
                  <a:lnTo>
                    <a:pt x="1030351" y="266700"/>
                  </a:lnTo>
                  <a:lnTo>
                    <a:pt x="987031" y="279400"/>
                  </a:lnTo>
                  <a:lnTo>
                    <a:pt x="902271" y="330200"/>
                  </a:lnTo>
                  <a:lnTo>
                    <a:pt x="860856" y="368300"/>
                  </a:lnTo>
                  <a:lnTo>
                    <a:pt x="820115" y="393700"/>
                  </a:lnTo>
                  <a:lnTo>
                    <a:pt x="780046" y="419100"/>
                  </a:lnTo>
                  <a:lnTo>
                    <a:pt x="740689" y="444500"/>
                  </a:lnTo>
                  <a:lnTo>
                    <a:pt x="702043" y="482600"/>
                  </a:lnTo>
                  <a:lnTo>
                    <a:pt x="664133" y="508000"/>
                  </a:lnTo>
                  <a:lnTo>
                    <a:pt x="626986" y="546100"/>
                  </a:lnTo>
                  <a:lnTo>
                    <a:pt x="590600" y="571500"/>
                  </a:lnTo>
                  <a:lnTo>
                    <a:pt x="555002" y="609600"/>
                  </a:lnTo>
                  <a:lnTo>
                    <a:pt x="520204" y="635000"/>
                  </a:lnTo>
                  <a:lnTo>
                    <a:pt x="483933" y="673100"/>
                  </a:lnTo>
                  <a:lnTo>
                    <a:pt x="448894" y="711200"/>
                  </a:lnTo>
                  <a:lnTo>
                    <a:pt x="415124" y="762000"/>
                  </a:lnTo>
                  <a:lnTo>
                    <a:pt x="382600" y="800100"/>
                  </a:lnTo>
                  <a:lnTo>
                    <a:pt x="351358" y="838200"/>
                  </a:lnTo>
                  <a:lnTo>
                    <a:pt x="321386" y="876300"/>
                  </a:lnTo>
                  <a:lnTo>
                    <a:pt x="292684" y="914400"/>
                  </a:lnTo>
                  <a:lnTo>
                    <a:pt x="265290" y="965200"/>
                  </a:lnTo>
                  <a:lnTo>
                    <a:pt x="239191" y="1003300"/>
                  </a:lnTo>
                  <a:lnTo>
                    <a:pt x="214401" y="1041400"/>
                  </a:lnTo>
                  <a:lnTo>
                    <a:pt x="190919" y="1092200"/>
                  </a:lnTo>
                  <a:lnTo>
                    <a:pt x="168757" y="1130300"/>
                  </a:lnTo>
                  <a:lnTo>
                    <a:pt x="147929" y="1181100"/>
                  </a:lnTo>
                  <a:lnTo>
                    <a:pt x="128435" y="1219200"/>
                  </a:lnTo>
                  <a:lnTo>
                    <a:pt x="110274" y="1270000"/>
                  </a:lnTo>
                  <a:lnTo>
                    <a:pt x="93472" y="1308100"/>
                  </a:lnTo>
                  <a:lnTo>
                    <a:pt x="78041" y="1358900"/>
                  </a:lnTo>
                  <a:lnTo>
                    <a:pt x="63957" y="1409700"/>
                  </a:lnTo>
                  <a:lnTo>
                    <a:pt x="51257" y="1447800"/>
                  </a:lnTo>
                  <a:lnTo>
                    <a:pt x="39941" y="1498600"/>
                  </a:lnTo>
                  <a:lnTo>
                    <a:pt x="30010" y="1549400"/>
                  </a:lnTo>
                  <a:lnTo>
                    <a:pt x="21475" y="1600200"/>
                  </a:lnTo>
                  <a:lnTo>
                    <a:pt x="14338" y="1638300"/>
                  </a:lnTo>
                  <a:lnTo>
                    <a:pt x="8610" y="1689100"/>
                  </a:lnTo>
                  <a:lnTo>
                    <a:pt x="4318" y="1739900"/>
                  </a:lnTo>
                  <a:lnTo>
                    <a:pt x="1435" y="1790700"/>
                  </a:lnTo>
                  <a:lnTo>
                    <a:pt x="0" y="1828800"/>
                  </a:lnTo>
                  <a:lnTo>
                    <a:pt x="0" y="1879600"/>
                  </a:lnTo>
                  <a:lnTo>
                    <a:pt x="1447" y="1930400"/>
                  </a:lnTo>
                  <a:lnTo>
                    <a:pt x="2921" y="1955800"/>
                  </a:lnTo>
                  <a:lnTo>
                    <a:pt x="129247" y="1955800"/>
                  </a:lnTo>
                  <a:lnTo>
                    <a:pt x="127292" y="1917700"/>
                  </a:lnTo>
                  <a:lnTo>
                    <a:pt x="126022" y="1879600"/>
                  </a:lnTo>
                  <a:lnTo>
                    <a:pt x="126288" y="1828800"/>
                  </a:lnTo>
                  <a:lnTo>
                    <a:pt x="128104" y="1778000"/>
                  </a:lnTo>
                  <a:lnTo>
                    <a:pt x="131445" y="1727200"/>
                  </a:lnTo>
                  <a:lnTo>
                    <a:pt x="136309" y="1689100"/>
                  </a:lnTo>
                  <a:lnTo>
                    <a:pt x="142671" y="1638300"/>
                  </a:lnTo>
                  <a:lnTo>
                    <a:pt x="150545" y="1587500"/>
                  </a:lnTo>
                  <a:lnTo>
                    <a:pt x="159905" y="1536700"/>
                  </a:lnTo>
                  <a:lnTo>
                    <a:pt x="170764" y="1498600"/>
                  </a:lnTo>
                  <a:lnTo>
                    <a:pt x="183083" y="1447800"/>
                  </a:lnTo>
                  <a:lnTo>
                    <a:pt x="196875" y="1397000"/>
                  </a:lnTo>
                  <a:lnTo>
                    <a:pt x="212128" y="1358900"/>
                  </a:lnTo>
                  <a:lnTo>
                    <a:pt x="228828" y="1308100"/>
                  </a:lnTo>
                  <a:lnTo>
                    <a:pt x="246976" y="1270000"/>
                  </a:lnTo>
                  <a:lnTo>
                    <a:pt x="266547" y="1219200"/>
                  </a:lnTo>
                  <a:lnTo>
                    <a:pt x="287540" y="1181100"/>
                  </a:lnTo>
                  <a:lnTo>
                    <a:pt x="309956" y="1130300"/>
                  </a:lnTo>
                  <a:lnTo>
                    <a:pt x="333781" y="1092200"/>
                  </a:lnTo>
                  <a:lnTo>
                    <a:pt x="358990" y="1054100"/>
                  </a:lnTo>
                  <a:lnTo>
                    <a:pt x="385610" y="1003300"/>
                  </a:lnTo>
                  <a:lnTo>
                    <a:pt x="413588" y="965200"/>
                  </a:lnTo>
                  <a:lnTo>
                    <a:pt x="442950" y="927100"/>
                  </a:lnTo>
                  <a:lnTo>
                    <a:pt x="473671" y="889000"/>
                  </a:lnTo>
                  <a:lnTo>
                    <a:pt x="505752" y="850900"/>
                  </a:lnTo>
                  <a:lnTo>
                    <a:pt x="539178" y="800100"/>
                  </a:lnTo>
                  <a:lnTo>
                    <a:pt x="573951" y="762000"/>
                  </a:lnTo>
                  <a:lnTo>
                    <a:pt x="610031" y="723900"/>
                  </a:lnTo>
                  <a:lnTo>
                    <a:pt x="645007" y="698500"/>
                  </a:lnTo>
                  <a:lnTo>
                    <a:pt x="680847" y="660400"/>
                  </a:lnTo>
                  <a:lnTo>
                    <a:pt x="717537" y="622300"/>
                  </a:lnTo>
                  <a:lnTo>
                    <a:pt x="755053" y="596900"/>
                  </a:lnTo>
                  <a:lnTo>
                    <a:pt x="793381" y="571500"/>
                  </a:lnTo>
                  <a:lnTo>
                    <a:pt x="832497" y="533400"/>
                  </a:lnTo>
                  <a:lnTo>
                    <a:pt x="872375" y="508000"/>
                  </a:lnTo>
                  <a:lnTo>
                    <a:pt x="913015" y="482600"/>
                  </a:lnTo>
                  <a:lnTo>
                    <a:pt x="954379" y="457200"/>
                  </a:lnTo>
                  <a:lnTo>
                    <a:pt x="1039215" y="406400"/>
                  </a:lnTo>
                  <a:lnTo>
                    <a:pt x="1126744" y="355600"/>
                  </a:lnTo>
                  <a:lnTo>
                    <a:pt x="1216787" y="304800"/>
                  </a:lnTo>
                  <a:lnTo>
                    <a:pt x="1262710" y="292100"/>
                  </a:lnTo>
                  <a:lnTo>
                    <a:pt x="1309217" y="266700"/>
                  </a:lnTo>
                  <a:lnTo>
                    <a:pt x="1403845" y="241300"/>
                  </a:lnTo>
                  <a:lnTo>
                    <a:pt x="1451952" y="215900"/>
                  </a:lnTo>
                  <a:lnTo>
                    <a:pt x="1649107" y="165100"/>
                  </a:lnTo>
                  <a:lnTo>
                    <a:pt x="1699488" y="165100"/>
                  </a:lnTo>
                  <a:lnTo>
                    <a:pt x="1801418" y="139700"/>
                  </a:lnTo>
                  <a:lnTo>
                    <a:pt x="1852930" y="139700"/>
                  </a:lnTo>
                  <a:lnTo>
                    <a:pt x="1904771" y="127000"/>
                  </a:lnTo>
                  <a:lnTo>
                    <a:pt x="2041194" y="127000"/>
                  </a:lnTo>
                  <a:lnTo>
                    <a:pt x="2083041" y="114300"/>
                  </a:lnTo>
                  <a:lnTo>
                    <a:pt x="2175649" y="114300"/>
                  </a:lnTo>
                  <a:lnTo>
                    <a:pt x="2226272" y="127000"/>
                  </a:lnTo>
                  <a:lnTo>
                    <a:pt x="2326551" y="127000"/>
                  </a:lnTo>
                  <a:lnTo>
                    <a:pt x="2376170" y="139700"/>
                  </a:lnTo>
                  <a:lnTo>
                    <a:pt x="2425420" y="139700"/>
                  </a:lnTo>
                  <a:lnTo>
                    <a:pt x="2474290" y="152400"/>
                  </a:lnTo>
                  <a:lnTo>
                    <a:pt x="2522740" y="152400"/>
                  </a:lnTo>
                  <a:lnTo>
                    <a:pt x="2803931" y="228600"/>
                  </a:lnTo>
                  <a:lnTo>
                    <a:pt x="2893606" y="254000"/>
                  </a:lnTo>
                  <a:lnTo>
                    <a:pt x="2937599" y="279400"/>
                  </a:lnTo>
                  <a:lnTo>
                    <a:pt x="2981007" y="292100"/>
                  </a:lnTo>
                  <a:lnTo>
                    <a:pt x="3023806" y="317500"/>
                  </a:lnTo>
                  <a:lnTo>
                    <a:pt x="3065996" y="330200"/>
                  </a:lnTo>
                  <a:lnTo>
                    <a:pt x="3148431" y="381000"/>
                  </a:lnTo>
                  <a:lnTo>
                    <a:pt x="3188639" y="393700"/>
                  </a:lnTo>
                  <a:lnTo>
                    <a:pt x="3228162" y="419100"/>
                  </a:lnTo>
                  <a:lnTo>
                    <a:pt x="3266973" y="444500"/>
                  </a:lnTo>
                  <a:lnTo>
                    <a:pt x="3305060" y="469900"/>
                  </a:lnTo>
                  <a:lnTo>
                    <a:pt x="3342398" y="495300"/>
                  </a:lnTo>
                  <a:lnTo>
                    <a:pt x="3378974" y="520700"/>
                  </a:lnTo>
                  <a:lnTo>
                    <a:pt x="3414763" y="558800"/>
                  </a:lnTo>
                  <a:lnTo>
                    <a:pt x="3449751" y="584200"/>
                  </a:lnTo>
                  <a:lnTo>
                    <a:pt x="3483927" y="609600"/>
                  </a:lnTo>
                  <a:lnTo>
                    <a:pt x="3517265" y="635000"/>
                  </a:lnTo>
                  <a:lnTo>
                    <a:pt x="3549751" y="673100"/>
                  </a:lnTo>
                  <a:lnTo>
                    <a:pt x="3581362" y="698500"/>
                  </a:lnTo>
                  <a:lnTo>
                    <a:pt x="3612096" y="736600"/>
                  </a:lnTo>
                  <a:lnTo>
                    <a:pt x="3641915" y="762000"/>
                  </a:lnTo>
                  <a:lnTo>
                    <a:pt x="3670808" y="800100"/>
                  </a:lnTo>
                  <a:lnTo>
                    <a:pt x="3698748" y="838200"/>
                  </a:lnTo>
                  <a:lnTo>
                    <a:pt x="3725748" y="876300"/>
                  </a:lnTo>
                  <a:lnTo>
                    <a:pt x="3751757" y="901700"/>
                  </a:lnTo>
                  <a:lnTo>
                    <a:pt x="3776764" y="939800"/>
                  </a:lnTo>
                  <a:lnTo>
                    <a:pt x="3800767" y="977900"/>
                  </a:lnTo>
                  <a:lnTo>
                    <a:pt x="3823741" y="1016000"/>
                  </a:lnTo>
                  <a:lnTo>
                    <a:pt x="3845661" y="1054100"/>
                  </a:lnTo>
                  <a:lnTo>
                    <a:pt x="3866502" y="1092200"/>
                  </a:lnTo>
                  <a:lnTo>
                    <a:pt x="3886263" y="1130300"/>
                  </a:lnTo>
                  <a:lnTo>
                    <a:pt x="3904932" y="1168400"/>
                  </a:lnTo>
                  <a:lnTo>
                    <a:pt x="3922471" y="1206500"/>
                  </a:lnTo>
                  <a:lnTo>
                    <a:pt x="3938867" y="1244600"/>
                  </a:lnTo>
                  <a:lnTo>
                    <a:pt x="3954107" y="1295400"/>
                  </a:lnTo>
                  <a:lnTo>
                    <a:pt x="3968178" y="1333500"/>
                  </a:lnTo>
                  <a:lnTo>
                    <a:pt x="3981043" y="1371600"/>
                  </a:lnTo>
                  <a:lnTo>
                    <a:pt x="3992715" y="1422400"/>
                  </a:lnTo>
                  <a:lnTo>
                    <a:pt x="4003141" y="1460500"/>
                  </a:lnTo>
                  <a:lnTo>
                    <a:pt x="4012336" y="1498600"/>
                  </a:lnTo>
                  <a:lnTo>
                    <a:pt x="4020248" y="1549400"/>
                  </a:lnTo>
                  <a:lnTo>
                    <a:pt x="4026890" y="1587500"/>
                  </a:lnTo>
                  <a:lnTo>
                    <a:pt x="4036250" y="1676400"/>
                  </a:lnTo>
                  <a:lnTo>
                    <a:pt x="4038892" y="1727200"/>
                  </a:lnTo>
                  <a:lnTo>
                    <a:pt x="4040200" y="1765300"/>
                  </a:lnTo>
                  <a:lnTo>
                    <a:pt x="4040187" y="1816100"/>
                  </a:lnTo>
                  <a:lnTo>
                    <a:pt x="4038892" y="1854200"/>
                  </a:lnTo>
                  <a:lnTo>
                    <a:pt x="4036301" y="1905000"/>
                  </a:lnTo>
                  <a:lnTo>
                    <a:pt x="4031170" y="1955800"/>
                  </a:lnTo>
                  <a:lnTo>
                    <a:pt x="4157891" y="1955800"/>
                  </a:lnTo>
                  <a:lnTo>
                    <a:pt x="4159707" y="1943100"/>
                  </a:lnTo>
                  <a:lnTo>
                    <a:pt x="4163123" y="1892300"/>
                  </a:lnTo>
                  <a:lnTo>
                    <a:pt x="4165320" y="1854200"/>
                  </a:lnTo>
                  <a:lnTo>
                    <a:pt x="4166324" y="180340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945447" y="0"/>
            <a:ext cx="3342640" cy="7117080"/>
            <a:chOff x="14945447" y="0"/>
            <a:chExt cx="3342640" cy="7117080"/>
          </a:xfrm>
        </p:grpSpPr>
        <p:sp>
          <p:nvSpPr>
            <p:cNvPr id="13" name="object 13"/>
            <p:cNvSpPr/>
            <p:nvPr/>
          </p:nvSpPr>
          <p:spPr>
            <a:xfrm>
              <a:off x="14945447" y="0"/>
              <a:ext cx="3342640" cy="3571875"/>
            </a:xfrm>
            <a:custGeom>
              <a:avLst/>
              <a:gdLst/>
              <a:ahLst/>
              <a:cxnLst/>
              <a:rect l="l" t="t" r="r" b="b"/>
              <a:pathLst>
                <a:path w="3342640" h="3571875">
                  <a:moveTo>
                    <a:pt x="3342553" y="3571786"/>
                  </a:moveTo>
                  <a:lnTo>
                    <a:pt x="129839" y="3571786"/>
                  </a:lnTo>
                  <a:lnTo>
                    <a:pt x="79310" y="3561579"/>
                  </a:lnTo>
                  <a:lnTo>
                    <a:pt x="38038" y="3533747"/>
                  </a:lnTo>
                  <a:lnTo>
                    <a:pt x="10206" y="3492475"/>
                  </a:lnTo>
                  <a:lnTo>
                    <a:pt x="0" y="3441947"/>
                  </a:lnTo>
                  <a:lnTo>
                    <a:pt x="0" y="521861"/>
                  </a:lnTo>
                  <a:lnTo>
                    <a:pt x="561" y="473628"/>
                  </a:lnTo>
                  <a:lnTo>
                    <a:pt x="2238" y="425630"/>
                  </a:lnTo>
                  <a:lnTo>
                    <a:pt x="5018" y="377905"/>
                  </a:lnTo>
                  <a:lnTo>
                    <a:pt x="8888" y="330466"/>
                  </a:lnTo>
                  <a:lnTo>
                    <a:pt x="13837" y="283327"/>
                  </a:lnTo>
                  <a:lnTo>
                    <a:pt x="19852" y="236501"/>
                  </a:lnTo>
                  <a:lnTo>
                    <a:pt x="26919" y="190000"/>
                  </a:lnTo>
                  <a:lnTo>
                    <a:pt x="35029" y="143837"/>
                  </a:lnTo>
                  <a:lnTo>
                    <a:pt x="44166" y="98027"/>
                  </a:lnTo>
                  <a:lnTo>
                    <a:pt x="54321" y="52581"/>
                  </a:lnTo>
                  <a:lnTo>
                    <a:pt x="65479" y="7514"/>
                  </a:lnTo>
                  <a:lnTo>
                    <a:pt x="67522" y="0"/>
                  </a:lnTo>
                  <a:lnTo>
                    <a:pt x="3342553" y="0"/>
                  </a:lnTo>
                  <a:lnTo>
                    <a:pt x="3342553" y="3571786"/>
                  </a:lnTo>
                  <a:close/>
                </a:path>
              </a:pathLst>
            </a:custGeom>
            <a:solidFill>
              <a:srgbClr val="BCF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65122" y="11"/>
              <a:ext cx="3122930" cy="3352165"/>
            </a:xfrm>
            <a:custGeom>
              <a:avLst/>
              <a:gdLst/>
              <a:ahLst/>
              <a:cxnLst/>
              <a:rect l="l" t="t" r="r" b="b"/>
              <a:pathLst>
                <a:path w="3122930" h="3352165">
                  <a:moveTo>
                    <a:pt x="1196987" y="434352"/>
                  </a:moveTo>
                  <a:lnTo>
                    <a:pt x="1186992" y="384873"/>
                  </a:lnTo>
                  <a:lnTo>
                    <a:pt x="1159725" y="344449"/>
                  </a:lnTo>
                  <a:lnTo>
                    <a:pt x="1119289" y="317182"/>
                  </a:lnTo>
                  <a:lnTo>
                    <a:pt x="1069809" y="307174"/>
                  </a:lnTo>
                  <a:lnTo>
                    <a:pt x="1020330" y="317182"/>
                  </a:lnTo>
                  <a:lnTo>
                    <a:pt x="979906" y="344449"/>
                  </a:lnTo>
                  <a:lnTo>
                    <a:pt x="952639" y="384873"/>
                  </a:lnTo>
                  <a:lnTo>
                    <a:pt x="942632" y="434352"/>
                  </a:lnTo>
                  <a:lnTo>
                    <a:pt x="952639" y="483831"/>
                  </a:lnTo>
                  <a:lnTo>
                    <a:pt x="979906" y="524268"/>
                  </a:lnTo>
                  <a:lnTo>
                    <a:pt x="1020330" y="551535"/>
                  </a:lnTo>
                  <a:lnTo>
                    <a:pt x="1069809" y="561543"/>
                  </a:lnTo>
                  <a:lnTo>
                    <a:pt x="1119289" y="551535"/>
                  </a:lnTo>
                  <a:lnTo>
                    <a:pt x="1159725" y="524268"/>
                  </a:lnTo>
                  <a:lnTo>
                    <a:pt x="1186992" y="483831"/>
                  </a:lnTo>
                  <a:lnTo>
                    <a:pt x="1196987" y="434352"/>
                  </a:lnTo>
                  <a:close/>
                </a:path>
                <a:path w="3122930" h="3352165">
                  <a:moveTo>
                    <a:pt x="1392377" y="0"/>
                  </a:moveTo>
                  <a:lnTo>
                    <a:pt x="831773" y="0"/>
                  </a:lnTo>
                  <a:lnTo>
                    <a:pt x="833780" y="7645"/>
                  </a:lnTo>
                  <a:lnTo>
                    <a:pt x="887679" y="58483"/>
                  </a:lnTo>
                  <a:lnTo>
                    <a:pt x="927544" y="82423"/>
                  </a:lnTo>
                  <a:lnTo>
                    <a:pt x="969695" y="101295"/>
                  </a:lnTo>
                  <a:lnTo>
                    <a:pt x="1013752" y="114935"/>
                  </a:lnTo>
                  <a:lnTo>
                    <a:pt x="1059319" y="123215"/>
                  </a:lnTo>
                  <a:lnTo>
                    <a:pt x="1106004" y="125996"/>
                  </a:lnTo>
                  <a:lnTo>
                    <a:pt x="1112507" y="126009"/>
                  </a:lnTo>
                  <a:lnTo>
                    <a:pt x="1118997" y="125869"/>
                  </a:lnTo>
                  <a:lnTo>
                    <a:pt x="1182827" y="118668"/>
                  </a:lnTo>
                  <a:lnTo>
                    <a:pt x="1231798" y="105587"/>
                  </a:lnTo>
                  <a:lnTo>
                    <a:pt x="1278331" y="86347"/>
                  </a:lnTo>
                  <a:lnTo>
                    <a:pt x="1321930" y="61163"/>
                  </a:lnTo>
                  <a:lnTo>
                    <a:pt x="1362113" y="30289"/>
                  </a:lnTo>
                  <a:lnTo>
                    <a:pt x="1392377" y="0"/>
                  </a:lnTo>
                  <a:close/>
                </a:path>
                <a:path w="3122930" h="3352165">
                  <a:moveTo>
                    <a:pt x="2141829" y="969124"/>
                  </a:moveTo>
                  <a:lnTo>
                    <a:pt x="2141778" y="952423"/>
                  </a:lnTo>
                  <a:lnTo>
                    <a:pt x="2137664" y="936028"/>
                  </a:lnTo>
                  <a:lnTo>
                    <a:pt x="2120506" y="891628"/>
                  </a:lnTo>
                  <a:lnTo>
                    <a:pt x="1971751" y="506653"/>
                  </a:lnTo>
                  <a:lnTo>
                    <a:pt x="1971751" y="891628"/>
                  </a:lnTo>
                  <a:lnTo>
                    <a:pt x="1615643" y="891628"/>
                  </a:lnTo>
                  <a:lnTo>
                    <a:pt x="1793697" y="430885"/>
                  </a:lnTo>
                  <a:lnTo>
                    <a:pt x="1971751" y="891628"/>
                  </a:lnTo>
                  <a:lnTo>
                    <a:pt x="1971751" y="506653"/>
                  </a:lnTo>
                  <a:lnTo>
                    <a:pt x="1942477" y="430885"/>
                  </a:lnTo>
                  <a:lnTo>
                    <a:pt x="1858441" y="213410"/>
                  </a:lnTo>
                  <a:lnTo>
                    <a:pt x="1832927" y="181152"/>
                  </a:lnTo>
                  <a:lnTo>
                    <a:pt x="1793697" y="169011"/>
                  </a:lnTo>
                  <a:lnTo>
                    <a:pt x="1772932" y="172199"/>
                  </a:lnTo>
                  <a:lnTo>
                    <a:pt x="1739379" y="195211"/>
                  </a:lnTo>
                  <a:lnTo>
                    <a:pt x="1449730" y="936028"/>
                  </a:lnTo>
                  <a:lnTo>
                    <a:pt x="1445552" y="969124"/>
                  </a:lnTo>
                  <a:lnTo>
                    <a:pt x="1449451" y="985278"/>
                  </a:lnTo>
                  <a:lnTo>
                    <a:pt x="1482140" y="1022426"/>
                  </a:lnTo>
                  <a:lnTo>
                    <a:pt x="1514475" y="1030490"/>
                  </a:lnTo>
                  <a:lnTo>
                    <a:pt x="2072919" y="1030490"/>
                  </a:lnTo>
                  <a:lnTo>
                    <a:pt x="2118957" y="1012977"/>
                  </a:lnTo>
                  <a:lnTo>
                    <a:pt x="2137943" y="985278"/>
                  </a:lnTo>
                  <a:lnTo>
                    <a:pt x="2141829" y="969124"/>
                  </a:lnTo>
                  <a:close/>
                </a:path>
                <a:path w="3122930" h="3352165">
                  <a:moveTo>
                    <a:pt x="2391562" y="1528102"/>
                  </a:moveTo>
                  <a:lnTo>
                    <a:pt x="2387638" y="1479562"/>
                  </a:lnTo>
                  <a:lnTo>
                    <a:pt x="2376271" y="1433499"/>
                  </a:lnTo>
                  <a:lnTo>
                    <a:pt x="2358085" y="1390510"/>
                  </a:lnTo>
                  <a:lnTo>
                    <a:pt x="2343581" y="1367167"/>
                  </a:lnTo>
                  <a:lnTo>
                    <a:pt x="2333701" y="1351241"/>
                  </a:lnTo>
                  <a:lnTo>
                    <a:pt x="2303742" y="1316304"/>
                  </a:lnTo>
                  <a:lnTo>
                    <a:pt x="2268817" y="1286332"/>
                  </a:lnTo>
                  <a:lnTo>
                    <a:pt x="2252815" y="1276388"/>
                  </a:lnTo>
                  <a:lnTo>
                    <a:pt x="2252815" y="1528102"/>
                  </a:lnTo>
                  <a:lnTo>
                    <a:pt x="2244610" y="1578889"/>
                  </a:lnTo>
                  <a:lnTo>
                    <a:pt x="2221750" y="1623021"/>
                  </a:lnTo>
                  <a:lnTo>
                    <a:pt x="2186914" y="1657858"/>
                  </a:lnTo>
                  <a:lnTo>
                    <a:pt x="2142769" y="1680718"/>
                  </a:lnTo>
                  <a:lnTo>
                    <a:pt x="2091994" y="1688934"/>
                  </a:lnTo>
                  <a:lnTo>
                    <a:pt x="1489163" y="1688934"/>
                  </a:lnTo>
                  <a:lnTo>
                    <a:pt x="1438376" y="1680718"/>
                  </a:lnTo>
                  <a:lnTo>
                    <a:pt x="1394244" y="1657858"/>
                  </a:lnTo>
                  <a:lnTo>
                    <a:pt x="1359408" y="1623021"/>
                  </a:lnTo>
                  <a:lnTo>
                    <a:pt x="1336548" y="1578889"/>
                  </a:lnTo>
                  <a:lnTo>
                    <a:pt x="1328331" y="1528102"/>
                  </a:lnTo>
                  <a:lnTo>
                    <a:pt x="1334084" y="1485392"/>
                  </a:lnTo>
                  <a:lnTo>
                    <a:pt x="1350327" y="1446923"/>
                  </a:lnTo>
                  <a:lnTo>
                    <a:pt x="1375498" y="1414335"/>
                  </a:lnTo>
                  <a:lnTo>
                    <a:pt x="1408023" y="1389189"/>
                  </a:lnTo>
                  <a:lnTo>
                    <a:pt x="1446441" y="1372933"/>
                  </a:lnTo>
                  <a:lnTo>
                    <a:pt x="1489163" y="1367167"/>
                  </a:lnTo>
                  <a:lnTo>
                    <a:pt x="2091880" y="1367167"/>
                  </a:lnTo>
                  <a:lnTo>
                    <a:pt x="2134628" y="1372933"/>
                  </a:lnTo>
                  <a:lnTo>
                    <a:pt x="2173071" y="1389189"/>
                  </a:lnTo>
                  <a:lnTo>
                    <a:pt x="2205647" y="1414386"/>
                  </a:lnTo>
                  <a:lnTo>
                    <a:pt x="2230831" y="1446974"/>
                  </a:lnTo>
                  <a:lnTo>
                    <a:pt x="2247049" y="1485353"/>
                  </a:lnTo>
                  <a:lnTo>
                    <a:pt x="2252815" y="1528102"/>
                  </a:lnTo>
                  <a:lnTo>
                    <a:pt x="2252815" y="1276388"/>
                  </a:lnTo>
                  <a:lnTo>
                    <a:pt x="2229561" y="1261935"/>
                  </a:lnTo>
                  <a:lnTo>
                    <a:pt x="2186597" y="1243736"/>
                  </a:lnTo>
                  <a:lnTo>
                    <a:pt x="2140534" y="1232357"/>
                  </a:lnTo>
                  <a:lnTo>
                    <a:pt x="2091994" y="1228420"/>
                  </a:lnTo>
                  <a:lnTo>
                    <a:pt x="1489163" y="1228420"/>
                  </a:lnTo>
                  <a:lnTo>
                    <a:pt x="1440624" y="1232357"/>
                  </a:lnTo>
                  <a:lnTo>
                    <a:pt x="1394561" y="1243736"/>
                  </a:lnTo>
                  <a:lnTo>
                    <a:pt x="1351597" y="1261935"/>
                  </a:lnTo>
                  <a:lnTo>
                    <a:pt x="1312341" y="1286332"/>
                  </a:lnTo>
                  <a:lnTo>
                    <a:pt x="1277416" y="1316304"/>
                  </a:lnTo>
                  <a:lnTo>
                    <a:pt x="1247457" y="1351241"/>
                  </a:lnTo>
                  <a:lnTo>
                    <a:pt x="1223073" y="1390510"/>
                  </a:lnTo>
                  <a:lnTo>
                    <a:pt x="1204887" y="1433499"/>
                  </a:lnTo>
                  <a:lnTo>
                    <a:pt x="1193520" y="1479562"/>
                  </a:lnTo>
                  <a:lnTo>
                    <a:pt x="1189596" y="1528102"/>
                  </a:lnTo>
                  <a:lnTo>
                    <a:pt x="1193520" y="1576641"/>
                  </a:lnTo>
                  <a:lnTo>
                    <a:pt x="1204887" y="1622704"/>
                  </a:lnTo>
                  <a:lnTo>
                    <a:pt x="1223073" y="1665681"/>
                  </a:lnTo>
                  <a:lnTo>
                    <a:pt x="1247457" y="1704924"/>
                  </a:lnTo>
                  <a:lnTo>
                    <a:pt x="1277416" y="1739849"/>
                  </a:lnTo>
                  <a:lnTo>
                    <a:pt x="1312341" y="1769808"/>
                  </a:lnTo>
                  <a:lnTo>
                    <a:pt x="1351597" y="1794192"/>
                  </a:lnTo>
                  <a:lnTo>
                    <a:pt x="1394561" y="1812378"/>
                  </a:lnTo>
                  <a:lnTo>
                    <a:pt x="1440624" y="1823745"/>
                  </a:lnTo>
                  <a:lnTo>
                    <a:pt x="1489163" y="1827669"/>
                  </a:lnTo>
                  <a:lnTo>
                    <a:pt x="2091880" y="1827669"/>
                  </a:lnTo>
                  <a:lnTo>
                    <a:pt x="2140445" y="1823745"/>
                  </a:lnTo>
                  <a:lnTo>
                    <a:pt x="2186533" y="1812378"/>
                  </a:lnTo>
                  <a:lnTo>
                    <a:pt x="2229523" y="1794192"/>
                  </a:lnTo>
                  <a:lnTo>
                    <a:pt x="2268791" y="1769808"/>
                  </a:lnTo>
                  <a:lnTo>
                    <a:pt x="2303716" y="1739849"/>
                  </a:lnTo>
                  <a:lnTo>
                    <a:pt x="2333688" y="1704924"/>
                  </a:lnTo>
                  <a:lnTo>
                    <a:pt x="2358085" y="1665681"/>
                  </a:lnTo>
                  <a:lnTo>
                    <a:pt x="2376271" y="1622704"/>
                  </a:lnTo>
                  <a:lnTo>
                    <a:pt x="2387638" y="1576641"/>
                  </a:lnTo>
                  <a:lnTo>
                    <a:pt x="2391562" y="1528102"/>
                  </a:lnTo>
                  <a:close/>
                </a:path>
                <a:path w="3122930" h="3352165">
                  <a:moveTo>
                    <a:pt x="2644648" y="434352"/>
                  </a:moveTo>
                  <a:lnTo>
                    <a:pt x="2634653" y="384873"/>
                  </a:lnTo>
                  <a:lnTo>
                    <a:pt x="2607373" y="344449"/>
                  </a:lnTo>
                  <a:lnTo>
                    <a:pt x="2566949" y="317182"/>
                  </a:lnTo>
                  <a:lnTo>
                    <a:pt x="2517470" y="307174"/>
                  </a:lnTo>
                  <a:lnTo>
                    <a:pt x="2467991" y="317182"/>
                  </a:lnTo>
                  <a:lnTo>
                    <a:pt x="2427567" y="344449"/>
                  </a:lnTo>
                  <a:lnTo>
                    <a:pt x="2400300" y="384873"/>
                  </a:lnTo>
                  <a:lnTo>
                    <a:pt x="2390292" y="434352"/>
                  </a:lnTo>
                  <a:lnTo>
                    <a:pt x="2400300" y="483831"/>
                  </a:lnTo>
                  <a:lnTo>
                    <a:pt x="2427567" y="524268"/>
                  </a:lnTo>
                  <a:lnTo>
                    <a:pt x="2467991" y="551535"/>
                  </a:lnTo>
                  <a:lnTo>
                    <a:pt x="2517470" y="561543"/>
                  </a:lnTo>
                  <a:lnTo>
                    <a:pt x="2566949" y="551535"/>
                  </a:lnTo>
                  <a:lnTo>
                    <a:pt x="2607373" y="524268"/>
                  </a:lnTo>
                  <a:lnTo>
                    <a:pt x="2634653" y="483831"/>
                  </a:lnTo>
                  <a:lnTo>
                    <a:pt x="2644648" y="434352"/>
                  </a:lnTo>
                  <a:close/>
                </a:path>
                <a:path w="3122930" h="3352165">
                  <a:moveTo>
                    <a:pt x="2749156" y="0"/>
                  </a:moveTo>
                  <a:lnTo>
                    <a:pt x="2188438" y="0"/>
                  </a:lnTo>
                  <a:lnTo>
                    <a:pt x="2218842" y="30391"/>
                  </a:lnTo>
                  <a:lnTo>
                    <a:pt x="2259038" y="61252"/>
                  </a:lnTo>
                  <a:lnTo>
                    <a:pt x="2302637" y="86423"/>
                  </a:lnTo>
                  <a:lnTo>
                    <a:pt x="2349157" y="105664"/>
                  </a:lnTo>
                  <a:lnTo>
                    <a:pt x="2398103" y="118732"/>
                  </a:lnTo>
                  <a:lnTo>
                    <a:pt x="2449030" y="125425"/>
                  </a:lnTo>
                  <a:lnTo>
                    <a:pt x="2474811" y="126238"/>
                  </a:lnTo>
                  <a:lnTo>
                    <a:pt x="2521496" y="123444"/>
                  </a:lnTo>
                  <a:lnTo>
                    <a:pt x="2567051" y="115163"/>
                  </a:lnTo>
                  <a:lnTo>
                    <a:pt x="2611107" y="101523"/>
                  </a:lnTo>
                  <a:lnTo>
                    <a:pt x="2653258" y="82664"/>
                  </a:lnTo>
                  <a:lnTo>
                    <a:pt x="2693136" y="58712"/>
                  </a:lnTo>
                  <a:lnTo>
                    <a:pt x="2730322" y="29806"/>
                  </a:lnTo>
                  <a:lnTo>
                    <a:pt x="2749156" y="0"/>
                  </a:lnTo>
                  <a:close/>
                </a:path>
                <a:path w="3122930" h="3352165">
                  <a:moveTo>
                    <a:pt x="3122879" y="3213366"/>
                  </a:moveTo>
                  <a:lnTo>
                    <a:pt x="138734" y="3213366"/>
                  </a:lnTo>
                  <a:lnTo>
                    <a:pt x="138734" y="502450"/>
                  </a:lnTo>
                  <a:lnTo>
                    <a:pt x="139420" y="454583"/>
                  </a:lnTo>
                  <a:lnTo>
                    <a:pt x="141452" y="407047"/>
                  </a:lnTo>
                  <a:lnTo>
                    <a:pt x="144818" y="359867"/>
                  </a:lnTo>
                  <a:lnTo>
                    <a:pt x="149504" y="313042"/>
                  </a:lnTo>
                  <a:lnTo>
                    <a:pt x="155486" y="266623"/>
                  </a:lnTo>
                  <a:lnTo>
                    <a:pt x="162750" y="220599"/>
                  </a:lnTo>
                  <a:lnTo>
                    <a:pt x="171272" y="175006"/>
                  </a:lnTo>
                  <a:lnTo>
                    <a:pt x="181025" y="129857"/>
                  </a:lnTo>
                  <a:lnTo>
                    <a:pt x="192011" y="85166"/>
                  </a:lnTo>
                  <a:lnTo>
                    <a:pt x="204190" y="40957"/>
                  </a:lnTo>
                  <a:lnTo>
                    <a:pt x="216725" y="0"/>
                  </a:lnTo>
                  <a:lnTo>
                    <a:pt x="71716" y="0"/>
                  </a:lnTo>
                  <a:lnTo>
                    <a:pt x="50546" y="78689"/>
                  </a:lnTo>
                  <a:lnTo>
                    <a:pt x="40106" y="124218"/>
                  </a:lnTo>
                  <a:lnTo>
                    <a:pt x="30848" y="170167"/>
                  </a:lnTo>
                  <a:lnTo>
                    <a:pt x="22758" y="216535"/>
                  </a:lnTo>
                  <a:lnTo>
                    <a:pt x="15875" y="263296"/>
                  </a:lnTo>
                  <a:lnTo>
                    <a:pt x="10198" y="310426"/>
                  </a:lnTo>
                  <a:lnTo>
                    <a:pt x="5753" y="357936"/>
                  </a:lnTo>
                  <a:lnTo>
                    <a:pt x="2565" y="405777"/>
                  </a:lnTo>
                  <a:lnTo>
                    <a:pt x="635" y="453961"/>
                  </a:lnTo>
                  <a:lnTo>
                    <a:pt x="0" y="502450"/>
                  </a:lnTo>
                  <a:lnTo>
                    <a:pt x="0" y="3282734"/>
                  </a:lnTo>
                  <a:lnTo>
                    <a:pt x="5448" y="3309721"/>
                  </a:lnTo>
                  <a:lnTo>
                    <a:pt x="20332" y="3331768"/>
                  </a:lnTo>
                  <a:lnTo>
                    <a:pt x="42379" y="3346653"/>
                  </a:lnTo>
                  <a:lnTo>
                    <a:pt x="69367" y="3352101"/>
                  </a:lnTo>
                  <a:lnTo>
                    <a:pt x="3122879" y="3352101"/>
                  </a:lnTo>
                  <a:lnTo>
                    <a:pt x="3122879" y="321336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06617" y="3002666"/>
              <a:ext cx="2281555" cy="4114800"/>
            </a:xfrm>
            <a:custGeom>
              <a:avLst/>
              <a:gdLst/>
              <a:ahLst/>
              <a:cxnLst/>
              <a:rect l="l" t="t" r="r" b="b"/>
              <a:pathLst>
                <a:path w="2281555" h="4114800">
                  <a:moveTo>
                    <a:pt x="2281383" y="4114206"/>
                  </a:moveTo>
                  <a:lnTo>
                    <a:pt x="90423" y="4114206"/>
                  </a:lnTo>
                  <a:lnTo>
                    <a:pt x="55241" y="4107095"/>
                  </a:lnTo>
                  <a:lnTo>
                    <a:pt x="26497" y="4087708"/>
                  </a:lnTo>
                  <a:lnTo>
                    <a:pt x="7110" y="4058965"/>
                  </a:lnTo>
                  <a:lnTo>
                    <a:pt x="0" y="4023782"/>
                  </a:lnTo>
                  <a:lnTo>
                    <a:pt x="0" y="90423"/>
                  </a:lnTo>
                  <a:lnTo>
                    <a:pt x="7110" y="55240"/>
                  </a:lnTo>
                  <a:lnTo>
                    <a:pt x="26497" y="26497"/>
                  </a:lnTo>
                  <a:lnTo>
                    <a:pt x="55241" y="7110"/>
                  </a:lnTo>
                  <a:lnTo>
                    <a:pt x="90423" y="0"/>
                  </a:lnTo>
                  <a:lnTo>
                    <a:pt x="2281383" y="0"/>
                  </a:lnTo>
                  <a:lnTo>
                    <a:pt x="2281383" y="4114206"/>
                  </a:lnTo>
                  <a:close/>
                </a:path>
              </a:pathLst>
            </a:custGeom>
            <a:solidFill>
              <a:srgbClr val="F4A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32379" y="3228428"/>
              <a:ext cx="2056130" cy="3663315"/>
            </a:xfrm>
            <a:custGeom>
              <a:avLst/>
              <a:gdLst/>
              <a:ahLst/>
              <a:cxnLst/>
              <a:rect l="l" t="t" r="r" b="b"/>
              <a:pathLst>
                <a:path w="2056130" h="3663315">
                  <a:moveTo>
                    <a:pt x="1049540" y="2365032"/>
                  </a:moveTo>
                  <a:lnTo>
                    <a:pt x="1035126" y="2316137"/>
                  </a:lnTo>
                  <a:lnTo>
                    <a:pt x="1002969" y="2276513"/>
                  </a:lnTo>
                  <a:lnTo>
                    <a:pt x="958189" y="2252078"/>
                  </a:lnTo>
                  <a:lnTo>
                    <a:pt x="907440" y="2246807"/>
                  </a:lnTo>
                  <a:lnTo>
                    <a:pt x="882053" y="2251659"/>
                  </a:lnTo>
                  <a:lnTo>
                    <a:pt x="837272" y="2275230"/>
                  </a:lnTo>
                  <a:lnTo>
                    <a:pt x="804392" y="2314740"/>
                  </a:lnTo>
                  <a:lnTo>
                    <a:pt x="789355" y="2363076"/>
                  </a:lnTo>
                  <a:lnTo>
                    <a:pt x="789203" y="2388920"/>
                  </a:lnTo>
                  <a:lnTo>
                    <a:pt x="802754" y="2436063"/>
                  </a:lnTo>
                  <a:lnTo>
                    <a:pt x="831532" y="2473731"/>
                  </a:lnTo>
                  <a:lnTo>
                    <a:pt x="871689" y="2498699"/>
                  </a:lnTo>
                  <a:lnTo>
                    <a:pt x="919314" y="2507742"/>
                  </a:lnTo>
                  <a:lnTo>
                    <a:pt x="923239" y="2507742"/>
                  </a:lnTo>
                  <a:lnTo>
                    <a:pt x="980986" y="2492222"/>
                  </a:lnTo>
                  <a:lnTo>
                    <a:pt x="1019797" y="2460510"/>
                  </a:lnTo>
                  <a:lnTo>
                    <a:pt x="1043927" y="2416581"/>
                  </a:lnTo>
                  <a:lnTo>
                    <a:pt x="1049540" y="2365032"/>
                  </a:lnTo>
                  <a:close/>
                </a:path>
                <a:path w="2056130" h="3663315">
                  <a:moveTo>
                    <a:pt x="1141971" y="985901"/>
                  </a:moveTo>
                  <a:lnTo>
                    <a:pt x="1114539" y="938695"/>
                  </a:lnTo>
                  <a:lnTo>
                    <a:pt x="1073480" y="911364"/>
                  </a:lnTo>
                  <a:lnTo>
                    <a:pt x="1029779" y="889914"/>
                  </a:lnTo>
                  <a:lnTo>
                    <a:pt x="983945" y="874471"/>
                  </a:lnTo>
                  <a:lnTo>
                    <a:pt x="936472" y="865174"/>
                  </a:lnTo>
                  <a:lnTo>
                    <a:pt x="887869" y="862152"/>
                  </a:lnTo>
                  <a:lnTo>
                    <a:pt x="838644" y="865505"/>
                  </a:lnTo>
                  <a:lnTo>
                    <a:pt x="790270" y="875245"/>
                  </a:lnTo>
                  <a:lnTo>
                    <a:pt x="744181" y="890981"/>
                  </a:lnTo>
                  <a:lnTo>
                    <a:pt x="700849" y="912469"/>
                  </a:lnTo>
                  <a:lnTo>
                    <a:pt x="660717" y="939431"/>
                  </a:lnTo>
                  <a:lnTo>
                    <a:pt x="624230" y="971638"/>
                  </a:lnTo>
                  <a:lnTo>
                    <a:pt x="591845" y="1008799"/>
                  </a:lnTo>
                  <a:lnTo>
                    <a:pt x="577888" y="1061631"/>
                  </a:lnTo>
                  <a:lnTo>
                    <a:pt x="586625" y="1087551"/>
                  </a:lnTo>
                  <a:lnTo>
                    <a:pt x="615365" y="1115301"/>
                  </a:lnTo>
                  <a:lnTo>
                    <a:pt x="648525" y="1123467"/>
                  </a:lnTo>
                  <a:lnTo>
                    <a:pt x="664476" y="1121676"/>
                  </a:lnTo>
                  <a:lnTo>
                    <a:pt x="679665" y="1116355"/>
                  </a:lnTo>
                  <a:lnTo>
                    <a:pt x="693458" y="1107579"/>
                  </a:lnTo>
                  <a:lnTo>
                    <a:pt x="705205" y="1095425"/>
                  </a:lnTo>
                  <a:lnTo>
                    <a:pt x="736193" y="1062088"/>
                  </a:lnTo>
                  <a:lnTo>
                    <a:pt x="772553" y="1035875"/>
                  </a:lnTo>
                  <a:lnTo>
                    <a:pt x="813358" y="1017308"/>
                  </a:lnTo>
                  <a:lnTo>
                    <a:pt x="857643" y="1006906"/>
                  </a:lnTo>
                  <a:lnTo>
                    <a:pt x="903109" y="1005255"/>
                  </a:lnTo>
                  <a:lnTo>
                    <a:pt x="947343" y="1012418"/>
                  </a:lnTo>
                  <a:lnTo>
                    <a:pt x="989330" y="1028103"/>
                  </a:lnTo>
                  <a:lnTo>
                    <a:pt x="1028039" y="1052055"/>
                  </a:lnTo>
                  <a:lnTo>
                    <a:pt x="1053477" y="1064437"/>
                  </a:lnTo>
                  <a:lnTo>
                    <a:pt x="1106678" y="1057313"/>
                  </a:lnTo>
                  <a:lnTo>
                    <a:pt x="1140358" y="1013193"/>
                  </a:lnTo>
                  <a:lnTo>
                    <a:pt x="1140828" y="1005255"/>
                  </a:lnTo>
                  <a:lnTo>
                    <a:pt x="1141971" y="985901"/>
                  </a:lnTo>
                  <a:close/>
                </a:path>
                <a:path w="2056130" h="3663315">
                  <a:moveTo>
                    <a:pt x="2055622" y="2728747"/>
                  </a:moveTo>
                  <a:lnTo>
                    <a:pt x="2036584" y="2733141"/>
                  </a:lnTo>
                  <a:lnTo>
                    <a:pt x="2014220" y="2748826"/>
                  </a:lnTo>
                  <a:lnTo>
                    <a:pt x="1999056" y="2772714"/>
                  </a:lnTo>
                  <a:lnTo>
                    <a:pt x="1978723" y="2813393"/>
                  </a:lnTo>
                  <a:lnTo>
                    <a:pt x="1951228" y="2848800"/>
                  </a:lnTo>
                  <a:lnTo>
                    <a:pt x="1917306" y="2878137"/>
                  </a:lnTo>
                  <a:lnTo>
                    <a:pt x="1877733" y="2900565"/>
                  </a:lnTo>
                  <a:lnTo>
                    <a:pt x="1834565" y="2914980"/>
                  </a:lnTo>
                  <a:lnTo>
                    <a:pt x="1790077" y="2920568"/>
                  </a:lnTo>
                  <a:lnTo>
                    <a:pt x="1745361" y="2917329"/>
                  </a:lnTo>
                  <a:lnTo>
                    <a:pt x="1701520" y="2905201"/>
                  </a:lnTo>
                  <a:lnTo>
                    <a:pt x="1673631" y="2900476"/>
                  </a:lnTo>
                  <a:lnTo>
                    <a:pt x="1647012" y="2906623"/>
                  </a:lnTo>
                  <a:lnTo>
                    <a:pt x="1624622" y="2922308"/>
                  </a:lnTo>
                  <a:lnTo>
                    <a:pt x="1609432" y="2946196"/>
                  </a:lnTo>
                  <a:lnTo>
                    <a:pt x="1604708" y="2974086"/>
                  </a:lnTo>
                  <a:lnTo>
                    <a:pt x="1610855" y="3000705"/>
                  </a:lnTo>
                  <a:lnTo>
                    <a:pt x="1650428" y="3038284"/>
                  </a:lnTo>
                  <a:lnTo>
                    <a:pt x="1716595" y="3056991"/>
                  </a:lnTo>
                  <a:lnTo>
                    <a:pt x="1784108" y="3063227"/>
                  </a:lnTo>
                  <a:lnTo>
                    <a:pt x="1822729" y="3061208"/>
                  </a:lnTo>
                  <a:lnTo>
                    <a:pt x="1861070" y="3055124"/>
                  </a:lnTo>
                  <a:lnTo>
                    <a:pt x="1898827" y="3044990"/>
                  </a:lnTo>
                  <a:lnTo>
                    <a:pt x="1935721" y="3030791"/>
                  </a:lnTo>
                  <a:lnTo>
                    <a:pt x="1979396" y="3007842"/>
                  </a:lnTo>
                  <a:lnTo>
                    <a:pt x="2019173" y="2979763"/>
                  </a:lnTo>
                  <a:lnTo>
                    <a:pt x="2054694" y="2946933"/>
                  </a:lnTo>
                  <a:lnTo>
                    <a:pt x="2055622" y="2945815"/>
                  </a:lnTo>
                  <a:lnTo>
                    <a:pt x="2055622" y="2920568"/>
                  </a:lnTo>
                  <a:lnTo>
                    <a:pt x="2055622" y="2728747"/>
                  </a:lnTo>
                  <a:close/>
                </a:path>
                <a:path w="2056130" h="3663315">
                  <a:moveTo>
                    <a:pt x="2055622" y="1947189"/>
                  </a:moveTo>
                  <a:lnTo>
                    <a:pt x="2027936" y="2016429"/>
                  </a:lnTo>
                  <a:lnTo>
                    <a:pt x="2014588" y="2063191"/>
                  </a:lnTo>
                  <a:lnTo>
                    <a:pt x="2004783" y="2110905"/>
                  </a:lnTo>
                  <a:lnTo>
                    <a:pt x="1998599" y="2159419"/>
                  </a:lnTo>
                  <a:lnTo>
                    <a:pt x="1996084" y="2208542"/>
                  </a:lnTo>
                  <a:lnTo>
                    <a:pt x="1990966" y="2207831"/>
                  </a:lnTo>
                  <a:lnTo>
                    <a:pt x="1985746" y="2207717"/>
                  </a:lnTo>
                  <a:lnTo>
                    <a:pt x="1498574" y="2252395"/>
                  </a:lnTo>
                  <a:lnTo>
                    <a:pt x="1487068" y="2205037"/>
                  </a:lnTo>
                  <a:lnTo>
                    <a:pt x="1472222" y="2159203"/>
                  </a:lnTo>
                  <a:lnTo>
                    <a:pt x="1454162" y="2115020"/>
                  </a:lnTo>
                  <a:lnTo>
                    <a:pt x="1433068" y="2072589"/>
                  </a:lnTo>
                  <a:lnTo>
                    <a:pt x="1409077" y="2032050"/>
                  </a:lnTo>
                  <a:lnTo>
                    <a:pt x="1382331" y="1993519"/>
                  </a:lnTo>
                  <a:lnTo>
                    <a:pt x="1369174" y="1977212"/>
                  </a:lnTo>
                  <a:lnTo>
                    <a:pt x="1369174" y="2384755"/>
                  </a:lnTo>
                  <a:lnTo>
                    <a:pt x="1366697" y="2432697"/>
                  </a:lnTo>
                  <a:lnTo>
                    <a:pt x="1359814" y="2479535"/>
                  </a:lnTo>
                  <a:lnTo>
                    <a:pt x="1348689" y="2525026"/>
                  </a:lnTo>
                  <a:lnTo>
                    <a:pt x="1333550" y="2568930"/>
                  </a:lnTo>
                  <a:lnTo>
                    <a:pt x="1314564" y="2611018"/>
                  </a:lnTo>
                  <a:lnTo>
                    <a:pt x="1291932" y="2651074"/>
                  </a:lnTo>
                  <a:lnTo>
                    <a:pt x="1265859" y="2688844"/>
                  </a:lnTo>
                  <a:lnTo>
                    <a:pt x="1236522" y="2724099"/>
                  </a:lnTo>
                  <a:lnTo>
                    <a:pt x="1204137" y="2756611"/>
                  </a:lnTo>
                  <a:lnTo>
                    <a:pt x="1168869" y="2786151"/>
                  </a:lnTo>
                  <a:lnTo>
                    <a:pt x="1130935" y="2812478"/>
                  </a:lnTo>
                  <a:lnTo>
                    <a:pt x="1090599" y="2835325"/>
                  </a:lnTo>
                  <a:lnTo>
                    <a:pt x="1047813" y="2854591"/>
                  </a:lnTo>
                  <a:lnTo>
                    <a:pt x="1003007" y="2869895"/>
                  </a:lnTo>
                  <a:lnTo>
                    <a:pt x="956310" y="2881058"/>
                  </a:lnTo>
                  <a:lnTo>
                    <a:pt x="907910" y="2887853"/>
                  </a:lnTo>
                  <a:lnTo>
                    <a:pt x="859078" y="2889974"/>
                  </a:lnTo>
                  <a:lnTo>
                    <a:pt x="811136" y="2887484"/>
                  </a:lnTo>
                  <a:lnTo>
                    <a:pt x="764298" y="2880576"/>
                  </a:lnTo>
                  <a:lnTo>
                    <a:pt x="718794" y="2869463"/>
                  </a:lnTo>
                  <a:lnTo>
                    <a:pt x="674890" y="2854312"/>
                  </a:lnTo>
                  <a:lnTo>
                    <a:pt x="632891" y="2835376"/>
                  </a:lnTo>
                  <a:lnTo>
                    <a:pt x="592734" y="2812694"/>
                  </a:lnTo>
                  <a:lnTo>
                    <a:pt x="554951" y="2786621"/>
                  </a:lnTo>
                  <a:lnTo>
                    <a:pt x="519696" y="2757297"/>
                  </a:lnTo>
                  <a:lnTo>
                    <a:pt x="487172" y="2724912"/>
                  </a:lnTo>
                  <a:lnTo>
                    <a:pt x="457631" y="2689656"/>
                  </a:lnTo>
                  <a:lnTo>
                    <a:pt x="431304" y="2651722"/>
                  </a:lnTo>
                  <a:lnTo>
                    <a:pt x="408419" y="2611310"/>
                  </a:lnTo>
                  <a:lnTo>
                    <a:pt x="389204" y="2568613"/>
                  </a:lnTo>
                  <a:lnTo>
                    <a:pt x="373913" y="2523820"/>
                  </a:lnTo>
                  <a:lnTo>
                    <a:pt x="362762" y="2477122"/>
                  </a:lnTo>
                  <a:lnTo>
                    <a:pt x="355981" y="2428722"/>
                  </a:lnTo>
                  <a:lnTo>
                    <a:pt x="353847" y="2379891"/>
                  </a:lnTo>
                  <a:lnTo>
                    <a:pt x="356323" y="2331948"/>
                  </a:lnTo>
                  <a:lnTo>
                    <a:pt x="363207" y="2285111"/>
                  </a:lnTo>
                  <a:lnTo>
                    <a:pt x="374332" y="2239607"/>
                  </a:lnTo>
                  <a:lnTo>
                    <a:pt x="389470" y="2195703"/>
                  </a:lnTo>
                  <a:lnTo>
                    <a:pt x="408457" y="2153602"/>
                  </a:lnTo>
                  <a:lnTo>
                    <a:pt x="431088" y="2113546"/>
                  </a:lnTo>
                  <a:lnTo>
                    <a:pt x="457161" y="2075764"/>
                  </a:lnTo>
                  <a:lnTo>
                    <a:pt x="486498" y="2040509"/>
                  </a:lnTo>
                  <a:lnTo>
                    <a:pt x="518883" y="2007984"/>
                  </a:lnTo>
                  <a:lnTo>
                    <a:pt x="554151" y="1978444"/>
                  </a:lnTo>
                  <a:lnTo>
                    <a:pt x="592086" y="1952117"/>
                  </a:lnTo>
                  <a:lnTo>
                    <a:pt x="632510" y="1929231"/>
                  </a:lnTo>
                  <a:lnTo>
                    <a:pt x="675208" y="1910016"/>
                  </a:lnTo>
                  <a:lnTo>
                    <a:pt x="720013" y="1894725"/>
                  </a:lnTo>
                  <a:lnTo>
                    <a:pt x="766711" y="1883575"/>
                  </a:lnTo>
                  <a:lnTo>
                    <a:pt x="815111" y="1876793"/>
                  </a:lnTo>
                  <a:lnTo>
                    <a:pt x="861923" y="1874659"/>
                  </a:lnTo>
                  <a:lnTo>
                    <a:pt x="910043" y="1876945"/>
                  </a:lnTo>
                  <a:lnTo>
                    <a:pt x="957046" y="1883689"/>
                  </a:lnTo>
                  <a:lnTo>
                    <a:pt x="1002703" y="1894687"/>
                  </a:lnTo>
                  <a:lnTo>
                    <a:pt x="1046784" y="1909737"/>
                  </a:lnTo>
                  <a:lnTo>
                    <a:pt x="1089050" y="1928660"/>
                  </a:lnTo>
                  <a:lnTo>
                    <a:pt x="1129271" y="1951240"/>
                  </a:lnTo>
                  <a:lnTo>
                    <a:pt x="1167206" y="1977301"/>
                  </a:lnTo>
                  <a:lnTo>
                    <a:pt x="1202613" y="2006638"/>
                  </a:lnTo>
                  <a:lnTo>
                    <a:pt x="1235278" y="2039061"/>
                  </a:lnTo>
                  <a:lnTo>
                    <a:pt x="1264945" y="2074367"/>
                  </a:lnTo>
                  <a:lnTo>
                    <a:pt x="1291399" y="2112365"/>
                  </a:lnTo>
                  <a:lnTo>
                    <a:pt x="1314386" y="2152866"/>
                  </a:lnTo>
                  <a:lnTo>
                    <a:pt x="1333677" y="2195665"/>
                  </a:lnTo>
                  <a:lnTo>
                    <a:pt x="1349044" y="2240572"/>
                  </a:lnTo>
                  <a:lnTo>
                    <a:pt x="1360233" y="2287397"/>
                  </a:lnTo>
                  <a:lnTo>
                    <a:pt x="1367040" y="2335923"/>
                  </a:lnTo>
                  <a:lnTo>
                    <a:pt x="1369174" y="2384755"/>
                  </a:lnTo>
                  <a:lnTo>
                    <a:pt x="1369174" y="1977212"/>
                  </a:lnTo>
                  <a:lnTo>
                    <a:pt x="1321181" y="1923008"/>
                  </a:lnTo>
                  <a:lnTo>
                    <a:pt x="1287068" y="1891271"/>
                  </a:lnTo>
                  <a:lnTo>
                    <a:pt x="1250797" y="1862035"/>
                  </a:lnTo>
                  <a:lnTo>
                    <a:pt x="1212532" y="1835429"/>
                  </a:lnTo>
                  <a:lnTo>
                    <a:pt x="1172387" y="1811591"/>
                  </a:lnTo>
                  <a:lnTo>
                    <a:pt x="1130541" y="1790623"/>
                  </a:lnTo>
                  <a:lnTo>
                    <a:pt x="1087132" y="1772666"/>
                  </a:lnTo>
                  <a:lnTo>
                    <a:pt x="1042314" y="1757832"/>
                  </a:lnTo>
                  <a:lnTo>
                    <a:pt x="996213" y="1746250"/>
                  </a:lnTo>
                  <a:lnTo>
                    <a:pt x="949007" y="1738045"/>
                  </a:lnTo>
                  <a:lnTo>
                    <a:pt x="900836" y="1733334"/>
                  </a:lnTo>
                  <a:lnTo>
                    <a:pt x="851827" y="1732254"/>
                  </a:lnTo>
                  <a:lnTo>
                    <a:pt x="802157" y="1734921"/>
                  </a:lnTo>
                  <a:lnTo>
                    <a:pt x="754062" y="1741131"/>
                  </a:lnTo>
                  <a:lnTo>
                    <a:pt x="707250" y="1750733"/>
                  </a:lnTo>
                  <a:lnTo>
                    <a:pt x="661809" y="1763572"/>
                  </a:lnTo>
                  <a:lnTo>
                    <a:pt x="617867" y="1779536"/>
                  </a:lnTo>
                  <a:lnTo>
                    <a:pt x="575551" y="1798459"/>
                  </a:lnTo>
                  <a:lnTo>
                    <a:pt x="534962" y="1820227"/>
                  </a:lnTo>
                  <a:lnTo>
                    <a:pt x="496214" y="1844687"/>
                  </a:lnTo>
                  <a:lnTo>
                    <a:pt x="459422" y="1871713"/>
                  </a:lnTo>
                  <a:lnTo>
                    <a:pt x="424700" y="1901151"/>
                  </a:lnTo>
                  <a:lnTo>
                    <a:pt x="392163" y="1932876"/>
                  </a:lnTo>
                  <a:lnTo>
                    <a:pt x="361937" y="1966760"/>
                  </a:lnTo>
                  <a:lnTo>
                    <a:pt x="334124" y="2002650"/>
                  </a:lnTo>
                  <a:lnTo>
                    <a:pt x="308851" y="2040407"/>
                  </a:lnTo>
                  <a:lnTo>
                    <a:pt x="286207" y="2079904"/>
                  </a:lnTo>
                  <a:lnTo>
                    <a:pt x="266331" y="2120989"/>
                  </a:lnTo>
                  <a:lnTo>
                    <a:pt x="249339" y="2163546"/>
                  </a:lnTo>
                  <a:lnTo>
                    <a:pt x="235318" y="2207412"/>
                  </a:lnTo>
                  <a:lnTo>
                    <a:pt x="224409" y="2252472"/>
                  </a:lnTo>
                  <a:lnTo>
                    <a:pt x="216725" y="2298573"/>
                  </a:lnTo>
                  <a:lnTo>
                    <a:pt x="212369" y="2345588"/>
                  </a:lnTo>
                  <a:lnTo>
                    <a:pt x="211543" y="2388920"/>
                  </a:lnTo>
                  <a:lnTo>
                    <a:pt x="211531" y="2394712"/>
                  </a:lnTo>
                  <a:lnTo>
                    <a:pt x="214109" y="2441791"/>
                  </a:lnTo>
                  <a:lnTo>
                    <a:pt x="220218" y="2489339"/>
                  </a:lnTo>
                  <a:lnTo>
                    <a:pt x="229654" y="2535631"/>
                  </a:lnTo>
                  <a:lnTo>
                    <a:pt x="242252" y="2580589"/>
                  </a:lnTo>
                  <a:lnTo>
                    <a:pt x="257911" y="2624074"/>
                  </a:lnTo>
                  <a:lnTo>
                    <a:pt x="276466" y="2665996"/>
                  </a:lnTo>
                  <a:lnTo>
                    <a:pt x="297815" y="2706230"/>
                  </a:lnTo>
                  <a:lnTo>
                    <a:pt x="321805" y="2744673"/>
                  </a:lnTo>
                  <a:lnTo>
                    <a:pt x="348310" y="2781211"/>
                  </a:lnTo>
                  <a:lnTo>
                    <a:pt x="377190" y="2815742"/>
                  </a:lnTo>
                  <a:lnTo>
                    <a:pt x="408330" y="2848140"/>
                  </a:lnTo>
                  <a:lnTo>
                    <a:pt x="441566" y="2878302"/>
                  </a:lnTo>
                  <a:lnTo>
                    <a:pt x="476796" y="2906115"/>
                  </a:lnTo>
                  <a:lnTo>
                    <a:pt x="513880" y="2931477"/>
                  </a:lnTo>
                  <a:lnTo>
                    <a:pt x="552678" y="2954274"/>
                  </a:lnTo>
                  <a:lnTo>
                    <a:pt x="593051" y="2974378"/>
                  </a:lnTo>
                  <a:lnTo>
                    <a:pt x="634873" y="2991701"/>
                  </a:lnTo>
                  <a:lnTo>
                    <a:pt x="678014" y="3006115"/>
                  </a:lnTo>
                  <a:lnTo>
                    <a:pt x="722350" y="3017532"/>
                  </a:lnTo>
                  <a:lnTo>
                    <a:pt x="767727" y="3025813"/>
                  </a:lnTo>
                  <a:lnTo>
                    <a:pt x="814019" y="3030867"/>
                  </a:lnTo>
                  <a:lnTo>
                    <a:pt x="861098" y="3032582"/>
                  </a:lnTo>
                  <a:lnTo>
                    <a:pt x="875944" y="3032417"/>
                  </a:lnTo>
                  <a:lnTo>
                    <a:pt x="920978" y="3029839"/>
                  </a:lnTo>
                  <a:lnTo>
                    <a:pt x="970292" y="3023412"/>
                  </a:lnTo>
                  <a:lnTo>
                    <a:pt x="1018260" y="3013430"/>
                  </a:lnTo>
                  <a:lnTo>
                    <a:pt x="1064768" y="3000032"/>
                  </a:lnTo>
                  <a:lnTo>
                    <a:pt x="1109687" y="2983369"/>
                  </a:lnTo>
                  <a:lnTo>
                    <a:pt x="1152893" y="2963583"/>
                  </a:lnTo>
                  <a:lnTo>
                    <a:pt x="1194269" y="2940837"/>
                  </a:lnTo>
                  <a:lnTo>
                    <a:pt x="1233678" y="2915285"/>
                  </a:lnTo>
                  <a:lnTo>
                    <a:pt x="1267142" y="2889974"/>
                  </a:lnTo>
                  <a:lnTo>
                    <a:pt x="1306131" y="2856306"/>
                  </a:lnTo>
                  <a:lnTo>
                    <a:pt x="1338922" y="2823184"/>
                  </a:lnTo>
                  <a:lnTo>
                    <a:pt x="1369263" y="2787840"/>
                  </a:lnTo>
                  <a:lnTo>
                    <a:pt x="1397025" y="2750426"/>
                  </a:lnTo>
                  <a:lnTo>
                    <a:pt x="1422082" y="2711081"/>
                  </a:lnTo>
                  <a:lnTo>
                    <a:pt x="1444320" y="2669959"/>
                  </a:lnTo>
                  <a:lnTo>
                    <a:pt x="1463611" y="2627211"/>
                  </a:lnTo>
                  <a:lnTo>
                    <a:pt x="1479842" y="2582989"/>
                  </a:lnTo>
                  <a:lnTo>
                    <a:pt x="1492859" y="2537434"/>
                  </a:lnTo>
                  <a:lnTo>
                    <a:pt x="1502562" y="2490736"/>
                  </a:lnTo>
                  <a:lnTo>
                    <a:pt x="1508823" y="2442921"/>
                  </a:lnTo>
                  <a:lnTo>
                    <a:pt x="1511528" y="2394267"/>
                  </a:lnTo>
                  <a:lnTo>
                    <a:pt x="1998700" y="2349589"/>
                  </a:lnTo>
                  <a:lnTo>
                    <a:pt x="2003920" y="2348395"/>
                  </a:lnTo>
                  <a:lnTo>
                    <a:pt x="2008797" y="2346858"/>
                  </a:lnTo>
                  <a:lnTo>
                    <a:pt x="2020227" y="2394712"/>
                  </a:lnTo>
                  <a:lnTo>
                    <a:pt x="2035149" y="2441270"/>
                  </a:lnTo>
                  <a:lnTo>
                    <a:pt x="2053463" y="2486406"/>
                  </a:lnTo>
                  <a:lnTo>
                    <a:pt x="2055622" y="2490736"/>
                  </a:lnTo>
                  <a:lnTo>
                    <a:pt x="2055622" y="2346858"/>
                  </a:lnTo>
                  <a:lnTo>
                    <a:pt x="2055622" y="2252395"/>
                  </a:lnTo>
                  <a:lnTo>
                    <a:pt x="2055622" y="2208542"/>
                  </a:lnTo>
                  <a:lnTo>
                    <a:pt x="2055622" y="1947189"/>
                  </a:lnTo>
                  <a:close/>
                </a:path>
                <a:path w="2056130" h="3663315">
                  <a:moveTo>
                    <a:pt x="2055622" y="1099705"/>
                  </a:moveTo>
                  <a:lnTo>
                    <a:pt x="2018563" y="1108900"/>
                  </a:lnTo>
                  <a:lnTo>
                    <a:pt x="1973275" y="1126705"/>
                  </a:lnTo>
                  <a:lnTo>
                    <a:pt x="1930133" y="1150556"/>
                  </a:lnTo>
                  <a:lnTo>
                    <a:pt x="1890407" y="1179842"/>
                  </a:lnTo>
                  <a:lnTo>
                    <a:pt x="1855317" y="1213599"/>
                  </a:lnTo>
                  <a:lnTo>
                    <a:pt x="1825142" y="1251407"/>
                  </a:lnTo>
                  <a:lnTo>
                    <a:pt x="1800186" y="1292834"/>
                  </a:lnTo>
                  <a:lnTo>
                    <a:pt x="1780743" y="1337462"/>
                  </a:lnTo>
                  <a:lnTo>
                    <a:pt x="1767116" y="1384871"/>
                  </a:lnTo>
                  <a:lnTo>
                    <a:pt x="1766646" y="1413141"/>
                  </a:lnTo>
                  <a:lnTo>
                    <a:pt x="1776717" y="1438516"/>
                  </a:lnTo>
                  <a:lnTo>
                    <a:pt x="1795602" y="1458290"/>
                  </a:lnTo>
                  <a:lnTo>
                    <a:pt x="1821535" y="1469707"/>
                  </a:lnTo>
                  <a:lnTo>
                    <a:pt x="1826641" y="1470787"/>
                  </a:lnTo>
                  <a:lnTo>
                    <a:pt x="1831746" y="1471371"/>
                  </a:lnTo>
                  <a:lnTo>
                    <a:pt x="1836864" y="1471371"/>
                  </a:lnTo>
                  <a:lnTo>
                    <a:pt x="1881212" y="1455851"/>
                  </a:lnTo>
                  <a:lnTo>
                    <a:pt x="1906485" y="1415288"/>
                  </a:lnTo>
                  <a:lnTo>
                    <a:pt x="1920443" y="1371993"/>
                  </a:lnTo>
                  <a:lnTo>
                    <a:pt x="1942287" y="1332865"/>
                  </a:lnTo>
                  <a:lnTo>
                    <a:pt x="1971382" y="1298765"/>
                  </a:lnTo>
                  <a:lnTo>
                    <a:pt x="2007133" y="1270571"/>
                  </a:lnTo>
                  <a:lnTo>
                    <a:pt x="2047633" y="1249807"/>
                  </a:lnTo>
                  <a:lnTo>
                    <a:pt x="2055622" y="1247546"/>
                  </a:lnTo>
                  <a:lnTo>
                    <a:pt x="2055622" y="1099705"/>
                  </a:lnTo>
                  <a:close/>
                </a:path>
                <a:path w="2056130" h="3663315">
                  <a:moveTo>
                    <a:pt x="2055622" y="0"/>
                  </a:moveTo>
                  <a:lnTo>
                    <a:pt x="71285" y="0"/>
                  </a:lnTo>
                  <a:lnTo>
                    <a:pt x="43561" y="5613"/>
                  </a:lnTo>
                  <a:lnTo>
                    <a:pt x="20891" y="20904"/>
                  </a:lnTo>
                  <a:lnTo>
                    <a:pt x="5600" y="43561"/>
                  </a:lnTo>
                  <a:lnTo>
                    <a:pt x="0" y="71297"/>
                  </a:lnTo>
                  <a:lnTo>
                    <a:pt x="0" y="3591395"/>
                  </a:lnTo>
                  <a:lnTo>
                    <a:pt x="5600" y="3619131"/>
                  </a:lnTo>
                  <a:lnTo>
                    <a:pt x="20891" y="3641788"/>
                  </a:lnTo>
                  <a:lnTo>
                    <a:pt x="43561" y="3657079"/>
                  </a:lnTo>
                  <a:lnTo>
                    <a:pt x="71285" y="3662692"/>
                  </a:lnTo>
                  <a:lnTo>
                    <a:pt x="2055622" y="3662692"/>
                  </a:lnTo>
                  <a:lnTo>
                    <a:pt x="2055622" y="3520097"/>
                  </a:lnTo>
                  <a:lnTo>
                    <a:pt x="142582" y="3520097"/>
                  </a:lnTo>
                  <a:lnTo>
                    <a:pt x="142582" y="142595"/>
                  </a:lnTo>
                  <a:lnTo>
                    <a:pt x="2055622" y="142595"/>
                  </a:lnTo>
                  <a:lnTo>
                    <a:pt x="2055622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378689" y="0"/>
            <a:ext cx="9874885" cy="1873885"/>
            <a:chOff x="5378689" y="0"/>
            <a:chExt cx="9874885" cy="1873885"/>
          </a:xfrm>
        </p:grpSpPr>
        <p:sp>
          <p:nvSpPr>
            <p:cNvPr id="18" name="object 18"/>
            <p:cNvSpPr/>
            <p:nvPr/>
          </p:nvSpPr>
          <p:spPr>
            <a:xfrm>
              <a:off x="5378689" y="0"/>
              <a:ext cx="4267200" cy="1873885"/>
            </a:xfrm>
            <a:custGeom>
              <a:avLst/>
              <a:gdLst/>
              <a:ahLst/>
              <a:cxnLst/>
              <a:rect l="l" t="t" r="r" b="b"/>
              <a:pathLst>
                <a:path w="4267200" h="1873885">
                  <a:moveTo>
                    <a:pt x="2915913" y="1862190"/>
                  </a:moveTo>
                  <a:lnTo>
                    <a:pt x="2950948" y="1841667"/>
                  </a:lnTo>
                  <a:lnTo>
                    <a:pt x="2979950" y="1812295"/>
                  </a:lnTo>
                  <a:lnTo>
                    <a:pt x="4236346" y="150414"/>
                  </a:lnTo>
                  <a:lnTo>
                    <a:pt x="4256698" y="114492"/>
                  </a:lnTo>
                  <a:lnTo>
                    <a:pt x="4266889" y="75169"/>
                  </a:lnTo>
                  <a:lnTo>
                    <a:pt x="4266648" y="34545"/>
                  </a:lnTo>
                  <a:lnTo>
                    <a:pt x="4257155" y="0"/>
                  </a:lnTo>
                  <a:lnTo>
                    <a:pt x="0" y="0"/>
                  </a:lnTo>
                  <a:lnTo>
                    <a:pt x="643092" y="1521648"/>
                  </a:lnTo>
                  <a:lnTo>
                    <a:pt x="664045" y="1557232"/>
                  </a:lnTo>
                  <a:lnTo>
                    <a:pt x="693008" y="1585705"/>
                  </a:lnTo>
                  <a:lnTo>
                    <a:pt x="728287" y="1605804"/>
                  </a:lnTo>
                  <a:lnTo>
                    <a:pt x="768191" y="1616268"/>
                  </a:lnTo>
                  <a:lnTo>
                    <a:pt x="2835491" y="1873365"/>
                  </a:lnTo>
                  <a:lnTo>
                    <a:pt x="2876782" y="1873033"/>
                  </a:lnTo>
                  <a:lnTo>
                    <a:pt x="2915913" y="1862190"/>
                  </a:lnTo>
                  <a:close/>
                </a:path>
              </a:pathLst>
            </a:custGeom>
            <a:solidFill>
              <a:srgbClr val="4A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79618" y="0"/>
              <a:ext cx="3867150" cy="1683385"/>
            </a:xfrm>
            <a:custGeom>
              <a:avLst/>
              <a:gdLst/>
              <a:ahLst/>
              <a:cxnLst/>
              <a:rect l="l" t="t" r="r" b="b"/>
              <a:pathLst>
                <a:path w="3867150" h="1683385">
                  <a:moveTo>
                    <a:pt x="944613" y="0"/>
                  </a:moveTo>
                  <a:lnTo>
                    <a:pt x="854329" y="0"/>
                  </a:lnTo>
                  <a:lnTo>
                    <a:pt x="872972" y="14008"/>
                  </a:lnTo>
                  <a:lnTo>
                    <a:pt x="884453" y="18186"/>
                  </a:lnTo>
                  <a:lnTo>
                    <a:pt x="896188" y="19977"/>
                  </a:lnTo>
                  <a:lnTo>
                    <a:pt x="907846" y="19494"/>
                  </a:lnTo>
                  <a:lnTo>
                    <a:pt x="919111" y="16852"/>
                  </a:lnTo>
                  <a:lnTo>
                    <a:pt x="930135" y="11925"/>
                  </a:lnTo>
                  <a:lnTo>
                    <a:pt x="940041" y="4889"/>
                  </a:lnTo>
                  <a:lnTo>
                    <a:pt x="944613" y="0"/>
                  </a:lnTo>
                  <a:close/>
                </a:path>
                <a:path w="3867150" h="1683385">
                  <a:moveTo>
                    <a:pt x="1282484" y="130949"/>
                  </a:moveTo>
                  <a:lnTo>
                    <a:pt x="1273530" y="86995"/>
                  </a:lnTo>
                  <a:lnTo>
                    <a:pt x="1248206" y="49974"/>
                  </a:lnTo>
                  <a:lnTo>
                    <a:pt x="1211846" y="26327"/>
                  </a:lnTo>
                  <a:lnTo>
                    <a:pt x="1169301" y="17983"/>
                  </a:lnTo>
                  <a:lnTo>
                    <a:pt x="1125410" y="26847"/>
                  </a:lnTo>
                  <a:lnTo>
                    <a:pt x="1088961" y="51574"/>
                  </a:lnTo>
                  <a:lnTo>
                    <a:pt x="1064780" y="88442"/>
                  </a:lnTo>
                  <a:lnTo>
                    <a:pt x="1056436" y="131737"/>
                  </a:lnTo>
                  <a:lnTo>
                    <a:pt x="1058735" y="153606"/>
                  </a:lnTo>
                  <a:lnTo>
                    <a:pt x="1075994" y="194564"/>
                  </a:lnTo>
                  <a:lnTo>
                    <a:pt x="1107211" y="225310"/>
                  </a:lnTo>
                  <a:lnTo>
                    <a:pt x="1146251" y="241566"/>
                  </a:lnTo>
                  <a:lnTo>
                    <a:pt x="1165974" y="243954"/>
                  </a:lnTo>
                  <a:lnTo>
                    <a:pt x="1185748" y="242824"/>
                  </a:lnTo>
                  <a:lnTo>
                    <a:pt x="1250518" y="209791"/>
                  </a:lnTo>
                  <a:lnTo>
                    <a:pt x="1274165" y="173482"/>
                  </a:lnTo>
                  <a:lnTo>
                    <a:pt x="1282484" y="130949"/>
                  </a:lnTo>
                  <a:close/>
                </a:path>
                <a:path w="3867150" h="1683385">
                  <a:moveTo>
                    <a:pt x="2051469" y="203720"/>
                  </a:moveTo>
                  <a:lnTo>
                    <a:pt x="2046617" y="179743"/>
                  </a:lnTo>
                  <a:lnTo>
                    <a:pt x="2032825" y="159550"/>
                  </a:lnTo>
                  <a:lnTo>
                    <a:pt x="2013038" y="146659"/>
                  </a:lnTo>
                  <a:lnTo>
                    <a:pt x="1989836" y="142125"/>
                  </a:lnTo>
                  <a:lnTo>
                    <a:pt x="1965858" y="146977"/>
                  </a:lnTo>
                  <a:lnTo>
                    <a:pt x="1926043" y="159346"/>
                  </a:lnTo>
                  <a:lnTo>
                    <a:pt x="1885175" y="163690"/>
                  </a:lnTo>
                  <a:lnTo>
                    <a:pt x="1844255" y="159956"/>
                  </a:lnTo>
                  <a:lnTo>
                    <a:pt x="1804250" y="148132"/>
                  </a:lnTo>
                  <a:lnTo>
                    <a:pt x="1767293" y="128778"/>
                  </a:lnTo>
                  <a:lnTo>
                    <a:pt x="1735302" y="102933"/>
                  </a:lnTo>
                  <a:lnTo>
                    <a:pt x="1709000" y="71335"/>
                  </a:lnTo>
                  <a:lnTo>
                    <a:pt x="1689100" y="34683"/>
                  </a:lnTo>
                  <a:lnTo>
                    <a:pt x="1678940" y="0"/>
                  </a:lnTo>
                  <a:lnTo>
                    <a:pt x="1553197" y="0"/>
                  </a:lnTo>
                  <a:lnTo>
                    <a:pt x="1575587" y="82677"/>
                  </a:lnTo>
                  <a:lnTo>
                    <a:pt x="1599971" y="129730"/>
                  </a:lnTo>
                  <a:lnTo>
                    <a:pt x="1630959" y="171792"/>
                  </a:lnTo>
                  <a:lnTo>
                    <a:pt x="1667992" y="208305"/>
                  </a:lnTo>
                  <a:lnTo>
                    <a:pt x="1710499" y="238683"/>
                  </a:lnTo>
                  <a:lnTo>
                    <a:pt x="1757895" y="262369"/>
                  </a:lnTo>
                  <a:lnTo>
                    <a:pt x="1803412" y="277177"/>
                  </a:lnTo>
                  <a:lnTo>
                    <a:pt x="1849894" y="285330"/>
                  </a:lnTo>
                  <a:lnTo>
                    <a:pt x="1896795" y="286804"/>
                  </a:lnTo>
                  <a:lnTo>
                    <a:pt x="1943493" y="281622"/>
                  </a:lnTo>
                  <a:lnTo>
                    <a:pt x="1989429" y="269760"/>
                  </a:lnTo>
                  <a:lnTo>
                    <a:pt x="2034044" y="246710"/>
                  </a:lnTo>
                  <a:lnTo>
                    <a:pt x="2046935" y="226910"/>
                  </a:lnTo>
                  <a:lnTo>
                    <a:pt x="2051469" y="203720"/>
                  </a:lnTo>
                  <a:close/>
                </a:path>
                <a:path w="3867150" h="1683385">
                  <a:moveTo>
                    <a:pt x="2667851" y="84747"/>
                  </a:moveTo>
                  <a:lnTo>
                    <a:pt x="2663355" y="60655"/>
                  </a:lnTo>
                  <a:lnTo>
                    <a:pt x="2650401" y="40868"/>
                  </a:lnTo>
                  <a:lnTo>
                    <a:pt x="2630970" y="27381"/>
                  </a:lnTo>
                  <a:lnTo>
                    <a:pt x="2607030" y="22237"/>
                  </a:lnTo>
                  <a:lnTo>
                    <a:pt x="2582964" y="26733"/>
                  </a:lnTo>
                  <a:lnTo>
                    <a:pt x="2563177" y="39674"/>
                  </a:lnTo>
                  <a:lnTo>
                    <a:pt x="2549702" y="59093"/>
                  </a:lnTo>
                  <a:lnTo>
                    <a:pt x="2544521" y="83058"/>
                  </a:lnTo>
                  <a:lnTo>
                    <a:pt x="2539314" y="129921"/>
                  </a:lnTo>
                  <a:lnTo>
                    <a:pt x="2525280" y="174167"/>
                  </a:lnTo>
                  <a:lnTo>
                    <a:pt x="2502827" y="214782"/>
                  </a:lnTo>
                  <a:lnTo>
                    <a:pt x="2472410" y="250774"/>
                  </a:lnTo>
                  <a:lnTo>
                    <a:pt x="2435593" y="280212"/>
                  </a:lnTo>
                  <a:lnTo>
                    <a:pt x="2394369" y="301548"/>
                  </a:lnTo>
                  <a:lnTo>
                    <a:pt x="2349754" y="314388"/>
                  </a:lnTo>
                  <a:lnTo>
                    <a:pt x="2302814" y="318312"/>
                  </a:lnTo>
                  <a:lnTo>
                    <a:pt x="2278773" y="322795"/>
                  </a:lnTo>
                  <a:lnTo>
                    <a:pt x="2259012" y="335724"/>
                  </a:lnTo>
                  <a:lnTo>
                    <a:pt x="2248890" y="350278"/>
                  </a:lnTo>
                  <a:lnTo>
                    <a:pt x="2245525" y="355130"/>
                  </a:lnTo>
                  <a:lnTo>
                    <a:pt x="2240356" y="379006"/>
                  </a:lnTo>
                  <a:lnTo>
                    <a:pt x="2244902" y="403072"/>
                  </a:lnTo>
                  <a:lnTo>
                    <a:pt x="2257831" y="422846"/>
                  </a:lnTo>
                  <a:lnTo>
                    <a:pt x="2277237" y="436333"/>
                  </a:lnTo>
                  <a:lnTo>
                    <a:pt x="2301176" y="441528"/>
                  </a:lnTo>
                  <a:lnTo>
                    <a:pt x="2332075" y="440690"/>
                  </a:lnTo>
                  <a:lnTo>
                    <a:pt x="2392261" y="431342"/>
                  </a:lnTo>
                  <a:lnTo>
                    <a:pt x="2458618" y="408076"/>
                  </a:lnTo>
                  <a:lnTo>
                    <a:pt x="2494115" y="389064"/>
                  </a:lnTo>
                  <a:lnTo>
                    <a:pt x="2527490" y="366039"/>
                  </a:lnTo>
                  <a:lnTo>
                    <a:pt x="2558453" y="339090"/>
                  </a:lnTo>
                  <a:lnTo>
                    <a:pt x="2590482" y="303555"/>
                  </a:lnTo>
                  <a:lnTo>
                    <a:pt x="2617279" y="264680"/>
                  </a:lnTo>
                  <a:lnTo>
                    <a:pt x="2638602" y="222897"/>
                  </a:lnTo>
                  <a:lnTo>
                    <a:pt x="2654287" y="178676"/>
                  </a:lnTo>
                  <a:lnTo>
                    <a:pt x="2664091" y="132473"/>
                  </a:lnTo>
                  <a:lnTo>
                    <a:pt x="2667851" y="84747"/>
                  </a:lnTo>
                  <a:close/>
                </a:path>
                <a:path w="3867150" h="1683385">
                  <a:moveTo>
                    <a:pt x="3867150" y="50431"/>
                  </a:moveTo>
                  <a:lnTo>
                    <a:pt x="3867035" y="31813"/>
                  </a:lnTo>
                  <a:lnTo>
                    <a:pt x="3862032" y="13563"/>
                  </a:lnTo>
                  <a:lnTo>
                    <a:pt x="3856304" y="0"/>
                  </a:lnTo>
                  <a:lnTo>
                    <a:pt x="3700119" y="0"/>
                  </a:lnTo>
                  <a:lnTo>
                    <a:pt x="3713353" y="31305"/>
                  </a:lnTo>
                  <a:lnTo>
                    <a:pt x="2576703" y="1534744"/>
                  </a:lnTo>
                  <a:lnTo>
                    <a:pt x="706374" y="1302143"/>
                  </a:lnTo>
                  <a:lnTo>
                    <a:pt x="156057" y="0"/>
                  </a:lnTo>
                  <a:lnTo>
                    <a:pt x="0" y="0"/>
                  </a:lnTo>
                  <a:lnTo>
                    <a:pt x="590092" y="1396250"/>
                  </a:lnTo>
                  <a:lnTo>
                    <a:pt x="629107" y="1434896"/>
                  </a:lnTo>
                  <a:lnTo>
                    <a:pt x="2261273" y="1640408"/>
                  </a:lnTo>
                  <a:lnTo>
                    <a:pt x="2600287" y="1682572"/>
                  </a:lnTo>
                  <a:lnTo>
                    <a:pt x="2608338" y="1683131"/>
                  </a:lnTo>
                  <a:lnTo>
                    <a:pt x="2616365" y="1682775"/>
                  </a:lnTo>
                  <a:lnTo>
                    <a:pt x="2659189" y="1662823"/>
                  </a:lnTo>
                  <a:lnTo>
                    <a:pt x="3853103" y="84937"/>
                  </a:lnTo>
                  <a:lnTo>
                    <a:pt x="3862476" y="68465"/>
                  </a:lnTo>
                  <a:lnTo>
                    <a:pt x="3867150" y="50431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93653" y="0"/>
              <a:ext cx="5659755" cy="1805939"/>
            </a:xfrm>
            <a:custGeom>
              <a:avLst/>
              <a:gdLst/>
              <a:ahLst/>
              <a:cxnLst/>
              <a:rect l="l" t="t" r="r" b="b"/>
              <a:pathLst>
                <a:path w="5659755" h="1805939">
                  <a:moveTo>
                    <a:pt x="45803" y="599011"/>
                  </a:moveTo>
                  <a:lnTo>
                    <a:pt x="15884" y="567422"/>
                  </a:lnTo>
                  <a:lnTo>
                    <a:pt x="0" y="526944"/>
                  </a:lnTo>
                  <a:lnTo>
                    <a:pt x="910" y="481932"/>
                  </a:lnTo>
                  <a:lnTo>
                    <a:pt x="35423" y="327030"/>
                  </a:lnTo>
                  <a:lnTo>
                    <a:pt x="46355" y="279793"/>
                  </a:lnTo>
                  <a:lnTo>
                    <a:pt x="58013" y="232919"/>
                  </a:lnTo>
                  <a:lnTo>
                    <a:pt x="70392" y="186413"/>
                  </a:lnTo>
                  <a:lnTo>
                    <a:pt x="83482" y="140280"/>
                  </a:lnTo>
                  <a:lnTo>
                    <a:pt x="97278" y="94525"/>
                  </a:lnTo>
                  <a:lnTo>
                    <a:pt x="111771" y="49151"/>
                  </a:lnTo>
                  <a:lnTo>
                    <a:pt x="126955" y="4165"/>
                  </a:lnTo>
                  <a:lnTo>
                    <a:pt x="5504611" y="0"/>
                  </a:lnTo>
                  <a:lnTo>
                    <a:pt x="5514317" y="28402"/>
                  </a:lnTo>
                  <a:lnTo>
                    <a:pt x="5528274" y="71467"/>
                  </a:lnTo>
                  <a:lnTo>
                    <a:pt x="5541555" y="114783"/>
                  </a:lnTo>
                  <a:lnTo>
                    <a:pt x="5554153" y="158342"/>
                  </a:lnTo>
                  <a:lnTo>
                    <a:pt x="5566065" y="202138"/>
                  </a:lnTo>
                  <a:lnTo>
                    <a:pt x="5577286" y="246161"/>
                  </a:lnTo>
                  <a:lnTo>
                    <a:pt x="5587811" y="290406"/>
                  </a:lnTo>
                  <a:lnTo>
                    <a:pt x="5597634" y="334863"/>
                  </a:lnTo>
                  <a:lnTo>
                    <a:pt x="5606752" y="379525"/>
                  </a:lnTo>
                  <a:lnTo>
                    <a:pt x="5615158" y="424385"/>
                  </a:lnTo>
                  <a:lnTo>
                    <a:pt x="5622849" y="469434"/>
                  </a:lnTo>
                  <a:lnTo>
                    <a:pt x="5629819" y="514665"/>
                  </a:lnTo>
                  <a:lnTo>
                    <a:pt x="5636064" y="560071"/>
                  </a:lnTo>
                  <a:lnTo>
                    <a:pt x="5641577" y="605644"/>
                  </a:lnTo>
                  <a:lnTo>
                    <a:pt x="5646356" y="651375"/>
                  </a:lnTo>
                  <a:lnTo>
                    <a:pt x="5650394" y="697258"/>
                  </a:lnTo>
                  <a:lnTo>
                    <a:pt x="5653687" y="743284"/>
                  </a:lnTo>
                  <a:lnTo>
                    <a:pt x="5656230" y="789446"/>
                  </a:lnTo>
                  <a:lnTo>
                    <a:pt x="5658019" y="835736"/>
                  </a:lnTo>
                  <a:lnTo>
                    <a:pt x="5659047" y="882147"/>
                  </a:lnTo>
                  <a:lnTo>
                    <a:pt x="5659310" y="928671"/>
                  </a:lnTo>
                  <a:lnTo>
                    <a:pt x="5658804" y="975299"/>
                  </a:lnTo>
                  <a:lnTo>
                    <a:pt x="5657523" y="1022025"/>
                  </a:lnTo>
                  <a:lnTo>
                    <a:pt x="5655463" y="1068841"/>
                  </a:lnTo>
                  <a:lnTo>
                    <a:pt x="5652619" y="1115738"/>
                  </a:lnTo>
                  <a:lnTo>
                    <a:pt x="5648985" y="1162710"/>
                  </a:lnTo>
                  <a:lnTo>
                    <a:pt x="5644558" y="1209749"/>
                  </a:lnTo>
                  <a:lnTo>
                    <a:pt x="5639331" y="1256846"/>
                  </a:lnTo>
                  <a:lnTo>
                    <a:pt x="5633300" y="1303995"/>
                  </a:lnTo>
                  <a:lnTo>
                    <a:pt x="5626461" y="1351187"/>
                  </a:lnTo>
                  <a:lnTo>
                    <a:pt x="5618808" y="1398415"/>
                  </a:lnTo>
                  <a:lnTo>
                    <a:pt x="5610337" y="1445671"/>
                  </a:lnTo>
                  <a:lnTo>
                    <a:pt x="5601042" y="1492947"/>
                  </a:lnTo>
                  <a:lnTo>
                    <a:pt x="5590918" y="1540236"/>
                  </a:lnTo>
                  <a:lnTo>
                    <a:pt x="5551129" y="1718698"/>
                  </a:lnTo>
                  <a:lnTo>
                    <a:pt x="5532846" y="1759922"/>
                  </a:lnTo>
                  <a:lnTo>
                    <a:pt x="5501277" y="1789852"/>
                  </a:lnTo>
                  <a:lnTo>
                    <a:pt x="5460778" y="1805725"/>
                  </a:lnTo>
                  <a:lnTo>
                    <a:pt x="5415705" y="1804783"/>
                  </a:lnTo>
                  <a:lnTo>
                    <a:pt x="5351733" y="1790529"/>
                  </a:lnTo>
                  <a:lnTo>
                    <a:pt x="3012681" y="575988"/>
                  </a:lnTo>
                  <a:lnTo>
                    <a:pt x="2970597" y="555054"/>
                  </a:lnTo>
                  <a:lnTo>
                    <a:pt x="2925426" y="539099"/>
                  </a:lnTo>
                  <a:lnTo>
                    <a:pt x="2877411" y="528531"/>
                  </a:lnTo>
                  <a:lnTo>
                    <a:pt x="2830181" y="523983"/>
                  </a:lnTo>
                  <a:lnTo>
                    <a:pt x="2783591" y="525052"/>
                  </a:lnTo>
                  <a:lnTo>
                    <a:pt x="2738041" y="531486"/>
                  </a:lnTo>
                  <a:lnTo>
                    <a:pt x="2693930" y="543032"/>
                  </a:lnTo>
                  <a:lnTo>
                    <a:pt x="2651656" y="559437"/>
                  </a:lnTo>
                  <a:lnTo>
                    <a:pt x="2611618" y="580448"/>
                  </a:lnTo>
                  <a:lnTo>
                    <a:pt x="2574215" y="605811"/>
                  </a:lnTo>
                  <a:lnTo>
                    <a:pt x="2539847" y="635273"/>
                  </a:lnTo>
                  <a:lnTo>
                    <a:pt x="2508912" y="668582"/>
                  </a:lnTo>
                  <a:lnTo>
                    <a:pt x="2481809" y="705485"/>
                  </a:lnTo>
                  <a:lnTo>
                    <a:pt x="2458937" y="745728"/>
                  </a:lnTo>
                  <a:lnTo>
                    <a:pt x="2440695" y="789058"/>
                  </a:lnTo>
                  <a:lnTo>
                    <a:pt x="2427481" y="835223"/>
                  </a:lnTo>
                  <a:lnTo>
                    <a:pt x="2387692" y="1013684"/>
                  </a:lnTo>
                  <a:lnTo>
                    <a:pt x="2369348" y="1054876"/>
                  </a:lnTo>
                  <a:lnTo>
                    <a:pt x="2337758" y="1084795"/>
                  </a:lnTo>
                  <a:lnTo>
                    <a:pt x="2297280" y="1100680"/>
                  </a:lnTo>
                  <a:lnTo>
                    <a:pt x="2252268" y="1099770"/>
                  </a:lnTo>
                  <a:lnTo>
                    <a:pt x="86995" y="617356"/>
                  </a:lnTo>
                  <a:lnTo>
                    <a:pt x="45803" y="599011"/>
                  </a:lnTo>
                  <a:close/>
                </a:path>
                <a:path w="5659755" h="1805939">
                  <a:moveTo>
                    <a:pt x="3209516" y="1304029"/>
                  </a:moveTo>
                  <a:lnTo>
                    <a:pt x="3179597" y="1272440"/>
                  </a:lnTo>
                  <a:lnTo>
                    <a:pt x="3163713" y="1231961"/>
                  </a:lnTo>
                  <a:lnTo>
                    <a:pt x="3164623" y="1186950"/>
                  </a:lnTo>
                  <a:lnTo>
                    <a:pt x="3202393" y="1017736"/>
                  </a:lnTo>
                  <a:lnTo>
                    <a:pt x="3210297" y="969062"/>
                  </a:lnTo>
                  <a:lnTo>
                    <a:pt x="3212443" y="920862"/>
                  </a:lnTo>
                  <a:lnTo>
                    <a:pt x="3209072" y="873547"/>
                  </a:lnTo>
                  <a:lnTo>
                    <a:pt x="3200429" y="827525"/>
                  </a:lnTo>
                  <a:lnTo>
                    <a:pt x="3186755" y="783207"/>
                  </a:lnTo>
                  <a:lnTo>
                    <a:pt x="3168294" y="741001"/>
                  </a:lnTo>
                  <a:lnTo>
                    <a:pt x="3145289" y="701317"/>
                  </a:lnTo>
                  <a:lnTo>
                    <a:pt x="3117982" y="664564"/>
                  </a:lnTo>
                  <a:lnTo>
                    <a:pt x="3086616" y="631152"/>
                  </a:lnTo>
                  <a:lnTo>
                    <a:pt x="3051435" y="601490"/>
                  </a:lnTo>
                  <a:lnTo>
                    <a:pt x="3012681" y="575988"/>
                  </a:lnTo>
                  <a:lnTo>
                    <a:pt x="5351733" y="1790529"/>
                  </a:lnTo>
                  <a:lnTo>
                    <a:pt x="3250708" y="1322374"/>
                  </a:lnTo>
                  <a:lnTo>
                    <a:pt x="3209516" y="1304029"/>
                  </a:lnTo>
                  <a:close/>
                </a:path>
              </a:pathLst>
            </a:custGeom>
            <a:solidFill>
              <a:srgbClr val="BC8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1779" y="11"/>
              <a:ext cx="5157470" cy="1536700"/>
            </a:xfrm>
            <a:custGeom>
              <a:avLst/>
              <a:gdLst/>
              <a:ahLst/>
              <a:cxnLst/>
              <a:rect l="l" t="t" r="r" b="b"/>
              <a:pathLst>
                <a:path w="5157469" h="1536700">
                  <a:moveTo>
                    <a:pt x="3937520" y="32105"/>
                  </a:moveTo>
                  <a:lnTo>
                    <a:pt x="3929862" y="8839"/>
                  </a:lnTo>
                  <a:lnTo>
                    <a:pt x="3922230" y="0"/>
                  </a:lnTo>
                  <a:lnTo>
                    <a:pt x="3195993" y="0"/>
                  </a:lnTo>
                  <a:lnTo>
                    <a:pt x="3260648" y="20828"/>
                  </a:lnTo>
                  <a:lnTo>
                    <a:pt x="3313912" y="36398"/>
                  </a:lnTo>
                  <a:lnTo>
                    <a:pt x="3366693" y="50482"/>
                  </a:lnTo>
                  <a:lnTo>
                    <a:pt x="3418878" y="63042"/>
                  </a:lnTo>
                  <a:lnTo>
                    <a:pt x="3470364" y="74079"/>
                  </a:lnTo>
                  <a:lnTo>
                    <a:pt x="3521024" y="83553"/>
                  </a:lnTo>
                  <a:lnTo>
                    <a:pt x="3570770" y="91440"/>
                  </a:lnTo>
                  <a:lnTo>
                    <a:pt x="3619474" y="97726"/>
                  </a:lnTo>
                  <a:lnTo>
                    <a:pt x="3667023" y="102387"/>
                  </a:lnTo>
                  <a:lnTo>
                    <a:pt x="3713315" y="105410"/>
                  </a:lnTo>
                  <a:lnTo>
                    <a:pt x="3758222" y="106756"/>
                  </a:lnTo>
                  <a:lnTo>
                    <a:pt x="3801656" y="106400"/>
                  </a:lnTo>
                  <a:lnTo>
                    <a:pt x="3843490" y="104343"/>
                  </a:lnTo>
                  <a:lnTo>
                    <a:pt x="3883609" y="100545"/>
                  </a:lnTo>
                  <a:lnTo>
                    <a:pt x="3924770" y="77660"/>
                  </a:lnTo>
                  <a:lnTo>
                    <a:pt x="3937520" y="32105"/>
                  </a:lnTo>
                  <a:close/>
                </a:path>
                <a:path w="5157469" h="1536700">
                  <a:moveTo>
                    <a:pt x="5156873" y="941031"/>
                  </a:moveTo>
                  <a:lnTo>
                    <a:pt x="5156822" y="891298"/>
                  </a:lnTo>
                  <a:lnTo>
                    <a:pt x="5155819" y="841629"/>
                  </a:lnTo>
                  <a:lnTo>
                    <a:pt x="5153863" y="792048"/>
                  </a:lnTo>
                  <a:lnTo>
                    <a:pt x="5150967" y="742543"/>
                  </a:lnTo>
                  <a:lnTo>
                    <a:pt x="5147107" y="693153"/>
                  </a:lnTo>
                  <a:lnTo>
                    <a:pt x="5142306" y="643864"/>
                  </a:lnTo>
                  <a:lnTo>
                    <a:pt x="5136566" y="594690"/>
                  </a:lnTo>
                  <a:lnTo>
                    <a:pt x="5129873" y="545655"/>
                  </a:lnTo>
                  <a:lnTo>
                    <a:pt x="5122253" y="496773"/>
                  </a:lnTo>
                  <a:lnTo>
                    <a:pt x="5113680" y="448043"/>
                  </a:lnTo>
                  <a:lnTo>
                    <a:pt x="5104181" y="399478"/>
                  </a:lnTo>
                  <a:lnTo>
                    <a:pt x="5093741" y="351078"/>
                  </a:lnTo>
                  <a:lnTo>
                    <a:pt x="5082362" y="302882"/>
                  </a:lnTo>
                  <a:lnTo>
                    <a:pt x="5070068" y="254889"/>
                  </a:lnTo>
                  <a:lnTo>
                    <a:pt x="5056835" y="207098"/>
                  </a:lnTo>
                  <a:lnTo>
                    <a:pt x="5042674" y="159537"/>
                  </a:lnTo>
                  <a:lnTo>
                    <a:pt x="5027600" y="112204"/>
                  </a:lnTo>
                  <a:lnTo>
                    <a:pt x="5011585" y="65125"/>
                  </a:lnTo>
                  <a:lnTo>
                    <a:pt x="4994668" y="18288"/>
                  </a:lnTo>
                  <a:lnTo>
                    <a:pt x="4987658" y="0"/>
                  </a:lnTo>
                  <a:lnTo>
                    <a:pt x="4854499" y="0"/>
                  </a:lnTo>
                  <a:lnTo>
                    <a:pt x="4864913" y="26085"/>
                  </a:lnTo>
                  <a:lnTo>
                    <a:pt x="4881562" y="70205"/>
                  </a:lnTo>
                  <a:lnTo>
                    <a:pt x="4897386" y="114655"/>
                  </a:lnTo>
                  <a:lnTo>
                    <a:pt x="4912372" y="159435"/>
                  </a:lnTo>
                  <a:lnTo>
                    <a:pt x="4926520" y="204533"/>
                  </a:lnTo>
                  <a:lnTo>
                    <a:pt x="4939830" y="249936"/>
                  </a:lnTo>
                  <a:lnTo>
                    <a:pt x="4952276" y="295630"/>
                  </a:lnTo>
                  <a:lnTo>
                    <a:pt x="4963858" y="341617"/>
                  </a:lnTo>
                  <a:lnTo>
                    <a:pt x="4974577" y="387870"/>
                  </a:lnTo>
                  <a:lnTo>
                    <a:pt x="4984420" y="434390"/>
                  </a:lnTo>
                  <a:lnTo>
                    <a:pt x="4993373" y="481152"/>
                  </a:lnTo>
                  <a:lnTo>
                    <a:pt x="5001438" y="528154"/>
                  </a:lnTo>
                  <a:lnTo>
                    <a:pt x="5008613" y="575386"/>
                  </a:lnTo>
                  <a:lnTo>
                    <a:pt x="5014874" y="622833"/>
                  </a:lnTo>
                  <a:lnTo>
                    <a:pt x="5020221" y="670483"/>
                  </a:lnTo>
                  <a:lnTo>
                    <a:pt x="5024653" y="718324"/>
                  </a:lnTo>
                  <a:lnTo>
                    <a:pt x="5028158" y="766343"/>
                  </a:lnTo>
                  <a:lnTo>
                    <a:pt x="5030724" y="814527"/>
                  </a:lnTo>
                  <a:lnTo>
                    <a:pt x="5032349" y="862876"/>
                  </a:lnTo>
                  <a:lnTo>
                    <a:pt x="5033022" y="911364"/>
                  </a:lnTo>
                  <a:lnTo>
                    <a:pt x="5032743" y="959993"/>
                  </a:lnTo>
                  <a:lnTo>
                    <a:pt x="5031498" y="1008748"/>
                  </a:lnTo>
                  <a:lnTo>
                    <a:pt x="5029289" y="1057605"/>
                  </a:lnTo>
                  <a:lnTo>
                    <a:pt x="5026088" y="1106563"/>
                  </a:lnTo>
                  <a:lnTo>
                    <a:pt x="5021910" y="1155623"/>
                  </a:lnTo>
                  <a:lnTo>
                    <a:pt x="5016741" y="1204747"/>
                  </a:lnTo>
                  <a:lnTo>
                    <a:pt x="5010569" y="1253947"/>
                  </a:lnTo>
                  <a:lnTo>
                    <a:pt x="5003393" y="1303185"/>
                  </a:lnTo>
                  <a:lnTo>
                    <a:pt x="4995202" y="1352486"/>
                  </a:lnTo>
                  <a:lnTo>
                    <a:pt x="4985982" y="1401800"/>
                  </a:lnTo>
                  <a:lnTo>
                    <a:pt x="3296755" y="1025474"/>
                  </a:lnTo>
                  <a:lnTo>
                    <a:pt x="3301962" y="977112"/>
                  </a:lnTo>
                  <a:lnTo>
                    <a:pt x="3304044" y="928789"/>
                  </a:lnTo>
                  <a:lnTo>
                    <a:pt x="3303016" y="880643"/>
                  </a:lnTo>
                  <a:lnTo>
                    <a:pt x="3298901" y="832789"/>
                  </a:lnTo>
                  <a:lnTo>
                    <a:pt x="3291725" y="785355"/>
                  </a:lnTo>
                  <a:lnTo>
                    <a:pt x="3281527" y="738555"/>
                  </a:lnTo>
                  <a:lnTo>
                    <a:pt x="3268268" y="692226"/>
                  </a:lnTo>
                  <a:lnTo>
                    <a:pt x="3252025" y="646772"/>
                  </a:lnTo>
                  <a:lnTo>
                    <a:pt x="3232823" y="602234"/>
                  </a:lnTo>
                  <a:lnTo>
                    <a:pt x="3210649" y="558711"/>
                  </a:lnTo>
                  <a:lnTo>
                    <a:pt x="3185566" y="516343"/>
                  </a:lnTo>
                  <a:lnTo>
                    <a:pt x="3157232" y="474776"/>
                  </a:lnTo>
                  <a:lnTo>
                    <a:pt x="3126511" y="435483"/>
                  </a:lnTo>
                  <a:lnTo>
                    <a:pt x="3093516" y="398526"/>
                  </a:lnTo>
                  <a:lnTo>
                    <a:pt x="3058363" y="363994"/>
                  </a:lnTo>
                  <a:lnTo>
                    <a:pt x="3021139" y="331939"/>
                  </a:lnTo>
                  <a:lnTo>
                    <a:pt x="2981972" y="302450"/>
                  </a:lnTo>
                  <a:lnTo>
                    <a:pt x="2940964" y="275615"/>
                  </a:lnTo>
                  <a:lnTo>
                    <a:pt x="2898216" y="251485"/>
                  </a:lnTo>
                  <a:lnTo>
                    <a:pt x="2853842" y="230162"/>
                  </a:lnTo>
                  <a:lnTo>
                    <a:pt x="2807970" y="211696"/>
                  </a:lnTo>
                  <a:lnTo>
                    <a:pt x="2760675" y="196176"/>
                  </a:lnTo>
                  <a:lnTo>
                    <a:pt x="2712097" y="183667"/>
                  </a:lnTo>
                  <a:lnTo>
                    <a:pt x="2662771" y="174332"/>
                  </a:lnTo>
                  <a:lnTo>
                    <a:pt x="2613368" y="168300"/>
                  </a:lnTo>
                  <a:lnTo>
                    <a:pt x="2563977" y="165531"/>
                  </a:lnTo>
                  <a:lnTo>
                    <a:pt x="2514765" y="166001"/>
                  </a:lnTo>
                  <a:lnTo>
                    <a:pt x="2465832" y="169697"/>
                  </a:lnTo>
                  <a:lnTo>
                    <a:pt x="2417318" y="176593"/>
                  </a:lnTo>
                  <a:lnTo>
                    <a:pt x="2369337" y="186651"/>
                  </a:lnTo>
                  <a:lnTo>
                    <a:pt x="2322055" y="199872"/>
                  </a:lnTo>
                  <a:lnTo>
                    <a:pt x="2275662" y="216179"/>
                  </a:lnTo>
                  <a:lnTo>
                    <a:pt x="2230005" y="235661"/>
                  </a:lnTo>
                  <a:lnTo>
                    <a:pt x="2185505" y="258191"/>
                  </a:lnTo>
                  <a:lnTo>
                    <a:pt x="2142198" y="283768"/>
                  </a:lnTo>
                  <a:lnTo>
                    <a:pt x="2101507" y="311492"/>
                  </a:lnTo>
                  <a:lnTo>
                    <a:pt x="2062975" y="341503"/>
                  </a:lnTo>
                  <a:lnTo>
                    <a:pt x="2026691" y="373684"/>
                  </a:lnTo>
                  <a:lnTo>
                    <a:pt x="1992706" y="407936"/>
                  </a:lnTo>
                  <a:lnTo>
                    <a:pt x="1961108" y="444169"/>
                  </a:lnTo>
                  <a:lnTo>
                    <a:pt x="1931949" y="482282"/>
                  </a:lnTo>
                  <a:lnTo>
                    <a:pt x="1905317" y="522173"/>
                  </a:lnTo>
                  <a:lnTo>
                    <a:pt x="1881276" y="563727"/>
                  </a:lnTo>
                  <a:lnTo>
                    <a:pt x="1859902" y="606856"/>
                  </a:lnTo>
                  <a:lnTo>
                    <a:pt x="1841258" y="651471"/>
                  </a:lnTo>
                  <a:lnTo>
                    <a:pt x="1825409" y="697445"/>
                  </a:lnTo>
                  <a:lnTo>
                    <a:pt x="136182" y="321119"/>
                  </a:lnTo>
                  <a:lnTo>
                    <a:pt x="148323" y="274243"/>
                  </a:lnTo>
                  <a:lnTo>
                    <a:pt x="161315" y="227812"/>
                  </a:lnTo>
                  <a:lnTo>
                    <a:pt x="175133" y="181813"/>
                  </a:lnTo>
                  <a:lnTo>
                    <a:pt x="189788" y="136258"/>
                  </a:lnTo>
                  <a:lnTo>
                    <a:pt x="205270" y="91147"/>
                  </a:lnTo>
                  <a:lnTo>
                    <a:pt x="221551" y="46494"/>
                  </a:lnTo>
                  <a:lnTo>
                    <a:pt x="238633" y="2311"/>
                  </a:lnTo>
                  <a:lnTo>
                    <a:pt x="239572" y="0"/>
                  </a:lnTo>
                  <a:lnTo>
                    <a:pt x="107175" y="0"/>
                  </a:lnTo>
                  <a:lnTo>
                    <a:pt x="79184" y="77711"/>
                  </a:lnTo>
                  <a:lnTo>
                    <a:pt x="64262" y="122796"/>
                  </a:lnTo>
                  <a:lnTo>
                    <a:pt x="50114" y="168300"/>
                  </a:lnTo>
                  <a:lnTo>
                    <a:pt x="36753" y="214223"/>
                  </a:lnTo>
                  <a:lnTo>
                    <a:pt x="24180" y="260553"/>
                  </a:lnTo>
                  <a:lnTo>
                    <a:pt x="12407" y="307276"/>
                  </a:lnTo>
                  <a:lnTo>
                    <a:pt x="1447" y="354406"/>
                  </a:lnTo>
                  <a:lnTo>
                    <a:pt x="0" y="366483"/>
                  </a:lnTo>
                  <a:lnTo>
                    <a:pt x="901" y="378510"/>
                  </a:lnTo>
                  <a:lnTo>
                    <a:pt x="20053" y="413385"/>
                  </a:lnTo>
                  <a:lnTo>
                    <a:pt x="562838" y="542658"/>
                  </a:lnTo>
                  <a:lnTo>
                    <a:pt x="1856295" y="830922"/>
                  </a:lnTo>
                  <a:lnTo>
                    <a:pt x="1868360" y="832383"/>
                  </a:lnTo>
                  <a:lnTo>
                    <a:pt x="1880387" y="831469"/>
                  </a:lnTo>
                  <a:lnTo>
                    <a:pt x="1920265" y="806157"/>
                  </a:lnTo>
                  <a:lnTo>
                    <a:pt x="1942807" y="735507"/>
                  </a:lnTo>
                  <a:lnTo>
                    <a:pt x="1959279" y="688454"/>
                  </a:lnTo>
                  <a:lnTo>
                    <a:pt x="1979269" y="643153"/>
                  </a:lnTo>
                  <a:lnTo>
                    <a:pt x="2002663" y="599744"/>
                  </a:lnTo>
                  <a:lnTo>
                    <a:pt x="2029333" y="558406"/>
                  </a:lnTo>
                  <a:lnTo>
                    <a:pt x="2059203" y="519290"/>
                  </a:lnTo>
                  <a:lnTo>
                    <a:pt x="2092134" y="482536"/>
                  </a:lnTo>
                  <a:lnTo>
                    <a:pt x="2128037" y="448310"/>
                  </a:lnTo>
                  <a:lnTo>
                    <a:pt x="2166785" y="416775"/>
                  </a:lnTo>
                  <a:lnTo>
                    <a:pt x="2208276" y="388073"/>
                  </a:lnTo>
                  <a:lnTo>
                    <a:pt x="2251887" y="362686"/>
                  </a:lnTo>
                  <a:lnTo>
                    <a:pt x="2296896" y="340982"/>
                  </a:lnTo>
                  <a:lnTo>
                    <a:pt x="2343124" y="323011"/>
                  </a:lnTo>
                  <a:lnTo>
                    <a:pt x="2390381" y="308787"/>
                  </a:lnTo>
                  <a:lnTo>
                    <a:pt x="2438476" y="298361"/>
                  </a:lnTo>
                  <a:lnTo>
                    <a:pt x="2487231" y="291744"/>
                  </a:lnTo>
                  <a:lnTo>
                    <a:pt x="2536456" y="289001"/>
                  </a:lnTo>
                  <a:lnTo>
                    <a:pt x="2585974" y="290131"/>
                  </a:lnTo>
                  <a:lnTo>
                    <a:pt x="2635593" y="295198"/>
                  </a:lnTo>
                  <a:lnTo>
                    <a:pt x="2685123" y="304215"/>
                  </a:lnTo>
                  <a:lnTo>
                    <a:pt x="2733789" y="317080"/>
                  </a:lnTo>
                  <a:lnTo>
                    <a:pt x="2780868" y="333552"/>
                  </a:lnTo>
                  <a:lnTo>
                    <a:pt x="2826169" y="353542"/>
                  </a:lnTo>
                  <a:lnTo>
                    <a:pt x="2869577" y="376936"/>
                  </a:lnTo>
                  <a:lnTo>
                    <a:pt x="2910903" y="403606"/>
                  </a:lnTo>
                  <a:lnTo>
                    <a:pt x="2950019" y="433463"/>
                  </a:lnTo>
                  <a:lnTo>
                    <a:pt x="2986760" y="466394"/>
                  </a:lnTo>
                  <a:lnTo>
                    <a:pt x="3020974" y="502297"/>
                  </a:lnTo>
                  <a:lnTo>
                    <a:pt x="3052508" y="541032"/>
                  </a:lnTo>
                  <a:lnTo>
                    <a:pt x="3081210" y="582523"/>
                  </a:lnTo>
                  <a:lnTo>
                    <a:pt x="3106585" y="626135"/>
                  </a:lnTo>
                  <a:lnTo>
                    <a:pt x="3128289" y="671144"/>
                  </a:lnTo>
                  <a:lnTo>
                    <a:pt x="3146260" y="717372"/>
                  </a:lnTo>
                  <a:lnTo>
                    <a:pt x="3160484" y="764628"/>
                  </a:lnTo>
                  <a:lnTo>
                    <a:pt x="3170923" y="812723"/>
                  </a:lnTo>
                  <a:lnTo>
                    <a:pt x="3177527" y="861479"/>
                  </a:lnTo>
                  <a:lnTo>
                    <a:pt x="3180283" y="910704"/>
                  </a:lnTo>
                  <a:lnTo>
                    <a:pt x="3179140" y="960221"/>
                  </a:lnTo>
                  <a:lnTo>
                    <a:pt x="3174073" y="1009840"/>
                  </a:lnTo>
                  <a:lnTo>
                    <a:pt x="3165056" y="1059370"/>
                  </a:lnTo>
                  <a:lnTo>
                    <a:pt x="3164560" y="1083894"/>
                  </a:lnTo>
                  <a:lnTo>
                    <a:pt x="3173184" y="1105928"/>
                  </a:lnTo>
                  <a:lnTo>
                    <a:pt x="3189465" y="1123111"/>
                  </a:lnTo>
                  <a:lnTo>
                    <a:pt x="3211931" y="1133106"/>
                  </a:lnTo>
                  <a:lnTo>
                    <a:pt x="3723678" y="1247152"/>
                  </a:lnTo>
                  <a:lnTo>
                    <a:pt x="5019941" y="1536039"/>
                  </a:lnTo>
                  <a:lnTo>
                    <a:pt x="5066665" y="1527848"/>
                  </a:lnTo>
                  <a:lnTo>
                    <a:pt x="5093792" y="1489227"/>
                  </a:lnTo>
                  <a:lnTo>
                    <a:pt x="5104384" y="1439506"/>
                  </a:lnTo>
                  <a:lnTo>
                    <a:pt x="5113985" y="1389735"/>
                  </a:lnTo>
                  <a:lnTo>
                    <a:pt x="5122634" y="1339913"/>
                  </a:lnTo>
                  <a:lnTo>
                    <a:pt x="5130292" y="1290053"/>
                  </a:lnTo>
                  <a:lnTo>
                    <a:pt x="5136985" y="1240180"/>
                  </a:lnTo>
                  <a:lnTo>
                    <a:pt x="5142712" y="1190282"/>
                  </a:lnTo>
                  <a:lnTo>
                    <a:pt x="5147462" y="1140383"/>
                  </a:lnTo>
                  <a:lnTo>
                    <a:pt x="5151259" y="1090510"/>
                  </a:lnTo>
                  <a:lnTo>
                    <a:pt x="5154092" y="1040638"/>
                  </a:lnTo>
                  <a:lnTo>
                    <a:pt x="5155958" y="990815"/>
                  </a:lnTo>
                  <a:lnTo>
                    <a:pt x="5156873" y="941031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8542" y="6530899"/>
            <a:ext cx="7639456" cy="375610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0" y="7654478"/>
            <a:ext cx="7402195" cy="2632710"/>
            <a:chOff x="0" y="7654478"/>
            <a:chExt cx="7402195" cy="2632710"/>
          </a:xfrm>
        </p:grpSpPr>
        <p:sp>
          <p:nvSpPr>
            <p:cNvPr id="24" name="object 24"/>
            <p:cNvSpPr/>
            <p:nvPr/>
          </p:nvSpPr>
          <p:spPr>
            <a:xfrm>
              <a:off x="3125321" y="7755534"/>
              <a:ext cx="4276725" cy="2531745"/>
            </a:xfrm>
            <a:custGeom>
              <a:avLst/>
              <a:gdLst/>
              <a:ahLst/>
              <a:cxnLst/>
              <a:rect l="l" t="t" r="r" b="b"/>
              <a:pathLst>
                <a:path w="4276725" h="2531745">
                  <a:moveTo>
                    <a:pt x="3569850" y="2531465"/>
                  </a:moveTo>
                  <a:lnTo>
                    <a:pt x="708470" y="2531465"/>
                  </a:lnTo>
                  <a:lnTo>
                    <a:pt x="17682" y="1624236"/>
                  </a:lnTo>
                  <a:lnTo>
                    <a:pt x="0" y="1582838"/>
                  </a:lnTo>
                  <a:lnTo>
                    <a:pt x="3637" y="1540223"/>
                  </a:lnTo>
                  <a:lnTo>
                    <a:pt x="26124" y="1503840"/>
                  </a:lnTo>
                  <a:lnTo>
                    <a:pt x="64992" y="1481141"/>
                  </a:lnTo>
                  <a:lnTo>
                    <a:pt x="1324266" y="1116907"/>
                  </a:lnTo>
                  <a:lnTo>
                    <a:pt x="2070835" y="39346"/>
                  </a:lnTo>
                  <a:lnTo>
                    <a:pt x="2104741" y="9723"/>
                  </a:lnTo>
                  <a:lnTo>
                    <a:pt x="2146392" y="0"/>
                  </a:lnTo>
                  <a:lnTo>
                    <a:pt x="2187943" y="10151"/>
                  </a:lnTo>
                  <a:lnTo>
                    <a:pt x="2221546" y="40153"/>
                  </a:lnTo>
                  <a:lnTo>
                    <a:pt x="2957094" y="1125240"/>
                  </a:lnTo>
                  <a:lnTo>
                    <a:pt x="4212605" y="1502287"/>
                  </a:lnTo>
                  <a:lnTo>
                    <a:pt x="4251249" y="1525371"/>
                  </a:lnTo>
                  <a:lnTo>
                    <a:pt x="4273378" y="1561962"/>
                  </a:lnTo>
                  <a:lnTo>
                    <a:pt x="4276589" y="1604602"/>
                  </a:lnTo>
                  <a:lnTo>
                    <a:pt x="4258481" y="1645830"/>
                  </a:lnTo>
                  <a:lnTo>
                    <a:pt x="3569850" y="2531465"/>
                  </a:lnTo>
                  <a:close/>
                </a:path>
              </a:pathLst>
            </a:custGeom>
            <a:solidFill>
              <a:srgbClr val="F4A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54478"/>
              <a:ext cx="7129883" cy="2632521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417306" y="1918150"/>
            <a:ext cx="662559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Team</a:t>
            </a:r>
            <a:r>
              <a:rPr spc="105" dirty="0"/>
              <a:t> </a:t>
            </a:r>
            <a:r>
              <a:rPr spc="-40" dirty="0"/>
              <a:t>Members</a:t>
            </a: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9363" y="4114800"/>
            <a:ext cx="171449" cy="17144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9363" y="4762499"/>
            <a:ext cx="171449" cy="17144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9363" y="5410199"/>
            <a:ext cx="171449" cy="17144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9363" y="6057899"/>
            <a:ext cx="171449" cy="171449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089025">
              <a:lnSpc>
                <a:spcPts val="5100"/>
              </a:lnSpc>
              <a:spcBef>
                <a:spcPts val="120"/>
              </a:spcBef>
            </a:pPr>
            <a:r>
              <a:rPr spc="65" dirty="0"/>
              <a:t>Amitabh</a:t>
            </a:r>
            <a:r>
              <a:rPr spc="204" dirty="0"/>
              <a:t> </a:t>
            </a:r>
            <a:r>
              <a:rPr spc="135" dirty="0"/>
              <a:t>Garg</a:t>
            </a:r>
            <a:r>
              <a:rPr spc="204" dirty="0"/>
              <a:t> </a:t>
            </a:r>
            <a:r>
              <a:rPr spc="-45" dirty="0"/>
              <a:t>(RA2211003011402) </a:t>
            </a:r>
            <a:r>
              <a:rPr dirty="0"/>
              <a:t>Ayush</a:t>
            </a:r>
            <a:r>
              <a:rPr spc="265" dirty="0"/>
              <a:t> </a:t>
            </a:r>
            <a:r>
              <a:rPr spc="50" dirty="0"/>
              <a:t>Kumar</a:t>
            </a:r>
            <a:r>
              <a:rPr spc="265" dirty="0"/>
              <a:t> </a:t>
            </a:r>
            <a:r>
              <a:rPr spc="-10" dirty="0"/>
              <a:t>(RA2211003010256)</a:t>
            </a:r>
          </a:p>
          <a:p>
            <a:pPr marL="12700" marR="5080">
              <a:lnSpc>
                <a:spcPts val="5100"/>
              </a:lnSpc>
            </a:pPr>
            <a:r>
              <a:rPr spc="-10" dirty="0"/>
              <a:t>Priyansh</a:t>
            </a:r>
            <a:r>
              <a:rPr spc="10" dirty="0"/>
              <a:t> </a:t>
            </a:r>
            <a:r>
              <a:rPr spc="120" dirty="0"/>
              <a:t>Nandwana</a:t>
            </a:r>
            <a:r>
              <a:rPr spc="15" dirty="0"/>
              <a:t> </a:t>
            </a:r>
            <a:r>
              <a:rPr spc="-35" dirty="0"/>
              <a:t>(RA221100310886) </a:t>
            </a:r>
            <a:r>
              <a:rPr spc="114" dirty="0"/>
              <a:t>Manav</a:t>
            </a:r>
            <a:r>
              <a:rPr spc="254" dirty="0"/>
              <a:t> </a:t>
            </a:r>
            <a:r>
              <a:rPr dirty="0"/>
              <a:t>Srivastava</a:t>
            </a:r>
            <a:r>
              <a:rPr spc="260" dirty="0"/>
              <a:t> </a:t>
            </a:r>
            <a:r>
              <a:rPr spc="-10" dirty="0"/>
              <a:t>(RA2211003010864)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188840"/>
            <a:ext cx="7204709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Table</a:t>
            </a:r>
            <a:r>
              <a:rPr spc="-215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spc="-10" dirty="0"/>
              <a:t>Content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224" y="4044422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224" y="4587347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224" y="5130272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224" y="5673196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50020" y="3809503"/>
            <a:ext cx="3893820" cy="21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80"/>
              </a:lnSpc>
            </a:pP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Introduction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Problem</a:t>
            </a:r>
            <a:r>
              <a:rPr sz="3400" spc="3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Statement </a:t>
            </a:r>
            <a:r>
              <a:rPr sz="3400" spc="60" dirty="0">
                <a:solidFill>
                  <a:srgbClr val="0E0E0E"/>
                </a:solidFill>
                <a:latin typeface="Cambria"/>
                <a:cs typeface="Cambria"/>
              </a:rPr>
              <a:t>Overview </a:t>
            </a:r>
            <a:r>
              <a:rPr sz="3400" spc="65" dirty="0">
                <a:solidFill>
                  <a:srgbClr val="0E0E0E"/>
                </a:solidFill>
                <a:latin typeface="Cambria"/>
                <a:cs typeface="Cambria"/>
              </a:rPr>
              <a:t>Dashboard</a:t>
            </a:r>
            <a:r>
              <a:rPr sz="3400" spc="1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Features</a:t>
            </a:r>
            <a:endParaRPr sz="34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0710" y="4044422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0710" y="4587347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0710" y="5130272"/>
            <a:ext cx="142875" cy="1428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191506" y="3809503"/>
            <a:ext cx="4127500" cy="162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80"/>
              </a:lnSpc>
            </a:pPr>
            <a:r>
              <a:rPr sz="3400" spc="50" dirty="0">
                <a:solidFill>
                  <a:srgbClr val="0E0E0E"/>
                </a:solidFill>
                <a:latin typeface="Cambria"/>
                <a:cs typeface="Cambria"/>
              </a:rPr>
              <a:t>Methodology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Practical</a:t>
            </a:r>
            <a:r>
              <a:rPr sz="3400" spc="22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Applications </a:t>
            </a:r>
            <a:r>
              <a:rPr sz="3400" spc="50" dirty="0">
                <a:solidFill>
                  <a:srgbClr val="0E0E0E"/>
                </a:solidFill>
                <a:latin typeface="Cambria"/>
                <a:cs typeface="Cambria"/>
              </a:rPr>
              <a:t>Conclusion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7528" y="453953"/>
            <a:ext cx="7679493" cy="9329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0"/>
              </a:spcBef>
            </a:pPr>
            <a:r>
              <a:rPr spc="215" dirty="0">
                <a:latin typeface="Cambria"/>
                <a:cs typeface="Cambria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1743895"/>
            <a:ext cx="7648575" cy="7479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ts val="3920"/>
              </a:lnSpc>
              <a:spcBef>
                <a:spcPts val="90"/>
              </a:spcBef>
            </a:pPr>
            <a:r>
              <a:rPr sz="3100" spc="60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100" spc="23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140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3100" spc="23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Analytics</a:t>
            </a:r>
            <a:r>
              <a:rPr sz="3100" spc="23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85" dirty="0">
                <a:solidFill>
                  <a:srgbClr val="0E0E0E"/>
                </a:solidFill>
                <a:latin typeface="Cambria"/>
                <a:cs typeface="Cambria"/>
              </a:rPr>
              <a:t>Dashboard,</a:t>
            </a:r>
            <a:r>
              <a:rPr sz="3100" spc="23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75" dirty="0">
                <a:solidFill>
                  <a:srgbClr val="0E0E0E"/>
                </a:solidFill>
                <a:latin typeface="Cambria"/>
                <a:cs typeface="Cambria"/>
              </a:rPr>
              <a:t>developed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using</a:t>
            </a:r>
            <a:r>
              <a:rPr sz="3100" spc="1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Microsoft</a:t>
            </a:r>
            <a:r>
              <a:rPr sz="3100" spc="1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Power</a:t>
            </a:r>
            <a:r>
              <a:rPr sz="3100" spc="1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50" dirty="0">
                <a:solidFill>
                  <a:srgbClr val="0E0E0E"/>
                </a:solidFill>
                <a:latin typeface="Cambria"/>
                <a:cs typeface="Cambria"/>
              </a:rPr>
              <a:t>BI,</a:t>
            </a:r>
            <a:r>
              <a:rPr sz="3100" spc="1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is</a:t>
            </a:r>
            <a:r>
              <a:rPr sz="3100" spc="18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45" dirty="0">
                <a:solidFill>
                  <a:srgbClr val="0E0E0E"/>
                </a:solidFill>
                <a:latin typeface="Cambria"/>
                <a:cs typeface="Cambria"/>
              </a:rPr>
              <a:t>designed</a:t>
            </a:r>
            <a:r>
              <a:rPr sz="3100" spc="1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-25" dirty="0">
                <a:solidFill>
                  <a:srgbClr val="0E0E0E"/>
                </a:solidFill>
                <a:latin typeface="Cambria"/>
                <a:cs typeface="Cambria"/>
              </a:rPr>
              <a:t>to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streamline</a:t>
            </a:r>
            <a:r>
              <a:rPr sz="3100" spc="69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140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3100" spc="7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decision-making</a:t>
            </a:r>
            <a:r>
              <a:rPr sz="3100" spc="7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through real-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time</a:t>
            </a:r>
            <a:r>
              <a:rPr sz="3100" spc="5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5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3100" spc="5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visualization</a:t>
            </a:r>
            <a:r>
              <a:rPr sz="3100" spc="5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100" spc="52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analysis</a:t>
            </a:r>
            <a:r>
              <a:rPr sz="3100" spc="5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-25" dirty="0">
                <a:solidFill>
                  <a:srgbClr val="0E0E0E"/>
                </a:solidFill>
                <a:latin typeface="Cambria"/>
                <a:cs typeface="Cambria"/>
              </a:rPr>
              <a:t>of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key</a:t>
            </a:r>
            <a:r>
              <a:rPr sz="3100" spc="2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workforce</a:t>
            </a:r>
            <a:r>
              <a:rPr sz="3100" spc="2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55" dirty="0">
                <a:solidFill>
                  <a:srgbClr val="0E0E0E"/>
                </a:solidFill>
                <a:latin typeface="Cambria"/>
                <a:cs typeface="Cambria"/>
              </a:rPr>
              <a:t>performance</a:t>
            </a:r>
            <a:r>
              <a:rPr sz="3100" spc="2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indicators.</a:t>
            </a:r>
            <a:r>
              <a:rPr sz="3100" spc="28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-20" dirty="0">
                <a:solidFill>
                  <a:srgbClr val="0E0E0E"/>
                </a:solidFill>
                <a:latin typeface="Cambria"/>
                <a:cs typeface="Cambria"/>
              </a:rPr>
              <a:t>This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project’s</a:t>
            </a:r>
            <a:r>
              <a:rPr sz="3100" spc="1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primary</a:t>
            </a:r>
            <a:r>
              <a:rPr sz="3100" spc="1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50" dirty="0">
                <a:solidFill>
                  <a:srgbClr val="0E0E0E"/>
                </a:solidFill>
                <a:latin typeface="Cambria"/>
                <a:cs typeface="Cambria"/>
              </a:rPr>
              <a:t>objective</a:t>
            </a:r>
            <a:r>
              <a:rPr sz="3100" spc="1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is</a:t>
            </a:r>
            <a:r>
              <a:rPr sz="3100" spc="1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3100" spc="1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provide</a:t>
            </a:r>
            <a:r>
              <a:rPr sz="3100" spc="1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0E0E0E"/>
                </a:solidFill>
                <a:latin typeface="Cambria"/>
                <a:cs typeface="Cambria"/>
              </a:rPr>
              <a:t>HR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teams</a:t>
            </a:r>
            <a:r>
              <a:rPr sz="3100" spc="49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with</a:t>
            </a:r>
            <a:r>
              <a:rPr sz="3100" spc="49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spc="120" dirty="0">
                <a:solidFill>
                  <a:srgbClr val="0E0E0E"/>
                </a:solidFill>
                <a:latin typeface="Cambria"/>
                <a:cs typeface="Cambria"/>
              </a:rPr>
              <a:t>a</a:t>
            </a:r>
            <a:r>
              <a:rPr sz="3100" spc="49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centralized,</a:t>
            </a:r>
            <a:r>
              <a:rPr sz="3100" spc="49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interactive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platform</a:t>
            </a:r>
            <a:r>
              <a:rPr sz="3100" spc="33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that</a:t>
            </a:r>
            <a:r>
              <a:rPr sz="3100" spc="33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integrates</a:t>
            </a:r>
            <a:r>
              <a:rPr sz="3100" spc="34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multiple</a:t>
            </a:r>
            <a:r>
              <a:rPr sz="3100" spc="33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spc="30" dirty="0">
                <a:solidFill>
                  <a:srgbClr val="0E0E0E"/>
                </a:solidFill>
                <a:latin typeface="Cambria"/>
                <a:cs typeface="Cambria"/>
              </a:rPr>
              <a:t>data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sources</a:t>
            </a:r>
            <a:r>
              <a:rPr sz="3100" spc="22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3100" spc="22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present</a:t>
            </a:r>
            <a:r>
              <a:rPr sz="3100" spc="229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insights</a:t>
            </a:r>
            <a:r>
              <a:rPr sz="3100" spc="22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110" dirty="0">
                <a:solidFill>
                  <a:srgbClr val="0E0E0E"/>
                </a:solidFill>
                <a:latin typeface="Cambria"/>
                <a:cs typeface="Cambria"/>
              </a:rPr>
              <a:t>on</a:t>
            </a:r>
            <a:r>
              <a:rPr sz="3100" spc="229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60" dirty="0">
                <a:solidFill>
                  <a:srgbClr val="0E0E0E"/>
                </a:solidFill>
                <a:latin typeface="Cambria"/>
                <a:cs typeface="Cambria"/>
              </a:rPr>
              <a:t>employee </a:t>
            </a:r>
            <a:r>
              <a:rPr sz="3100" spc="70" dirty="0">
                <a:solidFill>
                  <a:srgbClr val="0E0E0E"/>
                </a:solidFill>
                <a:latin typeface="Cambria"/>
                <a:cs typeface="Cambria"/>
              </a:rPr>
              <a:t>performance,</a:t>
            </a:r>
            <a:r>
              <a:rPr sz="3100" spc="12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retention,</a:t>
            </a:r>
            <a:r>
              <a:rPr sz="3100" spc="13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10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100" spc="12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85" dirty="0">
                <a:solidFill>
                  <a:srgbClr val="0E0E0E"/>
                </a:solidFill>
                <a:latin typeface="Cambria"/>
                <a:cs typeface="Cambria"/>
              </a:rPr>
              <a:t>engagement.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By</a:t>
            </a:r>
            <a:r>
              <a:rPr sz="3100" spc="58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harnessing</a:t>
            </a:r>
            <a:r>
              <a:rPr sz="3100" spc="58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Power</a:t>
            </a:r>
            <a:r>
              <a:rPr sz="3100" spc="58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BI’s</a:t>
            </a:r>
            <a:r>
              <a:rPr sz="3100" spc="58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analytical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capabilities,</a:t>
            </a:r>
            <a:r>
              <a:rPr sz="3100" spc="47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100" spc="47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spc="50" dirty="0">
                <a:solidFill>
                  <a:srgbClr val="0E0E0E"/>
                </a:solidFill>
                <a:latin typeface="Cambria"/>
                <a:cs typeface="Cambria"/>
              </a:rPr>
              <a:t>dashboard</a:t>
            </a:r>
            <a:r>
              <a:rPr sz="3100" spc="47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offers</a:t>
            </a:r>
            <a:r>
              <a:rPr sz="3100" spc="47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100" spc="75" dirty="0">
                <a:solidFill>
                  <a:srgbClr val="0E0E0E"/>
                </a:solidFill>
                <a:latin typeface="Cambria"/>
                <a:cs typeface="Cambria"/>
              </a:rPr>
              <a:t>an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intuitive</a:t>
            </a:r>
            <a:r>
              <a:rPr sz="3100" spc="58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solution</a:t>
            </a:r>
            <a:r>
              <a:rPr sz="3100" spc="59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3100" spc="59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monitor</a:t>
            </a:r>
            <a:r>
              <a:rPr sz="3100" spc="59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workforce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metrics,</a:t>
            </a:r>
            <a:r>
              <a:rPr sz="3100" spc="69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50" dirty="0">
                <a:solidFill>
                  <a:srgbClr val="0E0E0E"/>
                </a:solidFill>
                <a:latin typeface="Cambria"/>
                <a:cs typeface="Cambria"/>
              </a:rPr>
              <a:t>enabling</a:t>
            </a:r>
            <a:r>
              <a:rPr sz="3100" spc="7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70" dirty="0">
                <a:solidFill>
                  <a:srgbClr val="0E0E0E"/>
                </a:solidFill>
                <a:latin typeface="Cambria"/>
                <a:cs typeface="Cambria"/>
              </a:rPr>
              <a:t>more</a:t>
            </a:r>
            <a:r>
              <a:rPr sz="3100" spc="7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efficient</a:t>
            </a:r>
            <a:r>
              <a:rPr sz="3100" spc="69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100" spc="7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0E0E0E"/>
                </a:solidFill>
                <a:latin typeface="Cambria"/>
                <a:cs typeface="Cambria"/>
              </a:rPr>
              <a:t>data- </a:t>
            </a:r>
            <a:r>
              <a:rPr sz="3100" dirty="0">
                <a:solidFill>
                  <a:srgbClr val="0E0E0E"/>
                </a:solidFill>
                <a:latin typeface="Cambria"/>
                <a:cs typeface="Cambria"/>
              </a:rPr>
              <a:t>driven</a:t>
            </a:r>
            <a:r>
              <a:rPr sz="3100" spc="24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140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3100" spc="24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00" spc="85" dirty="0">
                <a:solidFill>
                  <a:srgbClr val="0E0E0E"/>
                </a:solidFill>
                <a:latin typeface="Cambria"/>
                <a:cs typeface="Cambria"/>
              </a:rPr>
              <a:t>management.</a:t>
            </a:r>
            <a:endParaRPr sz="3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065" y="564435"/>
            <a:ext cx="6658189" cy="9211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0"/>
              </a:spcBef>
            </a:pPr>
            <a:r>
              <a:rPr spc="160" dirty="0">
                <a:latin typeface="Cambria"/>
                <a:cs typeface="Cambria"/>
              </a:rPr>
              <a:t>Problem</a:t>
            </a:r>
            <a:r>
              <a:rPr spc="540" dirty="0">
                <a:latin typeface="Cambria"/>
                <a:cs typeface="Cambria"/>
              </a:rPr>
              <a:t> </a:t>
            </a:r>
            <a:r>
              <a:rPr spc="320" dirty="0">
                <a:latin typeface="Cambria"/>
                <a:cs typeface="Cambria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1805074"/>
            <a:ext cx="8590915" cy="765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3760"/>
              </a:lnSpc>
              <a:spcBef>
                <a:spcPts val="95"/>
              </a:spcBef>
            </a:pPr>
            <a:r>
              <a:rPr sz="3000" spc="195" dirty="0">
                <a:solidFill>
                  <a:srgbClr val="0E0E0E"/>
                </a:solidFill>
                <a:latin typeface="Cambria"/>
                <a:cs typeface="Cambria"/>
              </a:rPr>
              <a:t>One</a:t>
            </a:r>
            <a:r>
              <a:rPr sz="3000" spc="5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of</a:t>
            </a:r>
            <a:r>
              <a:rPr sz="3000" spc="5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000" spc="5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most</a:t>
            </a:r>
            <a:r>
              <a:rPr sz="3000" spc="5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pressing</a:t>
            </a:r>
            <a:r>
              <a:rPr sz="3000" spc="5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challenges</a:t>
            </a:r>
            <a:r>
              <a:rPr sz="3000" spc="5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in</a:t>
            </a:r>
            <a:r>
              <a:rPr sz="3000" spc="58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spc="80" dirty="0">
                <a:solidFill>
                  <a:srgbClr val="0E0E0E"/>
                </a:solidFill>
                <a:latin typeface="Cambria"/>
                <a:cs typeface="Cambria"/>
              </a:rPr>
              <a:t>HR </a:t>
            </a:r>
            <a:r>
              <a:rPr sz="3000" spc="65" dirty="0">
                <a:solidFill>
                  <a:srgbClr val="0E0E0E"/>
                </a:solidFill>
                <a:latin typeface="Cambria"/>
                <a:cs typeface="Cambria"/>
              </a:rPr>
              <a:t>management</a:t>
            </a:r>
            <a:r>
              <a:rPr sz="3000" spc="3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is</a:t>
            </a:r>
            <a:r>
              <a:rPr sz="3000" spc="3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000" spc="3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inefficiency</a:t>
            </a:r>
            <a:r>
              <a:rPr sz="3000" spc="39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55" dirty="0">
                <a:solidFill>
                  <a:srgbClr val="0E0E0E"/>
                </a:solidFill>
                <a:latin typeface="Cambria"/>
                <a:cs typeface="Cambria"/>
              </a:rPr>
              <a:t>caused</a:t>
            </a:r>
            <a:r>
              <a:rPr sz="3000" spc="3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by</a:t>
            </a:r>
            <a:r>
              <a:rPr sz="3000" spc="39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40" dirty="0">
                <a:solidFill>
                  <a:srgbClr val="0E0E0E"/>
                </a:solidFill>
                <a:latin typeface="Cambria"/>
                <a:cs typeface="Cambria"/>
              </a:rPr>
              <a:t>manual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3000" spc="6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spc="45" dirty="0">
                <a:solidFill>
                  <a:srgbClr val="0E0E0E"/>
                </a:solidFill>
                <a:latin typeface="Cambria"/>
                <a:cs typeface="Cambria"/>
              </a:rPr>
              <a:t>handling,</a:t>
            </a:r>
            <a:r>
              <a:rPr sz="3000" spc="6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which</a:t>
            </a:r>
            <a:r>
              <a:rPr sz="3000" spc="6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leads</a:t>
            </a:r>
            <a:r>
              <a:rPr sz="3000" spc="6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3000" spc="6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difficulties</a:t>
            </a:r>
            <a:r>
              <a:rPr sz="3000" spc="6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spc="-25" dirty="0">
                <a:solidFill>
                  <a:srgbClr val="0E0E0E"/>
                </a:solidFill>
                <a:latin typeface="Cambria"/>
                <a:cs typeface="Cambria"/>
              </a:rPr>
              <a:t>in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tracking</a:t>
            </a:r>
            <a:r>
              <a:rPr sz="3000" spc="3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55" dirty="0">
                <a:solidFill>
                  <a:srgbClr val="0E0E0E"/>
                </a:solidFill>
                <a:latin typeface="Cambria"/>
                <a:cs typeface="Cambria"/>
              </a:rPr>
              <a:t>employee</a:t>
            </a:r>
            <a:r>
              <a:rPr sz="3000" spc="3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performance</a:t>
            </a:r>
            <a:r>
              <a:rPr sz="3000" spc="3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in</a:t>
            </a:r>
            <a:r>
              <a:rPr sz="3000" spc="30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0E0E0E"/>
                </a:solidFill>
                <a:latin typeface="Cambria"/>
                <a:cs typeface="Cambria"/>
              </a:rPr>
              <a:t>real-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time.</a:t>
            </a:r>
            <a:r>
              <a:rPr sz="3000" spc="3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0E0E0E"/>
                </a:solidFill>
                <a:latin typeface="Cambria"/>
                <a:cs typeface="Cambria"/>
              </a:rPr>
              <a:t>Many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organizations</a:t>
            </a:r>
            <a:r>
              <a:rPr sz="3000" spc="540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struggle</a:t>
            </a:r>
            <a:r>
              <a:rPr sz="3000" spc="545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with</a:t>
            </a:r>
            <a:r>
              <a:rPr sz="3000" spc="540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3000" spc="100" dirty="0">
                <a:solidFill>
                  <a:srgbClr val="0E0E0E"/>
                </a:solidFill>
                <a:latin typeface="Cambria"/>
                <a:cs typeface="Cambria"/>
              </a:rPr>
              <a:t>a</a:t>
            </a:r>
            <a:r>
              <a:rPr sz="3000" spc="545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lack</a:t>
            </a:r>
            <a:r>
              <a:rPr sz="3000" spc="540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3000" spc="-25" dirty="0">
                <a:solidFill>
                  <a:srgbClr val="0E0E0E"/>
                </a:solidFill>
                <a:latin typeface="Cambria"/>
                <a:cs typeface="Cambria"/>
              </a:rPr>
              <a:t>of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comprehensive</a:t>
            </a:r>
            <a:r>
              <a:rPr sz="3000" spc="3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analytics</a:t>
            </a:r>
            <a:r>
              <a:rPr sz="3000" spc="3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that</a:t>
            </a:r>
            <a:r>
              <a:rPr sz="3000" spc="3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105" dirty="0">
                <a:solidFill>
                  <a:srgbClr val="0E0E0E"/>
                </a:solidFill>
                <a:latin typeface="Cambria"/>
                <a:cs typeface="Cambria"/>
              </a:rPr>
              <a:t>can</a:t>
            </a:r>
            <a:r>
              <a:rPr sz="3000" spc="3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support</a:t>
            </a:r>
            <a:r>
              <a:rPr sz="3000" spc="3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0E0E0E"/>
                </a:solidFill>
                <a:latin typeface="Cambria"/>
                <a:cs typeface="Cambria"/>
              </a:rPr>
              <a:t>strategic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decision-making</a:t>
            </a:r>
            <a:r>
              <a:rPr sz="3000" spc="32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in</a:t>
            </a:r>
            <a:r>
              <a:rPr sz="3000" spc="32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areas</a:t>
            </a:r>
            <a:r>
              <a:rPr sz="3000" spc="32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such</a:t>
            </a:r>
            <a:r>
              <a:rPr sz="3000" spc="32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as</a:t>
            </a:r>
            <a:r>
              <a:rPr sz="3000" spc="32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000" spc="45" dirty="0">
                <a:solidFill>
                  <a:srgbClr val="0E0E0E"/>
                </a:solidFill>
                <a:latin typeface="Cambria"/>
                <a:cs typeface="Cambria"/>
              </a:rPr>
              <a:t>employee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retention,</a:t>
            </a:r>
            <a:r>
              <a:rPr sz="3000" spc="650" dirty="0">
                <a:solidFill>
                  <a:srgbClr val="0E0E0E"/>
                </a:solidFill>
                <a:latin typeface="Cambria"/>
                <a:cs typeface="Cambria"/>
              </a:rPr>
              <a:t>   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workforce</a:t>
            </a:r>
            <a:r>
              <a:rPr sz="3000" spc="655" dirty="0">
                <a:solidFill>
                  <a:srgbClr val="0E0E0E"/>
                </a:solidFill>
                <a:latin typeface="Cambria"/>
                <a:cs typeface="Cambria"/>
              </a:rPr>
              <a:t>   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productivity,</a:t>
            </a:r>
            <a:r>
              <a:rPr sz="3000" spc="650" dirty="0">
                <a:solidFill>
                  <a:srgbClr val="0E0E0E"/>
                </a:solidFill>
                <a:latin typeface="Cambria"/>
                <a:cs typeface="Cambria"/>
              </a:rPr>
              <a:t>     </a:t>
            </a:r>
            <a:r>
              <a:rPr sz="3000" spc="50" dirty="0">
                <a:solidFill>
                  <a:srgbClr val="0E0E0E"/>
                </a:solidFill>
                <a:latin typeface="Cambria"/>
                <a:cs typeface="Cambria"/>
              </a:rPr>
              <a:t>and </a:t>
            </a:r>
            <a:r>
              <a:rPr sz="3000" spc="75" dirty="0">
                <a:solidFill>
                  <a:srgbClr val="0E0E0E"/>
                </a:solidFill>
                <a:latin typeface="Cambria"/>
                <a:cs typeface="Cambria"/>
              </a:rPr>
              <a:t>engagement.</a:t>
            </a:r>
            <a:r>
              <a:rPr sz="3000" spc="34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Traditional</a:t>
            </a:r>
            <a:r>
              <a:rPr sz="3000" spc="34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methods</a:t>
            </a:r>
            <a:r>
              <a:rPr sz="3000" spc="35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often</a:t>
            </a:r>
            <a:r>
              <a:rPr sz="3000" spc="34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spc="-10" dirty="0">
                <a:solidFill>
                  <a:srgbClr val="0E0E0E"/>
                </a:solidFill>
                <a:latin typeface="Cambria"/>
                <a:cs typeface="Cambria"/>
              </a:rPr>
              <a:t>involve </a:t>
            </a:r>
            <a:r>
              <a:rPr sz="3000" spc="-30" dirty="0">
                <a:solidFill>
                  <a:srgbClr val="0E0E0E"/>
                </a:solidFill>
                <a:latin typeface="Cambria"/>
                <a:cs typeface="Cambria"/>
              </a:rPr>
              <a:t>time-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consuming</a:t>
            </a:r>
            <a:r>
              <a:rPr sz="3000" spc="509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processes</a:t>
            </a:r>
            <a:r>
              <a:rPr sz="3000" spc="515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3000" spc="75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000" spc="509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result</a:t>
            </a:r>
            <a:r>
              <a:rPr sz="3000" spc="515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3000" spc="-25" dirty="0">
                <a:solidFill>
                  <a:srgbClr val="0E0E0E"/>
                </a:solidFill>
                <a:latin typeface="Cambria"/>
                <a:cs typeface="Cambria"/>
              </a:rPr>
              <a:t>in </a:t>
            </a:r>
            <a:r>
              <a:rPr sz="3000" spc="45" dirty="0">
                <a:solidFill>
                  <a:srgbClr val="0E0E0E"/>
                </a:solidFill>
                <a:latin typeface="Cambria"/>
                <a:cs typeface="Cambria"/>
              </a:rPr>
              <a:t>inaccuracies,</a:t>
            </a:r>
            <a:r>
              <a:rPr sz="3000" spc="459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preventing</a:t>
            </a:r>
            <a:r>
              <a:rPr sz="3000" spc="46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spc="105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3000" spc="459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departments</a:t>
            </a:r>
            <a:r>
              <a:rPr sz="3000" spc="46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spc="-20" dirty="0">
                <a:solidFill>
                  <a:srgbClr val="0E0E0E"/>
                </a:solidFill>
                <a:latin typeface="Cambria"/>
                <a:cs typeface="Cambria"/>
              </a:rPr>
              <a:t>from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effectively</a:t>
            </a:r>
            <a:r>
              <a:rPr sz="3000" spc="19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spc="55" dirty="0">
                <a:solidFill>
                  <a:srgbClr val="0E0E0E"/>
                </a:solidFill>
                <a:latin typeface="Cambria"/>
                <a:cs typeface="Cambria"/>
              </a:rPr>
              <a:t>managing</a:t>
            </a:r>
            <a:r>
              <a:rPr sz="3000" spc="19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their</a:t>
            </a:r>
            <a:r>
              <a:rPr sz="3000" spc="19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workforce.</a:t>
            </a:r>
            <a:r>
              <a:rPr sz="3000" spc="19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spc="-10" dirty="0">
                <a:solidFill>
                  <a:srgbClr val="0E0E0E"/>
                </a:solidFill>
                <a:latin typeface="Cambria"/>
                <a:cs typeface="Cambria"/>
              </a:rPr>
              <a:t>Therefore,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there</a:t>
            </a:r>
            <a:r>
              <a:rPr sz="3000" spc="12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is</a:t>
            </a:r>
            <a:r>
              <a:rPr sz="3000" spc="13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100" dirty="0">
                <a:solidFill>
                  <a:srgbClr val="0E0E0E"/>
                </a:solidFill>
                <a:latin typeface="Cambria"/>
                <a:cs typeface="Cambria"/>
              </a:rPr>
              <a:t>a</a:t>
            </a:r>
            <a:r>
              <a:rPr sz="3000" spc="13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85" dirty="0">
                <a:solidFill>
                  <a:srgbClr val="0E0E0E"/>
                </a:solidFill>
                <a:latin typeface="Cambria"/>
                <a:cs typeface="Cambria"/>
              </a:rPr>
              <a:t>need</a:t>
            </a:r>
            <a:r>
              <a:rPr sz="3000" spc="13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for</a:t>
            </a:r>
            <a:r>
              <a:rPr sz="3000" spc="12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100" dirty="0">
                <a:solidFill>
                  <a:srgbClr val="0E0E0E"/>
                </a:solidFill>
                <a:latin typeface="Cambria"/>
                <a:cs typeface="Cambria"/>
              </a:rPr>
              <a:t>a</a:t>
            </a:r>
            <a:r>
              <a:rPr sz="3000" spc="13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robust,</a:t>
            </a:r>
            <a:r>
              <a:rPr sz="3000" spc="13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45" dirty="0">
                <a:solidFill>
                  <a:srgbClr val="0E0E0E"/>
                </a:solidFill>
                <a:latin typeface="Cambria"/>
                <a:cs typeface="Cambria"/>
              </a:rPr>
              <a:t>automated</a:t>
            </a:r>
            <a:r>
              <a:rPr sz="3000" spc="13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system</a:t>
            </a:r>
            <a:r>
              <a:rPr sz="3000" spc="13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0E0E0E"/>
                </a:solidFill>
                <a:latin typeface="Cambria"/>
                <a:cs typeface="Cambria"/>
              </a:rPr>
              <a:t>that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consolidates</a:t>
            </a:r>
            <a:r>
              <a:rPr sz="3000" spc="4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75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000" spc="48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visualizes</a:t>
            </a:r>
            <a:r>
              <a:rPr sz="3000" spc="4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105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3000" spc="48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3000" spc="4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in</a:t>
            </a:r>
            <a:r>
              <a:rPr sz="3000" spc="48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100" dirty="0">
                <a:solidFill>
                  <a:srgbClr val="0E0E0E"/>
                </a:solidFill>
                <a:latin typeface="Cambria"/>
                <a:cs typeface="Cambria"/>
              </a:rPr>
              <a:t>a</a:t>
            </a:r>
            <a:r>
              <a:rPr sz="3000" spc="4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way</a:t>
            </a:r>
            <a:r>
              <a:rPr sz="3000" spc="48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0E0E0E"/>
                </a:solidFill>
                <a:latin typeface="Cambria"/>
                <a:cs typeface="Cambria"/>
              </a:rPr>
              <a:t>that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allows</a:t>
            </a:r>
            <a:r>
              <a:rPr sz="3000" spc="58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for</a:t>
            </a:r>
            <a:r>
              <a:rPr sz="3000" spc="58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quick</a:t>
            </a:r>
            <a:r>
              <a:rPr sz="3000" spc="58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dirty="0">
                <a:solidFill>
                  <a:srgbClr val="0E0E0E"/>
                </a:solidFill>
                <a:latin typeface="Cambria"/>
                <a:cs typeface="Cambria"/>
              </a:rPr>
              <a:t>insights</a:t>
            </a:r>
            <a:r>
              <a:rPr sz="3000" spc="58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spc="75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000" spc="58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spc="55" dirty="0">
                <a:solidFill>
                  <a:srgbClr val="0E0E0E"/>
                </a:solidFill>
                <a:latin typeface="Cambria"/>
                <a:cs typeface="Cambria"/>
              </a:rPr>
              <a:t>more</a:t>
            </a:r>
            <a:r>
              <a:rPr sz="3000" spc="58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000" spc="-10" dirty="0">
                <a:solidFill>
                  <a:srgbClr val="0E0E0E"/>
                </a:solidFill>
                <a:latin typeface="Cambria"/>
                <a:cs typeface="Cambria"/>
              </a:rPr>
              <a:t>strategic planning.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448" y="981773"/>
            <a:ext cx="417766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289382"/>
            <a:ext cx="4062729" cy="9017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40"/>
              </a:spcBef>
              <a:tabLst>
                <a:tab pos="1132840" algn="l"/>
                <a:tab pos="2145665" algn="l"/>
                <a:tab pos="2806065" algn="l"/>
              </a:tabLst>
            </a:pPr>
            <a:r>
              <a:rPr sz="2800" spc="25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2800" spc="90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Analytics comprehensive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solution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7793" y="2289382"/>
            <a:ext cx="2010410" cy="9017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6235" marR="5080" indent="-344170">
              <a:lnSpc>
                <a:spcPts val="3529"/>
              </a:lnSpc>
              <a:spcBef>
                <a:spcPts val="40"/>
              </a:spcBef>
              <a:tabLst>
                <a:tab pos="1332230" algn="l"/>
              </a:tabLst>
            </a:pPr>
            <a:r>
              <a:rPr sz="2800" spc="50" dirty="0">
                <a:solidFill>
                  <a:srgbClr val="0E0E0E"/>
                </a:solidFill>
                <a:latin typeface="Cambria"/>
                <a:cs typeface="Cambria"/>
              </a:rPr>
              <a:t>Dashboard </a:t>
            </a:r>
            <a:r>
              <a:rPr sz="2800" spc="-20" dirty="0">
                <a:solidFill>
                  <a:srgbClr val="0E0E0E"/>
                </a:solidFill>
                <a:latin typeface="Cambria"/>
                <a:cs typeface="Cambria"/>
              </a:rPr>
              <a:t>that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2800" spc="-35" dirty="0">
                <a:solidFill>
                  <a:srgbClr val="0E0E0E"/>
                </a:solidFill>
                <a:latin typeface="Cambria"/>
                <a:cs typeface="Cambria"/>
              </a:rPr>
              <a:t>uses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4200" y="2289382"/>
            <a:ext cx="1584960" cy="9017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9855" marR="5080" indent="-97790">
              <a:lnSpc>
                <a:spcPts val="3529"/>
              </a:lnSpc>
              <a:spcBef>
                <a:spcPts val="40"/>
              </a:spcBef>
              <a:tabLst>
                <a:tab pos="1384935" algn="l"/>
              </a:tabLst>
            </a:pP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offers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2800" spc="55" dirty="0">
                <a:solidFill>
                  <a:srgbClr val="0E0E0E"/>
                </a:solidFill>
                <a:latin typeface="Cambria"/>
                <a:cs typeface="Cambria"/>
              </a:rPr>
              <a:t>a 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Microsoft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7816" y="1547494"/>
            <a:ext cx="7795410" cy="74869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3184732"/>
            <a:ext cx="7903209" cy="4930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ts val="3520"/>
              </a:lnSpc>
              <a:spcBef>
                <a:spcPts val="95"/>
              </a:spcBef>
            </a:pP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Power</a:t>
            </a:r>
            <a:r>
              <a:rPr sz="2800" spc="34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BI</a:t>
            </a:r>
            <a:r>
              <a:rPr sz="2800" spc="35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2800" spc="35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create</a:t>
            </a:r>
            <a:r>
              <a:rPr sz="2800" spc="35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spc="-20" dirty="0">
                <a:solidFill>
                  <a:srgbClr val="0E0E0E"/>
                </a:solidFill>
                <a:latin typeface="Cambria"/>
                <a:cs typeface="Cambria"/>
              </a:rPr>
              <a:t>real-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time,</a:t>
            </a:r>
            <a:r>
              <a:rPr sz="2800" spc="35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interactive</a:t>
            </a:r>
            <a:r>
              <a:rPr sz="2800" spc="35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spc="-20" dirty="0">
                <a:solidFill>
                  <a:srgbClr val="0E0E0E"/>
                </a:solidFill>
                <a:latin typeface="Cambria"/>
                <a:cs typeface="Cambria"/>
              </a:rPr>
              <a:t>data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visualizations.</a:t>
            </a:r>
            <a:r>
              <a:rPr sz="2800" spc="62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2800" spc="63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dashboard</a:t>
            </a:r>
            <a:r>
              <a:rPr sz="2800" spc="63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integrates</a:t>
            </a:r>
            <a:r>
              <a:rPr sz="2800" spc="63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multiple </a:t>
            </a:r>
            <a:r>
              <a:rPr sz="2800" spc="114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2800" spc="24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2800" spc="25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sources</a:t>
            </a:r>
            <a:r>
              <a:rPr sz="2800" spc="25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2800" spc="25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presents</a:t>
            </a:r>
            <a:r>
              <a:rPr sz="2800" spc="25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essential</a:t>
            </a:r>
            <a:r>
              <a:rPr sz="2800" spc="25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workforce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metrics</a:t>
            </a:r>
            <a:r>
              <a:rPr sz="2800" spc="204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in</a:t>
            </a:r>
            <a:r>
              <a:rPr sz="2800" spc="204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spc="105" dirty="0">
                <a:solidFill>
                  <a:srgbClr val="0E0E0E"/>
                </a:solidFill>
                <a:latin typeface="Cambria"/>
                <a:cs typeface="Cambria"/>
              </a:rPr>
              <a:t>a</a:t>
            </a:r>
            <a:r>
              <a:rPr sz="2800" spc="21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single,</a:t>
            </a:r>
            <a:r>
              <a:rPr sz="2800" spc="204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spc="-40" dirty="0">
                <a:solidFill>
                  <a:srgbClr val="0E0E0E"/>
                </a:solidFill>
                <a:latin typeface="Cambria"/>
                <a:cs typeface="Cambria"/>
              </a:rPr>
              <a:t>user-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friendly</a:t>
            </a:r>
            <a:r>
              <a:rPr sz="2800" spc="21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interface.</a:t>
            </a:r>
            <a:r>
              <a:rPr sz="2800" spc="204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spc="-25" dirty="0">
                <a:solidFill>
                  <a:srgbClr val="0E0E0E"/>
                </a:solidFill>
                <a:latin typeface="Cambria"/>
                <a:cs typeface="Cambria"/>
              </a:rPr>
              <a:t>Key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features</a:t>
            </a:r>
            <a:r>
              <a:rPr sz="2800" spc="430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include</a:t>
            </a:r>
            <a:r>
              <a:rPr sz="2800" spc="430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insights</a:t>
            </a:r>
            <a:r>
              <a:rPr sz="2800" spc="434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into</a:t>
            </a:r>
            <a:r>
              <a:rPr sz="2800" spc="430" dirty="0">
                <a:solidFill>
                  <a:srgbClr val="0E0E0E"/>
                </a:solidFill>
                <a:latin typeface="Cambria"/>
                <a:cs typeface="Cambria"/>
              </a:rPr>
              <a:t>    </a:t>
            </a:r>
            <a:r>
              <a:rPr sz="2800" spc="45" dirty="0">
                <a:solidFill>
                  <a:srgbClr val="0E0E0E"/>
                </a:solidFill>
                <a:latin typeface="Cambria"/>
                <a:cs typeface="Cambria"/>
              </a:rPr>
              <a:t>employee </a:t>
            </a:r>
            <a:r>
              <a:rPr sz="2800" spc="50" dirty="0">
                <a:solidFill>
                  <a:srgbClr val="0E0E0E"/>
                </a:solidFill>
                <a:latin typeface="Cambria"/>
                <a:cs typeface="Cambria"/>
              </a:rPr>
              <a:t>demographics,</a:t>
            </a:r>
            <a:r>
              <a:rPr sz="2800" spc="6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spc="50" dirty="0">
                <a:solidFill>
                  <a:srgbClr val="0E0E0E"/>
                </a:solidFill>
                <a:latin typeface="Cambria"/>
                <a:cs typeface="Cambria"/>
              </a:rPr>
              <a:t>performance,</a:t>
            </a:r>
            <a:r>
              <a:rPr sz="2800" spc="6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attrition</a:t>
            </a:r>
            <a:r>
              <a:rPr sz="2800" spc="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rates,</a:t>
            </a:r>
            <a:r>
              <a:rPr sz="2800" spc="6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spc="50" dirty="0">
                <a:solidFill>
                  <a:srgbClr val="0E0E0E"/>
                </a:solidFill>
                <a:latin typeface="Cambria"/>
                <a:cs typeface="Cambria"/>
              </a:rPr>
              <a:t>and </a:t>
            </a:r>
            <a:r>
              <a:rPr sz="2800" spc="70" dirty="0">
                <a:solidFill>
                  <a:srgbClr val="0E0E0E"/>
                </a:solidFill>
                <a:latin typeface="Cambria"/>
                <a:cs typeface="Cambria"/>
              </a:rPr>
              <a:t>engagement</a:t>
            </a:r>
            <a:r>
              <a:rPr sz="2800" spc="31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scores.</a:t>
            </a:r>
            <a:r>
              <a:rPr sz="2800" spc="31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This</a:t>
            </a:r>
            <a:r>
              <a:rPr sz="2800" spc="31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solution</a:t>
            </a:r>
            <a:r>
              <a:rPr sz="2800" spc="31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not</a:t>
            </a:r>
            <a:r>
              <a:rPr sz="2800" spc="31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2800" spc="-20" dirty="0">
                <a:solidFill>
                  <a:srgbClr val="0E0E0E"/>
                </a:solidFill>
                <a:latin typeface="Cambria"/>
                <a:cs typeface="Cambria"/>
              </a:rPr>
              <a:t>only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simplifies</a:t>
            </a:r>
            <a:r>
              <a:rPr sz="2800" spc="5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2800" spc="5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tracking</a:t>
            </a:r>
            <a:r>
              <a:rPr sz="2800" spc="56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of</a:t>
            </a:r>
            <a:r>
              <a:rPr sz="2800" spc="5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E0E0E"/>
                </a:solidFill>
                <a:latin typeface="Cambria"/>
                <a:cs typeface="Cambria"/>
              </a:rPr>
              <a:t>employee</a:t>
            </a:r>
            <a:r>
              <a:rPr sz="2800" spc="5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performance </a:t>
            </a:r>
            <a:r>
              <a:rPr sz="2800" spc="75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2800" spc="2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behaviour</a:t>
            </a:r>
            <a:r>
              <a:rPr sz="2800" spc="2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but</a:t>
            </a:r>
            <a:r>
              <a:rPr sz="2800" spc="2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also</a:t>
            </a:r>
            <a:r>
              <a:rPr sz="2800" spc="2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allows</a:t>
            </a:r>
            <a:r>
              <a:rPr sz="2800" spc="2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2800" spc="2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professionals</a:t>
            </a:r>
            <a:r>
              <a:rPr sz="2800" spc="2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0E0E0E"/>
                </a:solidFill>
                <a:latin typeface="Cambria"/>
                <a:cs typeface="Cambria"/>
              </a:rPr>
              <a:t>to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analyze</a:t>
            </a:r>
            <a:r>
              <a:rPr sz="2800" spc="4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trends</a:t>
            </a:r>
            <a:r>
              <a:rPr sz="2800" spc="48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spc="75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2800" spc="48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spc="55" dirty="0">
                <a:solidFill>
                  <a:srgbClr val="0E0E0E"/>
                </a:solidFill>
                <a:latin typeface="Cambria"/>
                <a:cs typeface="Cambria"/>
              </a:rPr>
              <a:t>make</a:t>
            </a:r>
            <a:r>
              <a:rPr sz="2800" spc="47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informed</a:t>
            </a:r>
            <a:r>
              <a:rPr sz="2800" spc="48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decisions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regarding</a:t>
            </a:r>
            <a:r>
              <a:rPr sz="2800" spc="229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workforce</a:t>
            </a:r>
            <a:r>
              <a:rPr sz="2800" spc="229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0E0E0E"/>
                </a:solidFill>
                <a:latin typeface="Cambria"/>
                <a:cs typeface="Cambria"/>
              </a:rPr>
              <a:t>management.</a:t>
            </a:r>
            <a:r>
              <a:rPr sz="2800" spc="229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By</a:t>
            </a:r>
            <a:r>
              <a:rPr sz="2800" spc="2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automating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8109157"/>
            <a:ext cx="3319145" cy="9017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40"/>
              </a:spcBef>
              <a:tabLst>
                <a:tab pos="1242695" algn="l"/>
                <a:tab pos="2482850" algn="l"/>
              </a:tabLst>
            </a:pPr>
            <a:r>
              <a:rPr sz="2800" spc="-2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visualization, organizations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focus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9554" y="8109157"/>
            <a:ext cx="4229735" cy="9017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18110">
              <a:lnSpc>
                <a:spcPts val="3529"/>
              </a:lnSpc>
              <a:spcBef>
                <a:spcPts val="40"/>
              </a:spcBef>
              <a:tabLst>
                <a:tab pos="1174115" algn="l"/>
                <a:tab pos="1231900" algn="l"/>
                <a:tab pos="2025014" algn="l"/>
                <a:tab pos="3393440" algn="l"/>
                <a:tab pos="3719195" algn="l"/>
              </a:tabLst>
            </a:pPr>
            <a:r>
              <a:rPr sz="2800" spc="-25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dashboard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helps </a:t>
            </a:r>
            <a:r>
              <a:rPr sz="2800" spc="30" dirty="0">
                <a:solidFill>
                  <a:srgbClr val="0E0E0E"/>
                </a:solidFill>
                <a:latin typeface="Cambria"/>
                <a:cs typeface="Cambria"/>
              </a:rPr>
              <a:t>more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	</a:t>
            </a:r>
            <a:r>
              <a:rPr sz="2800" spc="70" dirty="0">
                <a:solidFill>
                  <a:srgbClr val="0E0E0E"/>
                </a:solidFill>
                <a:latin typeface="Cambria"/>
                <a:cs typeface="Cambria"/>
              </a:rPr>
              <a:t>on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2800" spc="-10" dirty="0">
                <a:solidFill>
                  <a:srgbClr val="0E0E0E"/>
                </a:solidFill>
                <a:latin typeface="Cambria"/>
                <a:cs typeface="Cambria"/>
              </a:rPr>
              <a:t>strategic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		</a:t>
            </a:r>
            <a:r>
              <a:rPr sz="2800" spc="90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9004506"/>
            <a:ext cx="69894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0" dirty="0">
                <a:solidFill>
                  <a:srgbClr val="0E0E0E"/>
                </a:solidFill>
                <a:latin typeface="Cambria"/>
                <a:cs typeface="Cambria"/>
              </a:rPr>
              <a:t>initiatives</a:t>
            </a:r>
            <a:r>
              <a:rPr sz="2800" spc="1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rather</a:t>
            </a:r>
            <a:r>
              <a:rPr sz="2800" spc="14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than</a:t>
            </a:r>
            <a:r>
              <a:rPr sz="2800" spc="14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E0E0E"/>
                </a:solidFill>
                <a:latin typeface="Cambria"/>
                <a:cs typeface="Cambria"/>
              </a:rPr>
              <a:t>manual</a:t>
            </a:r>
            <a:r>
              <a:rPr sz="2800" spc="14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2800" spc="14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800" spc="35" dirty="0">
                <a:solidFill>
                  <a:srgbClr val="0E0E0E"/>
                </a:solidFill>
                <a:latin typeface="Cambria"/>
                <a:cs typeface="Cambria"/>
              </a:rPr>
              <a:t>handling.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981" y="738013"/>
            <a:ext cx="7433528" cy="78514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0"/>
              </a:spcBef>
            </a:pPr>
            <a:r>
              <a:rPr spc="204" dirty="0">
                <a:latin typeface="Cambria"/>
                <a:cs typeface="Cambria"/>
              </a:rPr>
              <a:t>Dashboard</a:t>
            </a:r>
            <a:r>
              <a:rPr spc="525" dirty="0">
                <a:latin typeface="Cambria"/>
                <a:cs typeface="Cambria"/>
              </a:rPr>
              <a:t> </a:t>
            </a:r>
            <a:r>
              <a:rPr spc="170" dirty="0">
                <a:latin typeface="Cambria"/>
                <a:cs typeface="Cambria"/>
              </a:rPr>
              <a:t>Features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197" y="2244827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197" y="3873602"/>
            <a:ext cx="142875" cy="1428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4992" y="2009909"/>
            <a:ext cx="9284970" cy="32581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ts val="4280"/>
              </a:lnSpc>
              <a:spcBef>
                <a:spcPts val="75"/>
              </a:spcBef>
            </a:pPr>
            <a:r>
              <a:rPr sz="3400" spc="55" dirty="0">
                <a:solidFill>
                  <a:srgbClr val="0E0E0E"/>
                </a:solidFill>
                <a:latin typeface="Cambria"/>
                <a:cs typeface="Cambria"/>
              </a:rPr>
              <a:t>Employee</a:t>
            </a:r>
            <a:r>
              <a:rPr sz="3400" spc="38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spc="45" dirty="0">
                <a:solidFill>
                  <a:srgbClr val="0E0E0E"/>
                </a:solidFill>
                <a:latin typeface="Cambria"/>
                <a:cs typeface="Cambria"/>
              </a:rPr>
              <a:t>demographics</a:t>
            </a:r>
            <a:r>
              <a:rPr sz="3400" spc="38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are</a:t>
            </a:r>
            <a:r>
              <a:rPr sz="3400" spc="39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visualized</a:t>
            </a:r>
            <a:r>
              <a:rPr sz="3400" spc="38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spc="-25" dirty="0">
                <a:solidFill>
                  <a:srgbClr val="0E0E0E"/>
                </a:solidFill>
                <a:latin typeface="Cambria"/>
                <a:cs typeface="Cambria"/>
              </a:rPr>
              <a:t>by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department,</a:t>
            </a:r>
            <a:r>
              <a:rPr sz="3400" spc="84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135" dirty="0">
                <a:solidFill>
                  <a:srgbClr val="0E0E0E"/>
                </a:solidFill>
                <a:latin typeface="Cambria"/>
                <a:cs typeface="Cambria"/>
              </a:rPr>
              <a:t>age,</a:t>
            </a:r>
            <a:r>
              <a:rPr sz="3400" spc="5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spc="80" dirty="0">
                <a:solidFill>
                  <a:srgbClr val="0E0E0E"/>
                </a:solidFill>
                <a:latin typeface="Cambria"/>
                <a:cs typeface="Cambria"/>
              </a:rPr>
              <a:t>gender,</a:t>
            </a:r>
            <a:r>
              <a:rPr sz="3400" spc="5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spc="85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400" spc="5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spc="45" dirty="0">
                <a:solidFill>
                  <a:srgbClr val="0E0E0E"/>
                </a:solidFill>
                <a:latin typeface="Cambria"/>
                <a:cs typeface="Cambria"/>
              </a:rPr>
              <a:t>tenure,</a:t>
            </a:r>
            <a:r>
              <a:rPr sz="3400" spc="84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allowing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for</a:t>
            </a:r>
            <a:r>
              <a:rPr sz="3400" spc="7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45" dirty="0">
                <a:solidFill>
                  <a:srgbClr val="0E0E0E"/>
                </a:solidFill>
                <a:latin typeface="Cambria"/>
                <a:cs typeface="Cambria"/>
              </a:rPr>
              <a:t>comprehensive</a:t>
            </a:r>
            <a:r>
              <a:rPr sz="3400" spc="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-30" dirty="0">
                <a:solidFill>
                  <a:srgbClr val="0E0E0E"/>
                </a:solidFill>
                <a:latin typeface="Cambria"/>
                <a:cs typeface="Cambria"/>
              </a:rPr>
              <a:t>diversity</a:t>
            </a:r>
            <a:r>
              <a:rPr sz="3400" spc="7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analysis.</a:t>
            </a:r>
            <a:endParaRPr sz="34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Performance</a:t>
            </a:r>
            <a:r>
              <a:rPr sz="3400" spc="72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metrics,</a:t>
            </a:r>
            <a:r>
              <a:rPr sz="3400" spc="72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such</a:t>
            </a:r>
            <a:r>
              <a:rPr sz="3400" spc="72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as</a:t>
            </a:r>
            <a:r>
              <a:rPr sz="3400" spc="72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spc="50" dirty="0">
                <a:solidFill>
                  <a:srgbClr val="0E0E0E"/>
                </a:solidFill>
                <a:latin typeface="Cambria"/>
                <a:cs typeface="Cambria"/>
              </a:rPr>
              <a:t>employee</a:t>
            </a:r>
            <a:endParaRPr sz="3400">
              <a:latin typeface="Cambria"/>
              <a:cs typeface="Cambria"/>
            </a:endParaRPr>
          </a:p>
          <a:p>
            <a:pPr marL="12700" marR="5080" algn="just">
              <a:lnSpc>
                <a:spcPct val="104800"/>
              </a:lnSpc>
            </a:pP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efficiency</a:t>
            </a:r>
            <a:r>
              <a:rPr sz="3400" spc="7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spc="85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400" spc="7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spc="65" dirty="0">
                <a:solidFill>
                  <a:srgbClr val="0E0E0E"/>
                </a:solidFill>
                <a:latin typeface="Cambria"/>
                <a:cs typeface="Cambria"/>
              </a:rPr>
              <a:t>goal</a:t>
            </a:r>
            <a:r>
              <a:rPr sz="3400" spc="70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spc="65" dirty="0">
                <a:solidFill>
                  <a:srgbClr val="0E0E0E"/>
                </a:solidFill>
                <a:latin typeface="Cambria"/>
                <a:cs typeface="Cambria"/>
              </a:rPr>
              <a:t>achievement</a:t>
            </a:r>
            <a:r>
              <a:rPr sz="3400" spc="7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rates,</a:t>
            </a:r>
            <a:r>
              <a:rPr sz="3400" spc="70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spc="-25" dirty="0">
                <a:solidFill>
                  <a:srgbClr val="0E0E0E"/>
                </a:solidFill>
                <a:latin typeface="Cambria"/>
                <a:cs typeface="Cambria"/>
              </a:rPr>
              <a:t>are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displayed</a:t>
            </a:r>
            <a:r>
              <a:rPr sz="3400" spc="6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in</a:t>
            </a:r>
            <a:r>
              <a:rPr sz="3400" spc="6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easily</a:t>
            </a:r>
            <a:r>
              <a:rPr sz="3400" spc="6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interpretable</a:t>
            </a:r>
            <a:r>
              <a:rPr sz="3400" spc="6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charts.</a:t>
            </a:r>
            <a:endParaRPr sz="34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197" y="5502377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4992" y="5267459"/>
            <a:ext cx="5088255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280"/>
              </a:lnSpc>
              <a:tabLst>
                <a:tab pos="1968500" algn="l"/>
                <a:tab pos="2016760" algn="l"/>
                <a:tab pos="3180080" algn="l"/>
                <a:tab pos="4124960" algn="l"/>
              </a:tabLst>
            </a:pP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Attrition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		</a:t>
            </a:r>
            <a:r>
              <a:rPr sz="3400" spc="6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retention through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historical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400" spc="65" dirty="0">
                <a:solidFill>
                  <a:srgbClr val="0E0E0E"/>
                </a:solidFill>
                <a:latin typeface="Cambria"/>
                <a:cs typeface="Cambria"/>
              </a:rPr>
              <a:t>data,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2746" y="5267459"/>
            <a:ext cx="1210310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165" marR="5080" indent="-165100">
              <a:lnSpc>
                <a:spcPts val="4280"/>
              </a:lnSpc>
            </a:pPr>
            <a:r>
              <a:rPr sz="3400" spc="-35" dirty="0">
                <a:solidFill>
                  <a:srgbClr val="0E0E0E"/>
                </a:solidFill>
                <a:latin typeface="Cambria"/>
                <a:cs typeface="Cambria"/>
              </a:rPr>
              <a:t>trends </a:t>
            </a:r>
            <a:r>
              <a:rPr sz="3400" spc="-20" dirty="0">
                <a:solidFill>
                  <a:srgbClr val="0E0E0E"/>
                </a:solidFill>
                <a:latin typeface="Cambria"/>
                <a:cs typeface="Cambria"/>
              </a:rPr>
              <a:t>with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0241" y="5267459"/>
            <a:ext cx="2519680" cy="108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2405">
              <a:lnSpc>
                <a:spcPts val="4280"/>
              </a:lnSpc>
              <a:tabLst>
                <a:tab pos="1059815" algn="l"/>
                <a:tab pos="1257935" algn="l"/>
                <a:tab pos="2140585" algn="l"/>
              </a:tabLst>
            </a:pPr>
            <a:r>
              <a:rPr sz="3400" spc="-25" dirty="0">
                <a:solidFill>
                  <a:srgbClr val="0E0E0E"/>
                </a:solidFill>
                <a:latin typeface="Cambria"/>
                <a:cs typeface="Cambria"/>
              </a:rPr>
              <a:t>are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		</a:t>
            </a: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shown </a:t>
            </a:r>
            <a:r>
              <a:rPr sz="3400" spc="-25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400" spc="-25" dirty="0">
                <a:solidFill>
                  <a:srgbClr val="0E0E0E"/>
                </a:solidFill>
                <a:latin typeface="Cambria"/>
                <a:cs typeface="Cambria"/>
              </a:rPr>
              <a:t>use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400" spc="-25" dirty="0">
                <a:solidFill>
                  <a:srgbClr val="0E0E0E"/>
                </a:solidFill>
                <a:latin typeface="Cambria"/>
                <a:cs typeface="Cambria"/>
              </a:rPr>
              <a:t>of</a:t>
            </a:r>
            <a:endParaRPr sz="34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197" y="7674077"/>
            <a:ext cx="142875" cy="1428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74992" y="6353309"/>
            <a:ext cx="9284970" cy="32581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ts val="4270"/>
              </a:lnSpc>
              <a:spcBef>
                <a:spcPts val="80"/>
              </a:spcBef>
            </a:pP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predictive</a:t>
            </a:r>
            <a:r>
              <a:rPr sz="3400" spc="46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analytics</a:t>
            </a:r>
            <a:r>
              <a:rPr sz="3400" spc="4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3400" spc="4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help</a:t>
            </a:r>
            <a:r>
              <a:rPr sz="3400" spc="4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anticipate</a:t>
            </a:r>
            <a:r>
              <a:rPr sz="3400" spc="4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future turnover.</a:t>
            </a:r>
            <a:endParaRPr sz="3400">
              <a:latin typeface="Cambria"/>
              <a:cs typeface="Cambria"/>
            </a:endParaRPr>
          </a:p>
          <a:p>
            <a:pPr marL="12700" marR="5080" algn="just">
              <a:lnSpc>
                <a:spcPts val="4280"/>
              </a:lnSpc>
            </a:pPr>
            <a:r>
              <a:rPr sz="3400" spc="50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400" spc="47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dashboard</a:t>
            </a:r>
            <a:r>
              <a:rPr sz="3400" spc="47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includes</a:t>
            </a:r>
            <a:r>
              <a:rPr sz="3400" spc="475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interactive</a:t>
            </a:r>
            <a:r>
              <a:rPr sz="3400" spc="470" dirty="0">
                <a:solidFill>
                  <a:srgbClr val="0E0E0E"/>
                </a:solidFill>
                <a:latin typeface="Cambria"/>
                <a:cs typeface="Cambria"/>
              </a:rPr>
              <a:t>   </a:t>
            </a:r>
            <a:r>
              <a:rPr sz="3400" spc="-25" dirty="0">
                <a:solidFill>
                  <a:srgbClr val="0E0E0E"/>
                </a:solidFill>
                <a:latin typeface="Cambria"/>
                <a:cs typeface="Cambria"/>
              </a:rPr>
              <a:t>filters,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enabling</a:t>
            </a:r>
            <a:r>
              <a:rPr sz="3400" spc="5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users</a:t>
            </a:r>
            <a:r>
              <a:rPr sz="3400" spc="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3400" spc="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drill</a:t>
            </a:r>
            <a:r>
              <a:rPr sz="3400" spc="5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spc="70" dirty="0">
                <a:solidFill>
                  <a:srgbClr val="0E0E0E"/>
                </a:solidFill>
                <a:latin typeface="Cambria"/>
                <a:cs typeface="Cambria"/>
              </a:rPr>
              <a:t>down</a:t>
            </a:r>
            <a:r>
              <a:rPr sz="3400" spc="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into</a:t>
            </a:r>
            <a:r>
              <a:rPr sz="3400" spc="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specific</a:t>
            </a:r>
            <a:r>
              <a:rPr sz="3400" spc="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400" spc="-20" dirty="0">
                <a:solidFill>
                  <a:srgbClr val="0E0E0E"/>
                </a:solidFill>
                <a:latin typeface="Cambria"/>
                <a:cs typeface="Cambria"/>
              </a:rPr>
              <a:t>data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points,</a:t>
            </a:r>
            <a:r>
              <a:rPr sz="3400" spc="62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such</a:t>
            </a:r>
            <a:r>
              <a:rPr sz="3400" spc="62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as</a:t>
            </a:r>
            <a:r>
              <a:rPr sz="3400" spc="62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department</a:t>
            </a:r>
            <a:r>
              <a:rPr sz="3400" spc="62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or</a:t>
            </a:r>
            <a:r>
              <a:rPr sz="3400" spc="62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45" dirty="0">
                <a:solidFill>
                  <a:srgbClr val="0E0E0E"/>
                </a:solidFill>
                <a:latin typeface="Cambria"/>
                <a:cs typeface="Cambria"/>
              </a:rPr>
              <a:t>tenure,</a:t>
            </a:r>
            <a:r>
              <a:rPr sz="3400" spc="62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for</a:t>
            </a:r>
            <a:r>
              <a:rPr sz="3400" spc="62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45" dirty="0">
                <a:solidFill>
                  <a:srgbClr val="0E0E0E"/>
                </a:solidFill>
                <a:latin typeface="Cambria"/>
                <a:cs typeface="Cambria"/>
              </a:rPr>
              <a:t>more </a:t>
            </a:r>
            <a:r>
              <a:rPr sz="3400" dirty="0">
                <a:solidFill>
                  <a:srgbClr val="0E0E0E"/>
                </a:solidFill>
                <a:latin typeface="Cambria"/>
                <a:cs typeface="Cambria"/>
              </a:rPr>
              <a:t>tailored</a:t>
            </a:r>
            <a:r>
              <a:rPr sz="3400" spc="1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400" spc="-10" dirty="0">
                <a:solidFill>
                  <a:srgbClr val="0E0E0E"/>
                </a:solidFill>
                <a:latin typeface="Cambria"/>
                <a:cs typeface="Cambria"/>
              </a:rPr>
              <a:t>analysis.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0"/>
              </a:spcBef>
            </a:pPr>
            <a:r>
              <a:rPr spc="245" dirty="0">
                <a:latin typeface="Cambria"/>
                <a:cs typeface="Cambria"/>
              </a:rPr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9669" y="1549392"/>
            <a:ext cx="7541056" cy="7419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4721" y="1790061"/>
            <a:ext cx="8483600" cy="454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3979"/>
              </a:lnSpc>
            </a:pPr>
            <a:r>
              <a:rPr sz="3150" spc="65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150" spc="1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spc="65" dirty="0">
                <a:solidFill>
                  <a:srgbClr val="0E0E0E"/>
                </a:solidFill>
                <a:latin typeface="Cambria"/>
                <a:cs typeface="Cambria"/>
              </a:rPr>
              <a:t>development</a:t>
            </a:r>
            <a:r>
              <a:rPr sz="3150" spc="1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of</a:t>
            </a:r>
            <a:r>
              <a:rPr sz="3150" spc="10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this</a:t>
            </a:r>
            <a:r>
              <a:rPr sz="3150" spc="1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spc="45" dirty="0">
                <a:solidFill>
                  <a:srgbClr val="0E0E0E"/>
                </a:solidFill>
                <a:latin typeface="Cambria"/>
                <a:cs typeface="Cambria"/>
              </a:rPr>
              <a:t>dashboard</a:t>
            </a:r>
            <a:r>
              <a:rPr sz="3150" spc="1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spc="35" dirty="0">
                <a:solidFill>
                  <a:srgbClr val="0E0E0E"/>
                </a:solidFill>
                <a:latin typeface="Cambria"/>
                <a:cs typeface="Cambria"/>
              </a:rPr>
              <a:t>involved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integrating</a:t>
            </a:r>
            <a:r>
              <a:rPr sz="3150" spc="65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various</a:t>
            </a:r>
            <a:r>
              <a:rPr sz="3150" spc="6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135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3150" spc="66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5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3150" spc="6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sources,</a:t>
            </a:r>
            <a:r>
              <a:rPr sz="3150" spc="66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-10" dirty="0">
                <a:solidFill>
                  <a:srgbClr val="0E0E0E"/>
                </a:solidFill>
                <a:latin typeface="Cambria"/>
                <a:cs typeface="Cambria"/>
              </a:rPr>
              <a:t>including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internal</a:t>
            </a:r>
            <a:r>
              <a:rPr sz="3150" spc="44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systems</a:t>
            </a:r>
            <a:r>
              <a:rPr sz="3150" spc="4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such</a:t>
            </a:r>
            <a:r>
              <a:rPr sz="3150" spc="4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as</a:t>
            </a:r>
            <a:r>
              <a:rPr sz="3150" spc="4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payroll</a:t>
            </a:r>
            <a:r>
              <a:rPr sz="3150" spc="459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9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150" spc="4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55" dirty="0">
                <a:solidFill>
                  <a:srgbClr val="0E0E0E"/>
                </a:solidFill>
                <a:latin typeface="Cambria"/>
                <a:cs typeface="Cambria"/>
              </a:rPr>
              <a:t>employee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surveys,</a:t>
            </a:r>
            <a:r>
              <a:rPr sz="3150" spc="2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with</a:t>
            </a:r>
            <a:r>
              <a:rPr sz="3150" spc="2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external</a:t>
            </a:r>
            <a:r>
              <a:rPr sz="3150" spc="2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5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3150" spc="2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from</a:t>
            </a:r>
            <a:r>
              <a:rPr sz="3150" spc="2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270" dirty="0">
                <a:solidFill>
                  <a:srgbClr val="0E0E0E"/>
                </a:solidFill>
                <a:latin typeface="Cambria"/>
                <a:cs typeface="Cambria"/>
              </a:rPr>
              <a:t>SQL</a:t>
            </a:r>
            <a:r>
              <a:rPr sz="3150" spc="2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-10" dirty="0">
                <a:solidFill>
                  <a:srgbClr val="0E0E0E"/>
                </a:solidFill>
                <a:latin typeface="Cambria"/>
                <a:cs typeface="Cambria"/>
              </a:rPr>
              <a:t>databases </a:t>
            </a:r>
            <a:r>
              <a:rPr sz="3150" spc="9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150" spc="49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APIs.</a:t>
            </a:r>
            <a:r>
              <a:rPr sz="3150" spc="5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Power</a:t>
            </a:r>
            <a:r>
              <a:rPr sz="3150" spc="49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BI’s</a:t>
            </a:r>
            <a:r>
              <a:rPr sz="3150" spc="49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5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3150" spc="50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transformation</a:t>
            </a:r>
            <a:r>
              <a:rPr sz="3150" spc="49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-10" dirty="0">
                <a:solidFill>
                  <a:srgbClr val="0E0E0E"/>
                </a:solidFill>
                <a:latin typeface="Cambria"/>
                <a:cs typeface="Cambria"/>
              </a:rPr>
              <a:t>tools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were</a:t>
            </a:r>
            <a:r>
              <a:rPr sz="3150" spc="36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used</a:t>
            </a:r>
            <a:r>
              <a:rPr sz="3150" spc="37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3150" spc="3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100" dirty="0">
                <a:solidFill>
                  <a:srgbClr val="0E0E0E"/>
                </a:solidFill>
                <a:latin typeface="Cambria"/>
                <a:cs typeface="Cambria"/>
              </a:rPr>
              <a:t>clean,</a:t>
            </a:r>
            <a:r>
              <a:rPr sz="3150" spc="3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normalize,</a:t>
            </a:r>
            <a:r>
              <a:rPr sz="3150" spc="37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9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150" spc="3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-10" dirty="0">
                <a:solidFill>
                  <a:srgbClr val="0E0E0E"/>
                </a:solidFill>
                <a:latin typeface="Cambria"/>
                <a:cs typeface="Cambria"/>
              </a:rPr>
              <a:t>consolidate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this</a:t>
            </a:r>
            <a:r>
              <a:rPr sz="3150" spc="7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information</a:t>
            </a:r>
            <a:r>
              <a:rPr sz="3150" spc="74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3150" spc="74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ensure</a:t>
            </a:r>
            <a:r>
              <a:rPr sz="3150" spc="74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70" dirty="0">
                <a:solidFill>
                  <a:srgbClr val="0E0E0E"/>
                </a:solidFill>
                <a:latin typeface="Cambria"/>
                <a:cs typeface="Cambria"/>
              </a:rPr>
              <a:t>accurate</a:t>
            </a:r>
            <a:r>
              <a:rPr sz="3150" spc="75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-10" dirty="0">
                <a:solidFill>
                  <a:srgbClr val="0E0E0E"/>
                </a:solidFill>
                <a:latin typeface="Cambria"/>
                <a:cs typeface="Cambria"/>
              </a:rPr>
              <a:t>reporting. </a:t>
            </a:r>
            <a:r>
              <a:rPr sz="3150" spc="105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3150" spc="50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spc="55" dirty="0">
                <a:solidFill>
                  <a:srgbClr val="0E0E0E"/>
                </a:solidFill>
                <a:latin typeface="Cambria"/>
                <a:cs typeface="Cambria"/>
              </a:rPr>
              <a:t>modeling</a:t>
            </a:r>
            <a:r>
              <a:rPr sz="3150" spc="51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techniques</a:t>
            </a:r>
            <a:r>
              <a:rPr sz="3150" spc="51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were</a:t>
            </a:r>
            <a:r>
              <a:rPr sz="3150" spc="51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applied</a:t>
            </a:r>
            <a:r>
              <a:rPr sz="3150" spc="51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spc="-25" dirty="0">
                <a:solidFill>
                  <a:srgbClr val="0E0E0E"/>
                </a:solidFill>
                <a:latin typeface="Cambria"/>
                <a:cs typeface="Cambria"/>
              </a:rPr>
              <a:t>to </a:t>
            </a:r>
            <a:r>
              <a:rPr sz="3150" spc="55" dirty="0">
                <a:solidFill>
                  <a:srgbClr val="0E0E0E"/>
                </a:solidFill>
                <a:latin typeface="Cambria"/>
                <a:cs typeface="Cambria"/>
              </a:rPr>
              <a:t>create</a:t>
            </a:r>
            <a:r>
              <a:rPr sz="3150" spc="5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seamless</a:t>
            </a:r>
            <a:r>
              <a:rPr sz="3150" spc="5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55" dirty="0">
                <a:solidFill>
                  <a:srgbClr val="0E0E0E"/>
                </a:solidFill>
                <a:latin typeface="Cambria"/>
                <a:cs typeface="Cambria"/>
              </a:rPr>
              <a:t>aggregation,</a:t>
            </a:r>
            <a:r>
              <a:rPr sz="3150" spc="55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allowing</a:t>
            </a:r>
            <a:r>
              <a:rPr sz="3150" spc="5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for</a:t>
            </a:r>
            <a:r>
              <a:rPr sz="3150" spc="55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-10" dirty="0">
                <a:solidFill>
                  <a:srgbClr val="0E0E0E"/>
                </a:solidFill>
                <a:latin typeface="Cambria"/>
                <a:cs typeface="Cambria"/>
              </a:rPr>
              <a:t>real-</a:t>
            </a:r>
            <a:endParaRPr sz="31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721" y="6333486"/>
            <a:ext cx="2067560" cy="10147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3970"/>
              </a:lnSpc>
              <a:spcBef>
                <a:spcPts val="45"/>
              </a:spcBef>
              <a:tabLst>
                <a:tab pos="1275715" algn="l"/>
              </a:tabLst>
            </a:pPr>
            <a:r>
              <a:rPr sz="3150" spc="-20" dirty="0">
                <a:solidFill>
                  <a:srgbClr val="0E0E0E"/>
                </a:solidFill>
                <a:latin typeface="Cambria"/>
                <a:cs typeface="Cambria"/>
              </a:rPr>
              <a:t>time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50" spc="30" dirty="0">
                <a:solidFill>
                  <a:srgbClr val="0E0E0E"/>
                </a:solidFill>
                <a:latin typeface="Cambria"/>
                <a:cs typeface="Cambria"/>
              </a:rPr>
              <a:t>data </a:t>
            </a:r>
            <a:r>
              <a:rPr sz="3150" spc="-10" dirty="0">
                <a:solidFill>
                  <a:srgbClr val="0E0E0E"/>
                </a:solidFill>
                <a:latin typeface="Cambria"/>
                <a:cs typeface="Cambria"/>
              </a:rPr>
              <a:t>structured</a:t>
            </a:r>
            <a:endParaRPr sz="31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6736" y="6333486"/>
            <a:ext cx="1985010" cy="10147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368935">
              <a:lnSpc>
                <a:spcPts val="3970"/>
              </a:lnSpc>
              <a:spcBef>
                <a:spcPts val="45"/>
              </a:spcBef>
            </a:pPr>
            <a:r>
              <a:rPr sz="3150" spc="-20" dirty="0">
                <a:solidFill>
                  <a:srgbClr val="0E0E0E"/>
                </a:solidFill>
                <a:latin typeface="Cambria"/>
                <a:cs typeface="Cambria"/>
              </a:rPr>
              <a:t>refreshes </a:t>
            </a:r>
            <a:r>
              <a:rPr sz="3150" spc="70" dirty="0">
                <a:solidFill>
                  <a:srgbClr val="0E0E0E"/>
                </a:solidFill>
                <a:latin typeface="Cambria"/>
                <a:cs typeface="Cambria"/>
              </a:rPr>
              <a:t>approach</a:t>
            </a:r>
            <a:endParaRPr sz="31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2209" y="6333486"/>
            <a:ext cx="4286250" cy="10147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392430">
              <a:lnSpc>
                <a:spcPts val="3970"/>
              </a:lnSpc>
              <a:spcBef>
                <a:spcPts val="45"/>
              </a:spcBef>
              <a:tabLst>
                <a:tab pos="1564005" algn="l"/>
                <a:tab pos="1783080" algn="l"/>
                <a:tab pos="2806065" algn="l"/>
                <a:tab pos="3550285" algn="l"/>
                <a:tab pos="3710940" algn="l"/>
              </a:tabLst>
            </a:pPr>
            <a:r>
              <a:rPr sz="3150" spc="65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50" spc="35" dirty="0">
                <a:solidFill>
                  <a:srgbClr val="0E0E0E"/>
                </a:solidFill>
                <a:latin typeface="Cambria"/>
                <a:cs typeface="Cambria"/>
              </a:rPr>
              <a:t>updates.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50" spc="-50" dirty="0">
                <a:solidFill>
                  <a:srgbClr val="0E0E0E"/>
                </a:solidFill>
                <a:latin typeface="Cambria"/>
                <a:cs typeface="Cambria"/>
              </a:rPr>
              <a:t>This </a:t>
            </a:r>
            <a:r>
              <a:rPr sz="3150" spc="-10" dirty="0">
                <a:solidFill>
                  <a:srgbClr val="0E0E0E"/>
                </a:solidFill>
                <a:latin typeface="Cambria"/>
                <a:cs typeface="Cambria"/>
              </a:rPr>
              <a:t>ensured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		</a:t>
            </a:r>
            <a:r>
              <a:rPr sz="3150" spc="-20" dirty="0">
                <a:solidFill>
                  <a:srgbClr val="0E0E0E"/>
                </a:solidFill>
                <a:latin typeface="Cambria"/>
                <a:cs typeface="Cambria"/>
              </a:rPr>
              <a:t>that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	</a:t>
            </a:r>
            <a:r>
              <a:rPr sz="3150" spc="-25" dirty="0">
                <a:solidFill>
                  <a:srgbClr val="0E0E0E"/>
                </a:solidFill>
                <a:latin typeface="Cambria"/>
                <a:cs typeface="Cambria"/>
              </a:rPr>
              <a:t>the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		</a:t>
            </a:r>
            <a:r>
              <a:rPr sz="3150" spc="110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endParaRPr sz="31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721" y="7343136"/>
            <a:ext cx="8483600" cy="20243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algn="just">
              <a:lnSpc>
                <a:spcPts val="3979"/>
              </a:lnSpc>
              <a:spcBef>
                <a:spcPts val="15"/>
              </a:spcBef>
            </a:pP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Analytics</a:t>
            </a:r>
            <a:r>
              <a:rPr sz="3150" spc="36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70" dirty="0">
                <a:solidFill>
                  <a:srgbClr val="0E0E0E"/>
                </a:solidFill>
                <a:latin typeface="Cambria"/>
                <a:cs typeface="Cambria"/>
              </a:rPr>
              <a:t>Dashboard</a:t>
            </a:r>
            <a:r>
              <a:rPr sz="3150" spc="36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provides</a:t>
            </a:r>
            <a:r>
              <a:rPr sz="3150" spc="36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120" dirty="0">
                <a:solidFill>
                  <a:srgbClr val="0E0E0E"/>
                </a:solidFill>
                <a:latin typeface="Cambria"/>
                <a:cs typeface="Cambria"/>
              </a:rPr>
              <a:t>a</a:t>
            </a:r>
            <a:r>
              <a:rPr sz="3150" spc="36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unified</a:t>
            </a:r>
            <a:r>
              <a:rPr sz="3150" spc="36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view</a:t>
            </a:r>
            <a:r>
              <a:rPr sz="3150" spc="36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3150" spc="-25" dirty="0">
                <a:solidFill>
                  <a:srgbClr val="0E0E0E"/>
                </a:solidFill>
                <a:latin typeface="Cambria"/>
                <a:cs typeface="Cambria"/>
              </a:rPr>
              <a:t>of </a:t>
            </a:r>
            <a:r>
              <a:rPr sz="3150" spc="135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3150" spc="36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metrics,</a:t>
            </a:r>
            <a:r>
              <a:rPr sz="3150" spc="36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allowing</a:t>
            </a:r>
            <a:r>
              <a:rPr sz="3150" spc="3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organizations</a:t>
            </a:r>
            <a:r>
              <a:rPr sz="3150" spc="3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3150" spc="37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spc="40" dirty="0">
                <a:solidFill>
                  <a:srgbClr val="0E0E0E"/>
                </a:solidFill>
                <a:latin typeface="Cambria"/>
                <a:cs typeface="Cambria"/>
              </a:rPr>
              <a:t>make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decisions</a:t>
            </a:r>
            <a:r>
              <a:rPr sz="3150" spc="30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spc="50" dirty="0">
                <a:solidFill>
                  <a:srgbClr val="0E0E0E"/>
                </a:solidFill>
                <a:latin typeface="Cambria"/>
                <a:cs typeface="Cambria"/>
              </a:rPr>
              <a:t>based</a:t>
            </a:r>
            <a:r>
              <a:rPr sz="3150" spc="31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spc="105" dirty="0">
                <a:solidFill>
                  <a:srgbClr val="0E0E0E"/>
                </a:solidFill>
                <a:latin typeface="Cambria"/>
                <a:cs typeface="Cambria"/>
              </a:rPr>
              <a:t>on</a:t>
            </a:r>
            <a:r>
              <a:rPr sz="3150" spc="305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spc="70" dirty="0">
                <a:solidFill>
                  <a:srgbClr val="0E0E0E"/>
                </a:solidFill>
                <a:latin typeface="Cambria"/>
                <a:cs typeface="Cambria"/>
              </a:rPr>
              <a:t>accurate</a:t>
            </a:r>
            <a:r>
              <a:rPr sz="3150" spc="31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spc="9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3150" spc="310" dirty="0">
                <a:solidFill>
                  <a:srgbClr val="0E0E0E"/>
                </a:solidFill>
                <a:latin typeface="Cambria"/>
                <a:cs typeface="Cambria"/>
              </a:rPr>
              <a:t>  </a:t>
            </a:r>
            <a:r>
              <a:rPr sz="3150" dirty="0">
                <a:solidFill>
                  <a:srgbClr val="0E0E0E"/>
                </a:solidFill>
                <a:latin typeface="Cambria"/>
                <a:cs typeface="Cambria"/>
              </a:rPr>
              <a:t>up-</a:t>
            </a:r>
            <a:r>
              <a:rPr sz="3150" spc="-30" dirty="0">
                <a:solidFill>
                  <a:srgbClr val="0E0E0E"/>
                </a:solidFill>
                <a:latin typeface="Cambria"/>
                <a:cs typeface="Cambria"/>
              </a:rPr>
              <a:t>to-</a:t>
            </a:r>
            <a:r>
              <a:rPr sz="3150" spc="30" dirty="0">
                <a:solidFill>
                  <a:srgbClr val="0E0E0E"/>
                </a:solidFill>
                <a:latin typeface="Cambria"/>
                <a:cs typeface="Cambria"/>
              </a:rPr>
              <a:t>date </a:t>
            </a:r>
            <a:r>
              <a:rPr sz="3150" spc="-10" dirty="0">
                <a:solidFill>
                  <a:srgbClr val="0E0E0E"/>
                </a:solidFill>
                <a:latin typeface="Cambria"/>
                <a:cs typeface="Cambria"/>
              </a:rPr>
              <a:t>information.</a:t>
            </a:r>
            <a:endParaRPr sz="3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100"/>
              </a:spcBef>
            </a:pPr>
            <a:r>
              <a:rPr spc="185" dirty="0">
                <a:latin typeface="Cambria"/>
                <a:cs typeface="Cambria"/>
              </a:rPr>
              <a:t>Practical</a:t>
            </a:r>
            <a:r>
              <a:rPr spc="530" dirty="0">
                <a:latin typeface="Cambria"/>
                <a:cs typeface="Cambria"/>
              </a:rPr>
              <a:t> </a:t>
            </a:r>
            <a:r>
              <a:rPr spc="229" dirty="0">
                <a:latin typeface="Cambria"/>
                <a:cs typeface="Cambria"/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1511" y="1938441"/>
            <a:ext cx="4837430" cy="2993390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3400" b="1" spc="75" dirty="0">
                <a:solidFill>
                  <a:srgbClr val="0E0E0E"/>
                </a:solidFill>
                <a:latin typeface="Cambria"/>
                <a:cs typeface="Cambria"/>
              </a:rPr>
              <a:t>3.</a:t>
            </a:r>
            <a:endParaRPr sz="3400">
              <a:latin typeface="Cambria"/>
              <a:cs typeface="Cambria"/>
            </a:endParaRPr>
          </a:p>
          <a:p>
            <a:pPr marL="13335" marR="5080">
              <a:lnSpc>
                <a:spcPct val="103400"/>
              </a:lnSpc>
              <a:spcBef>
                <a:spcPts val="1310"/>
              </a:spcBef>
            </a:pP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By</a:t>
            </a:r>
            <a:r>
              <a:rPr sz="2600" spc="1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automating</a:t>
            </a:r>
            <a:r>
              <a:rPr sz="2600" spc="18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data</a:t>
            </a:r>
            <a:r>
              <a:rPr sz="2600" spc="18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analytics,</a:t>
            </a:r>
            <a:r>
              <a:rPr sz="2600" spc="18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0E0E0E"/>
                </a:solidFill>
                <a:latin typeface="Cambria"/>
                <a:cs typeface="Cambria"/>
              </a:rPr>
              <a:t>the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dashboard</a:t>
            </a:r>
            <a:r>
              <a:rPr sz="2600" spc="36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reduces</a:t>
            </a:r>
            <a:r>
              <a:rPr sz="2600" spc="37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0E0E0E"/>
                </a:solidFill>
                <a:latin typeface="Cambria"/>
                <a:cs typeface="Cambria"/>
              </a:rPr>
              <a:t>the </a:t>
            </a:r>
            <a:r>
              <a:rPr sz="2600" spc="-10" dirty="0">
                <a:solidFill>
                  <a:srgbClr val="0E0E0E"/>
                </a:solidFill>
                <a:latin typeface="Cambria"/>
                <a:cs typeface="Cambria"/>
              </a:rPr>
              <a:t>administrative</a:t>
            </a:r>
            <a:r>
              <a:rPr sz="2600" spc="16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burden</a:t>
            </a:r>
            <a:r>
              <a:rPr sz="2600" spc="17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of</a:t>
            </a:r>
            <a:r>
              <a:rPr sz="2600" spc="16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0E0E0E"/>
                </a:solidFill>
                <a:latin typeface="Cambria"/>
                <a:cs typeface="Cambria"/>
              </a:rPr>
              <a:t>manual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reporting,</a:t>
            </a:r>
            <a:r>
              <a:rPr sz="2600" spc="1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allowing</a:t>
            </a:r>
            <a:r>
              <a:rPr sz="2600" spc="1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2600" spc="1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teams</a:t>
            </a:r>
            <a:r>
              <a:rPr sz="2600" spc="1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0E0E0E"/>
                </a:solidFill>
                <a:latin typeface="Cambria"/>
                <a:cs typeface="Cambria"/>
              </a:rPr>
              <a:t>to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focus</a:t>
            </a:r>
            <a:r>
              <a:rPr sz="2600" spc="10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80" dirty="0">
                <a:solidFill>
                  <a:srgbClr val="0E0E0E"/>
                </a:solidFill>
                <a:latin typeface="Cambria"/>
                <a:cs typeface="Cambria"/>
              </a:rPr>
              <a:t>on</a:t>
            </a:r>
            <a:r>
              <a:rPr sz="2600" spc="1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0E0E0E"/>
                </a:solidFill>
                <a:latin typeface="Cambria"/>
                <a:cs typeface="Cambria"/>
              </a:rPr>
              <a:t>more</a:t>
            </a:r>
            <a:r>
              <a:rPr sz="2600" spc="10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strategic</a:t>
            </a:r>
            <a:r>
              <a:rPr sz="2600" spc="1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0E0E0E"/>
                </a:solidFill>
                <a:latin typeface="Cambria"/>
                <a:cs typeface="Cambria"/>
              </a:rPr>
              <a:t>tasks.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3609" y="1938441"/>
            <a:ext cx="5048885" cy="2993390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3400" b="1" spc="75" dirty="0">
                <a:solidFill>
                  <a:srgbClr val="0E0E0E"/>
                </a:solidFill>
                <a:latin typeface="Cambria"/>
                <a:cs typeface="Cambria"/>
              </a:rPr>
              <a:t>1.</a:t>
            </a:r>
            <a:endParaRPr sz="3400">
              <a:latin typeface="Cambria"/>
              <a:cs typeface="Cambria"/>
            </a:endParaRPr>
          </a:p>
          <a:p>
            <a:pPr marL="13335" marR="5080">
              <a:lnSpc>
                <a:spcPct val="103400"/>
              </a:lnSpc>
              <a:spcBef>
                <a:spcPts val="1310"/>
              </a:spcBef>
            </a:pP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It</a:t>
            </a:r>
            <a:r>
              <a:rPr sz="2600" spc="1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85" dirty="0">
                <a:solidFill>
                  <a:srgbClr val="0E0E0E"/>
                </a:solidFill>
                <a:latin typeface="Cambria"/>
                <a:cs typeface="Cambria"/>
              </a:rPr>
              <a:t>can</a:t>
            </a:r>
            <a:r>
              <a:rPr sz="2600" spc="1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improve</a:t>
            </a:r>
            <a:r>
              <a:rPr sz="2600" spc="1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decision-making</a:t>
            </a:r>
            <a:r>
              <a:rPr sz="2600" spc="17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0E0E0E"/>
                </a:solidFill>
                <a:latin typeface="Cambria"/>
                <a:cs typeface="Cambria"/>
              </a:rPr>
              <a:t>by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providing</a:t>
            </a:r>
            <a:r>
              <a:rPr sz="2600" spc="10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0E0E0E"/>
                </a:solidFill>
                <a:latin typeface="Cambria"/>
                <a:cs typeface="Cambria"/>
              </a:rPr>
              <a:t>real-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time</a:t>
            </a:r>
            <a:r>
              <a:rPr sz="2600" spc="1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0E0E0E"/>
                </a:solidFill>
                <a:latin typeface="Cambria"/>
                <a:cs typeface="Cambria"/>
              </a:rPr>
              <a:t>insights</a:t>
            </a:r>
            <a:r>
              <a:rPr sz="2600" spc="10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20" dirty="0">
                <a:solidFill>
                  <a:srgbClr val="0E0E0E"/>
                </a:solidFill>
                <a:latin typeface="Cambria"/>
                <a:cs typeface="Cambria"/>
              </a:rPr>
              <a:t>into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workforce</a:t>
            </a:r>
            <a:r>
              <a:rPr sz="2600" spc="3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planning,</a:t>
            </a:r>
            <a:r>
              <a:rPr sz="2600" spc="31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40" dirty="0">
                <a:solidFill>
                  <a:srgbClr val="0E0E0E"/>
                </a:solidFill>
                <a:latin typeface="Cambria"/>
                <a:cs typeface="Cambria"/>
              </a:rPr>
              <a:t>employee </a:t>
            </a:r>
            <a:r>
              <a:rPr sz="2600" spc="65" dirty="0">
                <a:solidFill>
                  <a:srgbClr val="0E0E0E"/>
                </a:solidFill>
                <a:latin typeface="Cambria"/>
                <a:cs typeface="Cambria"/>
              </a:rPr>
              <a:t>engagement,</a:t>
            </a:r>
            <a:r>
              <a:rPr sz="2600" spc="14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2600" spc="14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0E0E0E"/>
                </a:solidFill>
                <a:latin typeface="Cambria"/>
                <a:cs typeface="Cambria"/>
              </a:rPr>
              <a:t>performance tracking.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8158" y="1938441"/>
            <a:ext cx="4909185" cy="2993390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3400" b="1" spc="75" dirty="0">
                <a:solidFill>
                  <a:srgbClr val="0E0E0E"/>
                </a:solidFill>
                <a:latin typeface="Cambria"/>
                <a:cs typeface="Cambria"/>
              </a:rPr>
              <a:t>2.</a:t>
            </a:r>
            <a:endParaRPr sz="3400">
              <a:latin typeface="Cambria"/>
              <a:cs typeface="Cambria"/>
            </a:endParaRPr>
          </a:p>
          <a:p>
            <a:pPr marL="13335" marR="5080">
              <a:lnSpc>
                <a:spcPct val="103400"/>
              </a:lnSpc>
              <a:spcBef>
                <a:spcPts val="1310"/>
              </a:spcBef>
            </a:pPr>
            <a:r>
              <a:rPr sz="2600" spc="90" dirty="0">
                <a:solidFill>
                  <a:srgbClr val="0E0E0E"/>
                </a:solidFill>
                <a:latin typeface="Cambria"/>
                <a:cs typeface="Cambria"/>
              </a:rPr>
              <a:t>HR</a:t>
            </a:r>
            <a:r>
              <a:rPr sz="2600" spc="18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managers</a:t>
            </a:r>
            <a:r>
              <a:rPr sz="2600" spc="18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85" dirty="0">
                <a:solidFill>
                  <a:srgbClr val="0E0E0E"/>
                </a:solidFill>
                <a:latin typeface="Cambria"/>
                <a:cs typeface="Cambria"/>
              </a:rPr>
              <a:t>can</a:t>
            </a:r>
            <a:r>
              <a:rPr sz="2600" spc="18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use</a:t>
            </a:r>
            <a:r>
              <a:rPr sz="2600" spc="18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0E0E0E"/>
                </a:solidFill>
                <a:latin typeface="Cambria"/>
                <a:cs typeface="Cambria"/>
              </a:rPr>
              <a:t>the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dashboard</a:t>
            </a:r>
            <a:r>
              <a:rPr sz="2600" spc="229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to</a:t>
            </a:r>
            <a:r>
              <a:rPr sz="2600" spc="23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monitor</a:t>
            </a:r>
            <a:r>
              <a:rPr sz="2600" spc="229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40" dirty="0">
                <a:solidFill>
                  <a:srgbClr val="0E0E0E"/>
                </a:solidFill>
                <a:latin typeface="Cambria"/>
                <a:cs typeface="Cambria"/>
              </a:rPr>
              <a:t>employee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productivity,</a:t>
            </a:r>
            <a:r>
              <a:rPr sz="2600" spc="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identify</a:t>
            </a:r>
            <a:r>
              <a:rPr sz="2600" spc="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trends</a:t>
            </a:r>
            <a:r>
              <a:rPr sz="2600" spc="10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0E0E0E"/>
                </a:solidFill>
                <a:latin typeface="Cambria"/>
                <a:cs typeface="Cambria"/>
              </a:rPr>
              <a:t>in </a:t>
            </a:r>
            <a:r>
              <a:rPr sz="2600" spc="-20" dirty="0">
                <a:solidFill>
                  <a:srgbClr val="0E0E0E"/>
                </a:solidFill>
                <a:latin typeface="Cambria"/>
                <a:cs typeface="Cambria"/>
              </a:rPr>
              <a:t>attrition</a:t>
            </a:r>
            <a:r>
              <a:rPr sz="2600" spc="11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2600" spc="11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0E0E0E"/>
                </a:solidFill>
                <a:latin typeface="Cambria"/>
                <a:cs typeface="Cambria"/>
              </a:rPr>
              <a:t>retention,</a:t>
            </a:r>
            <a:r>
              <a:rPr sz="2600" spc="11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0E0E0E"/>
                </a:solidFill>
                <a:latin typeface="Cambria"/>
                <a:cs typeface="Cambria"/>
              </a:rPr>
              <a:t>and</a:t>
            </a:r>
            <a:r>
              <a:rPr sz="2600" spc="114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0E0E0E"/>
                </a:solidFill>
                <a:latin typeface="Cambria"/>
                <a:cs typeface="Cambria"/>
              </a:rPr>
              <a:t>adjust strategies</a:t>
            </a:r>
            <a:r>
              <a:rPr sz="2600" spc="-105" dirty="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0E0E0E"/>
                </a:solidFill>
                <a:latin typeface="Cambria"/>
                <a:cs typeface="Cambria"/>
              </a:rPr>
              <a:t>accordingly.</a:t>
            </a:r>
            <a:endParaRPr sz="26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7644" y="5461573"/>
            <a:ext cx="12054285" cy="4476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BB5A6146-7419-402A-A2C0-DBE81F3F094D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01470524-9d46-495d-a48f-c54571fa5051/72ceed0c679b20499ba0?bookmarkGuid=6aa5a217-9203-47a3-9800-0055663560a5&amp;bookmarkUsage=1&amp;ctid=813e6569-4e44-4d95-88a0-16a97bd5277c&amp;fromEntryPoint=export&quot;"/>
    <we:property name="reportName" value="&quot;hr analytics (1)&quot;"/>
    <we:property name="reportState" value="&quot;CONNECTED&quot;"/>
    <we:property name="embedUrl" value="&quot;/reportEmbed?reportId=01470524-9d46-495d-a48f-c54571fa5051&amp;config=eyJjbHVzdGVyVXJsIjoiaHR0cHM6Ly9XQUJJLUlORElBLUNFTlRSQUwtQS1QUklNQVJZLXJlZGlyZWN0LmFuYWx5c2lzLndpbmRvd3MubmV0IiwiZW1iZWRGZWF0dXJlcyI6eyJ1c2FnZU1ldHJpY3NWTmV4dCI6dHJ1ZX19&amp;disableSensitivityBanner=true&quot;"/>
    <we:property name="pageName" value="&quot;72ceed0c679b20499ba0&quot;"/>
    <we:property name="pageDisplayName" value="&quot;Page 1&quot;"/>
    <we:property name="datasetId" value="&quot;d975da80-c9c0-4621-a0a8-aa66f88e5ecc&quot;"/>
    <we:property name="backgroundColor" value="&quot;#FFFFFF&quot;"/>
    <we:property name="bookmark" value="&quot;H4sIAAAAAAAAA+1aW08jNxT+K6t52VaKKo8nngtvEGBLuxdKEFVVrSpfTsLsTsZTj4clRfnvPWMnLETJJmwTyo0nbJ+xz/ed7xxf4CpQeV0VfPyejyDYCfa0/jzi5vOrMOgEpe/LEk5lTIlipEsF4SIMIxzVlc11WQc7V4HlZgj2LK8bXrQTYeefHzsBL4pjPmxbA17U0AkqMLUueZH/A94Yh6xpYNIJ4LIqtOHtlH3LLbTTXqA5ttGF8Kd2RS5tfgF9kNb3JlQCKCLjJBOUdLNMcIJmtTdwni00aad2y/d0aXle4jJtHxUZyDAhKkpV1O0yFQnV9g/ywk5NxPjgsjKIDjGPq5acXXXBSwkqcBAM1N7jq2B3ODQw5HbaPLg12NNFM1rQ39eNkXACAzdU2tyOcY2fT/7aRdbGNpf1qx/CH4MJEnZsNNLpxg9G1dG+6zxsyik5rG2e6y89A8gm4iCTj9hT5+WwmJL/lYdTj0Vy0+LQ4hMy2OLFD7RRYPbGDvJ+bmbc086c5/8/XMSHXYxlTJB0EEJCaNiVcRpHjyKIu9aavF2op5vSzsEjTzeaq3BPwypoGnKgWZSGUdgN04jH3x/Wd8DrxsDGIZy0heueQ7VlLJ5+SFNFRUgzkkgGNCVxQh5HVg1hTlLhE06lRWB9AAVTLJKxCmOMHUmyOGKPI4DvcIs+L8ZHpdSjZxTKFbB9UKWSTEqBtTARVIZAQvY4Dix/ADf1ru3pUcXL8fOJ6ircPqwxTxSTIUtSxlJFOCFk9RGmh1wNtcklsjMf2Q0fv1QjHVuHORRqwXbXeVBa2/i5Sumysb1zbuwjUNzq09XsWoUffbpxcZrqyYPZsoBQ9WiBl65EKgoxZ13FIW3vmg9I9ri5vjG6qZ6f4KVz70XxG9GO1zpw4AMQDCLFM0VookT2gLT+ixYnulh0lXncUl/D+40T2Ucm6gH3Tn1H9lX5hbanXGA41ku+cD75tqWNpZl0or/UW8iiryvjwn7qLS0zFzOfs0kKA5mlMokI7cZxyISEB5SzfV5wM+4XXDy5tF2ZI4Kbl+1pQ9KZir3LgGQJ3i4T0lVJltEkXSn2U129xxB4m9bkbPaAj4wfGj1yxtO/NNSN+LsBxDMfjP5sAH//bfbLt2Y6b6dYirUTeJGQltk+FEjp+hT6hltjWTHqzNwY+NMsrvLh3mS33L91dIbxCna6Lt6eI9oWiruz+vs5tA+QjtRS5TM8R3Pe36FYr8G7A+C2xaUfX0tsMnF365dD00v1fXjV94aiXSoOWHdAo0SRSKRxFomIRXd6ql2v/P739HavWCav51u/5iXqJuoEb2FgN1DJFjyaneTDczf12xyhekme8aJpvw/p2/vJ9wV+Pau052j7kvcb1I9P/yiTUtIYz1tJxCCN05Ssvma8pP9DS//wRvrf3yXwDZSYe8+vFlkDMOLVU65E/gFx82XoWjLTi18khYoTEnGaMhJLqli4svzcn8D3AcuMHcGUujvKpC5yiVhvqiQYgRm6Aqu45Q5U5ZfLwY9r5YbBYV5Yc17v8TqXr2d1Z7Ikgs58Gy9Wt0jxYYwTGgEZhFTKWMQ0I9Nd5NtZBJdW6MvbWeR+FjOmG1tXXMIxL2EBc8gYR22pFey5/w285m4y+Rev410nkygAAA==&quot;"/>
    <we:property name="initialStateBookmark" value="&quot;H4sIAAAAAAAAA+1a227jNhD9lYVetgWMgqKsW94cJ9mm2VxqBymKYrHgZexoVxZVisrGDfzvHZFyNjGcONk6aW5+ssgRh+fMmeHFvvBkVpU5mx6wCXgb3qZSXydMf33nex2vaNsOD/f2e4O9zwe9/W1sVqXJVFF5GxeeYXoM5iSrapY3I2DjX586HsvzIzZunkYsr6DjlaArVbA8+wecMXYZXcOs48F5mSvNmiGHhhlohj1Dc3xG3/4vAXpkwmRnMARhXGtMBYAkIopTTkk3TTkjaFY5AzuzpSbN0NZ9XxWGZQW6adooT0H4MZFBIoNuN5QBl037KMtNa8Kn2+elRnSIeVo2rPTkGSsESM9C0FC5GV94vfFYw5iZ9nH7Wmdf5fVkSftQ1VrAAEa2qzCZmaKPXwefe8ja1GSieveT/7M3Q8KOtEI6bf/2pNzdso07ddGSEzaPp+pbXwOyiTjI7BO2VFkxzlvyv/Nw7LAIphscin9BBhu8+ILSEvTm1ELeyvSce9pZmPn/DxfxYVMYpiEnyciHmFC/K6IkCp5FEHvG6Kxx1Fd1YRbgkZcbzVW427BymvgMaBokfuB3/SRg0Y+HdR9YVWtYO4RBU7geOVQPjMXRD0kiKfdpSmIRAk1IFJPnkVVjWJCU/4JTaRlYF0AeyjAQkfQjjB2J0ygIn0cA93GJPs2nu4VQk1cUyhWwXVCFFKEQHGthzKnwgfjh89iw/AlMVz3TV5OSFdPXE9VVuF1YIxbLUPhhnIRhIgkjhKzewvSRq7HSmUB2FiO75u2XrIVlayeDXC5Z7jpPSmtr31dJVdSmf8q0eQaKW727mh+r8KUvVw5OrZ4cmAcWEKoeLfDQFQtJIWJhVzJIupSvXqIeT/a4uH7Qqi5fn+CFnd6b4teiHad1YMBGwEMIJEslobHk6RPS+m+KD1S+7CjzvKV+h9mvncghMlGNmJvUD2RfmZ0pc8w4huNuyecvJt9DaePGTBqob9UDZNF3z+jYDf1AbhZi5nI2TmAk0kTEAaHdKPJDLuAJ5eyQ5UxPhznjLy5tV+YIZ/pteVqTdFqxd0MgaYyny5h0ZZymNE5Wiv1YlQcYAmfTmJzML/CR8R2tJta4/YmhqvnfNSCexWAM5x34/ff5l9tGOm2GuBFrx3MiIQ2zQ8iR0rtT6B6sj5uKUWc+jZHbzaKXw0eT3c3zu4vOMF7eRtfG23FEm0Jxf1b/OIXmAtKSWshsjmd3Yfb3KNZ34N0CsMvijS9fSmw2s2frt03TW/V9etX3iqJtKo7C7ogGsSQBT6I04EEY3Ouq9m7l97+nt73F0lm1+LSXFaiboON9hJFZQyVbcmk2yManduiPGUJ1kjxhed2879OPj5PvS+b1qtKeoe1b3q9RPy79g1QIQSPcb8VBCEmUJGT1MeMt/Z9a+vtX0v/xDoEfoMDce321yGiACStfciVyF4jrL0OXkmkPfoHgMopJwGgSkkhQGfory8/jCXwLsMyYCbTU3VMmVZ4JxHpVJd4E9NgWWMkMs6BK5y4D16+k7QaLeWnNeb/Jqky8n9ed2Q0RtOYPcWN1jRQXxiimAZCRT4WIeERT0q4it2cRnBuuzq9nkf0sZ0zVpiqZgCNWwBLmkDGG2pIr2LP/DfSsE5xN1p7obnmh+cfgJdez2b/q3ByevCgAAA==&quot;"/>
    <we:property name="isFiltersActionButtonVisible" value="true"/>
    <we:property name="isVisualContainerHeaderHidden" value="false"/>
    <we:property name="reportEmbeddedTime" value="&quot;2024-10-21T19:13:02.584Z&quot;"/>
    <we:property name="creatorTenantId" value="&quot;813e6569-4e44-4d95-88a0-16a97bd5277c&quot;"/>
    <we:property name="creatorUserId" value="&quot;100320021EA9404C&quot;"/>
    <we:property name="creatorSessionId" value="&quot;62880485-5d3d-438d-b2da-236f8d5be387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786</Words>
  <Application>Microsoft Office PowerPoint</Application>
  <PresentationFormat>Custom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Cambria</vt:lpstr>
      <vt:lpstr>Tahoma</vt:lpstr>
      <vt:lpstr>Office Theme</vt:lpstr>
      <vt:lpstr>PowerPoint Presentation</vt:lpstr>
      <vt:lpstr>Team Members</vt:lpstr>
      <vt:lpstr>Table of Content</vt:lpstr>
      <vt:lpstr>Introduction</vt:lpstr>
      <vt:lpstr>Problem Statement</vt:lpstr>
      <vt:lpstr>Overview</vt:lpstr>
      <vt:lpstr>Dashboard Features</vt:lpstr>
      <vt:lpstr>Methodology</vt:lpstr>
      <vt:lpstr>Practical Applications</vt:lpstr>
      <vt:lpstr>Final DashBoard</vt:lpstr>
      <vt:lpstr>Conclusion</vt:lpstr>
      <vt:lpstr>?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InfoViz HR Analytics Dashboard</dc:title>
  <dc:creator>AMITABH GARG (RA2211003011402)</dc:creator>
  <cp:keywords>DAGUNfCquhE,BAFq3eTKW6Q</cp:keywords>
  <cp:lastModifiedBy>Manav Srivastava</cp:lastModifiedBy>
  <cp:revision>1</cp:revision>
  <dcterms:created xsi:type="dcterms:W3CDTF">2024-10-21T18:34:24Z</dcterms:created>
  <dcterms:modified xsi:type="dcterms:W3CDTF">2024-10-21T19:14:41Z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2024-10-21T00:00:00Z</vt:filetime>
  </property>
  <property fmtid="{D5CDD505-2E9C-101B-9397-08002B2CF9AE}" pid="3" name="Creator">
    <vt:lpwstr>Canva</vt:lpwstr>
  </property>
  <property fmtid="{D5CDD505-2E9C-101B-9397-08002B2CF9AE}" pid="4" name="LastSaved">
    <vt:filetime>2024-10-21T00:00:00Z</vt:filetime>
  </property>
  <property fmtid="{D5CDD505-2E9C-101B-9397-08002B2CF9AE}" pid="5" name="Producer">
    <vt:lpwstr>Canva</vt:lpwstr>
  </property>
</Properties>
</file>