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6" r:id="rId5"/>
    <p:sldId id="259" r:id="rId6"/>
    <p:sldId id="260" r:id="rId7"/>
    <p:sldId id="261" r:id="rId8"/>
    <p:sldId id="267" r:id="rId9"/>
    <p:sldId id="264" r:id="rId10"/>
    <p:sldId id="262" r:id="rId11"/>
    <p:sldId id="265" r:id="rId12"/>
    <p:sldId id="268" r:id="rId13"/>
    <p:sldId id="280" r:id="rId14"/>
    <p:sldId id="272" r:id="rId15"/>
    <p:sldId id="278" r:id="rId16"/>
    <p:sldId id="269" r:id="rId17"/>
    <p:sldId id="276" r:id="rId18"/>
    <p:sldId id="270" r:id="rId19"/>
    <p:sldId id="273" r:id="rId20"/>
    <p:sldId id="279" r:id="rId21"/>
    <p:sldId id="271"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8" autoAdjust="0"/>
    <p:restoredTop sz="94660"/>
  </p:normalViewPr>
  <p:slideViewPr>
    <p:cSldViewPr snapToGrid="0">
      <p:cViewPr varScale="1">
        <p:scale>
          <a:sx n="139" d="100"/>
          <a:sy n="139" d="100"/>
        </p:scale>
        <p:origin x="168"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kaggle.com/datasets/arashnic/ctr-in-advertisement"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6" Type="http://schemas.openxmlformats.org/officeDocument/2006/relationships/image" Target="../media/image42.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_rels/data7.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kaggle.com/datasets/arashnic/ctr-in-advertisement" TargetMode="External"/><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6" Type="http://schemas.openxmlformats.org/officeDocument/2006/relationships/image" Target="../media/image42.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4A9DB-CE3F-43F1-B7CE-FB457937737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A01D53D-A94B-4BF4-8FBD-2F7CF9FEE6C5}">
      <dgm:prSet/>
      <dgm:spPr/>
      <dgm:t>
        <a:bodyPr/>
        <a:lstStyle/>
        <a:p>
          <a:r>
            <a:rPr lang="en-US"/>
            <a:t>Project Overview</a:t>
          </a:r>
        </a:p>
      </dgm:t>
    </dgm:pt>
    <dgm:pt modelId="{1D8E57EC-8BE6-4771-A0DE-3D1233C4D2B6}" type="parTrans" cxnId="{B562B756-EA09-4AB9-9214-89FDA75C6A06}">
      <dgm:prSet/>
      <dgm:spPr/>
      <dgm:t>
        <a:bodyPr/>
        <a:lstStyle/>
        <a:p>
          <a:endParaRPr lang="en-US"/>
        </a:p>
      </dgm:t>
    </dgm:pt>
    <dgm:pt modelId="{5F90E30A-1D83-4BA9-8EB4-DA40435AEC53}" type="sibTrans" cxnId="{B562B756-EA09-4AB9-9214-89FDA75C6A06}">
      <dgm:prSet/>
      <dgm:spPr/>
      <dgm:t>
        <a:bodyPr/>
        <a:lstStyle/>
        <a:p>
          <a:endParaRPr lang="en-US"/>
        </a:p>
      </dgm:t>
    </dgm:pt>
    <dgm:pt modelId="{55FB10E6-8C42-4E61-AD0B-B46F877E3E4E}">
      <dgm:prSet/>
      <dgm:spPr/>
      <dgm:t>
        <a:bodyPr/>
        <a:lstStyle/>
        <a:p>
          <a:r>
            <a:rPr lang="en-US"/>
            <a:t>Problem Setting</a:t>
          </a:r>
        </a:p>
      </dgm:t>
    </dgm:pt>
    <dgm:pt modelId="{0BE90AC4-D27A-4987-85E0-5C75FA13346F}" type="parTrans" cxnId="{406631F0-6342-412A-A2E8-EA18EB6A2B5B}">
      <dgm:prSet/>
      <dgm:spPr/>
      <dgm:t>
        <a:bodyPr/>
        <a:lstStyle/>
        <a:p>
          <a:endParaRPr lang="en-US"/>
        </a:p>
      </dgm:t>
    </dgm:pt>
    <dgm:pt modelId="{3B59524B-31DC-4A5F-B90E-B7F545D07642}" type="sibTrans" cxnId="{406631F0-6342-412A-A2E8-EA18EB6A2B5B}">
      <dgm:prSet/>
      <dgm:spPr/>
      <dgm:t>
        <a:bodyPr/>
        <a:lstStyle/>
        <a:p>
          <a:endParaRPr lang="en-US"/>
        </a:p>
      </dgm:t>
    </dgm:pt>
    <dgm:pt modelId="{038FDD81-F6ED-46CF-AA67-E0392695AE74}">
      <dgm:prSet/>
      <dgm:spPr/>
      <dgm:t>
        <a:bodyPr/>
        <a:lstStyle/>
        <a:p>
          <a:r>
            <a:rPr lang="en-US"/>
            <a:t>Problem Definition</a:t>
          </a:r>
        </a:p>
      </dgm:t>
    </dgm:pt>
    <dgm:pt modelId="{A4A7357F-4F85-47BF-979D-1865CA82098C}" type="parTrans" cxnId="{BE808214-F698-4DBC-A44B-73A59AAA4500}">
      <dgm:prSet/>
      <dgm:spPr/>
      <dgm:t>
        <a:bodyPr/>
        <a:lstStyle/>
        <a:p>
          <a:endParaRPr lang="en-US"/>
        </a:p>
      </dgm:t>
    </dgm:pt>
    <dgm:pt modelId="{FB8C3B70-3B18-4A9C-AFAB-52A4039A030C}" type="sibTrans" cxnId="{BE808214-F698-4DBC-A44B-73A59AAA4500}">
      <dgm:prSet/>
      <dgm:spPr/>
      <dgm:t>
        <a:bodyPr/>
        <a:lstStyle/>
        <a:p>
          <a:endParaRPr lang="en-US"/>
        </a:p>
      </dgm:t>
    </dgm:pt>
    <dgm:pt modelId="{D2747813-3A48-40F3-A4DB-FB15465F58A4}">
      <dgm:prSet/>
      <dgm:spPr/>
      <dgm:t>
        <a:bodyPr/>
        <a:lstStyle/>
        <a:p>
          <a:r>
            <a:rPr lang="en-US"/>
            <a:t>Data Sources</a:t>
          </a:r>
        </a:p>
      </dgm:t>
    </dgm:pt>
    <dgm:pt modelId="{F7D8120B-A4FC-42E2-B639-300B4D2C162E}" type="parTrans" cxnId="{086F7483-C1E3-4D0B-98E7-9626668F059C}">
      <dgm:prSet/>
      <dgm:spPr/>
      <dgm:t>
        <a:bodyPr/>
        <a:lstStyle/>
        <a:p>
          <a:endParaRPr lang="en-US"/>
        </a:p>
      </dgm:t>
    </dgm:pt>
    <dgm:pt modelId="{C3B5CDA7-C439-4C8E-87FA-9168E24A965B}" type="sibTrans" cxnId="{086F7483-C1E3-4D0B-98E7-9626668F059C}">
      <dgm:prSet/>
      <dgm:spPr/>
      <dgm:t>
        <a:bodyPr/>
        <a:lstStyle/>
        <a:p>
          <a:endParaRPr lang="en-US"/>
        </a:p>
      </dgm:t>
    </dgm:pt>
    <dgm:pt modelId="{5A501190-FCD7-41D9-ADAD-DFC2E8106BD1}">
      <dgm:prSet/>
      <dgm:spPr/>
      <dgm:t>
        <a:bodyPr/>
        <a:lstStyle/>
        <a:p>
          <a:r>
            <a:rPr lang="en-US"/>
            <a:t>Data Description</a:t>
          </a:r>
        </a:p>
      </dgm:t>
    </dgm:pt>
    <dgm:pt modelId="{FB929CB9-A8B7-45C6-A397-A199E7EF1177}" type="parTrans" cxnId="{7F856761-A613-4835-87DD-36047B0AE676}">
      <dgm:prSet/>
      <dgm:spPr/>
      <dgm:t>
        <a:bodyPr/>
        <a:lstStyle/>
        <a:p>
          <a:endParaRPr lang="en-US"/>
        </a:p>
      </dgm:t>
    </dgm:pt>
    <dgm:pt modelId="{8E855972-0637-4FCB-B4B5-99902CCBE7E3}" type="sibTrans" cxnId="{7F856761-A613-4835-87DD-36047B0AE676}">
      <dgm:prSet/>
      <dgm:spPr/>
      <dgm:t>
        <a:bodyPr/>
        <a:lstStyle/>
        <a:p>
          <a:endParaRPr lang="en-US"/>
        </a:p>
      </dgm:t>
    </dgm:pt>
    <dgm:pt modelId="{03B99E84-F4A9-4DC3-B3F6-441DAB1F2931}">
      <dgm:prSet/>
      <dgm:spPr/>
      <dgm:t>
        <a:bodyPr/>
        <a:lstStyle/>
        <a:p>
          <a:r>
            <a:rPr lang="en-US"/>
            <a:t>Exploratory Data Analysis</a:t>
          </a:r>
        </a:p>
      </dgm:t>
    </dgm:pt>
    <dgm:pt modelId="{40376B65-B268-4FF6-B763-CBA2F559F6A2}" type="parTrans" cxnId="{EAE943E0-1309-4661-B40B-5AD11D2EBFB8}">
      <dgm:prSet/>
      <dgm:spPr/>
      <dgm:t>
        <a:bodyPr/>
        <a:lstStyle/>
        <a:p>
          <a:endParaRPr lang="en-US"/>
        </a:p>
      </dgm:t>
    </dgm:pt>
    <dgm:pt modelId="{CA299ED1-C061-4506-BE7A-5DC7293083C6}" type="sibTrans" cxnId="{EAE943E0-1309-4661-B40B-5AD11D2EBFB8}">
      <dgm:prSet/>
      <dgm:spPr/>
      <dgm:t>
        <a:bodyPr/>
        <a:lstStyle/>
        <a:p>
          <a:endParaRPr lang="en-US"/>
        </a:p>
      </dgm:t>
    </dgm:pt>
    <dgm:pt modelId="{3E5439AF-39EC-4C31-86B8-CCA220DBE686}">
      <dgm:prSet/>
      <dgm:spPr/>
      <dgm:t>
        <a:bodyPr/>
        <a:lstStyle/>
        <a:p>
          <a:r>
            <a:rPr lang="en-US"/>
            <a:t>Model Exploration</a:t>
          </a:r>
        </a:p>
      </dgm:t>
    </dgm:pt>
    <dgm:pt modelId="{20D994C5-B49E-4161-BC28-A7B28B629332}" type="parTrans" cxnId="{6E041514-9989-46B8-AFAD-21F140B01A61}">
      <dgm:prSet/>
      <dgm:spPr/>
      <dgm:t>
        <a:bodyPr/>
        <a:lstStyle/>
        <a:p>
          <a:endParaRPr lang="en-US"/>
        </a:p>
      </dgm:t>
    </dgm:pt>
    <dgm:pt modelId="{B81D1AE1-8777-425C-BA87-BF3D0FC09F0B}" type="sibTrans" cxnId="{6E041514-9989-46B8-AFAD-21F140B01A61}">
      <dgm:prSet/>
      <dgm:spPr/>
      <dgm:t>
        <a:bodyPr/>
        <a:lstStyle/>
        <a:p>
          <a:endParaRPr lang="en-US"/>
        </a:p>
      </dgm:t>
    </dgm:pt>
    <dgm:pt modelId="{AFBD4ABB-DB15-450C-BE8C-32E99B68E6ED}">
      <dgm:prSet/>
      <dgm:spPr/>
      <dgm:t>
        <a:bodyPr/>
        <a:lstStyle/>
        <a:p>
          <a:r>
            <a:rPr lang="en-US"/>
            <a:t>Model Selection</a:t>
          </a:r>
        </a:p>
      </dgm:t>
    </dgm:pt>
    <dgm:pt modelId="{CE396660-E070-4020-99DB-1FD5FD819D30}" type="parTrans" cxnId="{87C90FA7-A187-466F-A1C9-376E9C7554C3}">
      <dgm:prSet/>
      <dgm:spPr/>
      <dgm:t>
        <a:bodyPr/>
        <a:lstStyle/>
        <a:p>
          <a:endParaRPr lang="en-US"/>
        </a:p>
      </dgm:t>
    </dgm:pt>
    <dgm:pt modelId="{4887ED4D-503C-4879-9ED7-57B1CA37C31F}" type="sibTrans" cxnId="{87C90FA7-A187-466F-A1C9-376E9C7554C3}">
      <dgm:prSet/>
      <dgm:spPr/>
      <dgm:t>
        <a:bodyPr/>
        <a:lstStyle/>
        <a:p>
          <a:endParaRPr lang="en-US"/>
        </a:p>
      </dgm:t>
    </dgm:pt>
    <dgm:pt modelId="{3550A8FF-3C52-48C0-A3FD-8A909A30AF80}">
      <dgm:prSet/>
      <dgm:spPr/>
      <dgm:t>
        <a:bodyPr/>
        <a:lstStyle/>
        <a:p>
          <a:r>
            <a:rPr lang="en-US"/>
            <a:t>Model Evaluation</a:t>
          </a:r>
        </a:p>
      </dgm:t>
    </dgm:pt>
    <dgm:pt modelId="{E6BBCA26-F4D4-40F9-856D-5556E6C6A043}" type="parTrans" cxnId="{62469E2C-4640-4FD6-919C-869AA34E8370}">
      <dgm:prSet/>
      <dgm:spPr/>
      <dgm:t>
        <a:bodyPr/>
        <a:lstStyle/>
        <a:p>
          <a:endParaRPr lang="en-US"/>
        </a:p>
      </dgm:t>
    </dgm:pt>
    <dgm:pt modelId="{0F70783E-7D8D-46E0-BA23-F98EADC7D0D2}" type="sibTrans" cxnId="{62469E2C-4640-4FD6-919C-869AA34E8370}">
      <dgm:prSet/>
      <dgm:spPr/>
      <dgm:t>
        <a:bodyPr/>
        <a:lstStyle/>
        <a:p>
          <a:endParaRPr lang="en-US"/>
        </a:p>
      </dgm:t>
    </dgm:pt>
    <dgm:pt modelId="{E4DC6C5B-E1A9-453D-91C7-4C2FB58F080D}">
      <dgm:prSet/>
      <dgm:spPr/>
      <dgm:t>
        <a:bodyPr/>
        <a:lstStyle/>
        <a:p>
          <a:r>
            <a:rPr lang="en-US"/>
            <a:t>Project Results</a:t>
          </a:r>
        </a:p>
      </dgm:t>
    </dgm:pt>
    <dgm:pt modelId="{B0556EB0-6AD0-4981-B7CE-1FABCD4AA6A6}" type="parTrans" cxnId="{4121A4EE-621E-480C-85F1-556CA95BC1DE}">
      <dgm:prSet/>
      <dgm:spPr/>
      <dgm:t>
        <a:bodyPr/>
        <a:lstStyle/>
        <a:p>
          <a:endParaRPr lang="en-US"/>
        </a:p>
      </dgm:t>
    </dgm:pt>
    <dgm:pt modelId="{588D9BDF-EF8E-41D1-A4B7-28F704475090}" type="sibTrans" cxnId="{4121A4EE-621E-480C-85F1-556CA95BC1DE}">
      <dgm:prSet/>
      <dgm:spPr/>
      <dgm:t>
        <a:bodyPr/>
        <a:lstStyle/>
        <a:p>
          <a:endParaRPr lang="en-US"/>
        </a:p>
      </dgm:t>
    </dgm:pt>
    <dgm:pt modelId="{D2EA3C00-377A-49EA-8F47-FDF056CDECFF}">
      <dgm:prSet/>
      <dgm:spPr/>
      <dgm:t>
        <a:bodyPr/>
        <a:lstStyle/>
        <a:p>
          <a:r>
            <a:rPr lang="en-US"/>
            <a:t>Key Findings</a:t>
          </a:r>
        </a:p>
      </dgm:t>
    </dgm:pt>
    <dgm:pt modelId="{7A725F94-EAFD-40A8-B23A-574B960F3B5E}" type="parTrans" cxnId="{8CA963DE-5BB8-4DA8-B663-D760C7515EED}">
      <dgm:prSet/>
      <dgm:spPr/>
      <dgm:t>
        <a:bodyPr/>
        <a:lstStyle/>
        <a:p>
          <a:endParaRPr lang="en-US"/>
        </a:p>
      </dgm:t>
    </dgm:pt>
    <dgm:pt modelId="{A31FD94F-4882-48C8-8839-9FC1D12A0338}" type="sibTrans" cxnId="{8CA963DE-5BB8-4DA8-B663-D760C7515EED}">
      <dgm:prSet/>
      <dgm:spPr/>
      <dgm:t>
        <a:bodyPr/>
        <a:lstStyle/>
        <a:p>
          <a:endParaRPr lang="en-US"/>
        </a:p>
      </dgm:t>
    </dgm:pt>
    <dgm:pt modelId="{E7F35758-0CA1-40E8-AA6B-F097119CA63A}">
      <dgm:prSet/>
      <dgm:spPr/>
      <dgm:t>
        <a:bodyPr/>
        <a:lstStyle/>
        <a:p>
          <a:r>
            <a:rPr lang="en-US"/>
            <a:t>Potential Improvements</a:t>
          </a:r>
        </a:p>
      </dgm:t>
    </dgm:pt>
    <dgm:pt modelId="{00739436-B805-4AF8-83BE-B34FB88CD8A6}" type="parTrans" cxnId="{DE9C40FE-A32D-4AEE-BB49-2474A54E7549}">
      <dgm:prSet/>
      <dgm:spPr/>
      <dgm:t>
        <a:bodyPr/>
        <a:lstStyle/>
        <a:p>
          <a:endParaRPr lang="en-US"/>
        </a:p>
      </dgm:t>
    </dgm:pt>
    <dgm:pt modelId="{316670DF-0ACB-4210-84E2-AA41CF52ABE1}" type="sibTrans" cxnId="{DE9C40FE-A32D-4AEE-BB49-2474A54E7549}">
      <dgm:prSet/>
      <dgm:spPr/>
      <dgm:t>
        <a:bodyPr/>
        <a:lstStyle/>
        <a:p>
          <a:endParaRPr lang="en-US"/>
        </a:p>
      </dgm:t>
    </dgm:pt>
    <dgm:pt modelId="{BB778662-986B-424D-94AC-6672E149307C}" type="pres">
      <dgm:prSet presAssocID="{69A4A9DB-CE3F-43F1-B7CE-FB4579377371}" presName="vert0" presStyleCnt="0">
        <dgm:presLayoutVars>
          <dgm:dir/>
          <dgm:animOne val="branch"/>
          <dgm:animLvl val="lvl"/>
        </dgm:presLayoutVars>
      </dgm:prSet>
      <dgm:spPr/>
    </dgm:pt>
    <dgm:pt modelId="{3311279C-66EB-4687-B51D-526EB9A4A81D}" type="pres">
      <dgm:prSet presAssocID="{CA01D53D-A94B-4BF4-8FBD-2F7CF9FEE6C5}" presName="thickLine" presStyleLbl="alignNode1" presStyleIdx="0" presStyleCnt="12"/>
      <dgm:spPr/>
    </dgm:pt>
    <dgm:pt modelId="{7D01E261-0B27-4EE4-BB09-7BC3F9D89E79}" type="pres">
      <dgm:prSet presAssocID="{CA01D53D-A94B-4BF4-8FBD-2F7CF9FEE6C5}" presName="horz1" presStyleCnt="0"/>
      <dgm:spPr/>
    </dgm:pt>
    <dgm:pt modelId="{A4B3575E-F26D-4D2F-ADA5-85B676E35156}" type="pres">
      <dgm:prSet presAssocID="{CA01D53D-A94B-4BF4-8FBD-2F7CF9FEE6C5}" presName="tx1" presStyleLbl="revTx" presStyleIdx="0" presStyleCnt="12"/>
      <dgm:spPr/>
    </dgm:pt>
    <dgm:pt modelId="{248B9D62-D6FA-45D3-9087-40E2CB22653B}" type="pres">
      <dgm:prSet presAssocID="{CA01D53D-A94B-4BF4-8FBD-2F7CF9FEE6C5}" presName="vert1" presStyleCnt="0"/>
      <dgm:spPr/>
    </dgm:pt>
    <dgm:pt modelId="{9F592EAB-3BA5-4A92-963B-69414ADF397E}" type="pres">
      <dgm:prSet presAssocID="{55FB10E6-8C42-4E61-AD0B-B46F877E3E4E}" presName="thickLine" presStyleLbl="alignNode1" presStyleIdx="1" presStyleCnt="12"/>
      <dgm:spPr/>
    </dgm:pt>
    <dgm:pt modelId="{533EB746-70BE-41C6-B5E9-1B00DCBBB55A}" type="pres">
      <dgm:prSet presAssocID="{55FB10E6-8C42-4E61-AD0B-B46F877E3E4E}" presName="horz1" presStyleCnt="0"/>
      <dgm:spPr/>
    </dgm:pt>
    <dgm:pt modelId="{39F11C17-C3F5-48D2-B5DB-284DF4023B6E}" type="pres">
      <dgm:prSet presAssocID="{55FB10E6-8C42-4E61-AD0B-B46F877E3E4E}" presName="tx1" presStyleLbl="revTx" presStyleIdx="1" presStyleCnt="12"/>
      <dgm:spPr/>
    </dgm:pt>
    <dgm:pt modelId="{1F8EB099-F399-4DB3-AD88-03B631CFB1D9}" type="pres">
      <dgm:prSet presAssocID="{55FB10E6-8C42-4E61-AD0B-B46F877E3E4E}" presName="vert1" presStyleCnt="0"/>
      <dgm:spPr/>
    </dgm:pt>
    <dgm:pt modelId="{4E54B224-9DE9-4D86-BA9E-C367F0789C32}" type="pres">
      <dgm:prSet presAssocID="{038FDD81-F6ED-46CF-AA67-E0392695AE74}" presName="thickLine" presStyleLbl="alignNode1" presStyleIdx="2" presStyleCnt="12"/>
      <dgm:spPr/>
    </dgm:pt>
    <dgm:pt modelId="{7993B817-F947-4100-BAA3-6C6FAF7C79DA}" type="pres">
      <dgm:prSet presAssocID="{038FDD81-F6ED-46CF-AA67-E0392695AE74}" presName="horz1" presStyleCnt="0"/>
      <dgm:spPr/>
    </dgm:pt>
    <dgm:pt modelId="{074ADB4C-C0C6-4CDF-8207-8200E32960F9}" type="pres">
      <dgm:prSet presAssocID="{038FDD81-F6ED-46CF-AA67-E0392695AE74}" presName="tx1" presStyleLbl="revTx" presStyleIdx="2" presStyleCnt="12"/>
      <dgm:spPr/>
    </dgm:pt>
    <dgm:pt modelId="{BD1191FE-EBFC-4FFB-8BA3-25581C35C274}" type="pres">
      <dgm:prSet presAssocID="{038FDD81-F6ED-46CF-AA67-E0392695AE74}" presName="vert1" presStyleCnt="0"/>
      <dgm:spPr/>
    </dgm:pt>
    <dgm:pt modelId="{684417F8-6382-4C12-97DD-E003CDFBA15D}" type="pres">
      <dgm:prSet presAssocID="{D2747813-3A48-40F3-A4DB-FB15465F58A4}" presName="thickLine" presStyleLbl="alignNode1" presStyleIdx="3" presStyleCnt="12"/>
      <dgm:spPr/>
    </dgm:pt>
    <dgm:pt modelId="{B0B80B29-8C9A-48DB-B327-108FDA74DF03}" type="pres">
      <dgm:prSet presAssocID="{D2747813-3A48-40F3-A4DB-FB15465F58A4}" presName="horz1" presStyleCnt="0"/>
      <dgm:spPr/>
    </dgm:pt>
    <dgm:pt modelId="{22CFAF46-0CC3-49C5-8DAA-5367E4821FC3}" type="pres">
      <dgm:prSet presAssocID="{D2747813-3A48-40F3-A4DB-FB15465F58A4}" presName="tx1" presStyleLbl="revTx" presStyleIdx="3" presStyleCnt="12"/>
      <dgm:spPr/>
    </dgm:pt>
    <dgm:pt modelId="{839AD303-2904-44F8-B75C-3421B113280B}" type="pres">
      <dgm:prSet presAssocID="{D2747813-3A48-40F3-A4DB-FB15465F58A4}" presName="vert1" presStyleCnt="0"/>
      <dgm:spPr/>
    </dgm:pt>
    <dgm:pt modelId="{97DFADE9-D128-4B4F-824A-EB73FD7FF4DE}" type="pres">
      <dgm:prSet presAssocID="{5A501190-FCD7-41D9-ADAD-DFC2E8106BD1}" presName="thickLine" presStyleLbl="alignNode1" presStyleIdx="4" presStyleCnt="12"/>
      <dgm:spPr/>
    </dgm:pt>
    <dgm:pt modelId="{3FE46AE2-2E8E-449F-84D1-92763190EBC7}" type="pres">
      <dgm:prSet presAssocID="{5A501190-FCD7-41D9-ADAD-DFC2E8106BD1}" presName="horz1" presStyleCnt="0"/>
      <dgm:spPr/>
    </dgm:pt>
    <dgm:pt modelId="{F243F7EE-8C8C-4B3A-9841-D017A39DD5B3}" type="pres">
      <dgm:prSet presAssocID="{5A501190-FCD7-41D9-ADAD-DFC2E8106BD1}" presName="tx1" presStyleLbl="revTx" presStyleIdx="4" presStyleCnt="12"/>
      <dgm:spPr/>
    </dgm:pt>
    <dgm:pt modelId="{C43E70D2-157D-400F-8A45-EE40F6A02A94}" type="pres">
      <dgm:prSet presAssocID="{5A501190-FCD7-41D9-ADAD-DFC2E8106BD1}" presName="vert1" presStyleCnt="0"/>
      <dgm:spPr/>
    </dgm:pt>
    <dgm:pt modelId="{3966B913-6624-44E5-802B-409591321BAC}" type="pres">
      <dgm:prSet presAssocID="{03B99E84-F4A9-4DC3-B3F6-441DAB1F2931}" presName="thickLine" presStyleLbl="alignNode1" presStyleIdx="5" presStyleCnt="12"/>
      <dgm:spPr/>
    </dgm:pt>
    <dgm:pt modelId="{3EC9390B-2831-4D81-B14F-BB6FCC4EE3A0}" type="pres">
      <dgm:prSet presAssocID="{03B99E84-F4A9-4DC3-B3F6-441DAB1F2931}" presName="horz1" presStyleCnt="0"/>
      <dgm:spPr/>
    </dgm:pt>
    <dgm:pt modelId="{63C26190-DD14-4936-84F4-62B1692A024D}" type="pres">
      <dgm:prSet presAssocID="{03B99E84-F4A9-4DC3-B3F6-441DAB1F2931}" presName="tx1" presStyleLbl="revTx" presStyleIdx="5" presStyleCnt="12"/>
      <dgm:spPr/>
    </dgm:pt>
    <dgm:pt modelId="{ECCE0C84-1741-4484-8003-D78A9DE94046}" type="pres">
      <dgm:prSet presAssocID="{03B99E84-F4A9-4DC3-B3F6-441DAB1F2931}" presName="vert1" presStyleCnt="0"/>
      <dgm:spPr/>
    </dgm:pt>
    <dgm:pt modelId="{6A43693B-473A-4F42-9C1A-3D66B801D52A}" type="pres">
      <dgm:prSet presAssocID="{3E5439AF-39EC-4C31-86B8-CCA220DBE686}" presName="thickLine" presStyleLbl="alignNode1" presStyleIdx="6" presStyleCnt="12"/>
      <dgm:spPr/>
    </dgm:pt>
    <dgm:pt modelId="{52112D81-4252-4B6E-ADEE-7EB32AD80754}" type="pres">
      <dgm:prSet presAssocID="{3E5439AF-39EC-4C31-86B8-CCA220DBE686}" presName="horz1" presStyleCnt="0"/>
      <dgm:spPr/>
    </dgm:pt>
    <dgm:pt modelId="{5391F96E-C02E-4050-8E2A-F0F361A04176}" type="pres">
      <dgm:prSet presAssocID="{3E5439AF-39EC-4C31-86B8-CCA220DBE686}" presName="tx1" presStyleLbl="revTx" presStyleIdx="6" presStyleCnt="12"/>
      <dgm:spPr/>
    </dgm:pt>
    <dgm:pt modelId="{618E7B4A-C845-4ABC-BC56-B707A289E001}" type="pres">
      <dgm:prSet presAssocID="{3E5439AF-39EC-4C31-86B8-CCA220DBE686}" presName="vert1" presStyleCnt="0"/>
      <dgm:spPr/>
    </dgm:pt>
    <dgm:pt modelId="{C3CC2666-B750-4C46-B76C-6D2775F255EC}" type="pres">
      <dgm:prSet presAssocID="{AFBD4ABB-DB15-450C-BE8C-32E99B68E6ED}" presName="thickLine" presStyleLbl="alignNode1" presStyleIdx="7" presStyleCnt="12"/>
      <dgm:spPr/>
    </dgm:pt>
    <dgm:pt modelId="{FCF4CCA0-A414-4FDA-9E69-835123D0DCE7}" type="pres">
      <dgm:prSet presAssocID="{AFBD4ABB-DB15-450C-BE8C-32E99B68E6ED}" presName="horz1" presStyleCnt="0"/>
      <dgm:spPr/>
    </dgm:pt>
    <dgm:pt modelId="{E79D765D-A021-4D16-B786-E47BF514E636}" type="pres">
      <dgm:prSet presAssocID="{AFBD4ABB-DB15-450C-BE8C-32E99B68E6ED}" presName="tx1" presStyleLbl="revTx" presStyleIdx="7" presStyleCnt="12"/>
      <dgm:spPr/>
    </dgm:pt>
    <dgm:pt modelId="{6B4732FB-C707-447F-87E3-C4C4FA430D55}" type="pres">
      <dgm:prSet presAssocID="{AFBD4ABB-DB15-450C-BE8C-32E99B68E6ED}" presName="vert1" presStyleCnt="0"/>
      <dgm:spPr/>
    </dgm:pt>
    <dgm:pt modelId="{53E513D0-691E-4CE2-8509-33271C6B83E5}" type="pres">
      <dgm:prSet presAssocID="{3550A8FF-3C52-48C0-A3FD-8A909A30AF80}" presName="thickLine" presStyleLbl="alignNode1" presStyleIdx="8" presStyleCnt="12"/>
      <dgm:spPr/>
    </dgm:pt>
    <dgm:pt modelId="{A5FFB878-F391-429C-9C1B-248D0B55B746}" type="pres">
      <dgm:prSet presAssocID="{3550A8FF-3C52-48C0-A3FD-8A909A30AF80}" presName="horz1" presStyleCnt="0"/>
      <dgm:spPr/>
    </dgm:pt>
    <dgm:pt modelId="{A0A23D67-DF45-4611-A0EF-7409B25F1BB7}" type="pres">
      <dgm:prSet presAssocID="{3550A8FF-3C52-48C0-A3FD-8A909A30AF80}" presName="tx1" presStyleLbl="revTx" presStyleIdx="8" presStyleCnt="12"/>
      <dgm:spPr/>
    </dgm:pt>
    <dgm:pt modelId="{242B30B0-79DB-4D11-8073-D4D95C5F3DF0}" type="pres">
      <dgm:prSet presAssocID="{3550A8FF-3C52-48C0-A3FD-8A909A30AF80}" presName="vert1" presStyleCnt="0"/>
      <dgm:spPr/>
    </dgm:pt>
    <dgm:pt modelId="{C03EEB36-05F7-44E2-B2C5-DA5492129259}" type="pres">
      <dgm:prSet presAssocID="{E4DC6C5B-E1A9-453D-91C7-4C2FB58F080D}" presName="thickLine" presStyleLbl="alignNode1" presStyleIdx="9" presStyleCnt="12"/>
      <dgm:spPr/>
    </dgm:pt>
    <dgm:pt modelId="{D4D1531C-F29F-433C-A813-2E616BCAF60C}" type="pres">
      <dgm:prSet presAssocID="{E4DC6C5B-E1A9-453D-91C7-4C2FB58F080D}" presName="horz1" presStyleCnt="0"/>
      <dgm:spPr/>
    </dgm:pt>
    <dgm:pt modelId="{8FBE2158-9DDC-494F-B58E-0B2357D5D6FA}" type="pres">
      <dgm:prSet presAssocID="{E4DC6C5B-E1A9-453D-91C7-4C2FB58F080D}" presName="tx1" presStyleLbl="revTx" presStyleIdx="9" presStyleCnt="12"/>
      <dgm:spPr/>
    </dgm:pt>
    <dgm:pt modelId="{25C6F4AD-5362-42A7-B838-F49FDEAB61A9}" type="pres">
      <dgm:prSet presAssocID="{E4DC6C5B-E1A9-453D-91C7-4C2FB58F080D}" presName="vert1" presStyleCnt="0"/>
      <dgm:spPr/>
    </dgm:pt>
    <dgm:pt modelId="{A4964E49-7A7D-443D-B41F-411DE2FF4AE4}" type="pres">
      <dgm:prSet presAssocID="{D2EA3C00-377A-49EA-8F47-FDF056CDECFF}" presName="thickLine" presStyleLbl="alignNode1" presStyleIdx="10" presStyleCnt="12"/>
      <dgm:spPr/>
    </dgm:pt>
    <dgm:pt modelId="{741FE250-0722-40FD-B82B-1183AFFE4025}" type="pres">
      <dgm:prSet presAssocID="{D2EA3C00-377A-49EA-8F47-FDF056CDECFF}" presName="horz1" presStyleCnt="0"/>
      <dgm:spPr/>
    </dgm:pt>
    <dgm:pt modelId="{27EFCA76-F468-41A5-B4BB-1CD514FFFF9A}" type="pres">
      <dgm:prSet presAssocID="{D2EA3C00-377A-49EA-8F47-FDF056CDECFF}" presName="tx1" presStyleLbl="revTx" presStyleIdx="10" presStyleCnt="12"/>
      <dgm:spPr/>
    </dgm:pt>
    <dgm:pt modelId="{7AD7EE0D-174E-4858-9608-0CE5000C035C}" type="pres">
      <dgm:prSet presAssocID="{D2EA3C00-377A-49EA-8F47-FDF056CDECFF}" presName="vert1" presStyleCnt="0"/>
      <dgm:spPr/>
    </dgm:pt>
    <dgm:pt modelId="{F3290BD0-7B15-467E-B97C-A3ECAC579DA2}" type="pres">
      <dgm:prSet presAssocID="{E7F35758-0CA1-40E8-AA6B-F097119CA63A}" presName="thickLine" presStyleLbl="alignNode1" presStyleIdx="11" presStyleCnt="12"/>
      <dgm:spPr/>
    </dgm:pt>
    <dgm:pt modelId="{DC4FF056-CC83-43AC-9197-D5253B03259F}" type="pres">
      <dgm:prSet presAssocID="{E7F35758-0CA1-40E8-AA6B-F097119CA63A}" presName="horz1" presStyleCnt="0"/>
      <dgm:spPr/>
    </dgm:pt>
    <dgm:pt modelId="{43B63E2C-9375-4B8E-99B4-C82E49B21FF2}" type="pres">
      <dgm:prSet presAssocID="{E7F35758-0CA1-40E8-AA6B-F097119CA63A}" presName="tx1" presStyleLbl="revTx" presStyleIdx="11" presStyleCnt="12"/>
      <dgm:spPr/>
    </dgm:pt>
    <dgm:pt modelId="{8A68F123-2EBF-4E0B-B7F2-7B154DE59203}" type="pres">
      <dgm:prSet presAssocID="{E7F35758-0CA1-40E8-AA6B-F097119CA63A}" presName="vert1" presStyleCnt="0"/>
      <dgm:spPr/>
    </dgm:pt>
  </dgm:ptLst>
  <dgm:cxnLst>
    <dgm:cxn modelId="{870E1501-2A05-4AE4-B2E1-03DE90972324}" type="presOf" srcId="{55FB10E6-8C42-4E61-AD0B-B46F877E3E4E}" destId="{39F11C17-C3F5-48D2-B5DB-284DF4023B6E}" srcOrd="0" destOrd="0" presId="urn:microsoft.com/office/officeart/2008/layout/LinedList"/>
    <dgm:cxn modelId="{DCC88208-517D-493C-B4D3-9030D87ECB61}" type="presOf" srcId="{AFBD4ABB-DB15-450C-BE8C-32E99B68E6ED}" destId="{E79D765D-A021-4D16-B786-E47BF514E636}" srcOrd="0" destOrd="0" presId="urn:microsoft.com/office/officeart/2008/layout/LinedList"/>
    <dgm:cxn modelId="{F2E67B0E-D366-41E8-A206-5240788E589F}" type="presOf" srcId="{038FDD81-F6ED-46CF-AA67-E0392695AE74}" destId="{074ADB4C-C0C6-4CDF-8207-8200E32960F9}" srcOrd="0" destOrd="0" presId="urn:microsoft.com/office/officeart/2008/layout/LinedList"/>
    <dgm:cxn modelId="{6E041514-9989-46B8-AFAD-21F140B01A61}" srcId="{69A4A9DB-CE3F-43F1-B7CE-FB4579377371}" destId="{3E5439AF-39EC-4C31-86B8-CCA220DBE686}" srcOrd="6" destOrd="0" parTransId="{20D994C5-B49E-4161-BC28-A7B28B629332}" sibTransId="{B81D1AE1-8777-425C-BA87-BF3D0FC09F0B}"/>
    <dgm:cxn modelId="{BE808214-F698-4DBC-A44B-73A59AAA4500}" srcId="{69A4A9DB-CE3F-43F1-B7CE-FB4579377371}" destId="{038FDD81-F6ED-46CF-AA67-E0392695AE74}" srcOrd="2" destOrd="0" parTransId="{A4A7357F-4F85-47BF-979D-1865CA82098C}" sibTransId="{FB8C3B70-3B18-4A9C-AFAB-52A4039A030C}"/>
    <dgm:cxn modelId="{62469E2C-4640-4FD6-919C-869AA34E8370}" srcId="{69A4A9DB-CE3F-43F1-B7CE-FB4579377371}" destId="{3550A8FF-3C52-48C0-A3FD-8A909A30AF80}" srcOrd="8" destOrd="0" parTransId="{E6BBCA26-F4D4-40F9-856D-5556E6C6A043}" sibTransId="{0F70783E-7D8D-46E0-BA23-F98EADC7D0D2}"/>
    <dgm:cxn modelId="{55E89B44-92A4-46C6-BFD3-84A534FF93A3}" type="presOf" srcId="{D2EA3C00-377A-49EA-8F47-FDF056CDECFF}" destId="{27EFCA76-F468-41A5-B4BB-1CD514FFFF9A}" srcOrd="0" destOrd="0" presId="urn:microsoft.com/office/officeart/2008/layout/LinedList"/>
    <dgm:cxn modelId="{0B86CD4F-D6B1-4A4F-9BA1-CAFE6DDDBE91}" type="presOf" srcId="{5A501190-FCD7-41D9-ADAD-DFC2E8106BD1}" destId="{F243F7EE-8C8C-4B3A-9841-D017A39DD5B3}" srcOrd="0" destOrd="0" presId="urn:microsoft.com/office/officeart/2008/layout/LinedList"/>
    <dgm:cxn modelId="{EC7FD352-30AF-4AC5-AC50-D511F59FD086}" type="presOf" srcId="{CA01D53D-A94B-4BF4-8FBD-2F7CF9FEE6C5}" destId="{A4B3575E-F26D-4D2F-ADA5-85B676E35156}" srcOrd="0" destOrd="0" presId="urn:microsoft.com/office/officeart/2008/layout/LinedList"/>
    <dgm:cxn modelId="{B562B756-EA09-4AB9-9214-89FDA75C6A06}" srcId="{69A4A9DB-CE3F-43F1-B7CE-FB4579377371}" destId="{CA01D53D-A94B-4BF4-8FBD-2F7CF9FEE6C5}" srcOrd="0" destOrd="0" parTransId="{1D8E57EC-8BE6-4771-A0DE-3D1233C4D2B6}" sibTransId="{5F90E30A-1D83-4BA9-8EB4-DA40435AEC53}"/>
    <dgm:cxn modelId="{7F856761-A613-4835-87DD-36047B0AE676}" srcId="{69A4A9DB-CE3F-43F1-B7CE-FB4579377371}" destId="{5A501190-FCD7-41D9-ADAD-DFC2E8106BD1}" srcOrd="4" destOrd="0" parTransId="{FB929CB9-A8B7-45C6-A397-A199E7EF1177}" sibTransId="{8E855972-0637-4FCB-B4B5-99902CCBE7E3}"/>
    <dgm:cxn modelId="{AD52D06F-F9F8-4467-B78A-481CC13A6B77}" type="presOf" srcId="{69A4A9DB-CE3F-43F1-B7CE-FB4579377371}" destId="{BB778662-986B-424D-94AC-6672E149307C}" srcOrd="0" destOrd="0" presId="urn:microsoft.com/office/officeart/2008/layout/LinedList"/>
    <dgm:cxn modelId="{E631DD70-83EC-44B0-ADD8-A1618E5FDF94}" type="presOf" srcId="{3E5439AF-39EC-4C31-86B8-CCA220DBE686}" destId="{5391F96E-C02E-4050-8E2A-F0F361A04176}" srcOrd="0" destOrd="0" presId="urn:microsoft.com/office/officeart/2008/layout/LinedList"/>
    <dgm:cxn modelId="{086F7483-C1E3-4D0B-98E7-9626668F059C}" srcId="{69A4A9DB-CE3F-43F1-B7CE-FB4579377371}" destId="{D2747813-3A48-40F3-A4DB-FB15465F58A4}" srcOrd="3" destOrd="0" parTransId="{F7D8120B-A4FC-42E2-B639-300B4D2C162E}" sibTransId="{C3B5CDA7-C439-4C8E-87FA-9168E24A965B}"/>
    <dgm:cxn modelId="{B6E1D999-FEA8-4B0A-B220-6E48F9FDF079}" type="presOf" srcId="{3550A8FF-3C52-48C0-A3FD-8A909A30AF80}" destId="{A0A23D67-DF45-4611-A0EF-7409B25F1BB7}" srcOrd="0" destOrd="0" presId="urn:microsoft.com/office/officeart/2008/layout/LinedList"/>
    <dgm:cxn modelId="{87C90FA7-A187-466F-A1C9-376E9C7554C3}" srcId="{69A4A9DB-CE3F-43F1-B7CE-FB4579377371}" destId="{AFBD4ABB-DB15-450C-BE8C-32E99B68E6ED}" srcOrd="7" destOrd="0" parTransId="{CE396660-E070-4020-99DB-1FD5FD819D30}" sibTransId="{4887ED4D-503C-4879-9ED7-57B1CA37C31F}"/>
    <dgm:cxn modelId="{A2BB84A9-3AA1-47F9-9F70-56479CD7F56C}" type="presOf" srcId="{03B99E84-F4A9-4DC3-B3F6-441DAB1F2931}" destId="{63C26190-DD14-4936-84F4-62B1692A024D}" srcOrd="0" destOrd="0" presId="urn:microsoft.com/office/officeart/2008/layout/LinedList"/>
    <dgm:cxn modelId="{55E560B5-8515-4103-8423-21A2687B5861}" type="presOf" srcId="{D2747813-3A48-40F3-A4DB-FB15465F58A4}" destId="{22CFAF46-0CC3-49C5-8DAA-5367E4821FC3}" srcOrd="0" destOrd="0" presId="urn:microsoft.com/office/officeart/2008/layout/LinedList"/>
    <dgm:cxn modelId="{47E401D2-1B7D-452B-A017-66F868BA290C}" type="presOf" srcId="{E4DC6C5B-E1A9-453D-91C7-4C2FB58F080D}" destId="{8FBE2158-9DDC-494F-B58E-0B2357D5D6FA}" srcOrd="0" destOrd="0" presId="urn:microsoft.com/office/officeart/2008/layout/LinedList"/>
    <dgm:cxn modelId="{6C78ADDA-EB83-42EA-9BAF-FE952891344D}" type="presOf" srcId="{E7F35758-0CA1-40E8-AA6B-F097119CA63A}" destId="{43B63E2C-9375-4B8E-99B4-C82E49B21FF2}" srcOrd="0" destOrd="0" presId="urn:microsoft.com/office/officeart/2008/layout/LinedList"/>
    <dgm:cxn modelId="{8CA963DE-5BB8-4DA8-B663-D760C7515EED}" srcId="{69A4A9DB-CE3F-43F1-B7CE-FB4579377371}" destId="{D2EA3C00-377A-49EA-8F47-FDF056CDECFF}" srcOrd="10" destOrd="0" parTransId="{7A725F94-EAFD-40A8-B23A-574B960F3B5E}" sibTransId="{A31FD94F-4882-48C8-8839-9FC1D12A0338}"/>
    <dgm:cxn modelId="{EAE943E0-1309-4661-B40B-5AD11D2EBFB8}" srcId="{69A4A9DB-CE3F-43F1-B7CE-FB4579377371}" destId="{03B99E84-F4A9-4DC3-B3F6-441DAB1F2931}" srcOrd="5" destOrd="0" parTransId="{40376B65-B268-4FF6-B763-CBA2F559F6A2}" sibTransId="{CA299ED1-C061-4506-BE7A-5DC7293083C6}"/>
    <dgm:cxn modelId="{4121A4EE-621E-480C-85F1-556CA95BC1DE}" srcId="{69A4A9DB-CE3F-43F1-B7CE-FB4579377371}" destId="{E4DC6C5B-E1A9-453D-91C7-4C2FB58F080D}" srcOrd="9" destOrd="0" parTransId="{B0556EB0-6AD0-4981-B7CE-1FABCD4AA6A6}" sibTransId="{588D9BDF-EF8E-41D1-A4B7-28F704475090}"/>
    <dgm:cxn modelId="{406631F0-6342-412A-A2E8-EA18EB6A2B5B}" srcId="{69A4A9DB-CE3F-43F1-B7CE-FB4579377371}" destId="{55FB10E6-8C42-4E61-AD0B-B46F877E3E4E}" srcOrd="1" destOrd="0" parTransId="{0BE90AC4-D27A-4987-85E0-5C75FA13346F}" sibTransId="{3B59524B-31DC-4A5F-B90E-B7F545D07642}"/>
    <dgm:cxn modelId="{DE9C40FE-A32D-4AEE-BB49-2474A54E7549}" srcId="{69A4A9DB-CE3F-43F1-B7CE-FB4579377371}" destId="{E7F35758-0CA1-40E8-AA6B-F097119CA63A}" srcOrd="11" destOrd="0" parTransId="{00739436-B805-4AF8-83BE-B34FB88CD8A6}" sibTransId="{316670DF-0ACB-4210-84E2-AA41CF52ABE1}"/>
    <dgm:cxn modelId="{BE4A6723-E47C-4742-AE33-3CA8E23EFD04}" type="presParOf" srcId="{BB778662-986B-424D-94AC-6672E149307C}" destId="{3311279C-66EB-4687-B51D-526EB9A4A81D}" srcOrd="0" destOrd="0" presId="urn:microsoft.com/office/officeart/2008/layout/LinedList"/>
    <dgm:cxn modelId="{26C4F00D-B5D5-4BB6-AFBD-D569A9D9BBB1}" type="presParOf" srcId="{BB778662-986B-424D-94AC-6672E149307C}" destId="{7D01E261-0B27-4EE4-BB09-7BC3F9D89E79}" srcOrd="1" destOrd="0" presId="urn:microsoft.com/office/officeart/2008/layout/LinedList"/>
    <dgm:cxn modelId="{89D70110-4628-4E64-9486-A052C852EC80}" type="presParOf" srcId="{7D01E261-0B27-4EE4-BB09-7BC3F9D89E79}" destId="{A4B3575E-F26D-4D2F-ADA5-85B676E35156}" srcOrd="0" destOrd="0" presId="urn:microsoft.com/office/officeart/2008/layout/LinedList"/>
    <dgm:cxn modelId="{3087578D-82B3-408A-A0E5-3D8FAA4AE25D}" type="presParOf" srcId="{7D01E261-0B27-4EE4-BB09-7BC3F9D89E79}" destId="{248B9D62-D6FA-45D3-9087-40E2CB22653B}" srcOrd="1" destOrd="0" presId="urn:microsoft.com/office/officeart/2008/layout/LinedList"/>
    <dgm:cxn modelId="{807E307F-0E08-4E15-B386-87BCDD0E019C}" type="presParOf" srcId="{BB778662-986B-424D-94AC-6672E149307C}" destId="{9F592EAB-3BA5-4A92-963B-69414ADF397E}" srcOrd="2" destOrd="0" presId="urn:microsoft.com/office/officeart/2008/layout/LinedList"/>
    <dgm:cxn modelId="{139F733C-AAA0-4ADF-BAF6-D8F8C31DE793}" type="presParOf" srcId="{BB778662-986B-424D-94AC-6672E149307C}" destId="{533EB746-70BE-41C6-B5E9-1B00DCBBB55A}" srcOrd="3" destOrd="0" presId="urn:microsoft.com/office/officeart/2008/layout/LinedList"/>
    <dgm:cxn modelId="{3115303B-B94E-413B-B70A-1A19B5B47645}" type="presParOf" srcId="{533EB746-70BE-41C6-B5E9-1B00DCBBB55A}" destId="{39F11C17-C3F5-48D2-B5DB-284DF4023B6E}" srcOrd="0" destOrd="0" presId="urn:microsoft.com/office/officeart/2008/layout/LinedList"/>
    <dgm:cxn modelId="{1B7345DD-ECF0-4CF2-ABCF-F4431230F66D}" type="presParOf" srcId="{533EB746-70BE-41C6-B5E9-1B00DCBBB55A}" destId="{1F8EB099-F399-4DB3-AD88-03B631CFB1D9}" srcOrd="1" destOrd="0" presId="urn:microsoft.com/office/officeart/2008/layout/LinedList"/>
    <dgm:cxn modelId="{A9DCE266-D0BA-43A5-8348-412EA52F00B7}" type="presParOf" srcId="{BB778662-986B-424D-94AC-6672E149307C}" destId="{4E54B224-9DE9-4D86-BA9E-C367F0789C32}" srcOrd="4" destOrd="0" presId="urn:microsoft.com/office/officeart/2008/layout/LinedList"/>
    <dgm:cxn modelId="{075B2D29-73C5-41E4-A031-DB5F8FD47F3E}" type="presParOf" srcId="{BB778662-986B-424D-94AC-6672E149307C}" destId="{7993B817-F947-4100-BAA3-6C6FAF7C79DA}" srcOrd="5" destOrd="0" presId="urn:microsoft.com/office/officeart/2008/layout/LinedList"/>
    <dgm:cxn modelId="{C0543EEC-E096-483A-879B-793DC16EB5D4}" type="presParOf" srcId="{7993B817-F947-4100-BAA3-6C6FAF7C79DA}" destId="{074ADB4C-C0C6-4CDF-8207-8200E32960F9}" srcOrd="0" destOrd="0" presId="urn:microsoft.com/office/officeart/2008/layout/LinedList"/>
    <dgm:cxn modelId="{0BB349BA-18B5-42F1-813F-1A01A9D3F5E6}" type="presParOf" srcId="{7993B817-F947-4100-BAA3-6C6FAF7C79DA}" destId="{BD1191FE-EBFC-4FFB-8BA3-25581C35C274}" srcOrd="1" destOrd="0" presId="urn:microsoft.com/office/officeart/2008/layout/LinedList"/>
    <dgm:cxn modelId="{7CCDBAF7-6FFD-432C-BFB5-EC89E64D03DC}" type="presParOf" srcId="{BB778662-986B-424D-94AC-6672E149307C}" destId="{684417F8-6382-4C12-97DD-E003CDFBA15D}" srcOrd="6" destOrd="0" presId="urn:microsoft.com/office/officeart/2008/layout/LinedList"/>
    <dgm:cxn modelId="{A5C8F42B-1EED-413B-987B-11C57EE33E47}" type="presParOf" srcId="{BB778662-986B-424D-94AC-6672E149307C}" destId="{B0B80B29-8C9A-48DB-B327-108FDA74DF03}" srcOrd="7" destOrd="0" presId="urn:microsoft.com/office/officeart/2008/layout/LinedList"/>
    <dgm:cxn modelId="{573969C5-E304-483E-931A-8B91668D0F0A}" type="presParOf" srcId="{B0B80B29-8C9A-48DB-B327-108FDA74DF03}" destId="{22CFAF46-0CC3-49C5-8DAA-5367E4821FC3}" srcOrd="0" destOrd="0" presId="urn:microsoft.com/office/officeart/2008/layout/LinedList"/>
    <dgm:cxn modelId="{E70A43A6-40A2-4D26-9FEB-685FE34A644A}" type="presParOf" srcId="{B0B80B29-8C9A-48DB-B327-108FDA74DF03}" destId="{839AD303-2904-44F8-B75C-3421B113280B}" srcOrd="1" destOrd="0" presId="urn:microsoft.com/office/officeart/2008/layout/LinedList"/>
    <dgm:cxn modelId="{2623F632-0C8E-4807-92BC-80496DA3BB9E}" type="presParOf" srcId="{BB778662-986B-424D-94AC-6672E149307C}" destId="{97DFADE9-D128-4B4F-824A-EB73FD7FF4DE}" srcOrd="8" destOrd="0" presId="urn:microsoft.com/office/officeart/2008/layout/LinedList"/>
    <dgm:cxn modelId="{69FA1612-7CA9-49D3-822C-54863F96CE26}" type="presParOf" srcId="{BB778662-986B-424D-94AC-6672E149307C}" destId="{3FE46AE2-2E8E-449F-84D1-92763190EBC7}" srcOrd="9" destOrd="0" presId="urn:microsoft.com/office/officeart/2008/layout/LinedList"/>
    <dgm:cxn modelId="{F846EAD3-6033-44FF-8A4D-172B9DE3593C}" type="presParOf" srcId="{3FE46AE2-2E8E-449F-84D1-92763190EBC7}" destId="{F243F7EE-8C8C-4B3A-9841-D017A39DD5B3}" srcOrd="0" destOrd="0" presId="urn:microsoft.com/office/officeart/2008/layout/LinedList"/>
    <dgm:cxn modelId="{C7ABE824-7305-4AF2-86AB-E81B7464267A}" type="presParOf" srcId="{3FE46AE2-2E8E-449F-84D1-92763190EBC7}" destId="{C43E70D2-157D-400F-8A45-EE40F6A02A94}" srcOrd="1" destOrd="0" presId="urn:microsoft.com/office/officeart/2008/layout/LinedList"/>
    <dgm:cxn modelId="{6C65B7B8-D137-494E-A531-A768972908D8}" type="presParOf" srcId="{BB778662-986B-424D-94AC-6672E149307C}" destId="{3966B913-6624-44E5-802B-409591321BAC}" srcOrd="10" destOrd="0" presId="urn:microsoft.com/office/officeart/2008/layout/LinedList"/>
    <dgm:cxn modelId="{17FE8ED9-C8A7-415C-8ACE-2AA72EEF6F76}" type="presParOf" srcId="{BB778662-986B-424D-94AC-6672E149307C}" destId="{3EC9390B-2831-4D81-B14F-BB6FCC4EE3A0}" srcOrd="11" destOrd="0" presId="urn:microsoft.com/office/officeart/2008/layout/LinedList"/>
    <dgm:cxn modelId="{72C14C5B-BA0D-4259-8AD0-2A19F4F6845A}" type="presParOf" srcId="{3EC9390B-2831-4D81-B14F-BB6FCC4EE3A0}" destId="{63C26190-DD14-4936-84F4-62B1692A024D}" srcOrd="0" destOrd="0" presId="urn:microsoft.com/office/officeart/2008/layout/LinedList"/>
    <dgm:cxn modelId="{3E30CB61-0988-46AD-ABF9-46A4BB8FC7B4}" type="presParOf" srcId="{3EC9390B-2831-4D81-B14F-BB6FCC4EE3A0}" destId="{ECCE0C84-1741-4484-8003-D78A9DE94046}" srcOrd="1" destOrd="0" presId="urn:microsoft.com/office/officeart/2008/layout/LinedList"/>
    <dgm:cxn modelId="{416B5D8B-2C98-43F9-9350-1BAECD7AE257}" type="presParOf" srcId="{BB778662-986B-424D-94AC-6672E149307C}" destId="{6A43693B-473A-4F42-9C1A-3D66B801D52A}" srcOrd="12" destOrd="0" presId="urn:microsoft.com/office/officeart/2008/layout/LinedList"/>
    <dgm:cxn modelId="{6F77015A-4BEA-4B4E-AE68-09758CBCE214}" type="presParOf" srcId="{BB778662-986B-424D-94AC-6672E149307C}" destId="{52112D81-4252-4B6E-ADEE-7EB32AD80754}" srcOrd="13" destOrd="0" presId="urn:microsoft.com/office/officeart/2008/layout/LinedList"/>
    <dgm:cxn modelId="{066F66CF-6159-40B8-ADC4-501C60A9E42A}" type="presParOf" srcId="{52112D81-4252-4B6E-ADEE-7EB32AD80754}" destId="{5391F96E-C02E-4050-8E2A-F0F361A04176}" srcOrd="0" destOrd="0" presId="urn:microsoft.com/office/officeart/2008/layout/LinedList"/>
    <dgm:cxn modelId="{7348ED24-EF4A-4680-8C99-C7B1D3C3C701}" type="presParOf" srcId="{52112D81-4252-4B6E-ADEE-7EB32AD80754}" destId="{618E7B4A-C845-4ABC-BC56-B707A289E001}" srcOrd="1" destOrd="0" presId="urn:microsoft.com/office/officeart/2008/layout/LinedList"/>
    <dgm:cxn modelId="{DFFC0DE7-CD47-49EC-B27E-CD3E512BE1EE}" type="presParOf" srcId="{BB778662-986B-424D-94AC-6672E149307C}" destId="{C3CC2666-B750-4C46-B76C-6D2775F255EC}" srcOrd="14" destOrd="0" presId="urn:microsoft.com/office/officeart/2008/layout/LinedList"/>
    <dgm:cxn modelId="{BAE13913-D96B-4AE1-BF77-6CBC47884E55}" type="presParOf" srcId="{BB778662-986B-424D-94AC-6672E149307C}" destId="{FCF4CCA0-A414-4FDA-9E69-835123D0DCE7}" srcOrd="15" destOrd="0" presId="urn:microsoft.com/office/officeart/2008/layout/LinedList"/>
    <dgm:cxn modelId="{307D9FAD-A615-49FE-95E2-DBEF63FF8882}" type="presParOf" srcId="{FCF4CCA0-A414-4FDA-9E69-835123D0DCE7}" destId="{E79D765D-A021-4D16-B786-E47BF514E636}" srcOrd="0" destOrd="0" presId="urn:microsoft.com/office/officeart/2008/layout/LinedList"/>
    <dgm:cxn modelId="{BFD8AD1D-A8C7-410D-9442-8DC94C624C31}" type="presParOf" srcId="{FCF4CCA0-A414-4FDA-9E69-835123D0DCE7}" destId="{6B4732FB-C707-447F-87E3-C4C4FA430D55}" srcOrd="1" destOrd="0" presId="urn:microsoft.com/office/officeart/2008/layout/LinedList"/>
    <dgm:cxn modelId="{8594AA8B-9735-49B9-9EAB-BD67B48F68B1}" type="presParOf" srcId="{BB778662-986B-424D-94AC-6672E149307C}" destId="{53E513D0-691E-4CE2-8509-33271C6B83E5}" srcOrd="16" destOrd="0" presId="urn:microsoft.com/office/officeart/2008/layout/LinedList"/>
    <dgm:cxn modelId="{52C3A1D9-2244-4BC2-954A-1F6B27BA398F}" type="presParOf" srcId="{BB778662-986B-424D-94AC-6672E149307C}" destId="{A5FFB878-F391-429C-9C1B-248D0B55B746}" srcOrd="17" destOrd="0" presId="urn:microsoft.com/office/officeart/2008/layout/LinedList"/>
    <dgm:cxn modelId="{930F420E-AD04-42B0-8119-A4FAD822ECF8}" type="presParOf" srcId="{A5FFB878-F391-429C-9C1B-248D0B55B746}" destId="{A0A23D67-DF45-4611-A0EF-7409B25F1BB7}" srcOrd="0" destOrd="0" presId="urn:microsoft.com/office/officeart/2008/layout/LinedList"/>
    <dgm:cxn modelId="{2263FF8B-D668-434A-B40A-FE25F09BAE85}" type="presParOf" srcId="{A5FFB878-F391-429C-9C1B-248D0B55B746}" destId="{242B30B0-79DB-4D11-8073-D4D95C5F3DF0}" srcOrd="1" destOrd="0" presId="urn:microsoft.com/office/officeart/2008/layout/LinedList"/>
    <dgm:cxn modelId="{038763E8-0B34-45D3-AB55-41ED29D1E069}" type="presParOf" srcId="{BB778662-986B-424D-94AC-6672E149307C}" destId="{C03EEB36-05F7-44E2-B2C5-DA5492129259}" srcOrd="18" destOrd="0" presId="urn:microsoft.com/office/officeart/2008/layout/LinedList"/>
    <dgm:cxn modelId="{E422EF99-CCF8-4A6C-AE5E-8D102AFAFE94}" type="presParOf" srcId="{BB778662-986B-424D-94AC-6672E149307C}" destId="{D4D1531C-F29F-433C-A813-2E616BCAF60C}" srcOrd="19" destOrd="0" presId="urn:microsoft.com/office/officeart/2008/layout/LinedList"/>
    <dgm:cxn modelId="{0EBE0FDD-5603-45C5-8001-8D7810D66565}" type="presParOf" srcId="{D4D1531C-F29F-433C-A813-2E616BCAF60C}" destId="{8FBE2158-9DDC-494F-B58E-0B2357D5D6FA}" srcOrd="0" destOrd="0" presId="urn:microsoft.com/office/officeart/2008/layout/LinedList"/>
    <dgm:cxn modelId="{244B6D2A-0DDD-47C9-AF04-2BD7377287F6}" type="presParOf" srcId="{D4D1531C-F29F-433C-A813-2E616BCAF60C}" destId="{25C6F4AD-5362-42A7-B838-F49FDEAB61A9}" srcOrd="1" destOrd="0" presId="urn:microsoft.com/office/officeart/2008/layout/LinedList"/>
    <dgm:cxn modelId="{0878E14D-0EEF-4DED-8A79-67B435CD3EEC}" type="presParOf" srcId="{BB778662-986B-424D-94AC-6672E149307C}" destId="{A4964E49-7A7D-443D-B41F-411DE2FF4AE4}" srcOrd="20" destOrd="0" presId="urn:microsoft.com/office/officeart/2008/layout/LinedList"/>
    <dgm:cxn modelId="{339EDD93-CB3F-4E1D-AC78-DABCA6E81BAF}" type="presParOf" srcId="{BB778662-986B-424D-94AC-6672E149307C}" destId="{741FE250-0722-40FD-B82B-1183AFFE4025}" srcOrd="21" destOrd="0" presId="urn:microsoft.com/office/officeart/2008/layout/LinedList"/>
    <dgm:cxn modelId="{D5CC79AE-6105-4476-BC2F-20D415BA9B5E}" type="presParOf" srcId="{741FE250-0722-40FD-B82B-1183AFFE4025}" destId="{27EFCA76-F468-41A5-B4BB-1CD514FFFF9A}" srcOrd="0" destOrd="0" presId="urn:microsoft.com/office/officeart/2008/layout/LinedList"/>
    <dgm:cxn modelId="{229FE258-E2CE-4255-A26F-600B73A6D2A1}" type="presParOf" srcId="{741FE250-0722-40FD-B82B-1183AFFE4025}" destId="{7AD7EE0D-174E-4858-9608-0CE5000C035C}" srcOrd="1" destOrd="0" presId="urn:microsoft.com/office/officeart/2008/layout/LinedList"/>
    <dgm:cxn modelId="{E6FFA844-E0D1-4207-BA89-74588C9AC3FC}" type="presParOf" srcId="{BB778662-986B-424D-94AC-6672E149307C}" destId="{F3290BD0-7B15-467E-B97C-A3ECAC579DA2}" srcOrd="22" destOrd="0" presId="urn:microsoft.com/office/officeart/2008/layout/LinedList"/>
    <dgm:cxn modelId="{CDC6CABF-97C6-406F-B99A-B2FCF61A1761}" type="presParOf" srcId="{BB778662-986B-424D-94AC-6672E149307C}" destId="{DC4FF056-CC83-43AC-9197-D5253B03259F}" srcOrd="23" destOrd="0" presId="urn:microsoft.com/office/officeart/2008/layout/LinedList"/>
    <dgm:cxn modelId="{E5A7AFD0-45C4-4F8B-8105-078031D43418}" type="presParOf" srcId="{DC4FF056-CC83-43AC-9197-D5253B03259F}" destId="{43B63E2C-9375-4B8E-99B4-C82E49B21FF2}" srcOrd="0" destOrd="0" presId="urn:microsoft.com/office/officeart/2008/layout/LinedList"/>
    <dgm:cxn modelId="{4980D925-BF54-48E6-B2B3-CE0EDB31B7B0}" type="presParOf" srcId="{DC4FF056-CC83-43AC-9197-D5253B03259F}" destId="{8A68F123-2EBF-4E0B-B7F2-7B154DE592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2E6F0-15AA-4838-80AC-DA18976FBBB2}" type="doc">
      <dgm:prSet loTypeId="urn:microsoft.com/office/officeart/2016/7/layout/BasicTimeline" loCatId="process" qsTypeId="urn:microsoft.com/office/officeart/2005/8/quickstyle/simple1" qsCatId="simple" csTypeId="urn:microsoft.com/office/officeart/2005/8/colors/accent5_2" csCatId="accent5" phldr="1"/>
      <dgm:spPr/>
      <dgm:t>
        <a:bodyPr/>
        <a:lstStyle/>
        <a:p>
          <a:endParaRPr lang="en-US"/>
        </a:p>
      </dgm:t>
    </dgm:pt>
    <dgm:pt modelId="{D3D78550-E19E-430C-A4FF-53CD1C7BE638}">
      <dgm:prSet/>
      <dgm:spPr/>
      <dgm:t>
        <a:bodyPr/>
        <a:lstStyle/>
        <a:p>
          <a:pPr>
            <a:defRPr b="1"/>
          </a:pPr>
          <a:r>
            <a:rPr lang="en-US"/>
            <a:t>27 Jan.</a:t>
          </a:r>
        </a:p>
      </dgm:t>
    </dgm:pt>
    <dgm:pt modelId="{DB26FD54-B160-4ED8-A9D4-85E6BE69E293}" type="parTrans" cxnId="{F2DE2635-9E49-4430-B897-9B21A6F47389}">
      <dgm:prSet/>
      <dgm:spPr/>
      <dgm:t>
        <a:bodyPr/>
        <a:lstStyle/>
        <a:p>
          <a:endParaRPr lang="en-US"/>
        </a:p>
      </dgm:t>
    </dgm:pt>
    <dgm:pt modelId="{0A46CE13-A217-41EA-9573-A84CCD94A694}" type="sibTrans" cxnId="{F2DE2635-9E49-4430-B897-9B21A6F47389}">
      <dgm:prSet/>
      <dgm:spPr/>
      <dgm:t>
        <a:bodyPr/>
        <a:lstStyle/>
        <a:p>
          <a:endParaRPr lang="en-US"/>
        </a:p>
      </dgm:t>
    </dgm:pt>
    <dgm:pt modelId="{AC7437AD-01EA-43B7-9925-8561FA97A762}">
      <dgm:prSet/>
      <dgm:spPr/>
      <dgm:t>
        <a:bodyPr/>
        <a:lstStyle/>
        <a:p>
          <a:r>
            <a:rPr lang="en-US"/>
            <a:t>Initial Project Proposal</a:t>
          </a:r>
        </a:p>
      </dgm:t>
    </dgm:pt>
    <dgm:pt modelId="{81F88A03-F6F9-4F27-97AB-4C7132573EA1}" type="parTrans" cxnId="{0A0C4EB4-C20C-4C72-B110-FF8BC01CFA46}">
      <dgm:prSet/>
      <dgm:spPr/>
      <dgm:t>
        <a:bodyPr/>
        <a:lstStyle/>
        <a:p>
          <a:endParaRPr lang="en-US"/>
        </a:p>
      </dgm:t>
    </dgm:pt>
    <dgm:pt modelId="{CF83C925-8B8D-40BA-A84D-55D75F505502}" type="sibTrans" cxnId="{0A0C4EB4-C20C-4C72-B110-FF8BC01CFA46}">
      <dgm:prSet/>
      <dgm:spPr/>
      <dgm:t>
        <a:bodyPr/>
        <a:lstStyle/>
        <a:p>
          <a:endParaRPr lang="en-US"/>
        </a:p>
      </dgm:t>
    </dgm:pt>
    <dgm:pt modelId="{58695E40-98A0-4E3E-A29C-CC2736866E0D}">
      <dgm:prSet/>
      <dgm:spPr/>
      <dgm:t>
        <a:bodyPr/>
        <a:lstStyle/>
        <a:p>
          <a:pPr>
            <a:defRPr b="1"/>
          </a:pPr>
          <a:r>
            <a:rPr lang="en-US"/>
            <a:t>3 Feb.</a:t>
          </a:r>
        </a:p>
      </dgm:t>
    </dgm:pt>
    <dgm:pt modelId="{5FF258A2-965C-407C-BAAE-F4A0077461FA}" type="parTrans" cxnId="{F1BA7ED2-2E1B-462C-B03F-EF2CA8A0095E}">
      <dgm:prSet/>
      <dgm:spPr/>
      <dgm:t>
        <a:bodyPr/>
        <a:lstStyle/>
        <a:p>
          <a:endParaRPr lang="en-US"/>
        </a:p>
      </dgm:t>
    </dgm:pt>
    <dgm:pt modelId="{713D3BE4-7435-4FC9-BB18-3B45C9BC482D}" type="sibTrans" cxnId="{F1BA7ED2-2E1B-462C-B03F-EF2CA8A0095E}">
      <dgm:prSet/>
      <dgm:spPr/>
      <dgm:t>
        <a:bodyPr/>
        <a:lstStyle/>
        <a:p>
          <a:endParaRPr lang="en-US"/>
        </a:p>
      </dgm:t>
    </dgm:pt>
    <dgm:pt modelId="{1C267403-0777-4C66-BA18-E1DB26E2A9A6}">
      <dgm:prSet/>
      <dgm:spPr/>
      <dgm:t>
        <a:bodyPr/>
        <a:lstStyle/>
        <a:p>
          <a:r>
            <a:rPr lang="en-US"/>
            <a:t>Final Project Proposal</a:t>
          </a:r>
        </a:p>
      </dgm:t>
    </dgm:pt>
    <dgm:pt modelId="{14CEEC74-C529-407D-80E6-C81DAA189B8B}" type="parTrans" cxnId="{8BD4C9B0-C979-44F6-A0EA-BC8A562D132D}">
      <dgm:prSet/>
      <dgm:spPr/>
      <dgm:t>
        <a:bodyPr/>
        <a:lstStyle/>
        <a:p>
          <a:endParaRPr lang="en-US"/>
        </a:p>
      </dgm:t>
    </dgm:pt>
    <dgm:pt modelId="{0B55D693-4A13-487F-B5B4-7DF7C22D5218}" type="sibTrans" cxnId="{8BD4C9B0-C979-44F6-A0EA-BC8A562D132D}">
      <dgm:prSet/>
      <dgm:spPr/>
      <dgm:t>
        <a:bodyPr/>
        <a:lstStyle/>
        <a:p>
          <a:endParaRPr lang="en-US"/>
        </a:p>
      </dgm:t>
    </dgm:pt>
    <dgm:pt modelId="{5B027A1B-E1AE-46F6-BC91-B29A8681C3EA}">
      <dgm:prSet/>
      <dgm:spPr/>
      <dgm:t>
        <a:bodyPr/>
        <a:lstStyle/>
        <a:p>
          <a:pPr>
            <a:defRPr b="1"/>
          </a:pPr>
          <a:r>
            <a:rPr lang="en-US"/>
            <a:t>17 Feb.</a:t>
          </a:r>
        </a:p>
      </dgm:t>
    </dgm:pt>
    <dgm:pt modelId="{A32ECB5B-821C-4CBD-A0B4-EBFC3F10BD0B}" type="parTrans" cxnId="{582DF3B9-50B7-4CFC-941F-8F1B95BDF714}">
      <dgm:prSet/>
      <dgm:spPr/>
      <dgm:t>
        <a:bodyPr/>
        <a:lstStyle/>
        <a:p>
          <a:endParaRPr lang="en-US"/>
        </a:p>
      </dgm:t>
    </dgm:pt>
    <dgm:pt modelId="{AF34A173-B503-42D4-A66B-3EDD58159AE2}" type="sibTrans" cxnId="{582DF3B9-50B7-4CFC-941F-8F1B95BDF714}">
      <dgm:prSet/>
      <dgm:spPr/>
      <dgm:t>
        <a:bodyPr/>
        <a:lstStyle/>
        <a:p>
          <a:endParaRPr lang="en-US"/>
        </a:p>
      </dgm:t>
    </dgm:pt>
    <dgm:pt modelId="{340FD0F6-8639-4824-843F-721EEFAE9F08}">
      <dgm:prSet/>
      <dgm:spPr/>
      <dgm:t>
        <a:bodyPr/>
        <a:lstStyle/>
        <a:p>
          <a:r>
            <a:rPr lang="en-US"/>
            <a:t>Data Collection, visualization, exploration,  processing </a:t>
          </a:r>
        </a:p>
      </dgm:t>
    </dgm:pt>
    <dgm:pt modelId="{C04C94C4-5C84-4E7A-87AE-5482E50C1EF0}" type="parTrans" cxnId="{CCECE43F-2807-4713-9563-2B530054C83A}">
      <dgm:prSet/>
      <dgm:spPr/>
      <dgm:t>
        <a:bodyPr/>
        <a:lstStyle/>
        <a:p>
          <a:endParaRPr lang="en-US"/>
        </a:p>
      </dgm:t>
    </dgm:pt>
    <dgm:pt modelId="{B47AAF13-F5E3-4467-8E27-4DCF5FA2D5FE}" type="sibTrans" cxnId="{CCECE43F-2807-4713-9563-2B530054C83A}">
      <dgm:prSet/>
      <dgm:spPr/>
      <dgm:t>
        <a:bodyPr/>
        <a:lstStyle/>
        <a:p>
          <a:endParaRPr lang="en-US"/>
        </a:p>
      </dgm:t>
    </dgm:pt>
    <dgm:pt modelId="{F8F0E4D4-FA17-4ED0-BB2B-12BBD8A9F8C8}">
      <dgm:prSet/>
      <dgm:spPr/>
      <dgm:t>
        <a:bodyPr/>
        <a:lstStyle/>
        <a:p>
          <a:pPr>
            <a:defRPr b="1"/>
          </a:pPr>
          <a:r>
            <a:rPr lang="en-US"/>
            <a:t>3 Mar.</a:t>
          </a:r>
        </a:p>
      </dgm:t>
    </dgm:pt>
    <dgm:pt modelId="{6B3C482F-7F61-4562-971B-58EDF22708B2}" type="parTrans" cxnId="{D94302F3-2303-43E8-9562-F70D38FB0272}">
      <dgm:prSet/>
      <dgm:spPr/>
      <dgm:t>
        <a:bodyPr/>
        <a:lstStyle/>
        <a:p>
          <a:endParaRPr lang="en-US"/>
        </a:p>
      </dgm:t>
    </dgm:pt>
    <dgm:pt modelId="{53E8BF18-820A-454A-8F27-C4DDB1D9E3B1}" type="sibTrans" cxnId="{D94302F3-2303-43E8-9562-F70D38FB0272}">
      <dgm:prSet/>
      <dgm:spPr/>
      <dgm:t>
        <a:bodyPr/>
        <a:lstStyle/>
        <a:p>
          <a:endParaRPr lang="en-US"/>
        </a:p>
      </dgm:t>
    </dgm:pt>
    <dgm:pt modelId="{B38D39E4-00BB-44ED-B35C-C648188847A5}">
      <dgm:prSet/>
      <dgm:spPr/>
      <dgm:t>
        <a:bodyPr/>
        <a:lstStyle/>
        <a:p>
          <a:r>
            <a:rPr lang="en-US"/>
            <a:t>Exploration of Candidate Data mining and Selecting the Final Model</a:t>
          </a:r>
        </a:p>
      </dgm:t>
    </dgm:pt>
    <dgm:pt modelId="{8B099BA8-E3C6-4974-BF68-85D94DE775E8}" type="parTrans" cxnId="{C582972D-A77A-422F-80C4-53D0ED3AAED9}">
      <dgm:prSet/>
      <dgm:spPr/>
      <dgm:t>
        <a:bodyPr/>
        <a:lstStyle/>
        <a:p>
          <a:endParaRPr lang="en-US"/>
        </a:p>
      </dgm:t>
    </dgm:pt>
    <dgm:pt modelId="{C68F7314-FB17-4C18-A8BA-1AF1A08753FF}" type="sibTrans" cxnId="{C582972D-A77A-422F-80C4-53D0ED3AAED9}">
      <dgm:prSet/>
      <dgm:spPr/>
      <dgm:t>
        <a:bodyPr/>
        <a:lstStyle/>
        <a:p>
          <a:endParaRPr lang="en-US"/>
        </a:p>
      </dgm:t>
    </dgm:pt>
    <dgm:pt modelId="{EF93F41E-F7A7-4CEC-91E9-2F472ACA0E92}">
      <dgm:prSet/>
      <dgm:spPr/>
      <dgm:t>
        <a:bodyPr/>
        <a:lstStyle/>
        <a:p>
          <a:pPr>
            <a:defRPr b="1"/>
          </a:pPr>
          <a:r>
            <a:rPr lang="en-US"/>
            <a:t>24 Mar.</a:t>
          </a:r>
        </a:p>
      </dgm:t>
    </dgm:pt>
    <dgm:pt modelId="{9B8651A3-A093-4B9F-BBA4-A165F4A00D0D}" type="parTrans" cxnId="{63AC4351-AB28-4FE2-9C69-A5C017DC9D85}">
      <dgm:prSet/>
      <dgm:spPr/>
      <dgm:t>
        <a:bodyPr/>
        <a:lstStyle/>
        <a:p>
          <a:endParaRPr lang="en-US"/>
        </a:p>
      </dgm:t>
    </dgm:pt>
    <dgm:pt modelId="{0D8424C9-53D9-4C35-A19D-31918050511C}" type="sibTrans" cxnId="{63AC4351-AB28-4FE2-9C69-A5C017DC9D85}">
      <dgm:prSet/>
      <dgm:spPr/>
      <dgm:t>
        <a:bodyPr/>
        <a:lstStyle/>
        <a:p>
          <a:endParaRPr lang="en-US"/>
        </a:p>
      </dgm:t>
    </dgm:pt>
    <dgm:pt modelId="{D7E74E5C-3A0B-45D6-AA40-C602D8F69C23}">
      <dgm:prSet/>
      <dgm:spPr/>
      <dgm:t>
        <a:bodyPr/>
        <a:lstStyle/>
        <a:p>
          <a:r>
            <a:rPr lang="en-US"/>
            <a:t>Model Performance Evaluation and Interpretation</a:t>
          </a:r>
        </a:p>
      </dgm:t>
    </dgm:pt>
    <dgm:pt modelId="{8066758C-4B45-45AD-8793-74E6665AD4E8}" type="parTrans" cxnId="{14EAE593-C6E2-453E-9AA8-9C271839FA1C}">
      <dgm:prSet/>
      <dgm:spPr/>
      <dgm:t>
        <a:bodyPr/>
        <a:lstStyle/>
        <a:p>
          <a:endParaRPr lang="en-US"/>
        </a:p>
      </dgm:t>
    </dgm:pt>
    <dgm:pt modelId="{1940A2D8-4B69-4AB3-B773-EF48CB675109}" type="sibTrans" cxnId="{14EAE593-C6E2-453E-9AA8-9C271839FA1C}">
      <dgm:prSet/>
      <dgm:spPr/>
      <dgm:t>
        <a:bodyPr/>
        <a:lstStyle/>
        <a:p>
          <a:endParaRPr lang="en-US"/>
        </a:p>
      </dgm:t>
    </dgm:pt>
    <dgm:pt modelId="{20755D5F-1330-402C-89E9-18B78C2BB985}">
      <dgm:prSet/>
      <dgm:spPr/>
      <dgm:t>
        <a:bodyPr/>
        <a:lstStyle/>
        <a:p>
          <a:pPr>
            <a:defRPr b="1"/>
          </a:pPr>
          <a:r>
            <a:rPr lang="en-US"/>
            <a:t>7 Apr.</a:t>
          </a:r>
        </a:p>
      </dgm:t>
    </dgm:pt>
    <dgm:pt modelId="{C52F3DE8-1933-40F3-B330-DFD525C26493}" type="parTrans" cxnId="{C2DB152D-3B70-4454-AA89-7CEDAE6FF4FD}">
      <dgm:prSet/>
      <dgm:spPr/>
      <dgm:t>
        <a:bodyPr/>
        <a:lstStyle/>
        <a:p>
          <a:endParaRPr lang="en-US"/>
        </a:p>
      </dgm:t>
    </dgm:pt>
    <dgm:pt modelId="{71133ADF-CA28-40D2-A436-E37F4E7721FA}" type="sibTrans" cxnId="{C2DB152D-3B70-4454-AA89-7CEDAE6FF4FD}">
      <dgm:prSet/>
      <dgm:spPr/>
      <dgm:t>
        <a:bodyPr/>
        <a:lstStyle/>
        <a:p>
          <a:endParaRPr lang="en-US"/>
        </a:p>
      </dgm:t>
    </dgm:pt>
    <dgm:pt modelId="{6ED018BF-AB7A-457C-A812-FDC533AFBDCC}">
      <dgm:prSet/>
      <dgm:spPr/>
      <dgm:t>
        <a:bodyPr/>
        <a:lstStyle/>
        <a:p>
          <a:r>
            <a:rPr lang="en-US"/>
            <a:t>Draft of Project Report</a:t>
          </a:r>
        </a:p>
      </dgm:t>
    </dgm:pt>
    <dgm:pt modelId="{4BDCCC11-FD33-489B-89B1-D9785C028CF6}" type="parTrans" cxnId="{796842DF-8D73-4127-BDC6-0F1448089608}">
      <dgm:prSet/>
      <dgm:spPr/>
      <dgm:t>
        <a:bodyPr/>
        <a:lstStyle/>
        <a:p>
          <a:endParaRPr lang="en-US"/>
        </a:p>
      </dgm:t>
    </dgm:pt>
    <dgm:pt modelId="{D3FFC3B7-844C-4529-B9A5-30A0E55CEFB2}" type="sibTrans" cxnId="{796842DF-8D73-4127-BDC6-0F1448089608}">
      <dgm:prSet/>
      <dgm:spPr/>
      <dgm:t>
        <a:bodyPr/>
        <a:lstStyle/>
        <a:p>
          <a:endParaRPr lang="en-US"/>
        </a:p>
      </dgm:t>
    </dgm:pt>
    <dgm:pt modelId="{18973F19-5969-4AA7-A0D4-EA6BD56056A5}">
      <dgm:prSet/>
      <dgm:spPr/>
      <dgm:t>
        <a:bodyPr/>
        <a:lstStyle/>
        <a:p>
          <a:pPr>
            <a:defRPr b="1"/>
          </a:pPr>
          <a:r>
            <a:rPr lang="en-US"/>
            <a:t>16 </a:t>
          </a:r>
          <a:r>
            <a:rPr lang="en-US" dirty="0"/>
            <a:t>Apr.</a:t>
          </a:r>
        </a:p>
      </dgm:t>
    </dgm:pt>
    <dgm:pt modelId="{B136313F-3AF0-4651-9D50-FF5C8E60E63B}" type="parTrans" cxnId="{AF164557-9964-43F2-BBE4-DEBE5AE8E48F}">
      <dgm:prSet/>
      <dgm:spPr/>
      <dgm:t>
        <a:bodyPr/>
        <a:lstStyle/>
        <a:p>
          <a:endParaRPr lang="en-US"/>
        </a:p>
      </dgm:t>
    </dgm:pt>
    <dgm:pt modelId="{716E1E0A-EF64-4F19-8C8A-8CCD39D2DFEF}" type="sibTrans" cxnId="{AF164557-9964-43F2-BBE4-DEBE5AE8E48F}">
      <dgm:prSet/>
      <dgm:spPr/>
      <dgm:t>
        <a:bodyPr/>
        <a:lstStyle/>
        <a:p>
          <a:endParaRPr lang="en-US"/>
        </a:p>
      </dgm:t>
    </dgm:pt>
    <dgm:pt modelId="{C9CFCF15-F6D1-4CEA-B965-D6235CA9E727}">
      <dgm:prSet/>
      <dgm:spPr/>
      <dgm:t>
        <a:bodyPr/>
        <a:lstStyle/>
        <a:p>
          <a:r>
            <a:rPr lang="en-US"/>
            <a:t>Draft of Project presentation and Recording</a:t>
          </a:r>
        </a:p>
      </dgm:t>
    </dgm:pt>
    <dgm:pt modelId="{8CC0F30B-103D-4D30-846A-903ADDBE7BC8}" type="parTrans" cxnId="{2A562EDF-F350-4D8E-92C1-FD0BB9E4B4DD}">
      <dgm:prSet/>
      <dgm:spPr/>
      <dgm:t>
        <a:bodyPr/>
        <a:lstStyle/>
        <a:p>
          <a:endParaRPr lang="en-US"/>
        </a:p>
      </dgm:t>
    </dgm:pt>
    <dgm:pt modelId="{114EFF67-0514-4B64-A9AB-6DC63DCC4972}" type="sibTrans" cxnId="{2A562EDF-F350-4D8E-92C1-FD0BB9E4B4DD}">
      <dgm:prSet/>
      <dgm:spPr/>
      <dgm:t>
        <a:bodyPr/>
        <a:lstStyle/>
        <a:p>
          <a:endParaRPr lang="en-US"/>
        </a:p>
      </dgm:t>
    </dgm:pt>
    <dgm:pt modelId="{E6FB5A10-A8B7-4E31-90FD-3BCF4002BABF}">
      <dgm:prSet/>
      <dgm:spPr/>
      <dgm:t>
        <a:bodyPr/>
        <a:lstStyle/>
        <a:p>
          <a:pPr>
            <a:defRPr b="1"/>
          </a:pPr>
          <a:r>
            <a:rPr lang="en-US"/>
            <a:t>22 Apr.</a:t>
          </a:r>
        </a:p>
      </dgm:t>
    </dgm:pt>
    <dgm:pt modelId="{65BB0876-9DD7-40FC-A9BB-82B16AF151B0}" type="parTrans" cxnId="{6821122B-7C5C-480A-9393-2467E52E1F3F}">
      <dgm:prSet/>
      <dgm:spPr/>
      <dgm:t>
        <a:bodyPr/>
        <a:lstStyle/>
        <a:p>
          <a:endParaRPr lang="en-US"/>
        </a:p>
      </dgm:t>
    </dgm:pt>
    <dgm:pt modelId="{0B5BB672-A017-49C0-B08D-0B3A56751B27}" type="sibTrans" cxnId="{6821122B-7C5C-480A-9393-2467E52E1F3F}">
      <dgm:prSet/>
      <dgm:spPr/>
      <dgm:t>
        <a:bodyPr/>
        <a:lstStyle/>
        <a:p>
          <a:endParaRPr lang="en-US"/>
        </a:p>
      </dgm:t>
    </dgm:pt>
    <dgm:pt modelId="{42F9EA9A-C479-45B1-842C-F43B60C5561F}">
      <dgm:prSet/>
      <dgm:spPr/>
      <dgm:t>
        <a:bodyPr/>
        <a:lstStyle/>
        <a:p>
          <a:r>
            <a:rPr lang="en-US"/>
            <a:t>Final Project Report, Code Submission, Presentation Slides and Recording</a:t>
          </a:r>
        </a:p>
      </dgm:t>
    </dgm:pt>
    <dgm:pt modelId="{98374285-C259-4010-98E6-DDDBF5F8F690}" type="parTrans" cxnId="{B91FDDF8-D910-4B5F-BD32-A96DA23987AD}">
      <dgm:prSet/>
      <dgm:spPr/>
      <dgm:t>
        <a:bodyPr/>
        <a:lstStyle/>
        <a:p>
          <a:endParaRPr lang="en-US"/>
        </a:p>
      </dgm:t>
    </dgm:pt>
    <dgm:pt modelId="{D5F4F293-D34A-4687-A43E-2646AF071959}" type="sibTrans" cxnId="{B91FDDF8-D910-4B5F-BD32-A96DA23987AD}">
      <dgm:prSet/>
      <dgm:spPr/>
      <dgm:t>
        <a:bodyPr/>
        <a:lstStyle/>
        <a:p>
          <a:endParaRPr lang="en-US"/>
        </a:p>
      </dgm:t>
    </dgm:pt>
    <dgm:pt modelId="{8EDB0E0D-065A-4C82-8DD2-0ABAE9F30943}" type="pres">
      <dgm:prSet presAssocID="{97C2E6F0-15AA-4838-80AC-DA18976FBBB2}" presName="root" presStyleCnt="0">
        <dgm:presLayoutVars>
          <dgm:chMax/>
          <dgm:chPref/>
          <dgm:animLvl val="lvl"/>
        </dgm:presLayoutVars>
      </dgm:prSet>
      <dgm:spPr/>
    </dgm:pt>
    <dgm:pt modelId="{0F3CC373-C2B3-44B5-B1C0-46E09F9C80DD}" type="pres">
      <dgm:prSet presAssocID="{97C2E6F0-15AA-4838-80AC-DA18976FBBB2}" presName="divider" presStyleLbl="fgAccFollowNode1" presStyleIdx="0" presStyleCnt="1"/>
      <dgm:spPr>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gm:spPr>
    </dgm:pt>
    <dgm:pt modelId="{280E91F1-3FD2-46E6-8E1F-243DE92ED89D}" type="pres">
      <dgm:prSet presAssocID="{97C2E6F0-15AA-4838-80AC-DA18976FBBB2}" presName="nodes" presStyleCnt="0">
        <dgm:presLayoutVars>
          <dgm:chMax/>
          <dgm:chPref/>
          <dgm:animLvl val="lvl"/>
        </dgm:presLayoutVars>
      </dgm:prSet>
      <dgm:spPr/>
    </dgm:pt>
    <dgm:pt modelId="{FDF850E6-1338-418A-88B7-1DF712AC356C}" type="pres">
      <dgm:prSet presAssocID="{D3D78550-E19E-430C-A4FF-53CD1C7BE638}" presName="composite" presStyleCnt="0"/>
      <dgm:spPr/>
    </dgm:pt>
    <dgm:pt modelId="{F9D168EF-B06A-4A01-8D35-F2C9589B2665}" type="pres">
      <dgm:prSet presAssocID="{D3D78550-E19E-430C-A4FF-53CD1C7BE638}" presName="L1TextContainer" presStyleLbl="revTx" presStyleIdx="0" presStyleCnt="8">
        <dgm:presLayoutVars>
          <dgm:chMax val="1"/>
          <dgm:chPref val="1"/>
          <dgm:bulletEnabled val="1"/>
        </dgm:presLayoutVars>
      </dgm:prSet>
      <dgm:spPr/>
    </dgm:pt>
    <dgm:pt modelId="{E21BD6E5-59B1-459D-A472-25CBF68DF52F}" type="pres">
      <dgm:prSet presAssocID="{D3D78550-E19E-430C-A4FF-53CD1C7BE638}" presName="L2TextContainerWrapper" presStyleCnt="0">
        <dgm:presLayoutVars>
          <dgm:chMax val="0"/>
          <dgm:chPref val="0"/>
          <dgm:bulletEnabled val="1"/>
        </dgm:presLayoutVars>
      </dgm:prSet>
      <dgm:spPr/>
    </dgm:pt>
    <dgm:pt modelId="{CFE25E6C-D8E5-44DA-820B-DB87BCC41BFF}" type="pres">
      <dgm:prSet presAssocID="{D3D78550-E19E-430C-A4FF-53CD1C7BE638}" presName="L2TextContainer" presStyleLbl="bgAcc1" presStyleIdx="0" presStyleCnt="8"/>
      <dgm:spPr/>
    </dgm:pt>
    <dgm:pt modelId="{C062DE99-0520-48F6-926A-D2A5EDA33625}" type="pres">
      <dgm:prSet presAssocID="{D3D78550-E19E-430C-A4FF-53CD1C7BE638}" presName="FlexibleEmptyPlaceHolder" presStyleCnt="0"/>
      <dgm:spPr/>
    </dgm:pt>
    <dgm:pt modelId="{A3513F5D-37D0-4DB2-BEDC-CD19EFBF1703}" type="pres">
      <dgm:prSet presAssocID="{D3D78550-E19E-430C-A4FF-53CD1C7BE638}" presName="ConnectLine" presStyleLbl="sibTrans1D1" presStyleIdx="0" presStyleCnt="8"/>
      <dgm:spPr>
        <a:noFill/>
        <a:ln w="6350" cap="flat" cmpd="sng" algn="ctr">
          <a:solidFill>
            <a:schemeClr val="accent5">
              <a:hueOff val="0"/>
              <a:satOff val="0"/>
              <a:lumOff val="0"/>
              <a:alphaOff val="0"/>
            </a:schemeClr>
          </a:solidFill>
          <a:prstDash val="dash"/>
          <a:miter lim="800000"/>
        </a:ln>
        <a:effectLst/>
      </dgm:spPr>
    </dgm:pt>
    <dgm:pt modelId="{905D55C1-A567-4F86-9A59-54C61113D83A}" type="pres">
      <dgm:prSet presAssocID="{D3D78550-E19E-430C-A4FF-53CD1C7BE638}" presName="ConnectorPoint" presStyleLbl="alignNode1" presStyleIdx="0" presStyleCnt="8"/>
      <dgm:spPr/>
    </dgm:pt>
    <dgm:pt modelId="{F259FE8A-651A-48FB-AF00-774933161AC4}" type="pres">
      <dgm:prSet presAssocID="{D3D78550-E19E-430C-A4FF-53CD1C7BE638}" presName="EmptyPlaceHolder" presStyleCnt="0"/>
      <dgm:spPr/>
    </dgm:pt>
    <dgm:pt modelId="{72309A7A-8E00-4AE4-97B0-0432D4F264C9}" type="pres">
      <dgm:prSet presAssocID="{0A46CE13-A217-41EA-9573-A84CCD94A694}" presName="spaceBetweenRectangles" presStyleCnt="0"/>
      <dgm:spPr/>
    </dgm:pt>
    <dgm:pt modelId="{1C9BDD6C-1E7B-4D64-ACB0-88E0ED7AC6BF}" type="pres">
      <dgm:prSet presAssocID="{58695E40-98A0-4E3E-A29C-CC2736866E0D}" presName="composite" presStyleCnt="0"/>
      <dgm:spPr/>
    </dgm:pt>
    <dgm:pt modelId="{A6CF3A40-80B8-400E-913B-79F63053BF53}" type="pres">
      <dgm:prSet presAssocID="{58695E40-98A0-4E3E-A29C-CC2736866E0D}" presName="L1TextContainer" presStyleLbl="revTx" presStyleIdx="1" presStyleCnt="8">
        <dgm:presLayoutVars>
          <dgm:chMax val="1"/>
          <dgm:chPref val="1"/>
          <dgm:bulletEnabled val="1"/>
        </dgm:presLayoutVars>
      </dgm:prSet>
      <dgm:spPr/>
    </dgm:pt>
    <dgm:pt modelId="{42E47DB4-7280-4AC8-9EF3-2B398F74FEAF}" type="pres">
      <dgm:prSet presAssocID="{58695E40-98A0-4E3E-A29C-CC2736866E0D}" presName="L2TextContainerWrapper" presStyleCnt="0">
        <dgm:presLayoutVars>
          <dgm:chMax val="0"/>
          <dgm:chPref val="0"/>
          <dgm:bulletEnabled val="1"/>
        </dgm:presLayoutVars>
      </dgm:prSet>
      <dgm:spPr/>
    </dgm:pt>
    <dgm:pt modelId="{33B6461D-6E69-4A60-80C9-759D192BA741}" type="pres">
      <dgm:prSet presAssocID="{58695E40-98A0-4E3E-A29C-CC2736866E0D}" presName="L2TextContainer" presStyleLbl="bgAcc1" presStyleIdx="1" presStyleCnt="8"/>
      <dgm:spPr/>
    </dgm:pt>
    <dgm:pt modelId="{EA836D15-52FF-425C-B004-97FAF38DD13A}" type="pres">
      <dgm:prSet presAssocID="{58695E40-98A0-4E3E-A29C-CC2736866E0D}" presName="FlexibleEmptyPlaceHolder" presStyleCnt="0"/>
      <dgm:spPr/>
    </dgm:pt>
    <dgm:pt modelId="{F6C6C475-7538-4D72-9BF0-1C763585C431}" type="pres">
      <dgm:prSet presAssocID="{58695E40-98A0-4E3E-A29C-CC2736866E0D}" presName="ConnectLine" presStyleLbl="sibTrans1D1" presStyleIdx="1" presStyleCnt="8"/>
      <dgm:spPr>
        <a:noFill/>
        <a:ln w="6350" cap="flat" cmpd="sng" algn="ctr">
          <a:solidFill>
            <a:schemeClr val="accent5">
              <a:hueOff val="0"/>
              <a:satOff val="0"/>
              <a:lumOff val="0"/>
              <a:alphaOff val="0"/>
            </a:schemeClr>
          </a:solidFill>
          <a:prstDash val="dash"/>
          <a:miter lim="800000"/>
        </a:ln>
        <a:effectLst/>
      </dgm:spPr>
    </dgm:pt>
    <dgm:pt modelId="{397C6EA5-0FFF-4686-BB81-6D27D7B802BF}" type="pres">
      <dgm:prSet presAssocID="{58695E40-98A0-4E3E-A29C-CC2736866E0D}" presName="ConnectorPoint" presStyleLbl="alignNode1" presStyleIdx="1" presStyleCnt="8"/>
      <dgm:spPr/>
    </dgm:pt>
    <dgm:pt modelId="{3D9CDF6C-30FE-41BF-A437-F5A71D30ED36}" type="pres">
      <dgm:prSet presAssocID="{58695E40-98A0-4E3E-A29C-CC2736866E0D}" presName="EmptyPlaceHolder" presStyleCnt="0"/>
      <dgm:spPr/>
    </dgm:pt>
    <dgm:pt modelId="{896E1963-2111-479F-AD93-9276FA1963AF}" type="pres">
      <dgm:prSet presAssocID="{713D3BE4-7435-4FC9-BB18-3B45C9BC482D}" presName="spaceBetweenRectangles" presStyleCnt="0"/>
      <dgm:spPr/>
    </dgm:pt>
    <dgm:pt modelId="{34C2DDCC-8E0B-4D9D-8A6B-DDA04DD94FFB}" type="pres">
      <dgm:prSet presAssocID="{5B027A1B-E1AE-46F6-BC91-B29A8681C3EA}" presName="composite" presStyleCnt="0"/>
      <dgm:spPr/>
    </dgm:pt>
    <dgm:pt modelId="{B96B3BC1-712D-492B-AEE3-84459E843540}" type="pres">
      <dgm:prSet presAssocID="{5B027A1B-E1AE-46F6-BC91-B29A8681C3EA}" presName="L1TextContainer" presStyleLbl="revTx" presStyleIdx="2" presStyleCnt="8">
        <dgm:presLayoutVars>
          <dgm:chMax val="1"/>
          <dgm:chPref val="1"/>
          <dgm:bulletEnabled val="1"/>
        </dgm:presLayoutVars>
      </dgm:prSet>
      <dgm:spPr/>
    </dgm:pt>
    <dgm:pt modelId="{31E4D313-B61A-4DD4-9F2F-D338A787007F}" type="pres">
      <dgm:prSet presAssocID="{5B027A1B-E1AE-46F6-BC91-B29A8681C3EA}" presName="L2TextContainerWrapper" presStyleCnt="0">
        <dgm:presLayoutVars>
          <dgm:chMax val="0"/>
          <dgm:chPref val="0"/>
          <dgm:bulletEnabled val="1"/>
        </dgm:presLayoutVars>
      </dgm:prSet>
      <dgm:spPr/>
    </dgm:pt>
    <dgm:pt modelId="{D998C5B6-CE82-4636-A8C5-CF89040EE8B2}" type="pres">
      <dgm:prSet presAssocID="{5B027A1B-E1AE-46F6-BC91-B29A8681C3EA}" presName="L2TextContainer" presStyleLbl="bgAcc1" presStyleIdx="2" presStyleCnt="8"/>
      <dgm:spPr/>
    </dgm:pt>
    <dgm:pt modelId="{9EAE2002-60E0-4C72-ADE3-FDA4C654E449}" type="pres">
      <dgm:prSet presAssocID="{5B027A1B-E1AE-46F6-BC91-B29A8681C3EA}" presName="FlexibleEmptyPlaceHolder" presStyleCnt="0"/>
      <dgm:spPr/>
    </dgm:pt>
    <dgm:pt modelId="{9CEC122B-2DDC-4AED-AF93-FD55E2A39C4A}" type="pres">
      <dgm:prSet presAssocID="{5B027A1B-E1AE-46F6-BC91-B29A8681C3EA}" presName="ConnectLine" presStyleLbl="sibTrans1D1" presStyleIdx="2" presStyleCnt="8"/>
      <dgm:spPr>
        <a:noFill/>
        <a:ln w="6350" cap="flat" cmpd="sng" algn="ctr">
          <a:solidFill>
            <a:schemeClr val="accent5">
              <a:hueOff val="0"/>
              <a:satOff val="0"/>
              <a:lumOff val="0"/>
              <a:alphaOff val="0"/>
            </a:schemeClr>
          </a:solidFill>
          <a:prstDash val="dash"/>
          <a:miter lim="800000"/>
        </a:ln>
        <a:effectLst/>
      </dgm:spPr>
    </dgm:pt>
    <dgm:pt modelId="{E4F7C3C3-F636-4233-9912-3E2C82D09D28}" type="pres">
      <dgm:prSet presAssocID="{5B027A1B-E1AE-46F6-BC91-B29A8681C3EA}" presName="ConnectorPoint" presStyleLbl="alignNode1" presStyleIdx="2" presStyleCnt="8"/>
      <dgm:spPr/>
    </dgm:pt>
    <dgm:pt modelId="{BD81468A-9610-40E0-A3A5-3F12DE2797AB}" type="pres">
      <dgm:prSet presAssocID="{5B027A1B-E1AE-46F6-BC91-B29A8681C3EA}" presName="EmptyPlaceHolder" presStyleCnt="0"/>
      <dgm:spPr/>
    </dgm:pt>
    <dgm:pt modelId="{ECDEAB36-6AEF-4D3E-8477-E4110901F3D2}" type="pres">
      <dgm:prSet presAssocID="{AF34A173-B503-42D4-A66B-3EDD58159AE2}" presName="spaceBetweenRectangles" presStyleCnt="0"/>
      <dgm:spPr/>
    </dgm:pt>
    <dgm:pt modelId="{72D0929D-8BB0-4178-9D8C-CFCA1F5D3093}" type="pres">
      <dgm:prSet presAssocID="{F8F0E4D4-FA17-4ED0-BB2B-12BBD8A9F8C8}" presName="composite" presStyleCnt="0"/>
      <dgm:spPr/>
    </dgm:pt>
    <dgm:pt modelId="{4FC85314-DEDE-43DF-940C-5BA548E566AD}" type="pres">
      <dgm:prSet presAssocID="{F8F0E4D4-FA17-4ED0-BB2B-12BBD8A9F8C8}" presName="L1TextContainer" presStyleLbl="revTx" presStyleIdx="3" presStyleCnt="8">
        <dgm:presLayoutVars>
          <dgm:chMax val="1"/>
          <dgm:chPref val="1"/>
          <dgm:bulletEnabled val="1"/>
        </dgm:presLayoutVars>
      </dgm:prSet>
      <dgm:spPr/>
    </dgm:pt>
    <dgm:pt modelId="{15C537F3-DACE-4CA3-8F8F-B30D9252E3E8}" type="pres">
      <dgm:prSet presAssocID="{F8F0E4D4-FA17-4ED0-BB2B-12BBD8A9F8C8}" presName="L2TextContainerWrapper" presStyleCnt="0">
        <dgm:presLayoutVars>
          <dgm:chMax val="0"/>
          <dgm:chPref val="0"/>
          <dgm:bulletEnabled val="1"/>
        </dgm:presLayoutVars>
      </dgm:prSet>
      <dgm:spPr/>
    </dgm:pt>
    <dgm:pt modelId="{0FC2FFF1-8E96-43C1-9464-D9347D18513D}" type="pres">
      <dgm:prSet presAssocID="{F8F0E4D4-FA17-4ED0-BB2B-12BBD8A9F8C8}" presName="L2TextContainer" presStyleLbl="bgAcc1" presStyleIdx="3" presStyleCnt="8"/>
      <dgm:spPr/>
    </dgm:pt>
    <dgm:pt modelId="{2F99D3FB-89E8-4C48-8DE2-E283918C5524}" type="pres">
      <dgm:prSet presAssocID="{F8F0E4D4-FA17-4ED0-BB2B-12BBD8A9F8C8}" presName="FlexibleEmptyPlaceHolder" presStyleCnt="0"/>
      <dgm:spPr/>
    </dgm:pt>
    <dgm:pt modelId="{3A6E9A0D-FC27-433D-9522-BE88A29DED18}" type="pres">
      <dgm:prSet presAssocID="{F8F0E4D4-FA17-4ED0-BB2B-12BBD8A9F8C8}" presName="ConnectLine" presStyleLbl="sibTrans1D1" presStyleIdx="3" presStyleCnt="8"/>
      <dgm:spPr>
        <a:noFill/>
        <a:ln w="6350" cap="flat" cmpd="sng" algn="ctr">
          <a:solidFill>
            <a:schemeClr val="accent5">
              <a:hueOff val="0"/>
              <a:satOff val="0"/>
              <a:lumOff val="0"/>
              <a:alphaOff val="0"/>
            </a:schemeClr>
          </a:solidFill>
          <a:prstDash val="dash"/>
          <a:miter lim="800000"/>
        </a:ln>
        <a:effectLst/>
      </dgm:spPr>
    </dgm:pt>
    <dgm:pt modelId="{70E4C4B6-C331-4441-805A-8BF16C90D99D}" type="pres">
      <dgm:prSet presAssocID="{F8F0E4D4-FA17-4ED0-BB2B-12BBD8A9F8C8}" presName="ConnectorPoint" presStyleLbl="alignNode1" presStyleIdx="3" presStyleCnt="8"/>
      <dgm:spPr/>
    </dgm:pt>
    <dgm:pt modelId="{03559584-45BF-4966-AF32-111876806E61}" type="pres">
      <dgm:prSet presAssocID="{F8F0E4D4-FA17-4ED0-BB2B-12BBD8A9F8C8}" presName="EmptyPlaceHolder" presStyleCnt="0"/>
      <dgm:spPr/>
    </dgm:pt>
    <dgm:pt modelId="{A53C1C4B-8A61-4285-8A67-C5DD1D3FFA04}" type="pres">
      <dgm:prSet presAssocID="{53E8BF18-820A-454A-8F27-C4DDB1D9E3B1}" presName="spaceBetweenRectangles" presStyleCnt="0"/>
      <dgm:spPr/>
    </dgm:pt>
    <dgm:pt modelId="{E16D31D8-A186-48B9-A710-0351E96A3B15}" type="pres">
      <dgm:prSet presAssocID="{EF93F41E-F7A7-4CEC-91E9-2F472ACA0E92}" presName="composite" presStyleCnt="0"/>
      <dgm:spPr/>
    </dgm:pt>
    <dgm:pt modelId="{410F8327-C377-47AD-AA47-DC6560056588}" type="pres">
      <dgm:prSet presAssocID="{EF93F41E-F7A7-4CEC-91E9-2F472ACA0E92}" presName="L1TextContainer" presStyleLbl="revTx" presStyleIdx="4" presStyleCnt="8">
        <dgm:presLayoutVars>
          <dgm:chMax val="1"/>
          <dgm:chPref val="1"/>
          <dgm:bulletEnabled val="1"/>
        </dgm:presLayoutVars>
      </dgm:prSet>
      <dgm:spPr/>
    </dgm:pt>
    <dgm:pt modelId="{054796E3-479E-4EB8-90F5-F5A5F8BAFBAC}" type="pres">
      <dgm:prSet presAssocID="{EF93F41E-F7A7-4CEC-91E9-2F472ACA0E92}" presName="L2TextContainerWrapper" presStyleCnt="0">
        <dgm:presLayoutVars>
          <dgm:chMax val="0"/>
          <dgm:chPref val="0"/>
          <dgm:bulletEnabled val="1"/>
        </dgm:presLayoutVars>
      </dgm:prSet>
      <dgm:spPr/>
    </dgm:pt>
    <dgm:pt modelId="{DD6714D8-56C1-4D2A-BC00-EF00CCABEAAB}" type="pres">
      <dgm:prSet presAssocID="{EF93F41E-F7A7-4CEC-91E9-2F472ACA0E92}" presName="L2TextContainer" presStyleLbl="bgAcc1" presStyleIdx="4" presStyleCnt="8"/>
      <dgm:spPr/>
    </dgm:pt>
    <dgm:pt modelId="{7823A008-7AC7-48CA-970D-41F1FCC31A0B}" type="pres">
      <dgm:prSet presAssocID="{EF93F41E-F7A7-4CEC-91E9-2F472ACA0E92}" presName="FlexibleEmptyPlaceHolder" presStyleCnt="0"/>
      <dgm:spPr/>
    </dgm:pt>
    <dgm:pt modelId="{6EE29DD3-E633-496C-8447-10CC8501CA7D}" type="pres">
      <dgm:prSet presAssocID="{EF93F41E-F7A7-4CEC-91E9-2F472ACA0E92}" presName="ConnectLine" presStyleLbl="sibTrans1D1" presStyleIdx="4" presStyleCnt="8"/>
      <dgm:spPr>
        <a:noFill/>
        <a:ln w="6350" cap="flat" cmpd="sng" algn="ctr">
          <a:solidFill>
            <a:schemeClr val="accent5">
              <a:hueOff val="0"/>
              <a:satOff val="0"/>
              <a:lumOff val="0"/>
              <a:alphaOff val="0"/>
            </a:schemeClr>
          </a:solidFill>
          <a:prstDash val="dash"/>
          <a:miter lim="800000"/>
        </a:ln>
        <a:effectLst/>
      </dgm:spPr>
    </dgm:pt>
    <dgm:pt modelId="{B81642FD-A47B-4866-84CC-AB869F55217D}" type="pres">
      <dgm:prSet presAssocID="{EF93F41E-F7A7-4CEC-91E9-2F472ACA0E92}" presName="ConnectorPoint" presStyleLbl="alignNode1" presStyleIdx="4" presStyleCnt="8"/>
      <dgm:spPr/>
    </dgm:pt>
    <dgm:pt modelId="{D400A8FC-B3F0-487D-A6E4-187BF51737F1}" type="pres">
      <dgm:prSet presAssocID="{EF93F41E-F7A7-4CEC-91E9-2F472ACA0E92}" presName="EmptyPlaceHolder" presStyleCnt="0"/>
      <dgm:spPr/>
    </dgm:pt>
    <dgm:pt modelId="{57D26665-060B-438F-BFD1-0B58E96B9142}" type="pres">
      <dgm:prSet presAssocID="{0D8424C9-53D9-4C35-A19D-31918050511C}" presName="spaceBetweenRectangles" presStyleCnt="0"/>
      <dgm:spPr/>
    </dgm:pt>
    <dgm:pt modelId="{994C6667-2D0C-429A-AE3F-5677C61AA4A2}" type="pres">
      <dgm:prSet presAssocID="{20755D5F-1330-402C-89E9-18B78C2BB985}" presName="composite" presStyleCnt="0"/>
      <dgm:spPr/>
    </dgm:pt>
    <dgm:pt modelId="{195A347B-A5DC-4EB1-90B7-DD641A005F8E}" type="pres">
      <dgm:prSet presAssocID="{20755D5F-1330-402C-89E9-18B78C2BB985}" presName="L1TextContainer" presStyleLbl="revTx" presStyleIdx="5" presStyleCnt="8">
        <dgm:presLayoutVars>
          <dgm:chMax val="1"/>
          <dgm:chPref val="1"/>
          <dgm:bulletEnabled val="1"/>
        </dgm:presLayoutVars>
      </dgm:prSet>
      <dgm:spPr/>
    </dgm:pt>
    <dgm:pt modelId="{C200F9E2-F6B2-4F6B-A788-6F7EC5A5A5A8}" type="pres">
      <dgm:prSet presAssocID="{20755D5F-1330-402C-89E9-18B78C2BB985}" presName="L2TextContainerWrapper" presStyleCnt="0">
        <dgm:presLayoutVars>
          <dgm:chMax val="0"/>
          <dgm:chPref val="0"/>
          <dgm:bulletEnabled val="1"/>
        </dgm:presLayoutVars>
      </dgm:prSet>
      <dgm:spPr/>
    </dgm:pt>
    <dgm:pt modelId="{F5A1DFB2-7A39-4A7C-A24B-D3D79F75DA31}" type="pres">
      <dgm:prSet presAssocID="{20755D5F-1330-402C-89E9-18B78C2BB985}" presName="L2TextContainer" presStyleLbl="bgAcc1" presStyleIdx="5" presStyleCnt="8"/>
      <dgm:spPr/>
    </dgm:pt>
    <dgm:pt modelId="{7FB27D63-16AC-4C92-B31A-8B55A059F4FC}" type="pres">
      <dgm:prSet presAssocID="{20755D5F-1330-402C-89E9-18B78C2BB985}" presName="FlexibleEmptyPlaceHolder" presStyleCnt="0"/>
      <dgm:spPr/>
    </dgm:pt>
    <dgm:pt modelId="{5B5D750B-6E67-480A-822F-1FA5FA4D05A9}" type="pres">
      <dgm:prSet presAssocID="{20755D5F-1330-402C-89E9-18B78C2BB985}" presName="ConnectLine" presStyleLbl="sibTrans1D1" presStyleIdx="5" presStyleCnt="8"/>
      <dgm:spPr>
        <a:noFill/>
        <a:ln w="6350" cap="flat" cmpd="sng" algn="ctr">
          <a:solidFill>
            <a:schemeClr val="accent5">
              <a:hueOff val="0"/>
              <a:satOff val="0"/>
              <a:lumOff val="0"/>
              <a:alphaOff val="0"/>
            </a:schemeClr>
          </a:solidFill>
          <a:prstDash val="dash"/>
          <a:miter lim="800000"/>
        </a:ln>
        <a:effectLst/>
      </dgm:spPr>
    </dgm:pt>
    <dgm:pt modelId="{EBEE7EB7-84C2-4F22-BECF-3925AE277B6F}" type="pres">
      <dgm:prSet presAssocID="{20755D5F-1330-402C-89E9-18B78C2BB985}" presName="ConnectorPoint" presStyleLbl="alignNode1" presStyleIdx="5" presStyleCnt="8"/>
      <dgm:spPr/>
    </dgm:pt>
    <dgm:pt modelId="{5215FDD1-2E9E-4FF3-9574-50EBFFAAB050}" type="pres">
      <dgm:prSet presAssocID="{20755D5F-1330-402C-89E9-18B78C2BB985}" presName="EmptyPlaceHolder" presStyleCnt="0"/>
      <dgm:spPr/>
    </dgm:pt>
    <dgm:pt modelId="{D75BFB87-994F-44CA-8BD3-580ACF94749F}" type="pres">
      <dgm:prSet presAssocID="{71133ADF-CA28-40D2-A436-E37F4E7721FA}" presName="spaceBetweenRectangles" presStyleCnt="0"/>
      <dgm:spPr/>
    </dgm:pt>
    <dgm:pt modelId="{8E3AC465-535A-4EFA-B3D1-C1600784BF49}" type="pres">
      <dgm:prSet presAssocID="{18973F19-5969-4AA7-A0D4-EA6BD56056A5}" presName="composite" presStyleCnt="0"/>
      <dgm:spPr/>
    </dgm:pt>
    <dgm:pt modelId="{8016ADD3-E6FA-4AD9-BFA7-83F603B88A98}" type="pres">
      <dgm:prSet presAssocID="{18973F19-5969-4AA7-A0D4-EA6BD56056A5}" presName="L1TextContainer" presStyleLbl="revTx" presStyleIdx="6" presStyleCnt="8">
        <dgm:presLayoutVars>
          <dgm:chMax val="1"/>
          <dgm:chPref val="1"/>
          <dgm:bulletEnabled val="1"/>
        </dgm:presLayoutVars>
      </dgm:prSet>
      <dgm:spPr/>
    </dgm:pt>
    <dgm:pt modelId="{618C702E-C5CC-4423-8239-64A5D1E40B51}" type="pres">
      <dgm:prSet presAssocID="{18973F19-5969-4AA7-A0D4-EA6BD56056A5}" presName="L2TextContainerWrapper" presStyleCnt="0">
        <dgm:presLayoutVars>
          <dgm:chMax val="0"/>
          <dgm:chPref val="0"/>
          <dgm:bulletEnabled val="1"/>
        </dgm:presLayoutVars>
      </dgm:prSet>
      <dgm:spPr/>
    </dgm:pt>
    <dgm:pt modelId="{2FD8B1D4-597B-4D94-8003-0D3773FAFF52}" type="pres">
      <dgm:prSet presAssocID="{18973F19-5969-4AA7-A0D4-EA6BD56056A5}" presName="L2TextContainer" presStyleLbl="bgAcc1" presStyleIdx="6" presStyleCnt="8"/>
      <dgm:spPr/>
    </dgm:pt>
    <dgm:pt modelId="{67134F69-2A26-4415-BC76-E2BD752F5EA7}" type="pres">
      <dgm:prSet presAssocID="{18973F19-5969-4AA7-A0D4-EA6BD56056A5}" presName="FlexibleEmptyPlaceHolder" presStyleCnt="0"/>
      <dgm:spPr/>
    </dgm:pt>
    <dgm:pt modelId="{DBDDADB6-20B4-45AD-8243-AFB8866F6404}" type="pres">
      <dgm:prSet presAssocID="{18973F19-5969-4AA7-A0D4-EA6BD56056A5}" presName="ConnectLine" presStyleLbl="sibTrans1D1" presStyleIdx="6" presStyleCnt="8"/>
      <dgm:spPr>
        <a:noFill/>
        <a:ln w="6350" cap="flat" cmpd="sng" algn="ctr">
          <a:solidFill>
            <a:schemeClr val="accent5">
              <a:hueOff val="0"/>
              <a:satOff val="0"/>
              <a:lumOff val="0"/>
              <a:alphaOff val="0"/>
            </a:schemeClr>
          </a:solidFill>
          <a:prstDash val="dash"/>
          <a:miter lim="800000"/>
        </a:ln>
        <a:effectLst/>
      </dgm:spPr>
    </dgm:pt>
    <dgm:pt modelId="{FF3879A3-02C9-45E7-80A3-E28AD739C026}" type="pres">
      <dgm:prSet presAssocID="{18973F19-5969-4AA7-A0D4-EA6BD56056A5}" presName="ConnectorPoint" presStyleLbl="alignNode1" presStyleIdx="6" presStyleCnt="8"/>
      <dgm:spPr/>
    </dgm:pt>
    <dgm:pt modelId="{8C419700-45C7-4163-AC53-A908E842FF2D}" type="pres">
      <dgm:prSet presAssocID="{18973F19-5969-4AA7-A0D4-EA6BD56056A5}" presName="EmptyPlaceHolder" presStyleCnt="0"/>
      <dgm:spPr/>
    </dgm:pt>
    <dgm:pt modelId="{0432A4EE-B138-47D1-AD9F-E0DB787167FA}" type="pres">
      <dgm:prSet presAssocID="{716E1E0A-EF64-4F19-8C8A-8CCD39D2DFEF}" presName="spaceBetweenRectangles" presStyleCnt="0"/>
      <dgm:spPr/>
    </dgm:pt>
    <dgm:pt modelId="{BB574449-EF94-4D0A-BCDF-A9122E0570A7}" type="pres">
      <dgm:prSet presAssocID="{E6FB5A10-A8B7-4E31-90FD-3BCF4002BABF}" presName="composite" presStyleCnt="0"/>
      <dgm:spPr/>
    </dgm:pt>
    <dgm:pt modelId="{26781B77-458E-4CAC-9248-3F4E095DC013}" type="pres">
      <dgm:prSet presAssocID="{E6FB5A10-A8B7-4E31-90FD-3BCF4002BABF}" presName="L1TextContainer" presStyleLbl="revTx" presStyleIdx="7" presStyleCnt="8">
        <dgm:presLayoutVars>
          <dgm:chMax val="1"/>
          <dgm:chPref val="1"/>
          <dgm:bulletEnabled val="1"/>
        </dgm:presLayoutVars>
      </dgm:prSet>
      <dgm:spPr/>
    </dgm:pt>
    <dgm:pt modelId="{BD1229C7-D574-44DD-A1D4-EDD779BAB889}" type="pres">
      <dgm:prSet presAssocID="{E6FB5A10-A8B7-4E31-90FD-3BCF4002BABF}" presName="L2TextContainerWrapper" presStyleCnt="0">
        <dgm:presLayoutVars>
          <dgm:chMax val="0"/>
          <dgm:chPref val="0"/>
          <dgm:bulletEnabled val="1"/>
        </dgm:presLayoutVars>
      </dgm:prSet>
      <dgm:spPr/>
    </dgm:pt>
    <dgm:pt modelId="{1D694A53-B930-479F-9479-D38CA01A228C}" type="pres">
      <dgm:prSet presAssocID="{E6FB5A10-A8B7-4E31-90FD-3BCF4002BABF}" presName="L2TextContainer" presStyleLbl="bgAcc1" presStyleIdx="7" presStyleCnt="8"/>
      <dgm:spPr/>
    </dgm:pt>
    <dgm:pt modelId="{B7E3A010-A094-48D0-B9A9-426B235F9298}" type="pres">
      <dgm:prSet presAssocID="{E6FB5A10-A8B7-4E31-90FD-3BCF4002BABF}" presName="FlexibleEmptyPlaceHolder" presStyleCnt="0"/>
      <dgm:spPr/>
    </dgm:pt>
    <dgm:pt modelId="{0B0FCA8F-2A68-48D9-8946-9259C05DAD6B}" type="pres">
      <dgm:prSet presAssocID="{E6FB5A10-A8B7-4E31-90FD-3BCF4002BABF}" presName="ConnectLine" presStyleLbl="sibTrans1D1" presStyleIdx="7" presStyleCnt="8"/>
      <dgm:spPr>
        <a:noFill/>
        <a:ln w="6350" cap="flat" cmpd="sng" algn="ctr">
          <a:solidFill>
            <a:schemeClr val="accent5">
              <a:hueOff val="0"/>
              <a:satOff val="0"/>
              <a:lumOff val="0"/>
              <a:alphaOff val="0"/>
            </a:schemeClr>
          </a:solidFill>
          <a:prstDash val="dash"/>
          <a:miter lim="800000"/>
        </a:ln>
        <a:effectLst/>
      </dgm:spPr>
    </dgm:pt>
    <dgm:pt modelId="{D954BDCE-0F62-4932-9C15-A75FE2CDDDE1}" type="pres">
      <dgm:prSet presAssocID="{E6FB5A10-A8B7-4E31-90FD-3BCF4002BABF}" presName="ConnectorPoint" presStyleLbl="alignNode1" presStyleIdx="7" presStyleCnt="8"/>
      <dgm:spPr/>
    </dgm:pt>
    <dgm:pt modelId="{FA951FEC-EC09-4612-9AF8-EA4AB2C21D7C}" type="pres">
      <dgm:prSet presAssocID="{E6FB5A10-A8B7-4E31-90FD-3BCF4002BABF}" presName="EmptyPlaceHolder" presStyleCnt="0"/>
      <dgm:spPr/>
    </dgm:pt>
  </dgm:ptLst>
  <dgm:cxnLst>
    <dgm:cxn modelId="{9C01FB0E-981F-46B2-B883-EA93BB3ECCC0}" type="presOf" srcId="{340FD0F6-8639-4824-843F-721EEFAE9F08}" destId="{D998C5B6-CE82-4636-A8C5-CF89040EE8B2}" srcOrd="0" destOrd="0" presId="urn:microsoft.com/office/officeart/2016/7/layout/BasicTimeline"/>
    <dgm:cxn modelId="{2E67AA12-FF1C-4B76-80A4-6C1C38E64988}" type="presOf" srcId="{E6FB5A10-A8B7-4E31-90FD-3BCF4002BABF}" destId="{26781B77-458E-4CAC-9248-3F4E095DC013}" srcOrd="0" destOrd="0" presId="urn:microsoft.com/office/officeart/2016/7/layout/BasicTimeline"/>
    <dgm:cxn modelId="{5D389321-B537-4CC1-903B-C42E22439ACE}" type="presOf" srcId="{18973F19-5969-4AA7-A0D4-EA6BD56056A5}" destId="{8016ADD3-E6FA-4AD9-BFA7-83F603B88A98}" srcOrd="0" destOrd="0" presId="urn:microsoft.com/office/officeart/2016/7/layout/BasicTimeline"/>
    <dgm:cxn modelId="{6A05DC22-DC6A-46EA-9F15-F9CEFD30D74A}" type="presOf" srcId="{58695E40-98A0-4E3E-A29C-CC2736866E0D}" destId="{A6CF3A40-80B8-400E-913B-79F63053BF53}" srcOrd="0" destOrd="0" presId="urn:microsoft.com/office/officeart/2016/7/layout/BasicTimeline"/>
    <dgm:cxn modelId="{6821122B-7C5C-480A-9393-2467E52E1F3F}" srcId="{97C2E6F0-15AA-4838-80AC-DA18976FBBB2}" destId="{E6FB5A10-A8B7-4E31-90FD-3BCF4002BABF}" srcOrd="7" destOrd="0" parTransId="{65BB0876-9DD7-40FC-A9BB-82B16AF151B0}" sibTransId="{0B5BB672-A017-49C0-B08D-0B3A56751B27}"/>
    <dgm:cxn modelId="{C2DB152D-3B70-4454-AA89-7CEDAE6FF4FD}" srcId="{97C2E6F0-15AA-4838-80AC-DA18976FBBB2}" destId="{20755D5F-1330-402C-89E9-18B78C2BB985}" srcOrd="5" destOrd="0" parTransId="{C52F3DE8-1933-40F3-B330-DFD525C26493}" sibTransId="{71133ADF-CA28-40D2-A436-E37F4E7721FA}"/>
    <dgm:cxn modelId="{C582972D-A77A-422F-80C4-53D0ED3AAED9}" srcId="{F8F0E4D4-FA17-4ED0-BB2B-12BBD8A9F8C8}" destId="{B38D39E4-00BB-44ED-B35C-C648188847A5}" srcOrd="0" destOrd="0" parTransId="{8B099BA8-E3C6-4974-BF68-85D94DE775E8}" sibTransId="{C68F7314-FB17-4C18-A8BA-1AF1A08753FF}"/>
    <dgm:cxn modelId="{1CBFE333-AAF2-40C1-A219-C0CB0E3A1617}" type="presOf" srcId="{42F9EA9A-C479-45B1-842C-F43B60C5561F}" destId="{1D694A53-B930-479F-9479-D38CA01A228C}" srcOrd="0" destOrd="0" presId="urn:microsoft.com/office/officeart/2016/7/layout/BasicTimeline"/>
    <dgm:cxn modelId="{F2DE2635-9E49-4430-B897-9B21A6F47389}" srcId="{97C2E6F0-15AA-4838-80AC-DA18976FBBB2}" destId="{D3D78550-E19E-430C-A4FF-53CD1C7BE638}" srcOrd="0" destOrd="0" parTransId="{DB26FD54-B160-4ED8-A9D4-85E6BE69E293}" sibTransId="{0A46CE13-A217-41EA-9573-A84CCD94A694}"/>
    <dgm:cxn modelId="{CCECE43F-2807-4713-9563-2B530054C83A}" srcId="{5B027A1B-E1AE-46F6-BC91-B29A8681C3EA}" destId="{340FD0F6-8639-4824-843F-721EEFAE9F08}" srcOrd="0" destOrd="0" parTransId="{C04C94C4-5C84-4E7A-87AE-5482E50C1EF0}" sibTransId="{B47AAF13-F5E3-4467-8E27-4DCF5FA2D5FE}"/>
    <dgm:cxn modelId="{A119E544-4D2C-4FA4-9286-22BC2BBFD847}" type="presOf" srcId="{1C267403-0777-4C66-BA18-E1DB26E2A9A6}" destId="{33B6461D-6E69-4A60-80C9-759D192BA741}" srcOrd="0" destOrd="0" presId="urn:microsoft.com/office/officeart/2016/7/layout/BasicTimeline"/>
    <dgm:cxn modelId="{63AC4351-AB28-4FE2-9C69-A5C017DC9D85}" srcId="{97C2E6F0-15AA-4838-80AC-DA18976FBBB2}" destId="{EF93F41E-F7A7-4CEC-91E9-2F472ACA0E92}" srcOrd="4" destOrd="0" parTransId="{9B8651A3-A093-4B9F-BBA4-A165F4A00D0D}" sibTransId="{0D8424C9-53D9-4C35-A19D-31918050511C}"/>
    <dgm:cxn modelId="{E6734752-BB06-4F13-96BC-D15DA14A5A9D}" type="presOf" srcId="{D3D78550-E19E-430C-A4FF-53CD1C7BE638}" destId="{F9D168EF-B06A-4A01-8D35-F2C9589B2665}" srcOrd="0" destOrd="0" presId="urn:microsoft.com/office/officeart/2016/7/layout/BasicTimeline"/>
    <dgm:cxn modelId="{22B93154-726C-47E8-86F4-91E053974457}" type="presOf" srcId="{D7E74E5C-3A0B-45D6-AA40-C602D8F69C23}" destId="{DD6714D8-56C1-4D2A-BC00-EF00CCABEAAB}" srcOrd="0" destOrd="0" presId="urn:microsoft.com/office/officeart/2016/7/layout/BasicTimeline"/>
    <dgm:cxn modelId="{AF164557-9964-43F2-BBE4-DEBE5AE8E48F}" srcId="{97C2E6F0-15AA-4838-80AC-DA18976FBBB2}" destId="{18973F19-5969-4AA7-A0D4-EA6BD56056A5}" srcOrd="6" destOrd="0" parTransId="{B136313F-3AF0-4651-9D50-FF5C8E60E63B}" sibTransId="{716E1E0A-EF64-4F19-8C8A-8CCD39D2DFEF}"/>
    <dgm:cxn modelId="{FE011559-D9C7-4C97-989C-F67F0BB6E4E2}" type="presOf" srcId="{6ED018BF-AB7A-457C-A812-FDC533AFBDCC}" destId="{F5A1DFB2-7A39-4A7C-A24B-D3D79F75DA31}" srcOrd="0" destOrd="0" presId="urn:microsoft.com/office/officeart/2016/7/layout/BasicTimeline"/>
    <dgm:cxn modelId="{F1BC6275-304D-4A94-A36C-D52F596256BA}" type="presOf" srcId="{F8F0E4D4-FA17-4ED0-BB2B-12BBD8A9F8C8}" destId="{4FC85314-DEDE-43DF-940C-5BA548E566AD}" srcOrd="0" destOrd="0" presId="urn:microsoft.com/office/officeart/2016/7/layout/BasicTimeline"/>
    <dgm:cxn modelId="{09D0A281-946C-42EE-8CDC-AFC7A3B051AA}" type="presOf" srcId="{B38D39E4-00BB-44ED-B35C-C648188847A5}" destId="{0FC2FFF1-8E96-43C1-9464-D9347D18513D}" srcOrd="0" destOrd="0" presId="urn:microsoft.com/office/officeart/2016/7/layout/BasicTimeline"/>
    <dgm:cxn modelId="{14EAE593-C6E2-453E-9AA8-9C271839FA1C}" srcId="{EF93F41E-F7A7-4CEC-91E9-2F472ACA0E92}" destId="{D7E74E5C-3A0B-45D6-AA40-C602D8F69C23}" srcOrd="0" destOrd="0" parTransId="{8066758C-4B45-45AD-8793-74E6665AD4E8}" sibTransId="{1940A2D8-4B69-4AB3-B773-EF48CB675109}"/>
    <dgm:cxn modelId="{2C30BA9D-C879-44CE-9E56-BF0170BF93B2}" type="presOf" srcId="{AC7437AD-01EA-43B7-9925-8561FA97A762}" destId="{CFE25E6C-D8E5-44DA-820B-DB87BCC41BFF}" srcOrd="0" destOrd="0" presId="urn:microsoft.com/office/officeart/2016/7/layout/BasicTimeline"/>
    <dgm:cxn modelId="{A57EC79F-3F66-4E66-939B-11444770320E}" type="presOf" srcId="{EF93F41E-F7A7-4CEC-91E9-2F472ACA0E92}" destId="{410F8327-C377-47AD-AA47-DC6560056588}" srcOrd="0" destOrd="0" presId="urn:microsoft.com/office/officeart/2016/7/layout/BasicTimeline"/>
    <dgm:cxn modelId="{7B906DA6-1954-45E3-A409-B463FFD97EB4}" type="presOf" srcId="{5B027A1B-E1AE-46F6-BC91-B29A8681C3EA}" destId="{B96B3BC1-712D-492B-AEE3-84459E843540}" srcOrd="0" destOrd="0" presId="urn:microsoft.com/office/officeart/2016/7/layout/BasicTimeline"/>
    <dgm:cxn modelId="{8BD4C9B0-C979-44F6-A0EA-BC8A562D132D}" srcId="{58695E40-98A0-4E3E-A29C-CC2736866E0D}" destId="{1C267403-0777-4C66-BA18-E1DB26E2A9A6}" srcOrd="0" destOrd="0" parTransId="{14CEEC74-C529-407D-80E6-C81DAA189B8B}" sibTransId="{0B55D693-4A13-487F-B5B4-7DF7C22D5218}"/>
    <dgm:cxn modelId="{0A0C4EB4-C20C-4C72-B110-FF8BC01CFA46}" srcId="{D3D78550-E19E-430C-A4FF-53CD1C7BE638}" destId="{AC7437AD-01EA-43B7-9925-8561FA97A762}" srcOrd="0" destOrd="0" parTransId="{81F88A03-F6F9-4F27-97AB-4C7132573EA1}" sibTransId="{CF83C925-8B8D-40BA-A84D-55D75F505502}"/>
    <dgm:cxn modelId="{582DF3B9-50B7-4CFC-941F-8F1B95BDF714}" srcId="{97C2E6F0-15AA-4838-80AC-DA18976FBBB2}" destId="{5B027A1B-E1AE-46F6-BC91-B29A8681C3EA}" srcOrd="2" destOrd="0" parTransId="{A32ECB5B-821C-4CBD-A0B4-EBFC3F10BD0B}" sibTransId="{AF34A173-B503-42D4-A66B-3EDD58159AE2}"/>
    <dgm:cxn modelId="{F1BA7ED2-2E1B-462C-B03F-EF2CA8A0095E}" srcId="{97C2E6F0-15AA-4838-80AC-DA18976FBBB2}" destId="{58695E40-98A0-4E3E-A29C-CC2736866E0D}" srcOrd="1" destOrd="0" parTransId="{5FF258A2-965C-407C-BAAE-F4A0077461FA}" sibTransId="{713D3BE4-7435-4FC9-BB18-3B45C9BC482D}"/>
    <dgm:cxn modelId="{2A562EDF-F350-4D8E-92C1-FD0BB9E4B4DD}" srcId="{18973F19-5969-4AA7-A0D4-EA6BD56056A5}" destId="{C9CFCF15-F6D1-4CEA-B965-D6235CA9E727}" srcOrd="0" destOrd="0" parTransId="{8CC0F30B-103D-4D30-846A-903ADDBE7BC8}" sibTransId="{114EFF67-0514-4B64-A9AB-6DC63DCC4972}"/>
    <dgm:cxn modelId="{796842DF-8D73-4127-BDC6-0F1448089608}" srcId="{20755D5F-1330-402C-89E9-18B78C2BB985}" destId="{6ED018BF-AB7A-457C-A812-FDC533AFBDCC}" srcOrd="0" destOrd="0" parTransId="{4BDCCC11-FD33-489B-89B1-D9785C028CF6}" sibTransId="{D3FFC3B7-844C-4529-B9A5-30A0E55CEFB2}"/>
    <dgm:cxn modelId="{D94302F3-2303-43E8-9562-F70D38FB0272}" srcId="{97C2E6F0-15AA-4838-80AC-DA18976FBBB2}" destId="{F8F0E4D4-FA17-4ED0-BB2B-12BBD8A9F8C8}" srcOrd="3" destOrd="0" parTransId="{6B3C482F-7F61-4562-971B-58EDF22708B2}" sibTransId="{53E8BF18-820A-454A-8F27-C4DDB1D9E3B1}"/>
    <dgm:cxn modelId="{B0DEDAF3-CA7E-4D49-8718-9B4AACDFE01F}" type="presOf" srcId="{C9CFCF15-F6D1-4CEA-B965-D6235CA9E727}" destId="{2FD8B1D4-597B-4D94-8003-0D3773FAFF52}" srcOrd="0" destOrd="0" presId="urn:microsoft.com/office/officeart/2016/7/layout/BasicTimeline"/>
    <dgm:cxn modelId="{B91FDDF8-D910-4B5F-BD32-A96DA23987AD}" srcId="{E6FB5A10-A8B7-4E31-90FD-3BCF4002BABF}" destId="{42F9EA9A-C479-45B1-842C-F43B60C5561F}" srcOrd="0" destOrd="0" parTransId="{98374285-C259-4010-98E6-DDDBF5F8F690}" sibTransId="{D5F4F293-D34A-4687-A43E-2646AF071959}"/>
    <dgm:cxn modelId="{ADFECBF9-E0A8-4644-8C08-D65C0D36E496}" type="presOf" srcId="{97C2E6F0-15AA-4838-80AC-DA18976FBBB2}" destId="{8EDB0E0D-065A-4C82-8DD2-0ABAE9F30943}" srcOrd="0" destOrd="0" presId="urn:microsoft.com/office/officeart/2016/7/layout/BasicTimeline"/>
    <dgm:cxn modelId="{0C1FB8FB-047C-4FF4-84B8-26341E8E35A0}" type="presOf" srcId="{20755D5F-1330-402C-89E9-18B78C2BB985}" destId="{195A347B-A5DC-4EB1-90B7-DD641A005F8E}" srcOrd="0" destOrd="0" presId="urn:microsoft.com/office/officeart/2016/7/layout/BasicTimeline"/>
    <dgm:cxn modelId="{65FAE0A5-91D8-4D68-9907-57A4FF1CF99D}" type="presParOf" srcId="{8EDB0E0D-065A-4C82-8DD2-0ABAE9F30943}" destId="{0F3CC373-C2B3-44B5-B1C0-46E09F9C80DD}" srcOrd="0" destOrd="0" presId="urn:microsoft.com/office/officeart/2016/7/layout/BasicTimeline"/>
    <dgm:cxn modelId="{BFCD87D6-F8DB-4014-BC71-E843A2BA5C66}" type="presParOf" srcId="{8EDB0E0D-065A-4C82-8DD2-0ABAE9F30943}" destId="{280E91F1-3FD2-46E6-8E1F-243DE92ED89D}" srcOrd="1" destOrd="0" presId="urn:microsoft.com/office/officeart/2016/7/layout/BasicTimeline"/>
    <dgm:cxn modelId="{A0660D27-4159-4ADA-B168-F4E0769E809B}" type="presParOf" srcId="{280E91F1-3FD2-46E6-8E1F-243DE92ED89D}" destId="{FDF850E6-1338-418A-88B7-1DF712AC356C}" srcOrd="0" destOrd="0" presId="urn:microsoft.com/office/officeart/2016/7/layout/BasicTimeline"/>
    <dgm:cxn modelId="{1B62F554-1AF9-4918-BEA6-F8F5903A6F8D}" type="presParOf" srcId="{FDF850E6-1338-418A-88B7-1DF712AC356C}" destId="{F9D168EF-B06A-4A01-8D35-F2C9589B2665}" srcOrd="0" destOrd="0" presId="urn:microsoft.com/office/officeart/2016/7/layout/BasicTimeline"/>
    <dgm:cxn modelId="{074F0D0B-618E-4BF2-B732-3810E2537F37}" type="presParOf" srcId="{FDF850E6-1338-418A-88B7-1DF712AC356C}" destId="{E21BD6E5-59B1-459D-A472-25CBF68DF52F}" srcOrd="1" destOrd="0" presId="urn:microsoft.com/office/officeart/2016/7/layout/BasicTimeline"/>
    <dgm:cxn modelId="{6B9E9140-C29C-415E-BA49-D86178279C90}" type="presParOf" srcId="{E21BD6E5-59B1-459D-A472-25CBF68DF52F}" destId="{CFE25E6C-D8E5-44DA-820B-DB87BCC41BFF}" srcOrd="0" destOrd="0" presId="urn:microsoft.com/office/officeart/2016/7/layout/BasicTimeline"/>
    <dgm:cxn modelId="{00A20B93-6571-45A3-BCF2-59900306026D}" type="presParOf" srcId="{E21BD6E5-59B1-459D-A472-25CBF68DF52F}" destId="{C062DE99-0520-48F6-926A-D2A5EDA33625}" srcOrd="1" destOrd="0" presId="urn:microsoft.com/office/officeart/2016/7/layout/BasicTimeline"/>
    <dgm:cxn modelId="{8A535B32-4915-42D8-9D41-DDFFDD3E9AC5}" type="presParOf" srcId="{FDF850E6-1338-418A-88B7-1DF712AC356C}" destId="{A3513F5D-37D0-4DB2-BEDC-CD19EFBF1703}" srcOrd="2" destOrd="0" presId="urn:microsoft.com/office/officeart/2016/7/layout/BasicTimeline"/>
    <dgm:cxn modelId="{D0062738-B430-40D7-B57C-54F513DF4D10}" type="presParOf" srcId="{FDF850E6-1338-418A-88B7-1DF712AC356C}" destId="{905D55C1-A567-4F86-9A59-54C61113D83A}" srcOrd="3" destOrd="0" presId="urn:microsoft.com/office/officeart/2016/7/layout/BasicTimeline"/>
    <dgm:cxn modelId="{93614494-E0FE-4212-B911-CE52552EF914}" type="presParOf" srcId="{FDF850E6-1338-418A-88B7-1DF712AC356C}" destId="{F259FE8A-651A-48FB-AF00-774933161AC4}" srcOrd="4" destOrd="0" presId="urn:microsoft.com/office/officeart/2016/7/layout/BasicTimeline"/>
    <dgm:cxn modelId="{5A469082-B533-46AE-AF88-6A85AF9D646F}" type="presParOf" srcId="{280E91F1-3FD2-46E6-8E1F-243DE92ED89D}" destId="{72309A7A-8E00-4AE4-97B0-0432D4F264C9}" srcOrd="1" destOrd="0" presId="urn:microsoft.com/office/officeart/2016/7/layout/BasicTimeline"/>
    <dgm:cxn modelId="{2B8DFD2C-D3F6-4DF7-B459-E8FB83158A29}" type="presParOf" srcId="{280E91F1-3FD2-46E6-8E1F-243DE92ED89D}" destId="{1C9BDD6C-1E7B-4D64-ACB0-88E0ED7AC6BF}" srcOrd="2" destOrd="0" presId="urn:microsoft.com/office/officeart/2016/7/layout/BasicTimeline"/>
    <dgm:cxn modelId="{A9BA4CEA-8ACC-4BF7-9513-05185CDA4B55}" type="presParOf" srcId="{1C9BDD6C-1E7B-4D64-ACB0-88E0ED7AC6BF}" destId="{A6CF3A40-80B8-400E-913B-79F63053BF53}" srcOrd="0" destOrd="0" presId="urn:microsoft.com/office/officeart/2016/7/layout/BasicTimeline"/>
    <dgm:cxn modelId="{FD66F55A-E219-4385-826D-9339E07B36BA}" type="presParOf" srcId="{1C9BDD6C-1E7B-4D64-ACB0-88E0ED7AC6BF}" destId="{42E47DB4-7280-4AC8-9EF3-2B398F74FEAF}" srcOrd="1" destOrd="0" presId="urn:microsoft.com/office/officeart/2016/7/layout/BasicTimeline"/>
    <dgm:cxn modelId="{4A52F4E1-F477-4C9D-9DB1-0E04BDE9C059}" type="presParOf" srcId="{42E47DB4-7280-4AC8-9EF3-2B398F74FEAF}" destId="{33B6461D-6E69-4A60-80C9-759D192BA741}" srcOrd="0" destOrd="0" presId="urn:microsoft.com/office/officeart/2016/7/layout/BasicTimeline"/>
    <dgm:cxn modelId="{8DB06B3D-7DC1-46BB-9A43-D1790E96C462}" type="presParOf" srcId="{42E47DB4-7280-4AC8-9EF3-2B398F74FEAF}" destId="{EA836D15-52FF-425C-B004-97FAF38DD13A}" srcOrd="1" destOrd="0" presId="urn:microsoft.com/office/officeart/2016/7/layout/BasicTimeline"/>
    <dgm:cxn modelId="{27DC56B5-DB41-404D-9ADF-2170A331E98B}" type="presParOf" srcId="{1C9BDD6C-1E7B-4D64-ACB0-88E0ED7AC6BF}" destId="{F6C6C475-7538-4D72-9BF0-1C763585C431}" srcOrd="2" destOrd="0" presId="urn:microsoft.com/office/officeart/2016/7/layout/BasicTimeline"/>
    <dgm:cxn modelId="{25D61838-FAC2-4743-A359-C303302258D8}" type="presParOf" srcId="{1C9BDD6C-1E7B-4D64-ACB0-88E0ED7AC6BF}" destId="{397C6EA5-0FFF-4686-BB81-6D27D7B802BF}" srcOrd="3" destOrd="0" presId="urn:microsoft.com/office/officeart/2016/7/layout/BasicTimeline"/>
    <dgm:cxn modelId="{80B3059B-2856-4599-AC5D-E3F2BD90F8DC}" type="presParOf" srcId="{1C9BDD6C-1E7B-4D64-ACB0-88E0ED7AC6BF}" destId="{3D9CDF6C-30FE-41BF-A437-F5A71D30ED36}" srcOrd="4" destOrd="0" presId="urn:microsoft.com/office/officeart/2016/7/layout/BasicTimeline"/>
    <dgm:cxn modelId="{6C74CD74-8AC6-470B-8624-F3BBC8ECCD9E}" type="presParOf" srcId="{280E91F1-3FD2-46E6-8E1F-243DE92ED89D}" destId="{896E1963-2111-479F-AD93-9276FA1963AF}" srcOrd="3" destOrd="0" presId="urn:microsoft.com/office/officeart/2016/7/layout/BasicTimeline"/>
    <dgm:cxn modelId="{E765661C-DD1E-4A87-901F-2C61DC33192B}" type="presParOf" srcId="{280E91F1-3FD2-46E6-8E1F-243DE92ED89D}" destId="{34C2DDCC-8E0B-4D9D-8A6B-DDA04DD94FFB}" srcOrd="4" destOrd="0" presId="urn:microsoft.com/office/officeart/2016/7/layout/BasicTimeline"/>
    <dgm:cxn modelId="{39584BC6-8270-412D-87EF-649BA1318A7E}" type="presParOf" srcId="{34C2DDCC-8E0B-4D9D-8A6B-DDA04DD94FFB}" destId="{B96B3BC1-712D-492B-AEE3-84459E843540}" srcOrd="0" destOrd="0" presId="urn:microsoft.com/office/officeart/2016/7/layout/BasicTimeline"/>
    <dgm:cxn modelId="{EB5B48A6-D967-49BB-80BD-554E5E9E1B84}" type="presParOf" srcId="{34C2DDCC-8E0B-4D9D-8A6B-DDA04DD94FFB}" destId="{31E4D313-B61A-4DD4-9F2F-D338A787007F}" srcOrd="1" destOrd="0" presId="urn:microsoft.com/office/officeart/2016/7/layout/BasicTimeline"/>
    <dgm:cxn modelId="{97B585C5-5E0A-4FB3-8FB2-1E5E28A08033}" type="presParOf" srcId="{31E4D313-B61A-4DD4-9F2F-D338A787007F}" destId="{D998C5B6-CE82-4636-A8C5-CF89040EE8B2}" srcOrd="0" destOrd="0" presId="urn:microsoft.com/office/officeart/2016/7/layout/BasicTimeline"/>
    <dgm:cxn modelId="{8D59A068-2073-41B1-8667-A694E16AA990}" type="presParOf" srcId="{31E4D313-B61A-4DD4-9F2F-D338A787007F}" destId="{9EAE2002-60E0-4C72-ADE3-FDA4C654E449}" srcOrd="1" destOrd="0" presId="urn:microsoft.com/office/officeart/2016/7/layout/BasicTimeline"/>
    <dgm:cxn modelId="{D397078B-AF0A-46E3-920D-501EFD514E87}" type="presParOf" srcId="{34C2DDCC-8E0B-4D9D-8A6B-DDA04DD94FFB}" destId="{9CEC122B-2DDC-4AED-AF93-FD55E2A39C4A}" srcOrd="2" destOrd="0" presId="urn:microsoft.com/office/officeart/2016/7/layout/BasicTimeline"/>
    <dgm:cxn modelId="{75C44478-0DFE-43D3-893F-9C9F67A7115B}" type="presParOf" srcId="{34C2DDCC-8E0B-4D9D-8A6B-DDA04DD94FFB}" destId="{E4F7C3C3-F636-4233-9912-3E2C82D09D28}" srcOrd="3" destOrd="0" presId="urn:microsoft.com/office/officeart/2016/7/layout/BasicTimeline"/>
    <dgm:cxn modelId="{615753FE-DCC8-4E4D-9DA4-9F51107D227C}" type="presParOf" srcId="{34C2DDCC-8E0B-4D9D-8A6B-DDA04DD94FFB}" destId="{BD81468A-9610-40E0-A3A5-3F12DE2797AB}" srcOrd="4" destOrd="0" presId="urn:microsoft.com/office/officeart/2016/7/layout/BasicTimeline"/>
    <dgm:cxn modelId="{5C33667E-00CA-4DC5-9573-4D508E58D511}" type="presParOf" srcId="{280E91F1-3FD2-46E6-8E1F-243DE92ED89D}" destId="{ECDEAB36-6AEF-4D3E-8477-E4110901F3D2}" srcOrd="5" destOrd="0" presId="urn:microsoft.com/office/officeart/2016/7/layout/BasicTimeline"/>
    <dgm:cxn modelId="{7FE8E504-DB33-430B-A37E-45388B71DCC4}" type="presParOf" srcId="{280E91F1-3FD2-46E6-8E1F-243DE92ED89D}" destId="{72D0929D-8BB0-4178-9D8C-CFCA1F5D3093}" srcOrd="6" destOrd="0" presId="urn:microsoft.com/office/officeart/2016/7/layout/BasicTimeline"/>
    <dgm:cxn modelId="{D92B9E91-2CA0-4F2F-85AB-EFBD43B0E0CA}" type="presParOf" srcId="{72D0929D-8BB0-4178-9D8C-CFCA1F5D3093}" destId="{4FC85314-DEDE-43DF-940C-5BA548E566AD}" srcOrd="0" destOrd="0" presId="urn:microsoft.com/office/officeart/2016/7/layout/BasicTimeline"/>
    <dgm:cxn modelId="{E233D416-CC21-4662-A75F-6E33399735ED}" type="presParOf" srcId="{72D0929D-8BB0-4178-9D8C-CFCA1F5D3093}" destId="{15C537F3-DACE-4CA3-8F8F-B30D9252E3E8}" srcOrd="1" destOrd="0" presId="urn:microsoft.com/office/officeart/2016/7/layout/BasicTimeline"/>
    <dgm:cxn modelId="{74902090-EEE0-4F17-BB2D-1828F0409323}" type="presParOf" srcId="{15C537F3-DACE-4CA3-8F8F-B30D9252E3E8}" destId="{0FC2FFF1-8E96-43C1-9464-D9347D18513D}" srcOrd="0" destOrd="0" presId="urn:microsoft.com/office/officeart/2016/7/layout/BasicTimeline"/>
    <dgm:cxn modelId="{BDD28206-8BB4-4F23-82D3-CAC52D9D378B}" type="presParOf" srcId="{15C537F3-DACE-4CA3-8F8F-B30D9252E3E8}" destId="{2F99D3FB-89E8-4C48-8DE2-E283918C5524}" srcOrd="1" destOrd="0" presId="urn:microsoft.com/office/officeart/2016/7/layout/BasicTimeline"/>
    <dgm:cxn modelId="{BBC9EC80-9A5D-4533-897F-E629BCCD3D53}" type="presParOf" srcId="{72D0929D-8BB0-4178-9D8C-CFCA1F5D3093}" destId="{3A6E9A0D-FC27-433D-9522-BE88A29DED18}" srcOrd="2" destOrd="0" presId="urn:microsoft.com/office/officeart/2016/7/layout/BasicTimeline"/>
    <dgm:cxn modelId="{DCAE1550-6AF2-42E2-8972-EF526614A36B}" type="presParOf" srcId="{72D0929D-8BB0-4178-9D8C-CFCA1F5D3093}" destId="{70E4C4B6-C331-4441-805A-8BF16C90D99D}" srcOrd="3" destOrd="0" presId="urn:microsoft.com/office/officeart/2016/7/layout/BasicTimeline"/>
    <dgm:cxn modelId="{F8B76C06-A84B-40A3-B877-101C3B0A6C02}" type="presParOf" srcId="{72D0929D-8BB0-4178-9D8C-CFCA1F5D3093}" destId="{03559584-45BF-4966-AF32-111876806E61}" srcOrd="4" destOrd="0" presId="urn:microsoft.com/office/officeart/2016/7/layout/BasicTimeline"/>
    <dgm:cxn modelId="{90035269-C4A5-42AB-A87E-C0A1AC5D827F}" type="presParOf" srcId="{280E91F1-3FD2-46E6-8E1F-243DE92ED89D}" destId="{A53C1C4B-8A61-4285-8A67-C5DD1D3FFA04}" srcOrd="7" destOrd="0" presId="urn:microsoft.com/office/officeart/2016/7/layout/BasicTimeline"/>
    <dgm:cxn modelId="{E31DB8CA-CB91-4440-A70D-39A993B58AC9}" type="presParOf" srcId="{280E91F1-3FD2-46E6-8E1F-243DE92ED89D}" destId="{E16D31D8-A186-48B9-A710-0351E96A3B15}" srcOrd="8" destOrd="0" presId="urn:microsoft.com/office/officeart/2016/7/layout/BasicTimeline"/>
    <dgm:cxn modelId="{A1495C07-A10C-4356-B613-C11E12553FFC}" type="presParOf" srcId="{E16D31D8-A186-48B9-A710-0351E96A3B15}" destId="{410F8327-C377-47AD-AA47-DC6560056588}" srcOrd="0" destOrd="0" presId="urn:microsoft.com/office/officeart/2016/7/layout/BasicTimeline"/>
    <dgm:cxn modelId="{6505D6B4-1C17-4DD4-9C65-BDB831CB0EB6}" type="presParOf" srcId="{E16D31D8-A186-48B9-A710-0351E96A3B15}" destId="{054796E3-479E-4EB8-90F5-F5A5F8BAFBAC}" srcOrd="1" destOrd="0" presId="urn:microsoft.com/office/officeart/2016/7/layout/BasicTimeline"/>
    <dgm:cxn modelId="{2E2E0D46-E715-4249-9454-BF638C12D874}" type="presParOf" srcId="{054796E3-479E-4EB8-90F5-F5A5F8BAFBAC}" destId="{DD6714D8-56C1-4D2A-BC00-EF00CCABEAAB}" srcOrd="0" destOrd="0" presId="urn:microsoft.com/office/officeart/2016/7/layout/BasicTimeline"/>
    <dgm:cxn modelId="{54EE2DC7-C800-4399-8FAB-4B68D7FF9D9D}" type="presParOf" srcId="{054796E3-479E-4EB8-90F5-F5A5F8BAFBAC}" destId="{7823A008-7AC7-48CA-970D-41F1FCC31A0B}" srcOrd="1" destOrd="0" presId="urn:microsoft.com/office/officeart/2016/7/layout/BasicTimeline"/>
    <dgm:cxn modelId="{B5432255-EB33-4FCF-96B2-23A04DBAAA2C}" type="presParOf" srcId="{E16D31D8-A186-48B9-A710-0351E96A3B15}" destId="{6EE29DD3-E633-496C-8447-10CC8501CA7D}" srcOrd="2" destOrd="0" presId="urn:microsoft.com/office/officeart/2016/7/layout/BasicTimeline"/>
    <dgm:cxn modelId="{9BBA253B-3877-4B3F-9452-18C9ACC9B5A2}" type="presParOf" srcId="{E16D31D8-A186-48B9-A710-0351E96A3B15}" destId="{B81642FD-A47B-4866-84CC-AB869F55217D}" srcOrd="3" destOrd="0" presId="urn:microsoft.com/office/officeart/2016/7/layout/BasicTimeline"/>
    <dgm:cxn modelId="{B555385F-FE48-4580-A8D8-3EE7EBD8D791}" type="presParOf" srcId="{E16D31D8-A186-48B9-A710-0351E96A3B15}" destId="{D400A8FC-B3F0-487D-A6E4-187BF51737F1}" srcOrd="4" destOrd="0" presId="urn:microsoft.com/office/officeart/2016/7/layout/BasicTimeline"/>
    <dgm:cxn modelId="{4A97F542-3BA8-4CB3-A030-4999B5305A34}" type="presParOf" srcId="{280E91F1-3FD2-46E6-8E1F-243DE92ED89D}" destId="{57D26665-060B-438F-BFD1-0B58E96B9142}" srcOrd="9" destOrd="0" presId="urn:microsoft.com/office/officeart/2016/7/layout/BasicTimeline"/>
    <dgm:cxn modelId="{F1DFC816-B657-40D4-BBBE-60C3306F66D8}" type="presParOf" srcId="{280E91F1-3FD2-46E6-8E1F-243DE92ED89D}" destId="{994C6667-2D0C-429A-AE3F-5677C61AA4A2}" srcOrd="10" destOrd="0" presId="urn:microsoft.com/office/officeart/2016/7/layout/BasicTimeline"/>
    <dgm:cxn modelId="{E98C296D-7CC4-42EA-92C6-A89751F63183}" type="presParOf" srcId="{994C6667-2D0C-429A-AE3F-5677C61AA4A2}" destId="{195A347B-A5DC-4EB1-90B7-DD641A005F8E}" srcOrd="0" destOrd="0" presId="urn:microsoft.com/office/officeart/2016/7/layout/BasicTimeline"/>
    <dgm:cxn modelId="{96164258-B472-4D25-9F8A-4ABA4F53ABE4}" type="presParOf" srcId="{994C6667-2D0C-429A-AE3F-5677C61AA4A2}" destId="{C200F9E2-F6B2-4F6B-A788-6F7EC5A5A5A8}" srcOrd="1" destOrd="0" presId="urn:microsoft.com/office/officeart/2016/7/layout/BasicTimeline"/>
    <dgm:cxn modelId="{3DD79BEC-5E37-46AF-A583-1AD7E2EE061F}" type="presParOf" srcId="{C200F9E2-F6B2-4F6B-A788-6F7EC5A5A5A8}" destId="{F5A1DFB2-7A39-4A7C-A24B-D3D79F75DA31}" srcOrd="0" destOrd="0" presId="urn:microsoft.com/office/officeart/2016/7/layout/BasicTimeline"/>
    <dgm:cxn modelId="{74E4FCF2-6DFB-4E38-ADAC-BBB81675A833}" type="presParOf" srcId="{C200F9E2-F6B2-4F6B-A788-6F7EC5A5A5A8}" destId="{7FB27D63-16AC-4C92-B31A-8B55A059F4FC}" srcOrd="1" destOrd="0" presId="urn:microsoft.com/office/officeart/2016/7/layout/BasicTimeline"/>
    <dgm:cxn modelId="{C3E1005E-3C94-4EB7-A160-5B814A757FC2}" type="presParOf" srcId="{994C6667-2D0C-429A-AE3F-5677C61AA4A2}" destId="{5B5D750B-6E67-480A-822F-1FA5FA4D05A9}" srcOrd="2" destOrd="0" presId="urn:microsoft.com/office/officeart/2016/7/layout/BasicTimeline"/>
    <dgm:cxn modelId="{4398B7A1-1C53-4693-AA53-DDB37209E8FE}" type="presParOf" srcId="{994C6667-2D0C-429A-AE3F-5677C61AA4A2}" destId="{EBEE7EB7-84C2-4F22-BECF-3925AE277B6F}" srcOrd="3" destOrd="0" presId="urn:microsoft.com/office/officeart/2016/7/layout/BasicTimeline"/>
    <dgm:cxn modelId="{30B7F83B-FF65-4F62-BFDD-88FC4F113D32}" type="presParOf" srcId="{994C6667-2D0C-429A-AE3F-5677C61AA4A2}" destId="{5215FDD1-2E9E-4FF3-9574-50EBFFAAB050}" srcOrd="4" destOrd="0" presId="urn:microsoft.com/office/officeart/2016/7/layout/BasicTimeline"/>
    <dgm:cxn modelId="{F12749B8-7AD6-4B25-AC1F-0BD1E6E6E801}" type="presParOf" srcId="{280E91F1-3FD2-46E6-8E1F-243DE92ED89D}" destId="{D75BFB87-994F-44CA-8BD3-580ACF94749F}" srcOrd="11" destOrd="0" presId="urn:microsoft.com/office/officeart/2016/7/layout/BasicTimeline"/>
    <dgm:cxn modelId="{669B807F-9911-470C-AD54-CE9B527A7A28}" type="presParOf" srcId="{280E91F1-3FD2-46E6-8E1F-243DE92ED89D}" destId="{8E3AC465-535A-4EFA-B3D1-C1600784BF49}" srcOrd="12" destOrd="0" presId="urn:microsoft.com/office/officeart/2016/7/layout/BasicTimeline"/>
    <dgm:cxn modelId="{E45705A1-2A42-4A1F-889F-753B184943F0}" type="presParOf" srcId="{8E3AC465-535A-4EFA-B3D1-C1600784BF49}" destId="{8016ADD3-E6FA-4AD9-BFA7-83F603B88A98}" srcOrd="0" destOrd="0" presId="urn:microsoft.com/office/officeart/2016/7/layout/BasicTimeline"/>
    <dgm:cxn modelId="{94A521E7-6A17-420E-8F83-711EAEC26884}" type="presParOf" srcId="{8E3AC465-535A-4EFA-B3D1-C1600784BF49}" destId="{618C702E-C5CC-4423-8239-64A5D1E40B51}" srcOrd="1" destOrd="0" presId="urn:microsoft.com/office/officeart/2016/7/layout/BasicTimeline"/>
    <dgm:cxn modelId="{6FD423E2-B79C-4C6C-9935-F288D401DD92}" type="presParOf" srcId="{618C702E-C5CC-4423-8239-64A5D1E40B51}" destId="{2FD8B1D4-597B-4D94-8003-0D3773FAFF52}" srcOrd="0" destOrd="0" presId="urn:microsoft.com/office/officeart/2016/7/layout/BasicTimeline"/>
    <dgm:cxn modelId="{487FC017-97FB-4CB7-867C-C77807C9F99F}" type="presParOf" srcId="{618C702E-C5CC-4423-8239-64A5D1E40B51}" destId="{67134F69-2A26-4415-BC76-E2BD752F5EA7}" srcOrd="1" destOrd="0" presId="urn:microsoft.com/office/officeart/2016/7/layout/BasicTimeline"/>
    <dgm:cxn modelId="{574E022E-0881-4BD3-97E4-159BF09BF465}" type="presParOf" srcId="{8E3AC465-535A-4EFA-B3D1-C1600784BF49}" destId="{DBDDADB6-20B4-45AD-8243-AFB8866F6404}" srcOrd="2" destOrd="0" presId="urn:microsoft.com/office/officeart/2016/7/layout/BasicTimeline"/>
    <dgm:cxn modelId="{E5F6C2BC-B766-4A2B-A626-B7940BADE1CE}" type="presParOf" srcId="{8E3AC465-535A-4EFA-B3D1-C1600784BF49}" destId="{FF3879A3-02C9-45E7-80A3-E28AD739C026}" srcOrd="3" destOrd="0" presId="urn:microsoft.com/office/officeart/2016/7/layout/BasicTimeline"/>
    <dgm:cxn modelId="{6F0F56AC-8F11-44F0-AE4A-892138C91EE4}" type="presParOf" srcId="{8E3AC465-535A-4EFA-B3D1-C1600784BF49}" destId="{8C419700-45C7-4163-AC53-A908E842FF2D}" srcOrd="4" destOrd="0" presId="urn:microsoft.com/office/officeart/2016/7/layout/BasicTimeline"/>
    <dgm:cxn modelId="{9DAC5705-DD20-430C-81F8-28BF9927EF55}" type="presParOf" srcId="{280E91F1-3FD2-46E6-8E1F-243DE92ED89D}" destId="{0432A4EE-B138-47D1-AD9F-E0DB787167FA}" srcOrd="13" destOrd="0" presId="urn:microsoft.com/office/officeart/2016/7/layout/BasicTimeline"/>
    <dgm:cxn modelId="{5E69513C-DF1F-4A54-BAD2-F2192F1B36EA}" type="presParOf" srcId="{280E91F1-3FD2-46E6-8E1F-243DE92ED89D}" destId="{BB574449-EF94-4D0A-BCDF-A9122E0570A7}" srcOrd="14" destOrd="0" presId="urn:microsoft.com/office/officeart/2016/7/layout/BasicTimeline"/>
    <dgm:cxn modelId="{BB0417E0-8BEC-49C6-B09F-47A20C795394}" type="presParOf" srcId="{BB574449-EF94-4D0A-BCDF-A9122E0570A7}" destId="{26781B77-458E-4CAC-9248-3F4E095DC013}" srcOrd="0" destOrd="0" presId="urn:microsoft.com/office/officeart/2016/7/layout/BasicTimeline"/>
    <dgm:cxn modelId="{B8994218-4088-4EBB-A3CF-FFF784E159AF}" type="presParOf" srcId="{BB574449-EF94-4D0A-BCDF-A9122E0570A7}" destId="{BD1229C7-D574-44DD-A1D4-EDD779BAB889}" srcOrd="1" destOrd="0" presId="urn:microsoft.com/office/officeart/2016/7/layout/BasicTimeline"/>
    <dgm:cxn modelId="{ED990029-3616-40F2-A7B0-874FDFCFA9B3}" type="presParOf" srcId="{BD1229C7-D574-44DD-A1D4-EDD779BAB889}" destId="{1D694A53-B930-479F-9479-D38CA01A228C}" srcOrd="0" destOrd="0" presId="urn:microsoft.com/office/officeart/2016/7/layout/BasicTimeline"/>
    <dgm:cxn modelId="{D4D45499-22B1-4273-B6AC-E95684A77A8D}" type="presParOf" srcId="{BD1229C7-D574-44DD-A1D4-EDD779BAB889}" destId="{B7E3A010-A094-48D0-B9A9-426B235F9298}" srcOrd="1" destOrd="0" presId="urn:microsoft.com/office/officeart/2016/7/layout/BasicTimeline"/>
    <dgm:cxn modelId="{68A3D7A1-C72A-4258-8946-44B96B4E3AF0}" type="presParOf" srcId="{BB574449-EF94-4D0A-BCDF-A9122E0570A7}" destId="{0B0FCA8F-2A68-48D9-8946-9259C05DAD6B}" srcOrd="2" destOrd="0" presId="urn:microsoft.com/office/officeart/2016/7/layout/BasicTimeline"/>
    <dgm:cxn modelId="{1B08BC41-5FAC-4C18-811A-316580A0C0FC}" type="presParOf" srcId="{BB574449-EF94-4D0A-BCDF-A9122E0570A7}" destId="{D954BDCE-0F62-4932-9C15-A75FE2CDDDE1}" srcOrd="3" destOrd="0" presId="urn:microsoft.com/office/officeart/2016/7/layout/BasicTimeline"/>
    <dgm:cxn modelId="{6C63D91F-6ED5-47A7-83C3-4D814189A99E}" type="presParOf" srcId="{BB574449-EF94-4D0A-BCDF-A9122E0570A7}" destId="{FA951FEC-EC09-4612-9AF8-EA4AB2C21D7C}"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D0E3DF-EAE5-4E06-94DA-C275404B832A}"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3BEAF7BB-225D-4A83-B21E-2E002C20C43A}">
      <dgm:prSet/>
      <dgm:spPr/>
      <dgm:t>
        <a:bodyPr/>
        <a:lstStyle/>
        <a:p>
          <a:r>
            <a:rPr lang="en-US" b="0" i="0"/>
            <a:t>Problem Setting: Improve advertising effectiveness for a client using historical data to predict the likelihood of users clicking on specific products/campaigns</a:t>
          </a:r>
          <a:endParaRPr lang="en-US"/>
        </a:p>
      </dgm:t>
    </dgm:pt>
    <dgm:pt modelId="{4AEED681-F142-47D3-97E0-50C0A232C694}" type="parTrans" cxnId="{76EEA2C6-B32D-44EE-AC15-442ED1E6A5C0}">
      <dgm:prSet/>
      <dgm:spPr/>
      <dgm:t>
        <a:bodyPr/>
        <a:lstStyle/>
        <a:p>
          <a:endParaRPr lang="en-US"/>
        </a:p>
      </dgm:t>
    </dgm:pt>
    <dgm:pt modelId="{68B69A30-C083-4B31-B6DC-2B744B3B5A54}" type="sibTrans" cxnId="{76EEA2C6-B32D-44EE-AC15-442ED1E6A5C0}">
      <dgm:prSet/>
      <dgm:spPr/>
      <dgm:t>
        <a:bodyPr/>
        <a:lstStyle/>
        <a:p>
          <a:endParaRPr lang="en-US"/>
        </a:p>
      </dgm:t>
    </dgm:pt>
    <dgm:pt modelId="{7354222C-8734-47E5-A143-873AFF4FCD97}">
      <dgm:prSet/>
      <dgm:spPr/>
      <dgm:t>
        <a:bodyPr/>
        <a:lstStyle/>
        <a:p>
          <a:r>
            <a:rPr lang="en-US" b="0" i="0"/>
            <a:t>Goal: Optimize marketing resources and increase ROI </a:t>
          </a:r>
          <a:endParaRPr lang="en-US"/>
        </a:p>
      </dgm:t>
    </dgm:pt>
    <dgm:pt modelId="{6003657E-2FD0-4AFE-838A-201AF60BEC2D}" type="parTrans" cxnId="{404BD775-22D5-4414-B288-D355840C7AEF}">
      <dgm:prSet/>
      <dgm:spPr/>
      <dgm:t>
        <a:bodyPr/>
        <a:lstStyle/>
        <a:p>
          <a:endParaRPr lang="en-US"/>
        </a:p>
      </dgm:t>
    </dgm:pt>
    <dgm:pt modelId="{53F131AB-5059-406B-88C8-85011BCB9385}" type="sibTrans" cxnId="{404BD775-22D5-4414-B288-D355840C7AEF}">
      <dgm:prSet/>
      <dgm:spPr/>
      <dgm:t>
        <a:bodyPr/>
        <a:lstStyle/>
        <a:p>
          <a:endParaRPr lang="en-US"/>
        </a:p>
      </dgm:t>
    </dgm:pt>
    <dgm:pt modelId="{3260D2BA-9111-414C-8603-1A825953EA3F}">
      <dgm:prSet/>
      <dgm:spPr/>
      <dgm:t>
        <a:bodyPr/>
        <a:lstStyle/>
        <a:p>
          <a:r>
            <a:rPr lang="en-US" b="0" i="0"/>
            <a:t>Solution: Use data mining techniques to analyze, build predictive models, and evaluate performance</a:t>
          </a:r>
          <a:endParaRPr lang="en-US"/>
        </a:p>
      </dgm:t>
    </dgm:pt>
    <dgm:pt modelId="{A5F88BE4-2A42-4A71-AF45-171E99036A0D}" type="parTrans" cxnId="{17E58188-AA88-4C0F-A15F-0124963819B5}">
      <dgm:prSet/>
      <dgm:spPr/>
      <dgm:t>
        <a:bodyPr/>
        <a:lstStyle/>
        <a:p>
          <a:endParaRPr lang="en-US"/>
        </a:p>
      </dgm:t>
    </dgm:pt>
    <dgm:pt modelId="{5BF1874D-23F4-4AC9-BE95-CDB2746C767B}" type="sibTrans" cxnId="{17E58188-AA88-4C0F-A15F-0124963819B5}">
      <dgm:prSet/>
      <dgm:spPr/>
      <dgm:t>
        <a:bodyPr/>
        <a:lstStyle/>
        <a:p>
          <a:endParaRPr lang="en-US"/>
        </a:p>
      </dgm:t>
    </dgm:pt>
    <dgm:pt modelId="{DDB2F5F4-6100-463F-9E9C-4F246AD52CFA}" type="pres">
      <dgm:prSet presAssocID="{19D0E3DF-EAE5-4E06-94DA-C275404B832A}" presName="hierChild1" presStyleCnt="0">
        <dgm:presLayoutVars>
          <dgm:chPref val="1"/>
          <dgm:dir/>
          <dgm:animOne val="branch"/>
          <dgm:animLvl val="lvl"/>
          <dgm:resizeHandles/>
        </dgm:presLayoutVars>
      </dgm:prSet>
      <dgm:spPr/>
    </dgm:pt>
    <dgm:pt modelId="{0CFA936D-49E5-4DE7-B032-B0B8ADF64BAC}" type="pres">
      <dgm:prSet presAssocID="{3BEAF7BB-225D-4A83-B21E-2E002C20C43A}" presName="hierRoot1" presStyleCnt="0"/>
      <dgm:spPr/>
    </dgm:pt>
    <dgm:pt modelId="{51F9466C-0D75-4BFB-876C-F80D73965D1B}" type="pres">
      <dgm:prSet presAssocID="{3BEAF7BB-225D-4A83-B21E-2E002C20C43A}" presName="composite" presStyleCnt="0"/>
      <dgm:spPr/>
    </dgm:pt>
    <dgm:pt modelId="{AD1781F3-7897-4E86-AF7F-34897A68D26B}" type="pres">
      <dgm:prSet presAssocID="{3BEAF7BB-225D-4A83-B21E-2E002C20C43A}" presName="background" presStyleLbl="node0" presStyleIdx="0" presStyleCnt="3"/>
      <dgm:spPr/>
    </dgm:pt>
    <dgm:pt modelId="{17A1283C-BFC0-4F30-B76E-25CF29AB7C8B}" type="pres">
      <dgm:prSet presAssocID="{3BEAF7BB-225D-4A83-B21E-2E002C20C43A}" presName="text" presStyleLbl="fgAcc0" presStyleIdx="0" presStyleCnt="3">
        <dgm:presLayoutVars>
          <dgm:chPref val="3"/>
        </dgm:presLayoutVars>
      </dgm:prSet>
      <dgm:spPr/>
    </dgm:pt>
    <dgm:pt modelId="{B325AF55-5FB8-459B-82A4-56CCDA150274}" type="pres">
      <dgm:prSet presAssocID="{3BEAF7BB-225D-4A83-B21E-2E002C20C43A}" presName="hierChild2" presStyleCnt="0"/>
      <dgm:spPr/>
    </dgm:pt>
    <dgm:pt modelId="{4E39FF37-1F30-401F-9C4C-7390CBA39929}" type="pres">
      <dgm:prSet presAssocID="{7354222C-8734-47E5-A143-873AFF4FCD97}" presName="hierRoot1" presStyleCnt="0"/>
      <dgm:spPr/>
    </dgm:pt>
    <dgm:pt modelId="{24BFDB3E-46EE-4D59-AC3F-083776C647CE}" type="pres">
      <dgm:prSet presAssocID="{7354222C-8734-47E5-A143-873AFF4FCD97}" presName="composite" presStyleCnt="0"/>
      <dgm:spPr/>
    </dgm:pt>
    <dgm:pt modelId="{C779608A-B436-4031-B5DB-8393BDDB349B}" type="pres">
      <dgm:prSet presAssocID="{7354222C-8734-47E5-A143-873AFF4FCD97}" presName="background" presStyleLbl="node0" presStyleIdx="1" presStyleCnt="3"/>
      <dgm:spPr/>
    </dgm:pt>
    <dgm:pt modelId="{43280BDC-CB65-4835-AB55-841B829DE205}" type="pres">
      <dgm:prSet presAssocID="{7354222C-8734-47E5-A143-873AFF4FCD97}" presName="text" presStyleLbl="fgAcc0" presStyleIdx="1" presStyleCnt="3">
        <dgm:presLayoutVars>
          <dgm:chPref val="3"/>
        </dgm:presLayoutVars>
      </dgm:prSet>
      <dgm:spPr/>
    </dgm:pt>
    <dgm:pt modelId="{8AF3D181-6E84-48A0-ACA9-D54D6D0DF33A}" type="pres">
      <dgm:prSet presAssocID="{7354222C-8734-47E5-A143-873AFF4FCD97}" presName="hierChild2" presStyleCnt="0"/>
      <dgm:spPr/>
    </dgm:pt>
    <dgm:pt modelId="{259165F0-7F8D-4B82-A4B6-EF7FBBC68C41}" type="pres">
      <dgm:prSet presAssocID="{3260D2BA-9111-414C-8603-1A825953EA3F}" presName="hierRoot1" presStyleCnt="0"/>
      <dgm:spPr/>
    </dgm:pt>
    <dgm:pt modelId="{5B353983-BF15-4B07-B341-3EA9DF33E031}" type="pres">
      <dgm:prSet presAssocID="{3260D2BA-9111-414C-8603-1A825953EA3F}" presName="composite" presStyleCnt="0"/>
      <dgm:spPr/>
    </dgm:pt>
    <dgm:pt modelId="{217E71EA-6E81-46E0-977E-12A49E3E6A9D}" type="pres">
      <dgm:prSet presAssocID="{3260D2BA-9111-414C-8603-1A825953EA3F}" presName="background" presStyleLbl="node0" presStyleIdx="2" presStyleCnt="3"/>
      <dgm:spPr/>
    </dgm:pt>
    <dgm:pt modelId="{1E43ADF9-DD3D-4229-9292-7EFFBF9BA2DA}" type="pres">
      <dgm:prSet presAssocID="{3260D2BA-9111-414C-8603-1A825953EA3F}" presName="text" presStyleLbl="fgAcc0" presStyleIdx="2" presStyleCnt="3">
        <dgm:presLayoutVars>
          <dgm:chPref val="3"/>
        </dgm:presLayoutVars>
      </dgm:prSet>
      <dgm:spPr/>
    </dgm:pt>
    <dgm:pt modelId="{60D01AA6-A725-4784-B311-91AC1CAFC443}" type="pres">
      <dgm:prSet presAssocID="{3260D2BA-9111-414C-8603-1A825953EA3F}" presName="hierChild2" presStyleCnt="0"/>
      <dgm:spPr/>
    </dgm:pt>
  </dgm:ptLst>
  <dgm:cxnLst>
    <dgm:cxn modelId="{C58E505B-C036-470B-BABC-42D02C29F655}" type="presOf" srcId="{3260D2BA-9111-414C-8603-1A825953EA3F}" destId="{1E43ADF9-DD3D-4229-9292-7EFFBF9BA2DA}" srcOrd="0" destOrd="0" presId="urn:microsoft.com/office/officeart/2005/8/layout/hierarchy1"/>
    <dgm:cxn modelId="{B7241069-80DC-4BFD-AE6E-91E51CA31320}" type="presOf" srcId="{7354222C-8734-47E5-A143-873AFF4FCD97}" destId="{43280BDC-CB65-4835-AB55-841B829DE205}" srcOrd="0" destOrd="0" presId="urn:microsoft.com/office/officeart/2005/8/layout/hierarchy1"/>
    <dgm:cxn modelId="{D020C672-3BC9-4AB9-AE19-E5865DFFA529}" type="presOf" srcId="{19D0E3DF-EAE5-4E06-94DA-C275404B832A}" destId="{DDB2F5F4-6100-463F-9E9C-4F246AD52CFA}" srcOrd="0" destOrd="0" presId="urn:microsoft.com/office/officeart/2005/8/layout/hierarchy1"/>
    <dgm:cxn modelId="{404BD775-22D5-4414-B288-D355840C7AEF}" srcId="{19D0E3DF-EAE5-4E06-94DA-C275404B832A}" destId="{7354222C-8734-47E5-A143-873AFF4FCD97}" srcOrd="1" destOrd="0" parTransId="{6003657E-2FD0-4AFE-838A-201AF60BEC2D}" sibTransId="{53F131AB-5059-406B-88C8-85011BCB9385}"/>
    <dgm:cxn modelId="{17E58188-AA88-4C0F-A15F-0124963819B5}" srcId="{19D0E3DF-EAE5-4E06-94DA-C275404B832A}" destId="{3260D2BA-9111-414C-8603-1A825953EA3F}" srcOrd="2" destOrd="0" parTransId="{A5F88BE4-2A42-4A71-AF45-171E99036A0D}" sibTransId="{5BF1874D-23F4-4AC9-BE95-CDB2746C767B}"/>
    <dgm:cxn modelId="{76EEA2C6-B32D-44EE-AC15-442ED1E6A5C0}" srcId="{19D0E3DF-EAE5-4E06-94DA-C275404B832A}" destId="{3BEAF7BB-225D-4A83-B21E-2E002C20C43A}" srcOrd="0" destOrd="0" parTransId="{4AEED681-F142-47D3-97E0-50C0A232C694}" sibTransId="{68B69A30-C083-4B31-B6DC-2B744B3B5A54}"/>
    <dgm:cxn modelId="{AFFC6FD6-55D8-4AD7-9830-975D658245BD}" type="presOf" srcId="{3BEAF7BB-225D-4A83-B21E-2E002C20C43A}" destId="{17A1283C-BFC0-4F30-B76E-25CF29AB7C8B}" srcOrd="0" destOrd="0" presId="urn:microsoft.com/office/officeart/2005/8/layout/hierarchy1"/>
    <dgm:cxn modelId="{B1337F42-8F91-47B3-A618-325046633D94}" type="presParOf" srcId="{DDB2F5F4-6100-463F-9E9C-4F246AD52CFA}" destId="{0CFA936D-49E5-4DE7-B032-B0B8ADF64BAC}" srcOrd="0" destOrd="0" presId="urn:microsoft.com/office/officeart/2005/8/layout/hierarchy1"/>
    <dgm:cxn modelId="{5C7E0E18-C70A-43B5-BA34-2E10D6A06F47}" type="presParOf" srcId="{0CFA936D-49E5-4DE7-B032-B0B8ADF64BAC}" destId="{51F9466C-0D75-4BFB-876C-F80D73965D1B}" srcOrd="0" destOrd="0" presId="urn:microsoft.com/office/officeart/2005/8/layout/hierarchy1"/>
    <dgm:cxn modelId="{18777CCE-D44B-42C8-886D-598EE7E05C21}" type="presParOf" srcId="{51F9466C-0D75-4BFB-876C-F80D73965D1B}" destId="{AD1781F3-7897-4E86-AF7F-34897A68D26B}" srcOrd="0" destOrd="0" presId="urn:microsoft.com/office/officeart/2005/8/layout/hierarchy1"/>
    <dgm:cxn modelId="{FD1C0055-73F6-4350-A0ED-9483F5FA2DDB}" type="presParOf" srcId="{51F9466C-0D75-4BFB-876C-F80D73965D1B}" destId="{17A1283C-BFC0-4F30-B76E-25CF29AB7C8B}" srcOrd="1" destOrd="0" presId="urn:microsoft.com/office/officeart/2005/8/layout/hierarchy1"/>
    <dgm:cxn modelId="{B5B84FCA-533A-4F09-8A40-0A8CCA45FF79}" type="presParOf" srcId="{0CFA936D-49E5-4DE7-B032-B0B8ADF64BAC}" destId="{B325AF55-5FB8-459B-82A4-56CCDA150274}" srcOrd="1" destOrd="0" presId="urn:microsoft.com/office/officeart/2005/8/layout/hierarchy1"/>
    <dgm:cxn modelId="{FB44C0E0-7FBA-4596-84A5-26F0F05197C2}" type="presParOf" srcId="{DDB2F5F4-6100-463F-9E9C-4F246AD52CFA}" destId="{4E39FF37-1F30-401F-9C4C-7390CBA39929}" srcOrd="1" destOrd="0" presId="urn:microsoft.com/office/officeart/2005/8/layout/hierarchy1"/>
    <dgm:cxn modelId="{616304A1-7980-417C-9471-5F356F7F2A43}" type="presParOf" srcId="{4E39FF37-1F30-401F-9C4C-7390CBA39929}" destId="{24BFDB3E-46EE-4D59-AC3F-083776C647CE}" srcOrd="0" destOrd="0" presId="urn:microsoft.com/office/officeart/2005/8/layout/hierarchy1"/>
    <dgm:cxn modelId="{712CFE60-F331-435B-A0B9-32E780886C61}" type="presParOf" srcId="{24BFDB3E-46EE-4D59-AC3F-083776C647CE}" destId="{C779608A-B436-4031-B5DB-8393BDDB349B}" srcOrd="0" destOrd="0" presId="urn:microsoft.com/office/officeart/2005/8/layout/hierarchy1"/>
    <dgm:cxn modelId="{6A1E5C34-1D69-411D-B273-353F9F0AF74E}" type="presParOf" srcId="{24BFDB3E-46EE-4D59-AC3F-083776C647CE}" destId="{43280BDC-CB65-4835-AB55-841B829DE205}" srcOrd="1" destOrd="0" presId="urn:microsoft.com/office/officeart/2005/8/layout/hierarchy1"/>
    <dgm:cxn modelId="{F6C07A02-CEB0-4834-9E59-F8F900F389C2}" type="presParOf" srcId="{4E39FF37-1F30-401F-9C4C-7390CBA39929}" destId="{8AF3D181-6E84-48A0-ACA9-D54D6D0DF33A}" srcOrd="1" destOrd="0" presId="urn:microsoft.com/office/officeart/2005/8/layout/hierarchy1"/>
    <dgm:cxn modelId="{71C0D6FB-E405-472E-B50D-065A49FCB479}" type="presParOf" srcId="{DDB2F5F4-6100-463F-9E9C-4F246AD52CFA}" destId="{259165F0-7F8D-4B82-A4B6-EF7FBBC68C41}" srcOrd="2" destOrd="0" presId="urn:microsoft.com/office/officeart/2005/8/layout/hierarchy1"/>
    <dgm:cxn modelId="{C485246E-DD41-4F1A-AFE8-B161FACC894D}" type="presParOf" srcId="{259165F0-7F8D-4B82-A4B6-EF7FBBC68C41}" destId="{5B353983-BF15-4B07-B341-3EA9DF33E031}" srcOrd="0" destOrd="0" presId="urn:microsoft.com/office/officeart/2005/8/layout/hierarchy1"/>
    <dgm:cxn modelId="{D03C6F3F-B24F-4A6C-8005-D874963D6CBC}" type="presParOf" srcId="{5B353983-BF15-4B07-B341-3EA9DF33E031}" destId="{217E71EA-6E81-46E0-977E-12A49E3E6A9D}" srcOrd="0" destOrd="0" presId="urn:microsoft.com/office/officeart/2005/8/layout/hierarchy1"/>
    <dgm:cxn modelId="{CF781D73-9FF8-4548-99F8-4A9644A6A8D7}" type="presParOf" srcId="{5B353983-BF15-4B07-B341-3EA9DF33E031}" destId="{1E43ADF9-DD3D-4229-9292-7EFFBF9BA2DA}" srcOrd="1" destOrd="0" presId="urn:microsoft.com/office/officeart/2005/8/layout/hierarchy1"/>
    <dgm:cxn modelId="{C2911324-B413-4677-A388-756E6BF6A86B}" type="presParOf" srcId="{259165F0-7F8D-4B82-A4B6-EF7FBBC68C41}" destId="{60D01AA6-A725-4784-B311-91AC1CAFC44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A2F22B-2A6D-4716-998C-C1F19ED9E5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E031C0-E0D8-4275-87CF-BA7977FF0A12}">
      <dgm:prSet/>
      <dgm:spPr/>
      <dgm:t>
        <a:bodyPr/>
        <a:lstStyle/>
        <a:p>
          <a:pPr>
            <a:lnSpc>
              <a:spcPct val="100000"/>
            </a:lnSpc>
          </a:pPr>
          <a:r>
            <a:rPr lang="en-US"/>
            <a:t>Website Link : </a:t>
          </a:r>
          <a:r>
            <a:rPr lang="en-US">
              <a:hlinkClick xmlns:r="http://schemas.openxmlformats.org/officeDocument/2006/relationships" r:id="rId1"/>
            </a:rPr>
            <a:t>https://www.kaggle.com/datasets/arashnic/ctr-in-advertisement</a:t>
          </a:r>
          <a:endParaRPr lang="en-US"/>
        </a:p>
      </dgm:t>
    </dgm:pt>
    <dgm:pt modelId="{B573E330-69CD-43E7-89AF-35FE5725F32B}" type="parTrans" cxnId="{568CC102-CBDA-4CA6-8270-CEBCBE62715E}">
      <dgm:prSet/>
      <dgm:spPr/>
      <dgm:t>
        <a:bodyPr/>
        <a:lstStyle/>
        <a:p>
          <a:endParaRPr lang="en-US"/>
        </a:p>
      </dgm:t>
    </dgm:pt>
    <dgm:pt modelId="{C50D6FB4-E7C6-4B72-96EF-15EAB9425D7D}" type="sibTrans" cxnId="{568CC102-CBDA-4CA6-8270-CEBCBE62715E}">
      <dgm:prSet/>
      <dgm:spPr/>
      <dgm:t>
        <a:bodyPr/>
        <a:lstStyle/>
        <a:p>
          <a:endParaRPr lang="en-US"/>
        </a:p>
      </dgm:t>
    </dgm:pt>
    <dgm:pt modelId="{F5FB3642-4025-4AB3-991E-9CF3A44E5401}">
      <dgm:prSet/>
      <dgm:spPr/>
      <dgm:t>
        <a:bodyPr/>
        <a:lstStyle/>
        <a:p>
          <a:pPr>
            <a:lnSpc>
              <a:spcPct val="100000"/>
            </a:lnSpc>
          </a:pPr>
          <a:r>
            <a:rPr lang="en-US"/>
            <a:t>Topic : Click Through Rate prediction</a:t>
          </a:r>
        </a:p>
      </dgm:t>
    </dgm:pt>
    <dgm:pt modelId="{D168BD7A-6594-43BC-ADEC-A6B4AAE4EC83}" type="parTrans" cxnId="{FF24670B-77A5-4954-B239-BFC98609D90D}">
      <dgm:prSet/>
      <dgm:spPr/>
      <dgm:t>
        <a:bodyPr/>
        <a:lstStyle/>
        <a:p>
          <a:endParaRPr lang="en-US"/>
        </a:p>
      </dgm:t>
    </dgm:pt>
    <dgm:pt modelId="{18BBB02A-FCD0-4DEE-B04F-EF676C8CD8A8}" type="sibTrans" cxnId="{FF24670B-77A5-4954-B239-BFC98609D90D}">
      <dgm:prSet/>
      <dgm:spPr/>
      <dgm:t>
        <a:bodyPr/>
        <a:lstStyle/>
        <a:p>
          <a:endParaRPr lang="en-US"/>
        </a:p>
      </dgm:t>
    </dgm:pt>
    <dgm:pt modelId="{69C49896-0A75-4E55-ACBF-160F8A005D2F}">
      <dgm:prSet/>
      <dgm:spPr/>
      <dgm:t>
        <a:bodyPr/>
        <a:lstStyle/>
        <a:p>
          <a:pPr>
            <a:lnSpc>
              <a:spcPct val="100000"/>
            </a:lnSpc>
          </a:pPr>
          <a:r>
            <a:rPr lang="en-US"/>
            <a:t>Dataset Owner : Kaggle</a:t>
          </a:r>
        </a:p>
      </dgm:t>
    </dgm:pt>
    <dgm:pt modelId="{E6E51592-6010-4764-AB47-0F92AFDFBA15}" type="parTrans" cxnId="{00CFCFE8-3176-4EFC-989E-A8F3BBD56A9F}">
      <dgm:prSet/>
      <dgm:spPr/>
      <dgm:t>
        <a:bodyPr/>
        <a:lstStyle/>
        <a:p>
          <a:endParaRPr lang="en-US"/>
        </a:p>
      </dgm:t>
    </dgm:pt>
    <dgm:pt modelId="{F608AE1E-809E-4973-B3B8-3514645C9A75}" type="sibTrans" cxnId="{00CFCFE8-3176-4EFC-989E-A8F3BBD56A9F}">
      <dgm:prSet/>
      <dgm:spPr/>
      <dgm:t>
        <a:bodyPr/>
        <a:lstStyle/>
        <a:p>
          <a:endParaRPr lang="en-US"/>
        </a:p>
      </dgm:t>
    </dgm:pt>
    <dgm:pt modelId="{4895A738-1712-412B-8AE1-701A12FAF0B9}">
      <dgm:prSet/>
      <dgm:spPr/>
      <dgm:t>
        <a:bodyPr/>
        <a:lstStyle/>
        <a:p>
          <a:pPr>
            <a:lnSpc>
              <a:spcPct val="100000"/>
            </a:lnSpc>
          </a:pPr>
          <a:r>
            <a:rPr lang="en-US"/>
            <a:t>License : https://creativecommons.org/publicdomain/zero/1.0/</a:t>
          </a:r>
        </a:p>
      </dgm:t>
    </dgm:pt>
    <dgm:pt modelId="{3D172C62-26B5-4F45-9091-D20562CDABD2}" type="parTrans" cxnId="{463297BF-0A51-4173-A764-8E73E5FA3B8D}">
      <dgm:prSet/>
      <dgm:spPr/>
      <dgm:t>
        <a:bodyPr/>
        <a:lstStyle/>
        <a:p>
          <a:endParaRPr lang="en-US"/>
        </a:p>
      </dgm:t>
    </dgm:pt>
    <dgm:pt modelId="{DB3724F2-ADED-4EE9-BC96-09BE722B1B5E}" type="sibTrans" cxnId="{463297BF-0A51-4173-A764-8E73E5FA3B8D}">
      <dgm:prSet/>
      <dgm:spPr/>
      <dgm:t>
        <a:bodyPr/>
        <a:lstStyle/>
        <a:p>
          <a:endParaRPr lang="en-US"/>
        </a:p>
      </dgm:t>
    </dgm:pt>
    <dgm:pt modelId="{73628594-3A41-4BEA-B2EF-1DC418D9DA62}" type="pres">
      <dgm:prSet presAssocID="{B2A2F22B-2A6D-4716-998C-C1F19ED9E537}" presName="root" presStyleCnt="0">
        <dgm:presLayoutVars>
          <dgm:dir/>
          <dgm:resizeHandles val="exact"/>
        </dgm:presLayoutVars>
      </dgm:prSet>
      <dgm:spPr/>
    </dgm:pt>
    <dgm:pt modelId="{3ABC7B76-3C01-4D79-B2DA-DDAD9574D19A}" type="pres">
      <dgm:prSet presAssocID="{D0E031C0-E0D8-4275-87CF-BA7977FF0A12}" presName="compNode" presStyleCnt="0"/>
      <dgm:spPr/>
    </dgm:pt>
    <dgm:pt modelId="{64577E8D-ACBD-4598-BC24-6500A7BCDC28}" type="pres">
      <dgm:prSet presAssocID="{D0E031C0-E0D8-4275-87CF-BA7977FF0A12}" presName="bgRect" presStyleLbl="bgShp" presStyleIdx="0" presStyleCnt="4"/>
      <dgm:spPr/>
    </dgm:pt>
    <dgm:pt modelId="{7A7C956E-C062-4160-A424-6B48766D1EF1}" type="pres">
      <dgm:prSet presAssocID="{D0E031C0-E0D8-4275-87CF-BA7977FF0A12}"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Link"/>
        </a:ext>
      </dgm:extLst>
    </dgm:pt>
    <dgm:pt modelId="{7B11DD43-9163-40AF-B8A4-FA70FD61E330}" type="pres">
      <dgm:prSet presAssocID="{D0E031C0-E0D8-4275-87CF-BA7977FF0A12}" presName="spaceRect" presStyleCnt="0"/>
      <dgm:spPr/>
    </dgm:pt>
    <dgm:pt modelId="{C3CAEEEE-1E04-4F2A-943C-A46AD282340D}" type="pres">
      <dgm:prSet presAssocID="{D0E031C0-E0D8-4275-87CF-BA7977FF0A12}" presName="parTx" presStyleLbl="revTx" presStyleIdx="0" presStyleCnt="4">
        <dgm:presLayoutVars>
          <dgm:chMax val="0"/>
          <dgm:chPref val="0"/>
        </dgm:presLayoutVars>
      </dgm:prSet>
      <dgm:spPr/>
    </dgm:pt>
    <dgm:pt modelId="{2151C43C-7C52-4715-99AF-378455EF5EA8}" type="pres">
      <dgm:prSet presAssocID="{C50D6FB4-E7C6-4B72-96EF-15EAB9425D7D}" presName="sibTrans" presStyleCnt="0"/>
      <dgm:spPr/>
    </dgm:pt>
    <dgm:pt modelId="{D79DB192-B53C-44D5-B6B1-C11777A5CA93}" type="pres">
      <dgm:prSet presAssocID="{F5FB3642-4025-4AB3-991E-9CF3A44E5401}" presName="compNode" presStyleCnt="0"/>
      <dgm:spPr/>
    </dgm:pt>
    <dgm:pt modelId="{DBD76CBE-1B8F-48FC-8A39-A7A613991FBC}" type="pres">
      <dgm:prSet presAssocID="{F5FB3642-4025-4AB3-991E-9CF3A44E5401}" presName="bgRect" presStyleLbl="bgShp" presStyleIdx="1" presStyleCnt="4"/>
      <dgm:spPr/>
    </dgm:pt>
    <dgm:pt modelId="{54D14A0A-F6EC-484F-A904-A15EC4C7A309}" type="pres">
      <dgm:prSet presAssocID="{F5FB3642-4025-4AB3-991E-9CF3A44E5401}"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tatistics"/>
        </a:ext>
      </dgm:extLst>
    </dgm:pt>
    <dgm:pt modelId="{4DCB4AE4-DF22-494C-91BE-4C80C055BDA1}" type="pres">
      <dgm:prSet presAssocID="{F5FB3642-4025-4AB3-991E-9CF3A44E5401}" presName="spaceRect" presStyleCnt="0"/>
      <dgm:spPr/>
    </dgm:pt>
    <dgm:pt modelId="{4EC412D2-80F4-4185-A1C0-8535A3691DB1}" type="pres">
      <dgm:prSet presAssocID="{F5FB3642-4025-4AB3-991E-9CF3A44E5401}" presName="parTx" presStyleLbl="revTx" presStyleIdx="1" presStyleCnt="4">
        <dgm:presLayoutVars>
          <dgm:chMax val="0"/>
          <dgm:chPref val="0"/>
        </dgm:presLayoutVars>
      </dgm:prSet>
      <dgm:spPr/>
    </dgm:pt>
    <dgm:pt modelId="{51A307D1-61C3-4A42-B477-DF681FDD6807}" type="pres">
      <dgm:prSet presAssocID="{18BBB02A-FCD0-4DEE-B04F-EF676C8CD8A8}" presName="sibTrans" presStyleCnt="0"/>
      <dgm:spPr/>
    </dgm:pt>
    <dgm:pt modelId="{F8B49AA5-0A2A-41CD-9580-431C73C03BC1}" type="pres">
      <dgm:prSet presAssocID="{69C49896-0A75-4E55-ACBF-160F8A005D2F}" presName="compNode" presStyleCnt="0"/>
      <dgm:spPr/>
    </dgm:pt>
    <dgm:pt modelId="{7578B2F0-F41E-4EEE-B7C5-F1F447740BDA}" type="pres">
      <dgm:prSet presAssocID="{69C49896-0A75-4E55-ACBF-160F8A005D2F}" presName="bgRect" presStyleLbl="bgShp" presStyleIdx="2" presStyleCnt="4"/>
      <dgm:spPr/>
    </dgm:pt>
    <dgm:pt modelId="{06F35E69-4343-4D4B-99E5-6FB800EFC05E}" type="pres">
      <dgm:prSet presAssocID="{69C49896-0A75-4E55-ACBF-160F8A005D2F}"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Database"/>
        </a:ext>
      </dgm:extLst>
    </dgm:pt>
    <dgm:pt modelId="{36F42F75-E2D9-4AE3-892C-76742AD0A4D7}" type="pres">
      <dgm:prSet presAssocID="{69C49896-0A75-4E55-ACBF-160F8A005D2F}" presName="spaceRect" presStyleCnt="0"/>
      <dgm:spPr/>
    </dgm:pt>
    <dgm:pt modelId="{647D9165-F255-43CD-A0F8-1CEABE926A7A}" type="pres">
      <dgm:prSet presAssocID="{69C49896-0A75-4E55-ACBF-160F8A005D2F}" presName="parTx" presStyleLbl="revTx" presStyleIdx="2" presStyleCnt="4">
        <dgm:presLayoutVars>
          <dgm:chMax val="0"/>
          <dgm:chPref val="0"/>
        </dgm:presLayoutVars>
      </dgm:prSet>
      <dgm:spPr/>
    </dgm:pt>
    <dgm:pt modelId="{89F060BC-4580-4F2D-81AA-40B40466414F}" type="pres">
      <dgm:prSet presAssocID="{F608AE1E-809E-4973-B3B8-3514645C9A75}" presName="sibTrans" presStyleCnt="0"/>
      <dgm:spPr/>
    </dgm:pt>
    <dgm:pt modelId="{FE838992-8E3A-43AF-A106-A034C0F78448}" type="pres">
      <dgm:prSet presAssocID="{4895A738-1712-412B-8AE1-701A12FAF0B9}" presName="compNode" presStyleCnt="0"/>
      <dgm:spPr/>
    </dgm:pt>
    <dgm:pt modelId="{485185D4-33E8-476D-A250-D081C8EC99BD}" type="pres">
      <dgm:prSet presAssocID="{4895A738-1712-412B-8AE1-701A12FAF0B9}" presName="bgRect" presStyleLbl="bgShp" presStyleIdx="3" presStyleCnt="4"/>
      <dgm:spPr/>
    </dgm:pt>
    <dgm:pt modelId="{5FA88D22-96F0-4AD7-8C8C-3A427E421DEF}" type="pres">
      <dgm:prSet presAssocID="{4895A738-1712-412B-8AE1-701A12FAF0B9}"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Car"/>
        </a:ext>
      </dgm:extLst>
    </dgm:pt>
    <dgm:pt modelId="{CFCFBF18-87C6-4839-8232-6143EE2704CA}" type="pres">
      <dgm:prSet presAssocID="{4895A738-1712-412B-8AE1-701A12FAF0B9}" presName="spaceRect" presStyleCnt="0"/>
      <dgm:spPr/>
    </dgm:pt>
    <dgm:pt modelId="{AA4AB0AC-7BA1-4A56-B632-4F0983B5F0FD}" type="pres">
      <dgm:prSet presAssocID="{4895A738-1712-412B-8AE1-701A12FAF0B9}" presName="parTx" presStyleLbl="revTx" presStyleIdx="3" presStyleCnt="4">
        <dgm:presLayoutVars>
          <dgm:chMax val="0"/>
          <dgm:chPref val="0"/>
        </dgm:presLayoutVars>
      </dgm:prSet>
      <dgm:spPr/>
    </dgm:pt>
  </dgm:ptLst>
  <dgm:cxnLst>
    <dgm:cxn modelId="{568CC102-CBDA-4CA6-8270-CEBCBE62715E}" srcId="{B2A2F22B-2A6D-4716-998C-C1F19ED9E537}" destId="{D0E031C0-E0D8-4275-87CF-BA7977FF0A12}" srcOrd="0" destOrd="0" parTransId="{B573E330-69CD-43E7-89AF-35FE5725F32B}" sibTransId="{C50D6FB4-E7C6-4B72-96EF-15EAB9425D7D}"/>
    <dgm:cxn modelId="{FF24670B-77A5-4954-B239-BFC98609D90D}" srcId="{B2A2F22B-2A6D-4716-998C-C1F19ED9E537}" destId="{F5FB3642-4025-4AB3-991E-9CF3A44E5401}" srcOrd="1" destOrd="0" parTransId="{D168BD7A-6594-43BC-ADEC-A6B4AAE4EC83}" sibTransId="{18BBB02A-FCD0-4DEE-B04F-EF676C8CD8A8}"/>
    <dgm:cxn modelId="{2EB68717-2342-4902-9529-A28E6805469F}" type="presOf" srcId="{4895A738-1712-412B-8AE1-701A12FAF0B9}" destId="{AA4AB0AC-7BA1-4A56-B632-4F0983B5F0FD}" srcOrd="0" destOrd="0" presId="urn:microsoft.com/office/officeart/2018/2/layout/IconVerticalSolidList"/>
    <dgm:cxn modelId="{3072083C-8F09-4B29-9BE3-F6563DF80CAA}" type="presOf" srcId="{B2A2F22B-2A6D-4716-998C-C1F19ED9E537}" destId="{73628594-3A41-4BEA-B2EF-1DC418D9DA62}" srcOrd="0" destOrd="0" presId="urn:microsoft.com/office/officeart/2018/2/layout/IconVerticalSolidList"/>
    <dgm:cxn modelId="{43381661-DA8D-4E91-89A8-EB8EA72324C8}" type="presOf" srcId="{D0E031C0-E0D8-4275-87CF-BA7977FF0A12}" destId="{C3CAEEEE-1E04-4F2A-943C-A46AD282340D}" srcOrd="0" destOrd="0" presId="urn:microsoft.com/office/officeart/2018/2/layout/IconVerticalSolidList"/>
    <dgm:cxn modelId="{463297BF-0A51-4173-A764-8E73E5FA3B8D}" srcId="{B2A2F22B-2A6D-4716-998C-C1F19ED9E537}" destId="{4895A738-1712-412B-8AE1-701A12FAF0B9}" srcOrd="3" destOrd="0" parTransId="{3D172C62-26B5-4F45-9091-D20562CDABD2}" sibTransId="{DB3724F2-ADED-4EE9-BC96-09BE722B1B5E}"/>
    <dgm:cxn modelId="{0F79CCCD-C1EE-4016-923F-89C7DD9D68CD}" type="presOf" srcId="{F5FB3642-4025-4AB3-991E-9CF3A44E5401}" destId="{4EC412D2-80F4-4185-A1C0-8535A3691DB1}" srcOrd="0" destOrd="0" presId="urn:microsoft.com/office/officeart/2018/2/layout/IconVerticalSolidList"/>
    <dgm:cxn modelId="{3C595AD7-D1FB-4DB4-AC96-EFD21731E567}" type="presOf" srcId="{69C49896-0A75-4E55-ACBF-160F8A005D2F}" destId="{647D9165-F255-43CD-A0F8-1CEABE926A7A}" srcOrd="0" destOrd="0" presId="urn:microsoft.com/office/officeart/2018/2/layout/IconVerticalSolidList"/>
    <dgm:cxn modelId="{00CFCFE8-3176-4EFC-989E-A8F3BBD56A9F}" srcId="{B2A2F22B-2A6D-4716-998C-C1F19ED9E537}" destId="{69C49896-0A75-4E55-ACBF-160F8A005D2F}" srcOrd="2" destOrd="0" parTransId="{E6E51592-6010-4764-AB47-0F92AFDFBA15}" sibTransId="{F608AE1E-809E-4973-B3B8-3514645C9A75}"/>
    <dgm:cxn modelId="{B954AF16-6102-49D5-B8AC-AE8FC4744E64}" type="presParOf" srcId="{73628594-3A41-4BEA-B2EF-1DC418D9DA62}" destId="{3ABC7B76-3C01-4D79-B2DA-DDAD9574D19A}" srcOrd="0" destOrd="0" presId="urn:microsoft.com/office/officeart/2018/2/layout/IconVerticalSolidList"/>
    <dgm:cxn modelId="{B04CF498-33C2-4583-8C0F-18165EB3A4CE}" type="presParOf" srcId="{3ABC7B76-3C01-4D79-B2DA-DDAD9574D19A}" destId="{64577E8D-ACBD-4598-BC24-6500A7BCDC28}" srcOrd="0" destOrd="0" presId="urn:microsoft.com/office/officeart/2018/2/layout/IconVerticalSolidList"/>
    <dgm:cxn modelId="{0EC38C3A-2E32-4113-9C8A-96DC30B4AEF9}" type="presParOf" srcId="{3ABC7B76-3C01-4D79-B2DA-DDAD9574D19A}" destId="{7A7C956E-C062-4160-A424-6B48766D1EF1}" srcOrd="1" destOrd="0" presId="urn:microsoft.com/office/officeart/2018/2/layout/IconVerticalSolidList"/>
    <dgm:cxn modelId="{8CAFB731-AD5A-49FE-8AD4-B2F2BB373DE3}" type="presParOf" srcId="{3ABC7B76-3C01-4D79-B2DA-DDAD9574D19A}" destId="{7B11DD43-9163-40AF-B8A4-FA70FD61E330}" srcOrd="2" destOrd="0" presId="urn:microsoft.com/office/officeart/2018/2/layout/IconVerticalSolidList"/>
    <dgm:cxn modelId="{4F481CF9-948E-4B2C-AC04-3C8E18F5A2FF}" type="presParOf" srcId="{3ABC7B76-3C01-4D79-B2DA-DDAD9574D19A}" destId="{C3CAEEEE-1E04-4F2A-943C-A46AD282340D}" srcOrd="3" destOrd="0" presId="urn:microsoft.com/office/officeart/2018/2/layout/IconVerticalSolidList"/>
    <dgm:cxn modelId="{FF772844-7652-459B-BBEE-CBCC90B343C4}" type="presParOf" srcId="{73628594-3A41-4BEA-B2EF-1DC418D9DA62}" destId="{2151C43C-7C52-4715-99AF-378455EF5EA8}" srcOrd="1" destOrd="0" presId="urn:microsoft.com/office/officeart/2018/2/layout/IconVerticalSolidList"/>
    <dgm:cxn modelId="{A3D106BE-BAD6-489C-AB6D-AA5C7B9C6FF4}" type="presParOf" srcId="{73628594-3A41-4BEA-B2EF-1DC418D9DA62}" destId="{D79DB192-B53C-44D5-B6B1-C11777A5CA93}" srcOrd="2" destOrd="0" presId="urn:microsoft.com/office/officeart/2018/2/layout/IconVerticalSolidList"/>
    <dgm:cxn modelId="{EDA02A79-106A-4E88-9B35-4803BBFC94FE}" type="presParOf" srcId="{D79DB192-B53C-44D5-B6B1-C11777A5CA93}" destId="{DBD76CBE-1B8F-48FC-8A39-A7A613991FBC}" srcOrd="0" destOrd="0" presId="urn:microsoft.com/office/officeart/2018/2/layout/IconVerticalSolidList"/>
    <dgm:cxn modelId="{7CD7C461-4F6E-42A7-8FD5-5877D5858CB5}" type="presParOf" srcId="{D79DB192-B53C-44D5-B6B1-C11777A5CA93}" destId="{54D14A0A-F6EC-484F-A904-A15EC4C7A309}" srcOrd="1" destOrd="0" presId="urn:microsoft.com/office/officeart/2018/2/layout/IconVerticalSolidList"/>
    <dgm:cxn modelId="{B51C8CB3-3AC3-4917-AED1-83F9AC824621}" type="presParOf" srcId="{D79DB192-B53C-44D5-B6B1-C11777A5CA93}" destId="{4DCB4AE4-DF22-494C-91BE-4C80C055BDA1}" srcOrd="2" destOrd="0" presId="urn:microsoft.com/office/officeart/2018/2/layout/IconVerticalSolidList"/>
    <dgm:cxn modelId="{75E205AE-CCBC-4A47-8833-AB396F9CD494}" type="presParOf" srcId="{D79DB192-B53C-44D5-B6B1-C11777A5CA93}" destId="{4EC412D2-80F4-4185-A1C0-8535A3691DB1}" srcOrd="3" destOrd="0" presId="urn:microsoft.com/office/officeart/2018/2/layout/IconVerticalSolidList"/>
    <dgm:cxn modelId="{C6680B8B-7685-42E6-B5B5-2975F777568B}" type="presParOf" srcId="{73628594-3A41-4BEA-B2EF-1DC418D9DA62}" destId="{51A307D1-61C3-4A42-B477-DF681FDD6807}" srcOrd="3" destOrd="0" presId="urn:microsoft.com/office/officeart/2018/2/layout/IconVerticalSolidList"/>
    <dgm:cxn modelId="{48926056-149A-4E23-97AE-12AF1A13B65B}" type="presParOf" srcId="{73628594-3A41-4BEA-B2EF-1DC418D9DA62}" destId="{F8B49AA5-0A2A-41CD-9580-431C73C03BC1}" srcOrd="4" destOrd="0" presId="urn:microsoft.com/office/officeart/2018/2/layout/IconVerticalSolidList"/>
    <dgm:cxn modelId="{3F0696E2-D2DC-40AD-BC57-C6DCD186BF85}" type="presParOf" srcId="{F8B49AA5-0A2A-41CD-9580-431C73C03BC1}" destId="{7578B2F0-F41E-4EEE-B7C5-F1F447740BDA}" srcOrd="0" destOrd="0" presId="urn:microsoft.com/office/officeart/2018/2/layout/IconVerticalSolidList"/>
    <dgm:cxn modelId="{E80C076D-56D4-4813-AC46-56B8D2CFF843}" type="presParOf" srcId="{F8B49AA5-0A2A-41CD-9580-431C73C03BC1}" destId="{06F35E69-4343-4D4B-99E5-6FB800EFC05E}" srcOrd="1" destOrd="0" presId="urn:microsoft.com/office/officeart/2018/2/layout/IconVerticalSolidList"/>
    <dgm:cxn modelId="{F2653F5A-6020-4C04-B46D-AEC91A06AE33}" type="presParOf" srcId="{F8B49AA5-0A2A-41CD-9580-431C73C03BC1}" destId="{36F42F75-E2D9-4AE3-892C-76742AD0A4D7}" srcOrd="2" destOrd="0" presId="urn:microsoft.com/office/officeart/2018/2/layout/IconVerticalSolidList"/>
    <dgm:cxn modelId="{1B91EAD3-3C3B-44D7-B7E9-A5FC039074D0}" type="presParOf" srcId="{F8B49AA5-0A2A-41CD-9580-431C73C03BC1}" destId="{647D9165-F255-43CD-A0F8-1CEABE926A7A}" srcOrd="3" destOrd="0" presId="urn:microsoft.com/office/officeart/2018/2/layout/IconVerticalSolidList"/>
    <dgm:cxn modelId="{7B6936E9-4532-4A10-816C-D43C7A57DACD}" type="presParOf" srcId="{73628594-3A41-4BEA-B2EF-1DC418D9DA62}" destId="{89F060BC-4580-4F2D-81AA-40B40466414F}" srcOrd="5" destOrd="0" presId="urn:microsoft.com/office/officeart/2018/2/layout/IconVerticalSolidList"/>
    <dgm:cxn modelId="{C4C4F93F-FE99-418E-A5C1-F99DEABA4CD8}" type="presParOf" srcId="{73628594-3A41-4BEA-B2EF-1DC418D9DA62}" destId="{FE838992-8E3A-43AF-A106-A034C0F78448}" srcOrd="6" destOrd="0" presId="urn:microsoft.com/office/officeart/2018/2/layout/IconVerticalSolidList"/>
    <dgm:cxn modelId="{5F354839-8629-47B9-AA18-3829F9F24F5F}" type="presParOf" srcId="{FE838992-8E3A-43AF-A106-A034C0F78448}" destId="{485185D4-33E8-476D-A250-D081C8EC99BD}" srcOrd="0" destOrd="0" presId="urn:microsoft.com/office/officeart/2018/2/layout/IconVerticalSolidList"/>
    <dgm:cxn modelId="{EC164471-4462-4A88-8C59-B26BBD26C0C5}" type="presParOf" srcId="{FE838992-8E3A-43AF-A106-A034C0F78448}" destId="{5FA88D22-96F0-4AD7-8C8C-3A427E421DEF}" srcOrd="1" destOrd="0" presId="urn:microsoft.com/office/officeart/2018/2/layout/IconVerticalSolidList"/>
    <dgm:cxn modelId="{8BACE04A-5C4C-4D58-8705-ED61B0B4209D}" type="presParOf" srcId="{FE838992-8E3A-43AF-A106-A034C0F78448}" destId="{CFCFBF18-87C6-4839-8232-6143EE2704CA}" srcOrd="2" destOrd="0" presId="urn:microsoft.com/office/officeart/2018/2/layout/IconVerticalSolidList"/>
    <dgm:cxn modelId="{4ACD619C-3302-494F-812E-BBB172705F56}" type="presParOf" srcId="{FE838992-8E3A-43AF-A106-A034C0F78448}" destId="{AA4AB0AC-7BA1-4A56-B632-4F0983B5F0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356C65-B89C-4545-B416-A1EC155249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D6B9C01-39C3-4BC8-8171-B15E4C2E4277}">
      <dgm:prSet/>
      <dgm:spPr/>
      <dgm:t>
        <a:bodyPr/>
        <a:lstStyle/>
        <a:p>
          <a:r>
            <a:rPr lang="en-US" b="0" i="0"/>
            <a:t>The project's primary goal is to predict click-through rates (CTR) for online advertisements by creating and deploying a classification model.</a:t>
          </a:r>
          <a:endParaRPr lang="en-US"/>
        </a:p>
      </dgm:t>
    </dgm:pt>
    <dgm:pt modelId="{E2BED743-F3F7-46BC-927E-0E2DB496C313}" type="parTrans" cxnId="{DC27C193-7E82-48F9-8B00-2119A0224FC4}">
      <dgm:prSet/>
      <dgm:spPr/>
      <dgm:t>
        <a:bodyPr/>
        <a:lstStyle/>
        <a:p>
          <a:endParaRPr lang="en-US"/>
        </a:p>
      </dgm:t>
    </dgm:pt>
    <dgm:pt modelId="{E0E9B5A9-B226-4694-8381-2783BBF0F1B1}" type="sibTrans" cxnId="{DC27C193-7E82-48F9-8B00-2119A0224FC4}">
      <dgm:prSet/>
      <dgm:spPr/>
      <dgm:t>
        <a:bodyPr/>
        <a:lstStyle/>
        <a:p>
          <a:endParaRPr lang="en-US"/>
        </a:p>
      </dgm:t>
    </dgm:pt>
    <dgm:pt modelId="{E3B1EBC4-5DB6-4BDC-B33D-A46BB7F43F2B}">
      <dgm:prSet/>
      <dgm:spPr/>
      <dgm:t>
        <a:bodyPr/>
        <a:lstStyle/>
        <a:p>
          <a:r>
            <a:rPr lang="en-US" b="0" i="0"/>
            <a:t>The dataset includes features such as user_id, campaign_id, product, and gender, which are utilized to predict whether a user will click on an ad or not.</a:t>
          </a:r>
          <a:endParaRPr lang="en-US"/>
        </a:p>
      </dgm:t>
    </dgm:pt>
    <dgm:pt modelId="{1B5221E1-0808-4429-820D-93D0577F539B}" type="parTrans" cxnId="{5E6927E7-FBE2-47A5-9BC2-1AE7741A3E37}">
      <dgm:prSet/>
      <dgm:spPr/>
      <dgm:t>
        <a:bodyPr/>
        <a:lstStyle/>
        <a:p>
          <a:endParaRPr lang="en-US"/>
        </a:p>
      </dgm:t>
    </dgm:pt>
    <dgm:pt modelId="{4E959D02-BFFF-4CD4-AFB3-3B43A03524A8}" type="sibTrans" cxnId="{5E6927E7-FBE2-47A5-9BC2-1AE7741A3E37}">
      <dgm:prSet/>
      <dgm:spPr/>
      <dgm:t>
        <a:bodyPr/>
        <a:lstStyle/>
        <a:p>
          <a:endParaRPr lang="en-US"/>
        </a:p>
      </dgm:t>
    </dgm:pt>
    <dgm:pt modelId="{854536CE-A42E-4ACD-BEA1-15F720803610}">
      <dgm:prSet/>
      <dgm:spPr/>
      <dgm:t>
        <a:bodyPr/>
        <a:lstStyle/>
        <a:p>
          <a:r>
            <a:rPr lang="en-US" b="0" i="0"/>
            <a:t>You have performed a detailed exploratory data analysis to understand the relationships between the features and the target variable, 'is_click.’ </a:t>
          </a:r>
          <a:endParaRPr lang="en-US"/>
        </a:p>
      </dgm:t>
    </dgm:pt>
    <dgm:pt modelId="{760301DC-05A7-4CF7-B254-48ABE0C6D4CD}" type="parTrans" cxnId="{3C7CD669-0359-4D42-8C9D-CD92F73B91DF}">
      <dgm:prSet/>
      <dgm:spPr/>
      <dgm:t>
        <a:bodyPr/>
        <a:lstStyle/>
        <a:p>
          <a:endParaRPr lang="en-US"/>
        </a:p>
      </dgm:t>
    </dgm:pt>
    <dgm:pt modelId="{2A49FBAC-0E62-47DF-8C36-96515E625C47}" type="sibTrans" cxnId="{3C7CD669-0359-4D42-8C9D-CD92F73B91DF}">
      <dgm:prSet/>
      <dgm:spPr/>
      <dgm:t>
        <a:bodyPr/>
        <a:lstStyle/>
        <a:p>
          <a:endParaRPr lang="en-US"/>
        </a:p>
      </dgm:t>
    </dgm:pt>
    <dgm:pt modelId="{1DBBCA2A-0C8A-4458-9FF0-9D5BF3B6A3A1}">
      <dgm:prSet/>
      <dgm:spPr/>
      <dgm:t>
        <a:bodyPr/>
        <a:lstStyle/>
        <a:p>
          <a:r>
            <a:rPr lang="en-US" b="0" i="0"/>
            <a:t>The visualizations and findings provide insights into the distribution of clicks across different products, campaigns, and user demographics.</a:t>
          </a:r>
          <a:endParaRPr lang="en-US"/>
        </a:p>
      </dgm:t>
    </dgm:pt>
    <dgm:pt modelId="{5D4544E7-0A64-41C0-AC7B-D92AA23454A4}" type="parTrans" cxnId="{2F753237-5050-4B5C-B247-FB02FB75ED83}">
      <dgm:prSet/>
      <dgm:spPr/>
      <dgm:t>
        <a:bodyPr/>
        <a:lstStyle/>
        <a:p>
          <a:endParaRPr lang="en-US"/>
        </a:p>
      </dgm:t>
    </dgm:pt>
    <dgm:pt modelId="{A3D5D516-3B4A-4DC6-9B4D-7E4D3E3FFF72}" type="sibTrans" cxnId="{2F753237-5050-4B5C-B247-FB02FB75ED83}">
      <dgm:prSet/>
      <dgm:spPr/>
      <dgm:t>
        <a:bodyPr/>
        <a:lstStyle/>
        <a:p>
          <a:endParaRPr lang="en-US"/>
        </a:p>
      </dgm:t>
    </dgm:pt>
    <dgm:pt modelId="{FB84B70D-381D-4797-949B-ECB57DB944FE}">
      <dgm:prSet/>
      <dgm:spPr/>
      <dgm:t>
        <a:bodyPr/>
        <a:lstStyle/>
        <a:p>
          <a:r>
            <a:rPr lang="en-US" b="0" i="0"/>
            <a:t>The data preprocessing techniques include sampling, handling imbalanced data using SMOTE, and feature scaling using StandardScaler.</a:t>
          </a:r>
          <a:endParaRPr lang="en-US"/>
        </a:p>
      </dgm:t>
    </dgm:pt>
    <dgm:pt modelId="{9B10E106-0596-49AA-80A9-40447EA930C8}" type="parTrans" cxnId="{4FCEC35D-B4F0-452D-AB62-A2E8082C8D23}">
      <dgm:prSet/>
      <dgm:spPr/>
      <dgm:t>
        <a:bodyPr/>
        <a:lstStyle/>
        <a:p>
          <a:endParaRPr lang="en-US"/>
        </a:p>
      </dgm:t>
    </dgm:pt>
    <dgm:pt modelId="{79B1AD27-23EA-4F0D-BEAE-90C2F33AAE2C}" type="sibTrans" cxnId="{4FCEC35D-B4F0-452D-AB62-A2E8082C8D23}">
      <dgm:prSet/>
      <dgm:spPr/>
      <dgm:t>
        <a:bodyPr/>
        <a:lstStyle/>
        <a:p>
          <a:endParaRPr lang="en-US"/>
        </a:p>
      </dgm:t>
    </dgm:pt>
    <dgm:pt modelId="{DFC8972F-1503-4506-B524-55F251E6F722}">
      <dgm:prSet/>
      <dgm:spPr/>
      <dgm:t>
        <a:bodyPr/>
        <a:lstStyle/>
        <a:p>
          <a:r>
            <a:rPr lang="en-US" b="0" i="0"/>
            <a:t>Several classification models, such as Logistic Regression, Random Forest, and Gradient Boosting, have been trained and compared. A voting classifier, which combines these models, has also been created and evaluated.</a:t>
          </a:r>
          <a:endParaRPr lang="en-US"/>
        </a:p>
      </dgm:t>
    </dgm:pt>
    <dgm:pt modelId="{E40815F8-3382-4166-A021-D28DF5150AB1}" type="parTrans" cxnId="{76D2A45D-64BB-4299-B2B8-583F7BB1BFE4}">
      <dgm:prSet/>
      <dgm:spPr/>
      <dgm:t>
        <a:bodyPr/>
        <a:lstStyle/>
        <a:p>
          <a:endParaRPr lang="en-US"/>
        </a:p>
      </dgm:t>
    </dgm:pt>
    <dgm:pt modelId="{FAB11FF4-CFC3-401B-9A7A-BC48811F847E}" type="sibTrans" cxnId="{76D2A45D-64BB-4299-B2B8-583F7BB1BFE4}">
      <dgm:prSet/>
      <dgm:spPr/>
      <dgm:t>
        <a:bodyPr/>
        <a:lstStyle/>
        <a:p>
          <a:endParaRPr lang="en-US"/>
        </a:p>
      </dgm:t>
    </dgm:pt>
    <dgm:pt modelId="{52FD9B1E-4B3D-4120-93A9-3C6B93BEA7DD}">
      <dgm:prSet/>
      <dgm:spPr/>
      <dgm:t>
        <a:bodyPr/>
        <a:lstStyle/>
        <a:p>
          <a:r>
            <a:rPr lang="en-US" b="0" i="0"/>
            <a:t>The performance of the models is assessed using metrics like accuracy, precision, recall, F1-score, and AUC-ROC score. The voting classifier shows the best performance among the evaluated models.</a:t>
          </a:r>
          <a:endParaRPr lang="en-US"/>
        </a:p>
      </dgm:t>
    </dgm:pt>
    <dgm:pt modelId="{5C90B0CE-62FD-471C-BCBA-E8E7FFCE7441}" type="parTrans" cxnId="{50394C54-DE9C-47AC-B005-A4205EB2D86D}">
      <dgm:prSet/>
      <dgm:spPr/>
      <dgm:t>
        <a:bodyPr/>
        <a:lstStyle/>
        <a:p>
          <a:endParaRPr lang="en-US"/>
        </a:p>
      </dgm:t>
    </dgm:pt>
    <dgm:pt modelId="{9FF18326-78C9-460D-9825-30481DD13F2D}" type="sibTrans" cxnId="{50394C54-DE9C-47AC-B005-A4205EB2D86D}">
      <dgm:prSet/>
      <dgm:spPr/>
      <dgm:t>
        <a:bodyPr/>
        <a:lstStyle/>
        <a:p>
          <a:endParaRPr lang="en-US"/>
        </a:p>
      </dgm:t>
    </dgm:pt>
    <dgm:pt modelId="{4DE0452E-309F-4AAE-BB90-A9CB1F54EE20}">
      <dgm:prSet/>
      <dgm:spPr/>
      <dgm:t>
        <a:bodyPr/>
        <a:lstStyle/>
        <a:p>
          <a:r>
            <a:rPr lang="en-US" dirty="0"/>
            <a:t>The class of interest which is ‘</a:t>
          </a:r>
          <a:r>
            <a:rPr lang="en-US" dirty="0" err="1"/>
            <a:t>is_click</a:t>
          </a:r>
          <a:r>
            <a:rPr lang="en-US" dirty="0"/>
            <a:t>’ is to be predicted for the customer who is a potential buyer  should not be ignored from the ad campaign has been significantly improved which is evident in the confusion matrix </a:t>
          </a:r>
          <a:r>
            <a:rPr lang="en-US" dirty="0" err="1"/>
            <a:t>i.e</a:t>
          </a:r>
          <a:r>
            <a:rPr lang="en-US" dirty="0"/>
            <a:t> False negative.</a:t>
          </a:r>
        </a:p>
      </dgm:t>
    </dgm:pt>
    <dgm:pt modelId="{8AB1C23D-1BDC-460E-A13B-87DE13AB4C90}" type="parTrans" cxnId="{214B8388-1697-43CE-8274-1D8D88E1738D}">
      <dgm:prSet/>
      <dgm:spPr/>
      <dgm:t>
        <a:bodyPr/>
        <a:lstStyle/>
        <a:p>
          <a:endParaRPr lang="en-US"/>
        </a:p>
      </dgm:t>
    </dgm:pt>
    <dgm:pt modelId="{9B491DE0-5ACA-4826-9927-902E7A48B18E}" type="sibTrans" cxnId="{214B8388-1697-43CE-8274-1D8D88E1738D}">
      <dgm:prSet/>
      <dgm:spPr/>
      <dgm:t>
        <a:bodyPr/>
        <a:lstStyle/>
        <a:p>
          <a:endParaRPr lang="en-US"/>
        </a:p>
      </dgm:t>
    </dgm:pt>
    <dgm:pt modelId="{40A56E28-F85D-475B-A668-EA8EDDA995A4}" type="pres">
      <dgm:prSet presAssocID="{C5356C65-B89C-4545-B416-A1EC155249BB}" presName="root" presStyleCnt="0">
        <dgm:presLayoutVars>
          <dgm:dir/>
          <dgm:resizeHandles val="exact"/>
        </dgm:presLayoutVars>
      </dgm:prSet>
      <dgm:spPr/>
    </dgm:pt>
    <dgm:pt modelId="{B03298B9-DF9F-4C43-8706-E77255769EA1}" type="pres">
      <dgm:prSet presAssocID="{CD6B9C01-39C3-4BC8-8171-B15E4C2E4277}" presName="compNode" presStyleCnt="0"/>
      <dgm:spPr/>
    </dgm:pt>
    <dgm:pt modelId="{EEDED0C3-7506-45DD-AB4F-5CFEFC7C9F81}" type="pres">
      <dgm:prSet presAssocID="{CD6B9C01-39C3-4BC8-8171-B15E4C2E4277}" presName="bgRect" presStyleLbl="bgShp" presStyleIdx="0" presStyleCnt="8"/>
      <dgm:spPr/>
    </dgm:pt>
    <dgm:pt modelId="{2CFD7F47-2BD0-433B-81CC-91C5FF7825DF}" type="pres">
      <dgm:prSet presAssocID="{CD6B9C01-39C3-4BC8-8171-B15E4C2E427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B9FC4065-3A68-468D-822E-A787511905B8}" type="pres">
      <dgm:prSet presAssocID="{CD6B9C01-39C3-4BC8-8171-B15E4C2E4277}" presName="spaceRect" presStyleCnt="0"/>
      <dgm:spPr/>
    </dgm:pt>
    <dgm:pt modelId="{FA62A833-F3E2-476E-8B9E-71E6639EE4BF}" type="pres">
      <dgm:prSet presAssocID="{CD6B9C01-39C3-4BC8-8171-B15E4C2E4277}" presName="parTx" presStyleLbl="revTx" presStyleIdx="0" presStyleCnt="8">
        <dgm:presLayoutVars>
          <dgm:chMax val="0"/>
          <dgm:chPref val="0"/>
        </dgm:presLayoutVars>
      </dgm:prSet>
      <dgm:spPr/>
    </dgm:pt>
    <dgm:pt modelId="{5B978086-B7B8-41B8-9678-E11561AEDC5A}" type="pres">
      <dgm:prSet presAssocID="{E0E9B5A9-B226-4694-8381-2783BBF0F1B1}" presName="sibTrans" presStyleCnt="0"/>
      <dgm:spPr/>
    </dgm:pt>
    <dgm:pt modelId="{47E59B77-68DA-4360-B1E9-EC7724FDCD8E}" type="pres">
      <dgm:prSet presAssocID="{E3B1EBC4-5DB6-4BDC-B33D-A46BB7F43F2B}" presName="compNode" presStyleCnt="0"/>
      <dgm:spPr/>
    </dgm:pt>
    <dgm:pt modelId="{704AAB54-24E7-43CD-8B1E-BAAC1BE1C434}" type="pres">
      <dgm:prSet presAssocID="{E3B1EBC4-5DB6-4BDC-B33D-A46BB7F43F2B}" presName="bgRect" presStyleLbl="bgShp" presStyleIdx="1" presStyleCnt="8"/>
      <dgm:spPr/>
    </dgm:pt>
    <dgm:pt modelId="{5C0A543B-0FE9-446C-9375-F50D4891433B}" type="pres">
      <dgm:prSet presAssocID="{E3B1EBC4-5DB6-4BDC-B33D-A46BB7F43F2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2ABFEA0-700D-4484-92A5-4AB8985501BB}" type="pres">
      <dgm:prSet presAssocID="{E3B1EBC4-5DB6-4BDC-B33D-A46BB7F43F2B}" presName="spaceRect" presStyleCnt="0"/>
      <dgm:spPr/>
    </dgm:pt>
    <dgm:pt modelId="{5B34F65A-8A2C-402B-BBBA-4CCE4FD2787A}" type="pres">
      <dgm:prSet presAssocID="{E3B1EBC4-5DB6-4BDC-B33D-A46BB7F43F2B}" presName="parTx" presStyleLbl="revTx" presStyleIdx="1" presStyleCnt="8">
        <dgm:presLayoutVars>
          <dgm:chMax val="0"/>
          <dgm:chPref val="0"/>
        </dgm:presLayoutVars>
      </dgm:prSet>
      <dgm:spPr/>
    </dgm:pt>
    <dgm:pt modelId="{86D631DF-AE47-469A-9113-4AFF13930EA6}" type="pres">
      <dgm:prSet presAssocID="{4E959D02-BFFF-4CD4-AFB3-3B43A03524A8}" presName="sibTrans" presStyleCnt="0"/>
      <dgm:spPr/>
    </dgm:pt>
    <dgm:pt modelId="{4FCB1BDE-5A55-4D46-8EB3-DDAC90400D48}" type="pres">
      <dgm:prSet presAssocID="{854536CE-A42E-4ACD-BEA1-15F720803610}" presName="compNode" presStyleCnt="0"/>
      <dgm:spPr/>
    </dgm:pt>
    <dgm:pt modelId="{A7D4C170-6A89-46CE-8387-8EF09B07BDBA}" type="pres">
      <dgm:prSet presAssocID="{854536CE-A42E-4ACD-BEA1-15F720803610}" presName="bgRect" presStyleLbl="bgShp" presStyleIdx="2" presStyleCnt="8"/>
      <dgm:spPr/>
    </dgm:pt>
    <dgm:pt modelId="{B41A5AAE-EFFC-40CC-8B47-99A4640D6A45}" type="pres">
      <dgm:prSet presAssocID="{854536CE-A42E-4ACD-BEA1-15F72080361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5561C31-8696-474D-B62A-528DDCC338DC}" type="pres">
      <dgm:prSet presAssocID="{854536CE-A42E-4ACD-BEA1-15F720803610}" presName="spaceRect" presStyleCnt="0"/>
      <dgm:spPr/>
    </dgm:pt>
    <dgm:pt modelId="{2C94CE63-9A7F-4808-8CD8-BD41275CF6C7}" type="pres">
      <dgm:prSet presAssocID="{854536CE-A42E-4ACD-BEA1-15F720803610}" presName="parTx" presStyleLbl="revTx" presStyleIdx="2" presStyleCnt="8">
        <dgm:presLayoutVars>
          <dgm:chMax val="0"/>
          <dgm:chPref val="0"/>
        </dgm:presLayoutVars>
      </dgm:prSet>
      <dgm:spPr/>
    </dgm:pt>
    <dgm:pt modelId="{23D1FCDD-7DD5-4DEA-AD69-881950D842F7}" type="pres">
      <dgm:prSet presAssocID="{2A49FBAC-0E62-47DF-8C36-96515E625C47}" presName="sibTrans" presStyleCnt="0"/>
      <dgm:spPr/>
    </dgm:pt>
    <dgm:pt modelId="{3076AEF8-F08F-4A73-991C-07813D04B0D5}" type="pres">
      <dgm:prSet presAssocID="{1DBBCA2A-0C8A-4458-9FF0-9D5BF3B6A3A1}" presName="compNode" presStyleCnt="0"/>
      <dgm:spPr/>
    </dgm:pt>
    <dgm:pt modelId="{0652721C-6ACF-4FEE-AE5C-3DBFDFD24850}" type="pres">
      <dgm:prSet presAssocID="{1DBBCA2A-0C8A-4458-9FF0-9D5BF3B6A3A1}" presName="bgRect" presStyleLbl="bgShp" presStyleIdx="3" presStyleCnt="8"/>
      <dgm:spPr/>
    </dgm:pt>
    <dgm:pt modelId="{EB12A81E-2CAF-4DCB-A118-79C6ADDA230D}" type="pres">
      <dgm:prSet presAssocID="{1DBBCA2A-0C8A-4458-9FF0-9D5BF3B6A3A1}"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FB857D3E-EFBD-492F-8B20-C9D38E911481}" type="pres">
      <dgm:prSet presAssocID="{1DBBCA2A-0C8A-4458-9FF0-9D5BF3B6A3A1}" presName="spaceRect" presStyleCnt="0"/>
      <dgm:spPr/>
    </dgm:pt>
    <dgm:pt modelId="{29994C66-4679-435B-91C3-F21EE9C08877}" type="pres">
      <dgm:prSet presAssocID="{1DBBCA2A-0C8A-4458-9FF0-9D5BF3B6A3A1}" presName="parTx" presStyleLbl="revTx" presStyleIdx="3" presStyleCnt="8">
        <dgm:presLayoutVars>
          <dgm:chMax val="0"/>
          <dgm:chPref val="0"/>
        </dgm:presLayoutVars>
      </dgm:prSet>
      <dgm:spPr/>
    </dgm:pt>
    <dgm:pt modelId="{5BA60EAE-50D3-40B6-99D2-06143B35ADFC}" type="pres">
      <dgm:prSet presAssocID="{A3D5D516-3B4A-4DC6-9B4D-7E4D3E3FFF72}" presName="sibTrans" presStyleCnt="0"/>
      <dgm:spPr/>
    </dgm:pt>
    <dgm:pt modelId="{E4793206-5BEC-4612-A4B5-04FE429670F1}" type="pres">
      <dgm:prSet presAssocID="{FB84B70D-381D-4797-949B-ECB57DB944FE}" presName="compNode" presStyleCnt="0"/>
      <dgm:spPr/>
    </dgm:pt>
    <dgm:pt modelId="{07092C27-15C9-46F5-BC62-92D2CBE1BF26}" type="pres">
      <dgm:prSet presAssocID="{FB84B70D-381D-4797-949B-ECB57DB944FE}" presName="bgRect" presStyleLbl="bgShp" presStyleIdx="4" presStyleCnt="8"/>
      <dgm:spPr/>
    </dgm:pt>
    <dgm:pt modelId="{157BA701-539C-458F-B1EB-3933323442E6}" type="pres">
      <dgm:prSet presAssocID="{FB84B70D-381D-4797-949B-ECB57DB944F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575A2F8C-51FF-4EF7-8921-DA7C2AF67E70}" type="pres">
      <dgm:prSet presAssocID="{FB84B70D-381D-4797-949B-ECB57DB944FE}" presName="spaceRect" presStyleCnt="0"/>
      <dgm:spPr/>
    </dgm:pt>
    <dgm:pt modelId="{99F3DA81-77A9-46E2-9B2C-B87396AA0604}" type="pres">
      <dgm:prSet presAssocID="{FB84B70D-381D-4797-949B-ECB57DB944FE}" presName="parTx" presStyleLbl="revTx" presStyleIdx="4" presStyleCnt="8">
        <dgm:presLayoutVars>
          <dgm:chMax val="0"/>
          <dgm:chPref val="0"/>
        </dgm:presLayoutVars>
      </dgm:prSet>
      <dgm:spPr/>
    </dgm:pt>
    <dgm:pt modelId="{7A822105-963E-4CA1-9424-0B083C4E10A4}" type="pres">
      <dgm:prSet presAssocID="{79B1AD27-23EA-4F0D-BEAE-90C2F33AAE2C}" presName="sibTrans" presStyleCnt="0"/>
      <dgm:spPr/>
    </dgm:pt>
    <dgm:pt modelId="{9524D389-00DD-4B80-9DCD-09E3E3874F7C}" type="pres">
      <dgm:prSet presAssocID="{DFC8972F-1503-4506-B524-55F251E6F722}" presName="compNode" presStyleCnt="0"/>
      <dgm:spPr/>
    </dgm:pt>
    <dgm:pt modelId="{1F334BBE-DED1-4BCC-85CA-61597A8A1271}" type="pres">
      <dgm:prSet presAssocID="{DFC8972F-1503-4506-B524-55F251E6F722}" presName="bgRect" presStyleLbl="bgShp" presStyleIdx="5" presStyleCnt="8"/>
      <dgm:spPr/>
    </dgm:pt>
    <dgm:pt modelId="{EF6A0A29-312A-47EE-AEA7-7F1CB52B42CF}" type="pres">
      <dgm:prSet presAssocID="{DFC8972F-1503-4506-B524-55F251E6F72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rest scene"/>
        </a:ext>
      </dgm:extLst>
    </dgm:pt>
    <dgm:pt modelId="{BE4E69BA-75D2-46B1-95C3-9CA6CF307D47}" type="pres">
      <dgm:prSet presAssocID="{DFC8972F-1503-4506-B524-55F251E6F722}" presName="spaceRect" presStyleCnt="0"/>
      <dgm:spPr/>
    </dgm:pt>
    <dgm:pt modelId="{66394E49-67FA-4C41-8D89-43E504F49E02}" type="pres">
      <dgm:prSet presAssocID="{DFC8972F-1503-4506-B524-55F251E6F722}" presName="parTx" presStyleLbl="revTx" presStyleIdx="5" presStyleCnt="8">
        <dgm:presLayoutVars>
          <dgm:chMax val="0"/>
          <dgm:chPref val="0"/>
        </dgm:presLayoutVars>
      </dgm:prSet>
      <dgm:spPr/>
    </dgm:pt>
    <dgm:pt modelId="{F1DAFAF9-AAAE-4477-A2E7-80E353159DDC}" type="pres">
      <dgm:prSet presAssocID="{FAB11FF4-CFC3-401B-9A7A-BC48811F847E}" presName="sibTrans" presStyleCnt="0"/>
      <dgm:spPr/>
    </dgm:pt>
    <dgm:pt modelId="{D9E666C4-6B03-462B-8C7B-87B9EA62F791}" type="pres">
      <dgm:prSet presAssocID="{52FD9B1E-4B3D-4120-93A9-3C6B93BEA7DD}" presName="compNode" presStyleCnt="0"/>
      <dgm:spPr/>
    </dgm:pt>
    <dgm:pt modelId="{CC232757-74AE-46C0-815F-922EC6280485}" type="pres">
      <dgm:prSet presAssocID="{52FD9B1E-4B3D-4120-93A9-3C6B93BEA7DD}" presName="bgRect" presStyleLbl="bgShp" presStyleIdx="6" presStyleCnt="8"/>
      <dgm:spPr/>
    </dgm:pt>
    <dgm:pt modelId="{32781DD1-8464-4913-84C9-5C6A2DFC2055}" type="pres">
      <dgm:prSet presAssocID="{52FD9B1E-4B3D-4120-93A9-3C6B93BEA7DD}"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arget"/>
        </a:ext>
      </dgm:extLst>
    </dgm:pt>
    <dgm:pt modelId="{32EB8A6C-A5F1-487B-B362-0C31E43D238F}" type="pres">
      <dgm:prSet presAssocID="{52FD9B1E-4B3D-4120-93A9-3C6B93BEA7DD}" presName="spaceRect" presStyleCnt="0"/>
      <dgm:spPr/>
    </dgm:pt>
    <dgm:pt modelId="{7850067E-5887-4147-8475-B82832ADA911}" type="pres">
      <dgm:prSet presAssocID="{52FD9B1E-4B3D-4120-93A9-3C6B93BEA7DD}" presName="parTx" presStyleLbl="revTx" presStyleIdx="6" presStyleCnt="8">
        <dgm:presLayoutVars>
          <dgm:chMax val="0"/>
          <dgm:chPref val="0"/>
        </dgm:presLayoutVars>
      </dgm:prSet>
      <dgm:spPr/>
    </dgm:pt>
    <dgm:pt modelId="{6E332706-7A51-40F1-8A08-E32CABC08C47}" type="pres">
      <dgm:prSet presAssocID="{9FF18326-78C9-460D-9825-30481DD13F2D}" presName="sibTrans" presStyleCnt="0"/>
      <dgm:spPr/>
    </dgm:pt>
    <dgm:pt modelId="{39CCCA9A-AF89-4501-B98C-A3B7BCE7CA24}" type="pres">
      <dgm:prSet presAssocID="{4DE0452E-309F-4AAE-BB90-A9CB1F54EE20}" presName="compNode" presStyleCnt="0"/>
      <dgm:spPr/>
    </dgm:pt>
    <dgm:pt modelId="{0CE74D1D-E937-42F7-A93C-33902AE1BABE}" type="pres">
      <dgm:prSet presAssocID="{4DE0452E-309F-4AAE-BB90-A9CB1F54EE20}" presName="bgRect" presStyleLbl="bgShp" presStyleIdx="7" presStyleCnt="8"/>
      <dgm:spPr/>
    </dgm:pt>
    <dgm:pt modelId="{8116031A-1C94-4426-9814-4B7BB7EF05C3}" type="pres">
      <dgm:prSet presAssocID="{4DE0452E-309F-4AAE-BB90-A9CB1F54EE2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Irritant"/>
        </a:ext>
      </dgm:extLst>
    </dgm:pt>
    <dgm:pt modelId="{192745F6-D9D8-4096-81BC-897E789E8166}" type="pres">
      <dgm:prSet presAssocID="{4DE0452E-309F-4AAE-BB90-A9CB1F54EE20}" presName="spaceRect" presStyleCnt="0"/>
      <dgm:spPr/>
    </dgm:pt>
    <dgm:pt modelId="{727E5D0A-F47A-45BC-AF6A-C8746F08782D}" type="pres">
      <dgm:prSet presAssocID="{4DE0452E-309F-4AAE-BB90-A9CB1F54EE20}" presName="parTx" presStyleLbl="revTx" presStyleIdx="7" presStyleCnt="8">
        <dgm:presLayoutVars>
          <dgm:chMax val="0"/>
          <dgm:chPref val="0"/>
        </dgm:presLayoutVars>
      </dgm:prSet>
      <dgm:spPr/>
    </dgm:pt>
  </dgm:ptLst>
  <dgm:cxnLst>
    <dgm:cxn modelId="{D8B82426-62C3-40F9-8690-9C23FD9144C5}" type="presOf" srcId="{DFC8972F-1503-4506-B524-55F251E6F722}" destId="{66394E49-67FA-4C41-8D89-43E504F49E02}" srcOrd="0" destOrd="0" presId="urn:microsoft.com/office/officeart/2018/2/layout/IconVerticalSolidList"/>
    <dgm:cxn modelId="{2F753237-5050-4B5C-B247-FB02FB75ED83}" srcId="{C5356C65-B89C-4545-B416-A1EC155249BB}" destId="{1DBBCA2A-0C8A-4458-9FF0-9D5BF3B6A3A1}" srcOrd="3" destOrd="0" parTransId="{5D4544E7-0A64-41C0-AC7B-D92AA23454A4}" sibTransId="{A3D5D516-3B4A-4DC6-9B4D-7E4D3E3FFF72}"/>
    <dgm:cxn modelId="{50394C54-DE9C-47AC-B005-A4205EB2D86D}" srcId="{C5356C65-B89C-4545-B416-A1EC155249BB}" destId="{52FD9B1E-4B3D-4120-93A9-3C6B93BEA7DD}" srcOrd="6" destOrd="0" parTransId="{5C90B0CE-62FD-471C-BCBA-E8E7FFCE7441}" sibTransId="{9FF18326-78C9-460D-9825-30481DD13F2D}"/>
    <dgm:cxn modelId="{A4758D5B-9B37-4680-BDE2-E6BDC03F3D36}" type="presOf" srcId="{E3B1EBC4-5DB6-4BDC-B33D-A46BB7F43F2B}" destId="{5B34F65A-8A2C-402B-BBBA-4CCE4FD2787A}" srcOrd="0" destOrd="0" presId="urn:microsoft.com/office/officeart/2018/2/layout/IconVerticalSolidList"/>
    <dgm:cxn modelId="{76D2A45D-64BB-4299-B2B8-583F7BB1BFE4}" srcId="{C5356C65-B89C-4545-B416-A1EC155249BB}" destId="{DFC8972F-1503-4506-B524-55F251E6F722}" srcOrd="5" destOrd="0" parTransId="{E40815F8-3382-4166-A021-D28DF5150AB1}" sibTransId="{FAB11FF4-CFC3-401B-9A7A-BC48811F847E}"/>
    <dgm:cxn modelId="{4FCEC35D-B4F0-452D-AB62-A2E8082C8D23}" srcId="{C5356C65-B89C-4545-B416-A1EC155249BB}" destId="{FB84B70D-381D-4797-949B-ECB57DB944FE}" srcOrd="4" destOrd="0" parTransId="{9B10E106-0596-49AA-80A9-40447EA930C8}" sibTransId="{79B1AD27-23EA-4F0D-BEAE-90C2F33AAE2C}"/>
    <dgm:cxn modelId="{D55A5A5F-3A06-42AF-9A92-147BDD13E444}" type="presOf" srcId="{CD6B9C01-39C3-4BC8-8171-B15E4C2E4277}" destId="{FA62A833-F3E2-476E-8B9E-71E6639EE4BF}" srcOrd="0" destOrd="0" presId="urn:microsoft.com/office/officeart/2018/2/layout/IconVerticalSolidList"/>
    <dgm:cxn modelId="{3C7CD669-0359-4D42-8C9D-CD92F73B91DF}" srcId="{C5356C65-B89C-4545-B416-A1EC155249BB}" destId="{854536CE-A42E-4ACD-BEA1-15F720803610}" srcOrd="2" destOrd="0" parTransId="{760301DC-05A7-4CF7-B254-48ABE0C6D4CD}" sibTransId="{2A49FBAC-0E62-47DF-8C36-96515E625C47}"/>
    <dgm:cxn modelId="{214B8388-1697-43CE-8274-1D8D88E1738D}" srcId="{C5356C65-B89C-4545-B416-A1EC155249BB}" destId="{4DE0452E-309F-4AAE-BB90-A9CB1F54EE20}" srcOrd="7" destOrd="0" parTransId="{8AB1C23D-1BDC-460E-A13B-87DE13AB4C90}" sibTransId="{9B491DE0-5ACA-4826-9927-902E7A48B18E}"/>
    <dgm:cxn modelId="{F4AF1F8B-8177-4CF2-8611-3FF62E1BD67C}" type="presOf" srcId="{C5356C65-B89C-4545-B416-A1EC155249BB}" destId="{40A56E28-F85D-475B-A668-EA8EDDA995A4}" srcOrd="0" destOrd="0" presId="urn:microsoft.com/office/officeart/2018/2/layout/IconVerticalSolidList"/>
    <dgm:cxn modelId="{DC27C193-7E82-48F9-8B00-2119A0224FC4}" srcId="{C5356C65-B89C-4545-B416-A1EC155249BB}" destId="{CD6B9C01-39C3-4BC8-8171-B15E4C2E4277}" srcOrd="0" destOrd="0" parTransId="{E2BED743-F3F7-46BC-927E-0E2DB496C313}" sibTransId="{E0E9B5A9-B226-4694-8381-2783BBF0F1B1}"/>
    <dgm:cxn modelId="{FC882397-A526-4885-B37B-034173BFDA67}" type="presOf" srcId="{FB84B70D-381D-4797-949B-ECB57DB944FE}" destId="{99F3DA81-77A9-46E2-9B2C-B87396AA0604}" srcOrd="0" destOrd="0" presId="urn:microsoft.com/office/officeart/2018/2/layout/IconVerticalSolidList"/>
    <dgm:cxn modelId="{815F2CAB-249B-4EA6-B53E-68F18733BAF6}" type="presOf" srcId="{4DE0452E-309F-4AAE-BB90-A9CB1F54EE20}" destId="{727E5D0A-F47A-45BC-AF6A-C8746F08782D}" srcOrd="0" destOrd="0" presId="urn:microsoft.com/office/officeart/2018/2/layout/IconVerticalSolidList"/>
    <dgm:cxn modelId="{85B271B5-86CD-4287-96AC-01A4AD4EFAC3}" type="presOf" srcId="{52FD9B1E-4B3D-4120-93A9-3C6B93BEA7DD}" destId="{7850067E-5887-4147-8475-B82832ADA911}" srcOrd="0" destOrd="0" presId="urn:microsoft.com/office/officeart/2018/2/layout/IconVerticalSolidList"/>
    <dgm:cxn modelId="{EBDE82BE-1F79-4A5C-BFEE-CAA804E9C439}" type="presOf" srcId="{854536CE-A42E-4ACD-BEA1-15F720803610}" destId="{2C94CE63-9A7F-4808-8CD8-BD41275CF6C7}" srcOrd="0" destOrd="0" presId="urn:microsoft.com/office/officeart/2018/2/layout/IconVerticalSolidList"/>
    <dgm:cxn modelId="{5E6927E7-FBE2-47A5-9BC2-1AE7741A3E37}" srcId="{C5356C65-B89C-4545-B416-A1EC155249BB}" destId="{E3B1EBC4-5DB6-4BDC-B33D-A46BB7F43F2B}" srcOrd="1" destOrd="0" parTransId="{1B5221E1-0808-4429-820D-93D0577F539B}" sibTransId="{4E959D02-BFFF-4CD4-AFB3-3B43A03524A8}"/>
    <dgm:cxn modelId="{7D0602F9-9FA7-435B-A0B2-495BAA532E31}" type="presOf" srcId="{1DBBCA2A-0C8A-4458-9FF0-9D5BF3B6A3A1}" destId="{29994C66-4679-435B-91C3-F21EE9C08877}" srcOrd="0" destOrd="0" presId="urn:microsoft.com/office/officeart/2018/2/layout/IconVerticalSolidList"/>
    <dgm:cxn modelId="{7ED64C1B-10AE-4185-80FE-B8A9A7E88D91}" type="presParOf" srcId="{40A56E28-F85D-475B-A668-EA8EDDA995A4}" destId="{B03298B9-DF9F-4C43-8706-E77255769EA1}" srcOrd="0" destOrd="0" presId="urn:microsoft.com/office/officeart/2018/2/layout/IconVerticalSolidList"/>
    <dgm:cxn modelId="{71A47EF4-12C7-42C9-BDC6-1A42E1D199D2}" type="presParOf" srcId="{B03298B9-DF9F-4C43-8706-E77255769EA1}" destId="{EEDED0C3-7506-45DD-AB4F-5CFEFC7C9F81}" srcOrd="0" destOrd="0" presId="urn:microsoft.com/office/officeart/2018/2/layout/IconVerticalSolidList"/>
    <dgm:cxn modelId="{283D1A8B-A7A4-4AE5-A73D-D22D1AC71611}" type="presParOf" srcId="{B03298B9-DF9F-4C43-8706-E77255769EA1}" destId="{2CFD7F47-2BD0-433B-81CC-91C5FF7825DF}" srcOrd="1" destOrd="0" presId="urn:microsoft.com/office/officeart/2018/2/layout/IconVerticalSolidList"/>
    <dgm:cxn modelId="{FCD73F46-E29E-419A-9278-32DCA4057E35}" type="presParOf" srcId="{B03298B9-DF9F-4C43-8706-E77255769EA1}" destId="{B9FC4065-3A68-468D-822E-A787511905B8}" srcOrd="2" destOrd="0" presId="urn:microsoft.com/office/officeart/2018/2/layout/IconVerticalSolidList"/>
    <dgm:cxn modelId="{D7772E16-D1C6-4F0E-B1C5-67FD7407D89A}" type="presParOf" srcId="{B03298B9-DF9F-4C43-8706-E77255769EA1}" destId="{FA62A833-F3E2-476E-8B9E-71E6639EE4BF}" srcOrd="3" destOrd="0" presId="urn:microsoft.com/office/officeart/2018/2/layout/IconVerticalSolidList"/>
    <dgm:cxn modelId="{00600938-740E-48D8-9BA4-E98DCE1EB89B}" type="presParOf" srcId="{40A56E28-F85D-475B-A668-EA8EDDA995A4}" destId="{5B978086-B7B8-41B8-9678-E11561AEDC5A}" srcOrd="1" destOrd="0" presId="urn:microsoft.com/office/officeart/2018/2/layout/IconVerticalSolidList"/>
    <dgm:cxn modelId="{DC98DD11-CA40-4AA8-ADE3-ADA69B5EE2D9}" type="presParOf" srcId="{40A56E28-F85D-475B-A668-EA8EDDA995A4}" destId="{47E59B77-68DA-4360-B1E9-EC7724FDCD8E}" srcOrd="2" destOrd="0" presId="urn:microsoft.com/office/officeart/2018/2/layout/IconVerticalSolidList"/>
    <dgm:cxn modelId="{B7378836-1A9B-427A-A0DB-B1DFECD45AE5}" type="presParOf" srcId="{47E59B77-68DA-4360-B1E9-EC7724FDCD8E}" destId="{704AAB54-24E7-43CD-8B1E-BAAC1BE1C434}" srcOrd="0" destOrd="0" presId="urn:microsoft.com/office/officeart/2018/2/layout/IconVerticalSolidList"/>
    <dgm:cxn modelId="{99EC55CA-6654-4D3C-8522-5BA0BFA5F516}" type="presParOf" srcId="{47E59B77-68DA-4360-B1E9-EC7724FDCD8E}" destId="{5C0A543B-0FE9-446C-9375-F50D4891433B}" srcOrd="1" destOrd="0" presId="urn:microsoft.com/office/officeart/2018/2/layout/IconVerticalSolidList"/>
    <dgm:cxn modelId="{EB5D6FAA-C797-46E6-AEC3-B554329FBCBA}" type="presParOf" srcId="{47E59B77-68DA-4360-B1E9-EC7724FDCD8E}" destId="{02ABFEA0-700D-4484-92A5-4AB8985501BB}" srcOrd="2" destOrd="0" presId="urn:microsoft.com/office/officeart/2018/2/layout/IconVerticalSolidList"/>
    <dgm:cxn modelId="{CF93E637-718F-49A5-9476-2FCE6727AD7B}" type="presParOf" srcId="{47E59B77-68DA-4360-B1E9-EC7724FDCD8E}" destId="{5B34F65A-8A2C-402B-BBBA-4CCE4FD2787A}" srcOrd="3" destOrd="0" presId="urn:microsoft.com/office/officeart/2018/2/layout/IconVerticalSolidList"/>
    <dgm:cxn modelId="{C9581595-BC7B-4F1E-8C31-997DF73E85AF}" type="presParOf" srcId="{40A56E28-F85D-475B-A668-EA8EDDA995A4}" destId="{86D631DF-AE47-469A-9113-4AFF13930EA6}" srcOrd="3" destOrd="0" presId="urn:microsoft.com/office/officeart/2018/2/layout/IconVerticalSolidList"/>
    <dgm:cxn modelId="{5064088F-A806-4CC3-B29A-32B4CA20EC36}" type="presParOf" srcId="{40A56E28-F85D-475B-A668-EA8EDDA995A4}" destId="{4FCB1BDE-5A55-4D46-8EB3-DDAC90400D48}" srcOrd="4" destOrd="0" presId="urn:microsoft.com/office/officeart/2018/2/layout/IconVerticalSolidList"/>
    <dgm:cxn modelId="{A7153D6A-C98E-4050-9C41-FCE54C41B9F0}" type="presParOf" srcId="{4FCB1BDE-5A55-4D46-8EB3-DDAC90400D48}" destId="{A7D4C170-6A89-46CE-8387-8EF09B07BDBA}" srcOrd="0" destOrd="0" presId="urn:microsoft.com/office/officeart/2018/2/layout/IconVerticalSolidList"/>
    <dgm:cxn modelId="{3C1447A7-2E64-4408-ADE6-AAF57FFDC058}" type="presParOf" srcId="{4FCB1BDE-5A55-4D46-8EB3-DDAC90400D48}" destId="{B41A5AAE-EFFC-40CC-8B47-99A4640D6A45}" srcOrd="1" destOrd="0" presId="urn:microsoft.com/office/officeart/2018/2/layout/IconVerticalSolidList"/>
    <dgm:cxn modelId="{C956051B-51BC-41C1-ABD5-BE2F1F8297D5}" type="presParOf" srcId="{4FCB1BDE-5A55-4D46-8EB3-DDAC90400D48}" destId="{D5561C31-8696-474D-B62A-528DDCC338DC}" srcOrd="2" destOrd="0" presId="urn:microsoft.com/office/officeart/2018/2/layout/IconVerticalSolidList"/>
    <dgm:cxn modelId="{4E6A0F72-7A3E-4FF4-B824-C22AD244734E}" type="presParOf" srcId="{4FCB1BDE-5A55-4D46-8EB3-DDAC90400D48}" destId="{2C94CE63-9A7F-4808-8CD8-BD41275CF6C7}" srcOrd="3" destOrd="0" presId="urn:microsoft.com/office/officeart/2018/2/layout/IconVerticalSolidList"/>
    <dgm:cxn modelId="{B5AC71F7-032B-47D8-B02C-36A8B9B2802F}" type="presParOf" srcId="{40A56E28-F85D-475B-A668-EA8EDDA995A4}" destId="{23D1FCDD-7DD5-4DEA-AD69-881950D842F7}" srcOrd="5" destOrd="0" presId="urn:microsoft.com/office/officeart/2018/2/layout/IconVerticalSolidList"/>
    <dgm:cxn modelId="{4BFF80A7-9C80-4EDB-9050-1007D25AB7E8}" type="presParOf" srcId="{40A56E28-F85D-475B-A668-EA8EDDA995A4}" destId="{3076AEF8-F08F-4A73-991C-07813D04B0D5}" srcOrd="6" destOrd="0" presId="urn:microsoft.com/office/officeart/2018/2/layout/IconVerticalSolidList"/>
    <dgm:cxn modelId="{7D7D9626-C0A5-4816-AA22-210B637D3CC6}" type="presParOf" srcId="{3076AEF8-F08F-4A73-991C-07813D04B0D5}" destId="{0652721C-6ACF-4FEE-AE5C-3DBFDFD24850}" srcOrd="0" destOrd="0" presId="urn:microsoft.com/office/officeart/2018/2/layout/IconVerticalSolidList"/>
    <dgm:cxn modelId="{08664679-16B1-4E0D-B501-F1AB2A7104B3}" type="presParOf" srcId="{3076AEF8-F08F-4A73-991C-07813D04B0D5}" destId="{EB12A81E-2CAF-4DCB-A118-79C6ADDA230D}" srcOrd="1" destOrd="0" presId="urn:microsoft.com/office/officeart/2018/2/layout/IconVerticalSolidList"/>
    <dgm:cxn modelId="{0A9C5989-4BA1-4703-ACC6-1E5E9A504FCF}" type="presParOf" srcId="{3076AEF8-F08F-4A73-991C-07813D04B0D5}" destId="{FB857D3E-EFBD-492F-8B20-C9D38E911481}" srcOrd="2" destOrd="0" presId="urn:microsoft.com/office/officeart/2018/2/layout/IconVerticalSolidList"/>
    <dgm:cxn modelId="{70923122-837D-4B7A-A7B4-594D852C6A76}" type="presParOf" srcId="{3076AEF8-F08F-4A73-991C-07813D04B0D5}" destId="{29994C66-4679-435B-91C3-F21EE9C08877}" srcOrd="3" destOrd="0" presId="urn:microsoft.com/office/officeart/2018/2/layout/IconVerticalSolidList"/>
    <dgm:cxn modelId="{B8688EF4-ED0D-4BE5-A712-CB1CBD09D673}" type="presParOf" srcId="{40A56E28-F85D-475B-A668-EA8EDDA995A4}" destId="{5BA60EAE-50D3-40B6-99D2-06143B35ADFC}" srcOrd="7" destOrd="0" presId="urn:microsoft.com/office/officeart/2018/2/layout/IconVerticalSolidList"/>
    <dgm:cxn modelId="{6575C979-1804-44C7-877E-9F97685F8AC1}" type="presParOf" srcId="{40A56E28-F85D-475B-A668-EA8EDDA995A4}" destId="{E4793206-5BEC-4612-A4B5-04FE429670F1}" srcOrd="8" destOrd="0" presId="urn:microsoft.com/office/officeart/2018/2/layout/IconVerticalSolidList"/>
    <dgm:cxn modelId="{1A0645A5-5764-4EF0-8D6C-DF31BB5C78C7}" type="presParOf" srcId="{E4793206-5BEC-4612-A4B5-04FE429670F1}" destId="{07092C27-15C9-46F5-BC62-92D2CBE1BF26}" srcOrd="0" destOrd="0" presId="urn:microsoft.com/office/officeart/2018/2/layout/IconVerticalSolidList"/>
    <dgm:cxn modelId="{936C580B-7643-45D1-AA30-505D3B938D4E}" type="presParOf" srcId="{E4793206-5BEC-4612-A4B5-04FE429670F1}" destId="{157BA701-539C-458F-B1EB-3933323442E6}" srcOrd="1" destOrd="0" presId="urn:microsoft.com/office/officeart/2018/2/layout/IconVerticalSolidList"/>
    <dgm:cxn modelId="{FB1C97F3-6053-4500-829C-3C1CD6B111E9}" type="presParOf" srcId="{E4793206-5BEC-4612-A4B5-04FE429670F1}" destId="{575A2F8C-51FF-4EF7-8921-DA7C2AF67E70}" srcOrd="2" destOrd="0" presId="urn:microsoft.com/office/officeart/2018/2/layout/IconVerticalSolidList"/>
    <dgm:cxn modelId="{F1583D95-E61D-4102-9129-24D56D471EB6}" type="presParOf" srcId="{E4793206-5BEC-4612-A4B5-04FE429670F1}" destId="{99F3DA81-77A9-46E2-9B2C-B87396AA0604}" srcOrd="3" destOrd="0" presId="urn:microsoft.com/office/officeart/2018/2/layout/IconVerticalSolidList"/>
    <dgm:cxn modelId="{6883113C-090F-4E99-A564-E04E89DA1C2F}" type="presParOf" srcId="{40A56E28-F85D-475B-A668-EA8EDDA995A4}" destId="{7A822105-963E-4CA1-9424-0B083C4E10A4}" srcOrd="9" destOrd="0" presId="urn:microsoft.com/office/officeart/2018/2/layout/IconVerticalSolidList"/>
    <dgm:cxn modelId="{579F6D79-8225-478F-9486-A6696CDF99D2}" type="presParOf" srcId="{40A56E28-F85D-475B-A668-EA8EDDA995A4}" destId="{9524D389-00DD-4B80-9DCD-09E3E3874F7C}" srcOrd="10" destOrd="0" presId="urn:microsoft.com/office/officeart/2018/2/layout/IconVerticalSolidList"/>
    <dgm:cxn modelId="{56B4B2AF-9878-4A18-97E3-FA7486CBAC85}" type="presParOf" srcId="{9524D389-00DD-4B80-9DCD-09E3E3874F7C}" destId="{1F334BBE-DED1-4BCC-85CA-61597A8A1271}" srcOrd="0" destOrd="0" presId="urn:microsoft.com/office/officeart/2018/2/layout/IconVerticalSolidList"/>
    <dgm:cxn modelId="{1208855B-6B97-4232-ADB9-7BDB02442AF7}" type="presParOf" srcId="{9524D389-00DD-4B80-9DCD-09E3E3874F7C}" destId="{EF6A0A29-312A-47EE-AEA7-7F1CB52B42CF}" srcOrd="1" destOrd="0" presId="urn:microsoft.com/office/officeart/2018/2/layout/IconVerticalSolidList"/>
    <dgm:cxn modelId="{1F185E06-F1F3-47E4-ACB8-586739048822}" type="presParOf" srcId="{9524D389-00DD-4B80-9DCD-09E3E3874F7C}" destId="{BE4E69BA-75D2-46B1-95C3-9CA6CF307D47}" srcOrd="2" destOrd="0" presId="urn:microsoft.com/office/officeart/2018/2/layout/IconVerticalSolidList"/>
    <dgm:cxn modelId="{3196718B-46EF-4DC6-8AFE-8542183BA777}" type="presParOf" srcId="{9524D389-00DD-4B80-9DCD-09E3E3874F7C}" destId="{66394E49-67FA-4C41-8D89-43E504F49E02}" srcOrd="3" destOrd="0" presId="urn:microsoft.com/office/officeart/2018/2/layout/IconVerticalSolidList"/>
    <dgm:cxn modelId="{57E049D8-23A6-46AA-93DA-C9C8E476559F}" type="presParOf" srcId="{40A56E28-F85D-475B-A668-EA8EDDA995A4}" destId="{F1DAFAF9-AAAE-4477-A2E7-80E353159DDC}" srcOrd="11" destOrd="0" presId="urn:microsoft.com/office/officeart/2018/2/layout/IconVerticalSolidList"/>
    <dgm:cxn modelId="{F3D33F97-23E4-44E8-82B4-2ECEC7C5C572}" type="presParOf" srcId="{40A56E28-F85D-475B-A668-EA8EDDA995A4}" destId="{D9E666C4-6B03-462B-8C7B-87B9EA62F791}" srcOrd="12" destOrd="0" presId="urn:microsoft.com/office/officeart/2018/2/layout/IconVerticalSolidList"/>
    <dgm:cxn modelId="{9CDAFCAA-3F07-4CCD-882D-00E04FD5FA6D}" type="presParOf" srcId="{D9E666C4-6B03-462B-8C7B-87B9EA62F791}" destId="{CC232757-74AE-46C0-815F-922EC6280485}" srcOrd="0" destOrd="0" presId="urn:microsoft.com/office/officeart/2018/2/layout/IconVerticalSolidList"/>
    <dgm:cxn modelId="{4D66E180-3E74-43FC-A8CA-08BF041A179F}" type="presParOf" srcId="{D9E666C4-6B03-462B-8C7B-87B9EA62F791}" destId="{32781DD1-8464-4913-84C9-5C6A2DFC2055}" srcOrd="1" destOrd="0" presId="urn:microsoft.com/office/officeart/2018/2/layout/IconVerticalSolidList"/>
    <dgm:cxn modelId="{D677AEA5-8BE1-41D3-9D8A-3F935145EDD2}" type="presParOf" srcId="{D9E666C4-6B03-462B-8C7B-87B9EA62F791}" destId="{32EB8A6C-A5F1-487B-B362-0C31E43D238F}" srcOrd="2" destOrd="0" presId="urn:microsoft.com/office/officeart/2018/2/layout/IconVerticalSolidList"/>
    <dgm:cxn modelId="{6414679A-3ECE-4C4B-B7FF-A5968FE06E92}" type="presParOf" srcId="{D9E666C4-6B03-462B-8C7B-87B9EA62F791}" destId="{7850067E-5887-4147-8475-B82832ADA911}" srcOrd="3" destOrd="0" presId="urn:microsoft.com/office/officeart/2018/2/layout/IconVerticalSolidList"/>
    <dgm:cxn modelId="{BE17A794-2E21-4740-9B0C-A98C0EFAC004}" type="presParOf" srcId="{40A56E28-F85D-475B-A668-EA8EDDA995A4}" destId="{6E332706-7A51-40F1-8A08-E32CABC08C47}" srcOrd="13" destOrd="0" presId="urn:microsoft.com/office/officeart/2018/2/layout/IconVerticalSolidList"/>
    <dgm:cxn modelId="{2D4DA587-33FA-4B03-A8A5-F94475292A47}" type="presParOf" srcId="{40A56E28-F85D-475B-A668-EA8EDDA995A4}" destId="{39CCCA9A-AF89-4501-B98C-A3B7BCE7CA24}" srcOrd="14" destOrd="0" presId="urn:microsoft.com/office/officeart/2018/2/layout/IconVerticalSolidList"/>
    <dgm:cxn modelId="{A8AEDBCA-A760-4BB2-8620-9A25904462A0}" type="presParOf" srcId="{39CCCA9A-AF89-4501-B98C-A3B7BCE7CA24}" destId="{0CE74D1D-E937-42F7-A93C-33902AE1BABE}" srcOrd="0" destOrd="0" presId="urn:microsoft.com/office/officeart/2018/2/layout/IconVerticalSolidList"/>
    <dgm:cxn modelId="{666BF48F-0257-4EA5-B0EF-60A30EF3EE0F}" type="presParOf" srcId="{39CCCA9A-AF89-4501-B98C-A3B7BCE7CA24}" destId="{8116031A-1C94-4426-9814-4B7BB7EF05C3}" srcOrd="1" destOrd="0" presId="urn:microsoft.com/office/officeart/2018/2/layout/IconVerticalSolidList"/>
    <dgm:cxn modelId="{E99716E1-2C57-4180-9BE9-6EA2E9A71A47}" type="presParOf" srcId="{39CCCA9A-AF89-4501-B98C-A3B7BCE7CA24}" destId="{192745F6-D9D8-4096-81BC-897E789E8166}" srcOrd="2" destOrd="0" presId="urn:microsoft.com/office/officeart/2018/2/layout/IconVerticalSolidList"/>
    <dgm:cxn modelId="{FF5D362D-BC61-437B-89A7-4E2A9BC80E12}" type="presParOf" srcId="{39CCCA9A-AF89-4501-B98C-A3B7BCE7CA24}" destId="{727E5D0A-F47A-45BC-AF6A-C8746F0878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14AA6D-667B-4C58-8BAC-ED1974B5848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CF4D45E-4DFF-4E29-BDA1-5F4C561E809F}">
      <dgm:prSet/>
      <dgm:spPr/>
      <dgm:t>
        <a:bodyPr/>
        <a:lstStyle/>
        <a:p>
          <a:r>
            <a:rPr lang="en-US" dirty="0"/>
            <a:t>When evaluating all advertising campaigns, the click-through rate for a particular advertisement typically ranges from 5 to 7 percent.</a:t>
          </a:r>
        </a:p>
      </dgm:t>
    </dgm:pt>
    <dgm:pt modelId="{A9ED13AA-6838-4934-8A92-681D9C995734}" type="parTrans" cxnId="{3E88CDF8-750E-4E38-83BD-1FDDDAB68E51}">
      <dgm:prSet/>
      <dgm:spPr/>
      <dgm:t>
        <a:bodyPr/>
        <a:lstStyle/>
        <a:p>
          <a:endParaRPr lang="en-US"/>
        </a:p>
      </dgm:t>
    </dgm:pt>
    <dgm:pt modelId="{0130DCC1-C337-4973-8996-9AACCF063AEA}" type="sibTrans" cxnId="{3E88CDF8-750E-4E38-83BD-1FDDDAB68E51}">
      <dgm:prSet/>
      <dgm:spPr/>
      <dgm:t>
        <a:bodyPr/>
        <a:lstStyle/>
        <a:p>
          <a:endParaRPr lang="en-US"/>
        </a:p>
      </dgm:t>
    </dgm:pt>
    <dgm:pt modelId="{52BBB049-9118-4FCE-ADF0-0D7FC2C65B90}">
      <dgm:prSet/>
      <dgm:spPr/>
      <dgm:t>
        <a:bodyPr/>
        <a:lstStyle/>
        <a:p>
          <a:r>
            <a:rPr lang="en-US" b="0" i="0" dirty="0"/>
            <a:t>The top four most important features in the Logistic Regression model were '</a:t>
          </a:r>
          <a:r>
            <a:rPr lang="en-US" b="0" i="0" dirty="0" err="1"/>
            <a:t>session_id</a:t>
          </a:r>
          <a:r>
            <a:rPr lang="en-US" b="0" i="0" dirty="0"/>
            <a:t>', '</a:t>
          </a:r>
          <a:r>
            <a:rPr lang="en-US" b="0" i="0" dirty="0" err="1"/>
            <a:t>DateTime</a:t>
          </a:r>
          <a:r>
            <a:rPr lang="en-US" b="0" i="0" dirty="0"/>
            <a:t>', '</a:t>
          </a:r>
          <a:r>
            <a:rPr lang="en-US" b="0" i="0" dirty="0" err="1"/>
            <a:t>user_id</a:t>
          </a:r>
          <a:r>
            <a:rPr lang="en-US" b="0" i="0" dirty="0"/>
            <a:t>', '</a:t>
          </a:r>
          <a:r>
            <a:rPr lang="en-US" b="0" i="0" dirty="0" err="1"/>
            <a:t>avg_ctr</a:t>
          </a:r>
          <a:r>
            <a:rPr lang="en-US" b="0" i="0" dirty="0"/>
            <a:t>’. These features have a significant impact on whether a user clicks on an ad, and can help optimize advertising campaigns by creating targeted campaigns that consider these key factors.</a:t>
          </a:r>
          <a:endParaRPr lang="en-US" dirty="0"/>
        </a:p>
      </dgm:t>
    </dgm:pt>
    <dgm:pt modelId="{D4255FD0-0A8D-4CAE-A8D9-DC7D30209031}" type="parTrans" cxnId="{DA605035-28DC-47D1-9464-4E150C4D5604}">
      <dgm:prSet/>
      <dgm:spPr/>
      <dgm:t>
        <a:bodyPr/>
        <a:lstStyle/>
        <a:p>
          <a:endParaRPr lang="en-US"/>
        </a:p>
      </dgm:t>
    </dgm:pt>
    <dgm:pt modelId="{A3938CBA-F980-422E-8BB3-EDEA1CA4731E}" type="sibTrans" cxnId="{DA605035-28DC-47D1-9464-4E150C4D5604}">
      <dgm:prSet/>
      <dgm:spPr/>
      <dgm:t>
        <a:bodyPr/>
        <a:lstStyle/>
        <a:p>
          <a:endParaRPr lang="en-US"/>
        </a:p>
      </dgm:t>
    </dgm:pt>
    <dgm:pt modelId="{E6479079-47E4-4D51-8DB8-60092AC89C46}">
      <dgm:prSet/>
      <dgm:spPr/>
      <dgm:t>
        <a:bodyPr/>
        <a:lstStyle/>
        <a:p>
          <a:r>
            <a:rPr lang="en-US" dirty="0"/>
            <a:t>While the click counts of males is higher compared to females, the percentage of click-through-rate for both genders is nearly equal.</a:t>
          </a:r>
        </a:p>
      </dgm:t>
    </dgm:pt>
    <dgm:pt modelId="{7D6F79B1-D77B-4A6B-913F-111C21840293}" type="parTrans" cxnId="{1B7D0F6E-B606-43EC-BC05-01F4970B39BD}">
      <dgm:prSet/>
      <dgm:spPr/>
      <dgm:t>
        <a:bodyPr/>
        <a:lstStyle/>
        <a:p>
          <a:endParaRPr lang="en-US"/>
        </a:p>
      </dgm:t>
    </dgm:pt>
    <dgm:pt modelId="{0B7E7380-A234-46F4-BCEE-30FCB1878D2A}" type="sibTrans" cxnId="{1B7D0F6E-B606-43EC-BC05-01F4970B39BD}">
      <dgm:prSet/>
      <dgm:spPr/>
      <dgm:t>
        <a:bodyPr/>
        <a:lstStyle/>
        <a:p>
          <a:endParaRPr lang="en-US"/>
        </a:p>
      </dgm:t>
    </dgm:pt>
    <dgm:pt modelId="{B17AED85-3FB0-4E9A-B632-75D21D821F14}">
      <dgm:prSet/>
      <dgm:spPr/>
      <dgm:t>
        <a:bodyPr/>
        <a:lstStyle/>
        <a:p>
          <a:r>
            <a:rPr lang="en-US" dirty="0"/>
            <a:t>Product no.2 and 7 receive the most number of click counts, with respect to their campaign IDs 405490 and 359520, respectively.</a:t>
          </a:r>
          <a:r>
            <a:rPr lang="en-US" baseline="0" dirty="0"/>
            <a:t> </a:t>
          </a:r>
          <a:endParaRPr lang="en-US" dirty="0"/>
        </a:p>
      </dgm:t>
    </dgm:pt>
    <dgm:pt modelId="{91CF8BDA-550F-4E3B-B0CA-494F3B090646}" type="parTrans" cxnId="{25C7F0F7-6EC2-4E24-B6D9-208292B9A1F2}">
      <dgm:prSet/>
      <dgm:spPr/>
      <dgm:t>
        <a:bodyPr/>
        <a:lstStyle/>
        <a:p>
          <a:endParaRPr lang="en-US"/>
        </a:p>
      </dgm:t>
    </dgm:pt>
    <dgm:pt modelId="{5729C146-927D-4003-85AC-EF265ABC85C7}" type="sibTrans" cxnId="{25C7F0F7-6EC2-4E24-B6D9-208292B9A1F2}">
      <dgm:prSet/>
      <dgm:spPr/>
      <dgm:t>
        <a:bodyPr/>
        <a:lstStyle/>
        <a:p>
          <a:endParaRPr lang="en-US"/>
        </a:p>
      </dgm:t>
    </dgm:pt>
    <dgm:pt modelId="{09F83A8C-2807-409F-ABC4-35D860A6763C}">
      <dgm:prSet/>
      <dgm:spPr/>
      <dgm:t>
        <a:bodyPr/>
        <a:lstStyle/>
        <a:p>
          <a:r>
            <a:rPr lang="en-US" dirty="0"/>
            <a:t>For the imbalanced dataset, DT, RFC, XGB are top classifiers, whereas for the SMOTE balanced dataset, RFC, SGD, LR are the best performing classifiers.</a:t>
          </a:r>
        </a:p>
      </dgm:t>
    </dgm:pt>
    <dgm:pt modelId="{461D0F48-EA1B-4AA7-8C3A-77C89E0A1787}" type="parTrans" cxnId="{52F77A68-8CF9-43B3-82A9-F08CACF14B16}">
      <dgm:prSet/>
      <dgm:spPr/>
      <dgm:t>
        <a:bodyPr/>
        <a:lstStyle/>
        <a:p>
          <a:endParaRPr lang="en-US"/>
        </a:p>
      </dgm:t>
    </dgm:pt>
    <dgm:pt modelId="{2134AEB3-AF3C-445D-9D30-A293D0271E70}" type="sibTrans" cxnId="{52F77A68-8CF9-43B3-82A9-F08CACF14B16}">
      <dgm:prSet/>
      <dgm:spPr/>
      <dgm:t>
        <a:bodyPr/>
        <a:lstStyle/>
        <a:p>
          <a:endParaRPr lang="en-US"/>
        </a:p>
      </dgm:t>
    </dgm:pt>
    <dgm:pt modelId="{FCAFC319-1200-4259-9302-678DF0694619}" type="pres">
      <dgm:prSet presAssocID="{2D14AA6D-667B-4C58-8BAC-ED1974B5848A}" presName="vert0" presStyleCnt="0">
        <dgm:presLayoutVars>
          <dgm:dir/>
          <dgm:animOne val="branch"/>
          <dgm:animLvl val="lvl"/>
        </dgm:presLayoutVars>
      </dgm:prSet>
      <dgm:spPr/>
    </dgm:pt>
    <dgm:pt modelId="{CE3550B9-5378-4649-8D32-B19728552EEE}" type="pres">
      <dgm:prSet presAssocID="{7CF4D45E-4DFF-4E29-BDA1-5F4C561E809F}" presName="thickLine" presStyleLbl="alignNode1" presStyleIdx="0" presStyleCnt="5"/>
      <dgm:spPr/>
    </dgm:pt>
    <dgm:pt modelId="{5E3B059C-9A20-4EA8-A515-DCFB59F34308}" type="pres">
      <dgm:prSet presAssocID="{7CF4D45E-4DFF-4E29-BDA1-5F4C561E809F}" presName="horz1" presStyleCnt="0"/>
      <dgm:spPr/>
    </dgm:pt>
    <dgm:pt modelId="{D737559F-9E27-4677-838F-7E132295CB1D}" type="pres">
      <dgm:prSet presAssocID="{7CF4D45E-4DFF-4E29-BDA1-5F4C561E809F}" presName="tx1" presStyleLbl="revTx" presStyleIdx="0" presStyleCnt="5"/>
      <dgm:spPr/>
    </dgm:pt>
    <dgm:pt modelId="{E76E1EFE-436E-41C4-B066-768649D7ABFA}" type="pres">
      <dgm:prSet presAssocID="{7CF4D45E-4DFF-4E29-BDA1-5F4C561E809F}" presName="vert1" presStyleCnt="0"/>
      <dgm:spPr/>
    </dgm:pt>
    <dgm:pt modelId="{5D8A72E4-64D7-4653-9346-D6B12D800AE6}" type="pres">
      <dgm:prSet presAssocID="{52BBB049-9118-4FCE-ADF0-0D7FC2C65B90}" presName="thickLine" presStyleLbl="alignNode1" presStyleIdx="1" presStyleCnt="5"/>
      <dgm:spPr/>
    </dgm:pt>
    <dgm:pt modelId="{DD5B4F01-EC71-406C-927E-39B3AA57CCBF}" type="pres">
      <dgm:prSet presAssocID="{52BBB049-9118-4FCE-ADF0-0D7FC2C65B90}" presName="horz1" presStyleCnt="0"/>
      <dgm:spPr/>
    </dgm:pt>
    <dgm:pt modelId="{727E130A-9031-45C3-9925-AB20D98E0F54}" type="pres">
      <dgm:prSet presAssocID="{52BBB049-9118-4FCE-ADF0-0D7FC2C65B90}" presName="tx1" presStyleLbl="revTx" presStyleIdx="1" presStyleCnt="5"/>
      <dgm:spPr/>
    </dgm:pt>
    <dgm:pt modelId="{E188DEA9-C174-4EFB-8F9F-2FCC6A65B585}" type="pres">
      <dgm:prSet presAssocID="{52BBB049-9118-4FCE-ADF0-0D7FC2C65B90}" presName="vert1" presStyleCnt="0"/>
      <dgm:spPr/>
    </dgm:pt>
    <dgm:pt modelId="{21AD8D2D-DABE-43F5-9EB0-FA15CC6996AE}" type="pres">
      <dgm:prSet presAssocID="{E6479079-47E4-4D51-8DB8-60092AC89C46}" presName="thickLine" presStyleLbl="alignNode1" presStyleIdx="2" presStyleCnt="5"/>
      <dgm:spPr/>
    </dgm:pt>
    <dgm:pt modelId="{97BCD5E1-7B87-4CA4-8202-B4A08E8B33E0}" type="pres">
      <dgm:prSet presAssocID="{E6479079-47E4-4D51-8DB8-60092AC89C46}" presName="horz1" presStyleCnt="0"/>
      <dgm:spPr/>
    </dgm:pt>
    <dgm:pt modelId="{C0119670-59CF-45CC-9529-A53B3F86A0A8}" type="pres">
      <dgm:prSet presAssocID="{E6479079-47E4-4D51-8DB8-60092AC89C46}" presName="tx1" presStyleLbl="revTx" presStyleIdx="2" presStyleCnt="5"/>
      <dgm:spPr/>
    </dgm:pt>
    <dgm:pt modelId="{EA5DDAA1-FBB5-47D3-B13A-9F2B6FE06B25}" type="pres">
      <dgm:prSet presAssocID="{E6479079-47E4-4D51-8DB8-60092AC89C46}" presName="vert1" presStyleCnt="0"/>
      <dgm:spPr/>
    </dgm:pt>
    <dgm:pt modelId="{078DDF6D-75F2-47C8-BFF3-F893E905D878}" type="pres">
      <dgm:prSet presAssocID="{B17AED85-3FB0-4E9A-B632-75D21D821F14}" presName="thickLine" presStyleLbl="alignNode1" presStyleIdx="3" presStyleCnt="5"/>
      <dgm:spPr/>
    </dgm:pt>
    <dgm:pt modelId="{004D446F-DEFD-430F-858B-2CB9C08EEC93}" type="pres">
      <dgm:prSet presAssocID="{B17AED85-3FB0-4E9A-B632-75D21D821F14}" presName="horz1" presStyleCnt="0"/>
      <dgm:spPr/>
    </dgm:pt>
    <dgm:pt modelId="{21AF35DB-B00C-4FA4-8A36-BF0BE4CFF263}" type="pres">
      <dgm:prSet presAssocID="{B17AED85-3FB0-4E9A-B632-75D21D821F14}" presName="tx1" presStyleLbl="revTx" presStyleIdx="3" presStyleCnt="5"/>
      <dgm:spPr/>
    </dgm:pt>
    <dgm:pt modelId="{A5929EEF-0E26-4A40-97B7-6DA6D9209818}" type="pres">
      <dgm:prSet presAssocID="{B17AED85-3FB0-4E9A-B632-75D21D821F14}" presName="vert1" presStyleCnt="0"/>
      <dgm:spPr/>
    </dgm:pt>
    <dgm:pt modelId="{A9B64624-1E01-46C8-B179-3E9ED409D17F}" type="pres">
      <dgm:prSet presAssocID="{09F83A8C-2807-409F-ABC4-35D860A6763C}" presName="thickLine" presStyleLbl="alignNode1" presStyleIdx="4" presStyleCnt="5"/>
      <dgm:spPr/>
    </dgm:pt>
    <dgm:pt modelId="{C61FA277-2AB3-406C-86FC-E2A11FB78EB2}" type="pres">
      <dgm:prSet presAssocID="{09F83A8C-2807-409F-ABC4-35D860A6763C}" presName="horz1" presStyleCnt="0"/>
      <dgm:spPr/>
    </dgm:pt>
    <dgm:pt modelId="{945889B6-1FEC-4CA5-9EDE-12F856C81F4B}" type="pres">
      <dgm:prSet presAssocID="{09F83A8C-2807-409F-ABC4-35D860A6763C}" presName="tx1" presStyleLbl="revTx" presStyleIdx="4" presStyleCnt="5"/>
      <dgm:spPr/>
    </dgm:pt>
    <dgm:pt modelId="{5DD4784E-EDAC-4A95-A958-18642E668906}" type="pres">
      <dgm:prSet presAssocID="{09F83A8C-2807-409F-ABC4-35D860A6763C}" presName="vert1" presStyleCnt="0"/>
      <dgm:spPr/>
    </dgm:pt>
  </dgm:ptLst>
  <dgm:cxnLst>
    <dgm:cxn modelId="{B6BA0D0D-3BCD-459F-A270-7D73E6B2A532}" type="presOf" srcId="{2D14AA6D-667B-4C58-8BAC-ED1974B5848A}" destId="{FCAFC319-1200-4259-9302-678DF0694619}" srcOrd="0" destOrd="0" presId="urn:microsoft.com/office/officeart/2008/layout/LinedList"/>
    <dgm:cxn modelId="{E2D56827-D7B6-419E-9219-86F6549923C3}" type="presOf" srcId="{09F83A8C-2807-409F-ABC4-35D860A6763C}" destId="{945889B6-1FEC-4CA5-9EDE-12F856C81F4B}" srcOrd="0" destOrd="0" presId="urn:microsoft.com/office/officeart/2008/layout/LinedList"/>
    <dgm:cxn modelId="{DA605035-28DC-47D1-9464-4E150C4D5604}" srcId="{2D14AA6D-667B-4C58-8BAC-ED1974B5848A}" destId="{52BBB049-9118-4FCE-ADF0-0D7FC2C65B90}" srcOrd="1" destOrd="0" parTransId="{D4255FD0-0A8D-4CAE-A8D9-DC7D30209031}" sibTransId="{A3938CBA-F980-422E-8BB3-EDEA1CA4731E}"/>
    <dgm:cxn modelId="{52F77A68-8CF9-43B3-82A9-F08CACF14B16}" srcId="{2D14AA6D-667B-4C58-8BAC-ED1974B5848A}" destId="{09F83A8C-2807-409F-ABC4-35D860A6763C}" srcOrd="4" destOrd="0" parTransId="{461D0F48-EA1B-4AA7-8C3A-77C89E0A1787}" sibTransId="{2134AEB3-AF3C-445D-9D30-A293D0271E70}"/>
    <dgm:cxn modelId="{00FBE868-2D0F-48F3-A6B5-29DC5B43338A}" type="presOf" srcId="{52BBB049-9118-4FCE-ADF0-0D7FC2C65B90}" destId="{727E130A-9031-45C3-9925-AB20D98E0F54}" srcOrd="0" destOrd="0" presId="urn:microsoft.com/office/officeart/2008/layout/LinedList"/>
    <dgm:cxn modelId="{1B7D0F6E-B606-43EC-BC05-01F4970B39BD}" srcId="{2D14AA6D-667B-4C58-8BAC-ED1974B5848A}" destId="{E6479079-47E4-4D51-8DB8-60092AC89C46}" srcOrd="2" destOrd="0" parTransId="{7D6F79B1-D77B-4A6B-913F-111C21840293}" sibTransId="{0B7E7380-A234-46F4-BCEE-30FCB1878D2A}"/>
    <dgm:cxn modelId="{181A7AB4-1153-4C51-A769-0B610B306CBB}" type="presOf" srcId="{7CF4D45E-4DFF-4E29-BDA1-5F4C561E809F}" destId="{D737559F-9E27-4677-838F-7E132295CB1D}" srcOrd="0" destOrd="0" presId="urn:microsoft.com/office/officeart/2008/layout/LinedList"/>
    <dgm:cxn modelId="{3EFD43EE-DAF9-4D1A-B2B4-F55162D61678}" type="presOf" srcId="{B17AED85-3FB0-4E9A-B632-75D21D821F14}" destId="{21AF35DB-B00C-4FA4-8A36-BF0BE4CFF263}" srcOrd="0" destOrd="0" presId="urn:microsoft.com/office/officeart/2008/layout/LinedList"/>
    <dgm:cxn modelId="{047316F4-0538-4B30-BA18-E92DDB2787DA}" type="presOf" srcId="{E6479079-47E4-4D51-8DB8-60092AC89C46}" destId="{C0119670-59CF-45CC-9529-A53B3F86A0A8}" srcOrd="0" destOrd="0" presId="urn:microsoft.com/office/officeart/2008/layout/LinedList"/>
    <dgm:cxn modelId="{25C7F0F7-6EC2-4E24-B6D9-208292B9A1F2}" srcId="{2D14AA6D-667B-4C58-8BAC-ED1974B5848A}" destId="{B17AED85-3FB0-4E9A-B632-75D21D821F14}" srcOrd="3" destOrd="0" parTransId="{91CF8BDA-550F-4E3B-B0CA-494F3B090646}" sibTransId="{5729C146-927D-4003-85AC-EF265ABC85C7}"/>
    <dgm:cxn modelId="{3E88CDF8-750E-4E38-83BD-1FDDDAB68E51}" srcId="{2D14AA6D-667B-4C58-8BAC-ED1974B5848A}" destId="{7CF4D45E-4DFF-4E29-BDA1-5F4C561E809F}" srcOrd="0" destOrd="0" parTransId="{A9ED13AA-6838-4934-8A92-681D9C995734}" sibTransId="{0130DCC1-C337-4973-8996-9AACCF063AEA}"/>
    <dgm:cxn modelId="{288B0CF9-BC66-44C1-AA75-086C91CE51C4}" type="presParOf" srcId="{FCAFC319-1200-4259-9302-678DF0694619}" destId="{CE3550B9-5378-4649-8D32-B19728552EEE}" srcOrd="0" destOrd="0" presId="urn:microsoft.com/office/officeart/2008/layout/LinedList"/>
    <dgm:cxn modelId="{4363B7EC-71CD-4F4E-9A22-B33E84E98D23}" type="presParOf" srcId="{FCAFC319-1200-4259-9302-678DF0694619}" destId="{5E3B059C-9A20-4EA8-A515-DCFB59F34308}" srcOrd="1" destOrd="0" presId="urn:microsoft.com/office/officeart/2008/layout/LinedList"/>
    <dgm:cxn modelId="{9EE34E19-D01C-4112-A518-37B752F3B32C}" type="presParOf" srcId="{5E3B059C-9A20-4EA8-A515-DCFB59F34308}" destId="{D737559F-9E27-4677-838F-7E132295CB1D}" srcOrd="0" destOrd="0" presId="urn:microsoft.com/office/officeart/2008/layout/LinedList"/>
    <dgm:cxn modelId="{4F09C295-4517-4423-88AE-965190F7EDD4}" type="presParOf" srcId="{5E3B059C-9A20-4EA8-A515-DCFB59F34308}" destId="{E76E1EFE-436E-41C4-B066-768649D7ABFA}" srcOrd="1" destOrd="0" presId="urn:microsoft.com/office/officeart/2008/layout/LinedList"/>
    <dgm:cxn modelId="{8BDF7365-6024-42A6-80DA-E865C8A42400}" type="presParOf" srcId="{FCAFC319-1200-4259-9302-678DF0694619}" destId="{5D8A72E4-64D7-4653-9346-D6B12D800AE6}" srcOrd="2" destOrd="0" presId="urn:microsoft.com/office/officeart/2008/layout/LinedList"/>
    <dgm:cxn modelId="{863C4476-7751-427E-9763-44264228D7EB}" type="presParOf" srcId="{FCAFC319-1200-4259-9302-678DF0694619}" destId="{DD5B4F01-EC71-406C-927E-39B3AA57CCBF}" srcOrd="3" destOrd="0" presId="urn:microsoft.com/office/officeart/2008/layout/LinedList"/>
    <dgm:cxn modelId="{0B11901C-3624-488B-807D-2C60AADD2DE1}" type="presParOf" srcId="{DD5B4F01-EC71-406C-927E-39B3AA57CCBF}" destId="{727E130A-9031-45C3-9925-AB20D98E0F54}" srcOrd="0" destOrd="0" presId="urn:microsoft.com/office/officeart/2008/layout/LinedList"/>
    <dgm:cxn modelId="{D958B3C6-0FFA-4A1D-A781-EF2307529A3B}" type="presParOf" srcId="{DD5B4F01-EC71-406C-927E-39B3AA57CCBF}" destId="{E188DEA9-C174-4EFB-8F9F-2FCC6A65B585}" srcOrd="1" destOrd="0" presId="urn:microsoft.com/office/officeart/2008/layout/LinedList"/>
    <dgm:cxn modelId="{B84333C0-7C8D-4E80-BC77-55F07179A449}" type="presParOf" srcId="{FCAFC319-1200-4259-9302-678DF0694619}" destId="{21AD8D2D-DABE-43F5-9EB0-FA15CC6996AE}" srcOrd="4" destOrd="0" presId="urn:microsoft.com/office/officeart/2008/layout/LinedList"/>
    <dgm:cxn modelId="{41035FFD-BEB6-4BB8-9F87-C80A5373E640}" type="presParOf" srcId="{FCAFC319-1200-4259-9302-678DF0694619}" destId="{97BCD5E1-7B87-4CA4-8202-B4A08E8B33E0}" srcOrd="5" destOrd="0" presId="urn:microsoft.com/office/officeart/2008/layout/LinedList"/>
    <dgm:cxn modelId="{20A4004D-F4B7-4036-B060-AA71AF1757C8}" type="presParOf" srcId="{97BCD5E1-7B87-4CA4-8202-B4A08E8B33E0}" destId="{C0119670-59CF-45CC-9529-A53B3F86A0A8}" srcOrd="0" destOrd="0" presId="urn:microsoft.com/office/officeart/2008/layout/LinedList"/>
    <dgm:cxn modelId="{C7AD7207-5DC7-4ED6-9FF9-9A05FAF68B58}" type="presParOf" srcId="{97BCD5E1-7B87-4CA4-8202-B4A08E8B33E0}" destId="{EA5DDAA1-FBB5-47D3-B13A-9F2B6FE06B25}" srcOrd="1" destOrd="0" presId="urn:microsoft.com/office/officeart/2008/layout/LinedList"/>
    <dgm:cxn modelId="{C427327E-66A3-48CE-A022-3D685D4F2745}" type="presParOf" srcId="{FCAFC319-1200-4259-9302-678DF0694619}" destId="{078DDF6D-75F2-47C8-BFF3-F893E905D878}" srcOrd="6" destOrd="0" presId="urn:microsoft.com/office/officeart/2008/layout/LinedList"/>
    <dgm:cxn modelId="{9992D1E7-C021-46B4-839C-C1F4A60CA35D}" type="presParOf" srcId="{FCAFC319-1200-4259-9302-678DF0694619}" destId="{004D446F-DEFD-430F-858B-2CB9C08EEC93}" srcOrd="7" destOrd="0" presId="urn:microsoft.com/office/officeart/2008/layout/LinedList"/>
    <dgm:cxn modelId="{E8115FA2-BD38-4FA2-902D-3E7F7054C385}" type="presParOf" srcId="{004D446F-DEFD-430F-858B-2CB9C08EEC93}" destId="{21AF35DB-B00C-4FA4-8A36-BF0BE4CFF263}" srcOrd="0" destOrd="0" presId="urn:microsoft.com/office/officeart/2008/layout/LinedList"/>
    <dgm:cxn modelId="{4CB17E59-9841-4403-B10C-236BBEEB1DC8}" type="presParOf" srcId="{004D446F-DEFD-430F-858B-2CB9C08EEC93}" destId="{A5929EEF-0E26-4A40-97B7-6DA6D9209818}" srcOrd="1" destOrd="0" presId="urn:microsoft.com/office/officeart/2008/layout/LinedList"/>
    <dgm:cxn modelId="{38626BC0-4386-4721-A92B-BBA8616CC807}" type="presParOf" srcId="{FCAFC319-1200-4259-9302-678DF0694619}" destId="{A9B64624-1E01-46C8-B179-3E9ED409D17F}" srcOrd="8" destOrd="0" presId="urn:microsoft.com/office/officeart/2008/layout/LinedList"/>
    <dgm:cxn modelId="{CE2B728F-A51E-4E92-86C6-DC5DF1EFFF3C}" type="presParOf" srcId="{FCAFC319-1200-4259-9302-678DF0694619}" destId="{C61FA277-2AB3-406C-86FC-E2A11FB78EB2}" srcOrd="9" destOrd="0" presId="urn:microsoft.com/office/officeart/2008/layout/LinedList"/>
    <dgm:cxn modelId="{21685264-C493-4434-BC31-5F9511616577}" type="presParOf" srcId="{C61FA277-2AB3-406C-86FC-E2A11FB78EB2}" destId="{945889B6-1FEC-4CA5-9EDE-12F856C81F4B}" srcOrd="0" destOrd="0" presId="urn:microsoft.com/office/officeart/2008/layout/LinedList"/>
    <dgm:cxn modelId="{16FC7208-CE40-4771-B795-B5ACDA5BD7BB}" type="presParOf" srcId="{C61FA277-2AB3-406C-86FC-E2A11FB78EB2}" destId="{5DD4784E-EDAC-4A95-A958-18642E6689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99D502-1197-4959-A5A1-C7905471809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7B2C90-13DA-4370-A249-DC576733A586}">
      <dgm:prSet/>
      <dgm:spPr/>
      <dgm:t>
        <a:bodyPr/>
        <a:lstStyle/>
        <a:p>
          <a:r>
            <a:rPr lang="en-US" b="0" i="0"/>
            <a:t>Feature Engineering: More relevant features can be added to the dataset to improve the accuracy of the model.</a:t>
          </a:r>
          <a:endParaRPr lang="en-US"/>
        </a:p>
      </dgm:t>
    </dgm:pt>
    <dgm:pt modelId="{E4F0D1F6-4DC9-408D-AB92-579C952AE6EA}" type="parTrans" cxnId="{4589264C-C758-4311-B3E4-A8B71904D0B2}">
      <dgm:prSet/>
      <dgm:spPr/>
      <dgm:t>
        <a:bodyPr/>
        <a:lstStyle/>
        <a:p>
          <a:endParaRPr lang="en-US"/>
        </a:p>
      </dgm:t>
    </dgm:pt>
    <dgm:pt modelId="{9B973184-C1C4-45BB-A3CC-BB3341F2D1AE}" type="sibTrans" cxnId="{4589264C-C758-4311-B3E4-A8B71904D0B2}">
      <dgm:prSet/>
      <dgm:spPr/>
      <dgm:t>
        <a:bodyPr/>
        <a:lstStyle/>
        <a:p>
          <a:endParaRPr lang="en-US"/>
        </a:p>
      </dgm:t>
    </dgm:pt>
    <dgm:pt modelId="{E95D9A7F-91C9-4A37-9EEE-1317F124F1AA}">
      <dgm:prSet/>
      <dgm:spPr/>
      <dgm:t>
        <a:bodyPr/>
        <a:lstStyle/>
        <a:p>
          <a:r>
            <a:rPr lang="en-US" b="0" i="0"/>
            <a:t>Deep Learning: Deep learning algorithms such as Convolutional Neural Networks (CNNs) and Recurrent Neural Networks (RNNs) can be used to improve the accuracy of the model.</a:t>
          </a:r>
          <a:endParaRPr lang="en-US"/>
        </a:p>
      </dgm:t>
    </dgm:pt>
    <dgm:pt modelId="{BDCE048E-D11D-4ADF-91EC-490EE700AFD4}" type="parTrans" cxnId="{7F9338B5-89A4-4D10-A38F-A181E5F676DA}">
      <dgm:prSet/>
      <dgm:spPr/>
      <dgm:t>
        <a:bodyPr/>
        <a:lstStyle/>
        <a:p>
          <a:endParaRPr lang="en-US"/>
        </a:p>
      </dgm:t>
    </dgm:pt>
    <dgm:pt modelId="{C0DC69DB-4E61-4D3E-858D-DB46FDD3198B}" type="sibTrans" cxnId="{7F9338B5-89A4-4D10-A38F-A181E5F676DA}">
      <dgm:prSet/>
      <dgm:spPr/>
      <dgm:t>
        <a:bodyPr/>
        <a:lstStyle/>
        <a:p>
          <a:endParaRPr lang="en-US"/>
        </a:p>
      </dgm:t>
    </dgm:pt>
    <dgm:pt modelId="{D71F8D51-0CC3-4E69-AB22-82821C0617B3}">
      <dgm:prSet/>
      <dgm:spPr/>
      <dgm:t>
        <a:bodyPr/>
        <a:lstStyle/>
        <a:p>
          <a:r>
            <a:rPr lang="en-US" b="0" i="0"/>
            <a:t>Online Learning: The model can be continuously updated using new data to improve its accuracy over time.</a:t>
          </a:r>
          <a:endParaRPr lang="en-US"/>
        </a:p>
      </dgm:t>
    </dgm:pt>
    <dgm:pt modelId="{FAB54E8B-DBB6-4AFA-AFF7-04E9BAC0797E}" type="parTrans" cxnId="{0E2911C5-C26B-42D8-8896-576A32D5E2CA}">
      <dgm:prSet/>
      <dgm:spPr/>
      <dgm:t>
        <a:bodyPr/>
        <a:lstStyle/>
        <a:p>
          <a:endParaRPr lang="en-US"/>
        </a:p>
      </dgm:t>
    </dgm:pt>
    <dgm:pt modelId="{0C5D75FF-381A-4892-B924-5F9806FB8DCD}" type="sibTrans" cxnId="{0E2911C5-C26B-42D8-8896-576A32D5E2CA}">
      <dgm:prSet/>
      <dgm:spPr/>
      <dgm:t>
        <a:bodyPr/>
        <a:lstStyle/>
        <a:p>
          <a:endParaRPr lang="en-US"/>
        </a:p>
      </dgm:t>
    </dgm:pt>
    <dgm:pt modelId="{67721249-21DA-44E0-B30E-2E81623F2A3C}">
      <dgm:prSet/>
      <dgm:spPr/>
      <dgm:t>
        <a:bodyPr/>
        <a:lstStyle/>
        <a:p>
          <a:r>
            <a:rPr lang="en-US" b="0" i="0"/>
            <a:t>A/B Testing: A/B testing can be used to compare the performance of different models and determine which model performs the best.</a:t>
          </a:r>
          <a:endParaRPr lang="en-US"/>
        </a:p>
      </dgm:t>
    </dgm:pt>
    <dgm:pt modelId="{BF4C8CB5-B12B-4C1D-BD17-CEEE88FE9F51}" type="parTrans" cxnId="{8AF96D31-6078-4911-9A4D-F8A5773EC90F}">
      <dgm:prSet/>
      <dgm:spPr/>
      <dgm:t>
        <a:bodyPr/>
        <a:lstStyle/>
        <a:p>
          <a:endParaRPr lang="en-US"/>
        </a:p>
      </dgm:t>
    </dgm:pt>
    <dgm:pt modelId="{FAE3098B-AD0F-4DAC-9A2F-B22537C7C427}" type="sibTrans" cxnId="{8AF96D31-6078-4911-9A4D-F8A5773EC90F}">
      <dgm:prSet/>
      <dgm:spPr/>
      <dgm:t>
        <a:bodyPr/>
        <a:lstStyle/>
        <a:p>
          <a:endParaRPr lang="en-US"/>
        </a:p>
      </dgm:t>
    </dgm:pt>
    <dgm:pt modelId="{80304D7E-4221-462D-85AB-126EE650FC14}" type="pres">
      <dgm:prSet presAssocID="{7999D502-1197-4959-A5A1-C7905471809B}" presName="root" presStyleCnt="0">
        <dgm:presLayoutVars>
          <dgm:dir/>
          <dgm:resizeHandles val="exact"/>
        </dgm:presLayoutVars>
      </dgm:prSet>
      <dgm:spPr/>
    </dgm:pt>
    <dgm:pt modelId="{FF3B2430-3CC4-4F39-8CAB-7F952BDA7641}" type="pres">
      <dgm:prSet presAssocID="{9C7B2C90-13DA-4370-A249-DC576733A586}" presName="compNode" presStyleCnt="0"/>
      <dgm:spPr/>
    </dgm:pt>
    <dgm:pt modelId="{F29F3C85-36EC-43F9-9000-F83D20376547}" type="pres">
      <dgm:prSet presAssocID="{9C7B2C90-13DA-4370-A249-DC576733A586}" presName="bgRect" presStyleLbl="bgShp" presStyleIdx="0" presStyleCnt="4"/>
      <dgm:spPr/>
    </dgm:pt>
    <dgm:pt modelId="{423AD103-1CD2-49ED-84BF-A71350D1804A}" type="pres">
      <dgm:prSet presAssocID="{9C7B2C90-13DA-4370-A249-DC576733A5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FED9DA-313A-4011-875D-ED058870D665}" type="pres">
      <dgm:prSet presAssocID="{9C7B2C90-13DA-4370-A249-DC576733A586}" presName="spaceRect" presStyleCnt="0"/>
      <dgm:spPr/>
    </dgm:pt>
    <dgm:pt modelId="{3CD6484A-C1D0-4B3B-AEE6-A42AEE098C2F}" type="pres">
      <dgm:prSet presAssocID="{9C7B2C90-13DA-4370-A249-DC576733A586}" presName="parTx" presStyleLbl="revTx" presStyleIdx="0" presStyleCnt="4">
        <dgm:presLayoutVars>
          <dgm:chMax val="0"/>
          <dgm:chPref val="0"/>
        </dgm:presLayoutVars>
      </dgm:prSet>
      <dgm:spPr/>
    </dgm:pt>
    <dgm:pt modelId="{D14F609E-1604-4694-B7CF-104B486B4A39}" type="pres">
      <dgm:prSet presAssocID="{9B973184-C1C4-45BB-A3CC-BB3341F2D1AE}" presName="sibTrans" presStyleCnt="0"/>
      <dgm:spPr/>
    </dgm:pt>
    <dgm:pt modelId="{0FCFA5D0-C316-4A36-90D3-1DE05E108D3C}" type="pres">
      <dgm:prSet presAssocID="{E95D9A7F-91C9-4A37-9EEE-1317F124F1AA}" presName="compNode" presStyleCnt="0"/>
      <dgm:spPr/>
    </dgm:pt>
    <dgm:pt modelId="{859D6B39-A6A5-4DB2-A35B-BA8FFB349E01}" type="pres">
      <dgm:prSet presAssocID="{E95D9A7F-91C9-4A37-9EEE-1317F124F1AA}" presName="bgRect" presStyleLbl="bgShp" presStyleIdx="1" presStyleCnt="4"/>
      <dgm:spPr/>
    </dgm:pt>
    <dgm:pt modelId="{381F65FF-CEF6-4D39-AFD3-26EDC791226B}" type="pres">
      <dgm:prSet presAssocID="{E95D9A7F-91C9-4A37-9EEE-1317F124F1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614FF8BD-F66E-4320-A141-2F76217B8B07}" type="pres">
      <dgm:prSet presAssocID="{E95D9A7F-91C9-4A37-9EEE-1317F124F1AA}" presName="spaceRect" presStyleCnt="0"/>
      <dgm:spPr/>
    </dgm:pt>
    <dgm:pt modelId="{4512977C-B2A4-4289-BE71-C9F673440C1B}" type="pres">
      <dgm:prSet presAssocID="{E95D9A7F-91C9-4A37-9EEE-1317F124F1AA}" presName="parTx" presStyleLbl="revTx" presStyleIdx="1" presStyleCnt="4">
        <dgm:presLayoutVars>
          <dgm:chMax val="0"/>
          <dgm:chPref val="0"/>
        </dgm:presLayoutVars>
      </dgm:prSet>
      <dgm:spPr/>
    </dgm:pt>
    <dgm:pt modelId="{C22C1C48-BCD9-4F8F-9ED6-690CBF91FFB5}" type="pres">
      <dgm:prSet presAssocID="{C0DC69DB-4E61-4D3E-858D-DB46FDD3198B}" presName="sibTrans" presStyleCnt="0"/>
      <dgm:spPr/>
    </dgm:pt>
    <dgm:pt modelId="{6C663E06-BA0D-4DA4-836C-78F43169D6D7}" type="pres">
      <dgm:prSet presAssocID="{D71F8D51-0CC3-4E69-AB22-82821C0617B3}" presName="compNode" presStyleCnt="0"/>
      <dgm:spPr/>
    </dgm:pt>
    <dgm:pt modelId="{911D4B86-089F-46A2-8F2C-3AF65342CBF7}" type="pres">
      <dgm:prSet presAssocID="{D71F8D51-0CC3-4E69-AB22-82821C0617B3}" presName="bgRect" presStyleLbl="bgShp" presStyleIdx="2" presStyleCnt="4"/>
      <dgm:spPr/>
    </dgm:pt>
    <dgm:pt modelId="{1A6E312B-6432-4E08-9859-F5B27EAAB2BC}" type="pres">
      <dgm:prSet presAssocID="{D71F8D51-0CC3-4E69-AB22-82821C0617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ECC5343A-5F0B-4678-875B-16D09380EFAC}" type="pres">
      <dgm:prSet presAssocID="{D71F8D51-0CC3-4E69-AB22-82821C0617B3}" presName="spaceRect" presStyleCnt="0"/>
      <dgm:spPr/>
    </dgm:pt>
    <dgm:pt modelId="{C18EFD72-5116-4B62-BF79-C30484CBB3AF}" type="pres">
      <dgm:prSet presAssocID="{D71F8D51-0CC3-4E69-AB22-82821C0617B3}" presName="parTx" presStyleLbl="revTx" presStyleIdx="2" presStyleCnt="4">
        <dgm:presLayoutVars>
          <dgm:chMax val="0"/>
          <dgm:chPref val="0"/>
        </dgm:presLayoutVars>
      </dgm:prSet>
      <dgm:spPr/>
    </dgm:pt>
    <dgm:pt modelId="{DD876955-E616-49B1-860D-B7301896F41D}" type="pres">
      <dgm:prSet presAssocID="{0C5D75FF-381A-4892-B924-5F9806FB8DCD}" presName="sibTrans" presStyleCnt="0"/>
      <dgm:spPr/>
    </dgm:pt>
    <dgm:pt modelId="{ADD1A11D-E4D6-4FBC-90C7-1B02A1FC1401}" type="pres">
      <dgm:prSet presAssocID="{67721249-21DA-44E0-B30E-2E81623F2A3C}" presName="compNode" presStyleCnt="0"/>
      <dgm:spPr/>
    </dgm:pt>
    <dgm:pt modelId="{AA01DC25-82B9-46E1-A5E0-0544B18CD24F}" type="pres">
      <dgm:prSet presAssocID="{67721249-21DA-44E0-B30E-2E81623F2A3C}" presName="bgRect" presStyleLbl="bgShp" presStyleIdx="3" presStyleCnt="4"/>
      <dgm:spPr/>
    </dgm:pt>
    <dgm:pt modelId="{5FA35541-88F5-4334-B90B-1C87C2801565}" type="pres">
      <dgm:prSet presAssocID="{67721249-21DA-44E0-B30E-2E81623F2A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272A608D-5907-421C-8F37-5388E04CE981}" type="pres">
      <dgm:prSet presAssocID="{67721249-21DA-44E0-B30E-2E81623F2A3C}" presName="spaceRect" presStyleCnt="0"/>
      <dgm:spPr/>
    </dgm:pt>
    <dgm:pt modelId="{3E189389-99BC-439C-B254-DC1DED72E4B0}" type="pres">
      <dgm:prSet presAssocID="{67721249-21DA-44E0-B30E-2E81623F2A3C}" presName="parTx" presStyleLbl="revTx" presStyleIdx="3" presStyleCnt="4">
        <dgm:presLayoutVars>
          <dgm:chMax val="0"/>
          <dgm:chPref val="0"/>
        </dgm:presLayoutVars>
      </dgm:prSet>
      <dgm:spPr/>
    </dgm:pt>
  </dgm:ptLst>
  <dgm:cxnLst>
    <dgm:cxn modelId="{8AF96D31-6078-4911-9A4D-F8A5773EC90F}" srcId="{7999D502-1197-4959-A5A1-C7905471809B}" destId="{67721249-21DA-44E0-B30E-2E81623F2A3C}" srcOrd="3" destOrd="0" parTransId="{BF4C8CB5-B12B-4C1D-BD17-CEEE88FE9F51}" sibTransId="{FAE3098B-AD0F-4DAC-9A2F-B22537C7C427}"/>
    <dgm:cxn modelId="{29CA413E-84F4-4645-BC0D-006F69F572D4}" type="presOf" srcId="{9C7B2C90-13DA-4370-A249-DC576733A586}" destId="{3CD6484A-C1D0-4B3B-AEE6-A42AEE098C2F}" srcOrd="0" destOrd="0" presId="urn:microsoft.com/office/officeart/2018/2/layout/IconVerticalSolidList"/>
    <dgm:cxn modelId="{4589264C-C758-4311-B3E4-A8B71904D0B2}" srcId="{7999D502-1197-4959-A5A1-C7905471809B}" destId="{9C7B2C90-13DA-4370-A249-DC576733A586}" srcOrd="0" destOrd="0" parTransId="{E4F0D1F6-4DC9-408D-AB92-579C952AE6EA}" sibTransId="{9B973184-C1C4-45BB-A3CC-BB3341F2D1AE}"/>
    <dgm:cxn modelId="{E4B65C56-A2B4-426D-BC22-F9D8E1734095}" type="presOf" srcId="{7999D502-1197-4959-A5A1-C7905471809B}" destId="{80304D7E-4221-462D-85AB-126EE650FC14}" srcOrd="0" destOrd="0" presId="urn:microsoft.com/office/officeart/2018/2/layout/IconVerticalSolidList"/>
    <dgm:cxn modelId="{B685CE83-33C5-4EC8-8DF4-28A89900814A}" type="presOf" srcId="{D71F8D51-0CC3-4E69-AB22-82821C0617B3}" destId="{C18EFD72-5116-4B62-BF79-C30484CBB3AF}" srcOrd="0" destOrd="0" presId="urn:microsoft.com/office/officeart/2018/2/layout/IconVerticalSolidList"/>
    <dgm:cxn modelId="{96955C94-0B9B-4525-A754-EA7C1173CA52}" type="presOf" srcId="{E95D9A7F-91C9-4A37-9EEE-1317F124F1AA}" destId="{4512977C-B2A4-4289-BE71-C9F673440C1B}" srcOrd="0" destOrd="0" presId="urn:microsoft.com/office/officeart/2018/2/layout/IconVerticalSolidList"/>
    <dgm:cxn modelId="{7F9338B5-89A4-4D10-A38F-A181E5F676DA}" srcId="{7999D502-1197-4959-A5A1-C7905471809B}" destId="{E95D9A7F-91C9-4A37-9EEE-1317F124F1AA}" srcOrd="1" destOrd="0" parTransId="{BDCE048E-D11D-4ADF-91EC-490EE700AFD4}" sibTransId="{C0DC69DB-4E61-4D3E-858D-DB46FDD3198B}"/>
    <dgm:cxn modelId="{0E2911C5-C26B-42D8-8896-576A32D5E2CA}" srcId="{7999D502-1197-4959-A5A1-C7905471809B}" destId="{D71F8D51-0CC3-4E69-AB22-82821C0617B3}" srcOrd="2" destOrd="0" parTransId="{FAB54E8B-DBB6-4AFA-AFF7-04E9BAC0797E}" sibTransId="{0C5D75FF-381A-4892-B924-5F9806FB8DCD}"/>
    <dgm:cxn modelId="{0E6F84F4-2908-49DC-951A-9AF362843C93}" type="presOf" srcId="{67721249-21DA-44E0-B30E-2E81623F2A3C}" destId="{3E189389-99BC-439C-B254-DC1DED72E4B0}" srcOrd="0" destOrd="0" presId="urn:microsoft.com/office/officeart/2018/2/layout/IconVerticalSolidList"/>
    <dgm:cxn modelId="{5419D161-7211-42D9-BCA8-EA8489427B5B}" type="presParOf" srcId="{80304D7E-4221-462D-85AB-126EE650FC14}" destId="{FF3B2430-3CC4-4F39-8CAB-7F952BDA7641}" srcOrd="0" destOrd="0" presId="urn:microsoft.com/office/officeart/2018/2/layout/IconVerticalSolidList"/>
    <dgm:cxn modelId="{EFBA6DAA-E702-4861-B7C7-302C6ADB4D1A}" type="presParOf" srcId="{FF3B2430-3CC4-4F39-8CAB-7F952BDA7641}" destId="{F29F3C85-36EC-43F9-9000-F83D20376547}" srcOrd="0" destOrd="0" presId="urn:microsoft.com/office/officeart/2018/2/layout/IconVerticalSolidList"/>
    <dgm:cxn modelId="{0D6F6F49-CD19-4B42-BCD2-65045109D6E8}" type="presParOf" srcId="{FF3B2430-3CC4-4F39-8CAB-7F952BDA7641}" destId="{423AD103-1CD2-49ED-84BF-A71350D1804A}" srcOrd="1" destOrd="0" presId="urn:microsoft.com/office/officeart/2018/2/layout/IconVerticalSolidList"/>
    <dgm:cxn modelId="{FBDC3C2D-C43A-4832-AD73-71CDD5D4997D}" type="presParOf" srcId="{FF3B2430-3CC4-4F39-8CAB-7F952BDA7641}" destId="{DFFED9DA-313A-4011-875D-ED058870D665}" srcOrd="2" destOrd="0" presId="urn:microsoft.com/office/officeart/2018/2/layout/IconVerticalSolidList"/>
    <dgm:cxn modelId="{3F6E5B75-6DF7-41A0-A79B-0FBD1CF4FD29}" type="presParOf" srcId="{FF3B2430-3CC4-4F39-8CAB-7F952BDA7641}" destId="{3CD6484A-C1D0-4B3B-AEE6-A42AEE098C2F}" srcOrd="3" destOrd="0" presId="urn:microsoft.com/office/officeart/2018/2/layout/IconVerticalSolidList"/>
    <dgm:cxn modelId="{BAC1B617-5F64-425C-AC84-AE2D66E2CB2F}" type="presParOf" srcId="{80304D7E-4221-462D-85AB-126EE650FC14}" destId="{D14F609E-1604-4694-B7CF-104B486B4A39}" srcOrd="1" destOrd="0" presId="urn:microsoft.com/office/officeart/2018/2/layout/IconVerticalSolidList"/>
    <dgm:cxn modelId="{9F6F3A36-582B-4AE9-A106-D1541C384E6C}" type="presParOf" srcId="{80304D7E-4221-462D-85AB-126EE650FC14}" destId="{0FCFA5D0-C316-4A36-90D3-1DE05E108D3C}" srcOrd="2" destOrd="0" presId="urn:microsoft.com/office/officeart/2018/2/layout/IconVerticalSolidList"/>
    <dgm:cxn modelId="{01C81D48-3A20-42BB-8107-F7E3994919A1}" type="presParOf" srcId="{0FCFA5D0-C316-4A36-90D3-1DE05E108D3C}" destId="{859D6B39-A6A5-4DB2-A35B-BA8FFB349E01}" srcOrd="0" destOrd="0" presId="urn:microsoft.com/office/officeart/2018/2/layout/IconVerticalSolidList"/>
    <dgm:cxn modelId="{439C03BB-5766-45FC-A3D5-9D364B732ABC}" type="presParOf" srcId="{0FCFA5D0-C316-4A36-90D3-1DE05E108D3C}" destId="{381F65FF-CEF6-4D39-AFD3-26EDC791226B}" srcOrd="1" destOrd="0" presId="urn:microsoft.com/office/officeart/2018/2/layout/IconVerticalSolidList"/>
    <dgm:cxn modelId="{C415F180-1A53-4E39-923D-4D370D59FF06}" type="presParOf" srcId="{0FCFA5D0-C316-4A36-90D3-1DE05E108D3C}" destId="{614FF8BD-F66E-4320-A141-2F76217B8B07}" srcOrd="2" destOrd="0" presId="urn:microsoft.com/office/officeart/2018/2/layout/IconVerticalSolidList"/>
    <dgm:cxn modelId="{54D31296-1673-4C8A-A7B2-155309538D01}" type="presParOf" srcId="{0FCFA5D0-C316-4A36-90D3-1DE05E108D3C}" destId="{4512977C-B2A4-4289-BE71-C9F673440C1B}" srcOrd="3" destOrd="0" presId="urn:microsoft.com/office/officeart/2018/2/layout/IconVerticalSolidList"/>
    <dgm:cxn modelId="{477F775A-FB7F-41CB-A80D-0BC44C266DF9}" type="presParOf" srcId="{80304D7E-4221-462D-85AB-126EE650FC14}" destId="{C22C1C48-BCD9-4F8F-9ED6-690CBF91FFB5}" srcOrd="3" destOrd="0" presId="urn:microsoft.com/office/officeart/2018/2/layout/IconVerticalSolidList"/>
    <dgm:cxn modelId="{E0928FF3-7D98-4D18-BA04-0318D0AB601E}" type="presParOf" srcId="{80304D7E-4221-462D-85AB-126EE650FC14}" destId="{6C663E06-BA0D-4DA4-836C-78F43169D6D7}" srcOrd="4" destOrd="0" presId="urn:microsoft.com/office/officeart/2018/2/layout/IconVerticalSolidList"/>
    <dgm:cxn modelId="{AB633FB4-9E41-4137-ADC5-CBDC3FC7511F}" type="presParOf" srcId="{6C663E06-BA0D-4DA4-836C-78F43169D6D7}" destId="{911D4B86-089F-46A2-8F2C-3AF65342CBF7}" srcOrd="0" destOrd="0" presId="urn:microsoft.com/office/officeart/2018/2/layout/IconVerticalSolidList"/>
    <dgm:cxn modelId="{A74CADD2-0FCD-4872-B68F-2870AC382190}" type="presParOf" srcId="{6C663E06-BA0D-4DA4-836C-78F43169D6D7}" destId="{1A6E312B-6432-4E08-9859-F5B27EAAB2BC}" srcOrd="1" destOrd="0" presId="urn:microsoft.com/office/officeart/2018/2/layout/IconVerticalSolidList"/>
    <dgm:cxn modelId="{4C33CEB1-08B2-4D35-BB66-A4E2564EEF1E}" type="presParOf" srcId="{6C663E06-BA0D-4DA4-836C-78F43169D6D7}" destId="{ECC5343A-5F0B-4678-875B-16D09380EFAC}" srcOrd="2" destOrd="0" presId="urn:microsoft.com/office/officeart/2018/2/layout/IconVerticalSolidList"/>
    <dgm:cxn modelId="{A2723EAB-EC5F-48D4-B5A5-FE2798ACBC4A}" type="presParOf" srcId="{6C663E06-BA0D-4DA4-836C-78F43169D6D7}" destId="{C18EFD72-5116-4B62-BF79-C30484CBB3AF}" srcOrd="3" destOrd="0" presId="urn:microsoft.com/office/officeart/2018/2/layout/IconVerticalSolidList"/>
    <dgm:cxn modelId="{45A2BF1A-C2BF-4189-B8D7-2B16BE81ECD9}" type="presParOf" srcId="{80304D7E-4221-462D-85AB-126EE650FC14}" destId="{DD876955-E616-49B1-860D-B7301896F41D}" srcOrd="5" destOrd="0" presId="urn:microsoft.com/office/officeart/2018/2/layout/IconVerticalSolidList"/>
    <dgm:cxn modelId="{BBDC7A3F-BC19-473B-8678-46AFFEE00499}" type="presParOf" srcId="{80304D7E-4221-462D-85AB-126EE650FC14}" destId="{ADD1A11D-E4D6-4FBC-90C7-1B02A1FC1401}" srcOrd="6" destOrd="0" presId="urn:microsoft.com/office/officeart/2018/2/layout/IconVerticalSolidList"/>
    <dgm:cxn modelId="{B3A96CE9-1D0A-4736-BDB8-D11987F8A86E}" type="presParOf" srcId="{ADD1A11D-E4D6-4FBC-90C7-1B02A1FC1401}" destId="{AA01DC25-82B9-46E1-A5E0-0544B18CD24F}" srcOrd="0" destOrd="0" presId="urn:microsoft.com/office/officeart/2018/2/layout/IconVerticalSolidList"/>
    <dgm:cxn modelId="{A23235FE-BDBA-42E2-8C06-7F6C50448DDD}" type="presParOf" srcId="{ADD1A11D-E4D6-4FBC-90C7-1B02A1FC1401}" destId="{5FA35541-88F5-4334-B90B-1C87C2801565}" srcOrd="1" destOrd="0" presId="urn:microsoft.com/office/officeart/2018/2/layout/IconVerticalSolidList"/>
    <dgm:cxn modelId="{2AE556D1-3E42-4FA1-B278-2A0BCD28A127}" type="presParOf" srcId="{ADD1A11D-E4D6-4FBC-90C7-1B02A1FC1401}" destId="{272A608D-5907-421C-8F37-5388E04CE981}" srcOrd="2" destOrd="0" presId="urn:microsoft.com/office/officeart/2018/2/layout/IconVerticalSolidList"/>
    <dgm:cxn modelId="{46BCF27A-E334-4D7F-BF12-02484D8409A6}" type="presParOf" srcId="{ADD1A11D-E4D6-4FBC-90C7-1B02A1FC1401}" destId="{3E189389-99BC-439C-B254-DC1DED72E4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1279C-66EB-4687-B51D-526EB9A4A81D}">
      <dsp:nvSpPr>
        <dsp:cNvPr id="0" name=""/>
        <dsp:cNvSpPr/>
      </dsp:nvSpPr>
      <dsp:spPr>
        <a:xfrm>
          <a:off x="0" y="1758"/>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3575E-F26D-4D2F-ADA5-85B676E35156}">
      <dsp:nvSpPr>
        <dsp:cNvPr id="0" name=""/>
        <dsp:cNvSpPr/>
      </dsp:nvSpPr>
      <dsp:spPr>
        <a:xfrm>
          <a:off x="0" y="1758"/>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Project Overview</a:t>
          </a:r>
        </a:p>
      </dsp:txBody>
      <dsp:txXfrm>
        <a:off x="0" y="1758"/>
        <a:ext cx="10869248" cy="299744"/>
      </dsp:txXfrm>
    </dsp:sp>
    <dsp:sp modelId="{9F592EAB-3BA5-4A92-963B-69414ADF397E}">
      <dsp:nvSpPr>
        <dsp:cNvPr id="0" name=""/>
        <dsp:cNvSpPr/>
      </dsp:nvSpPr>
      <dsp:spPr>
        <a:xfrm>
          <a:off x="0" y="301502"/>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F11C17-C3F5-48D2-B5DB-284DF4023B6E}">
      <dsp:nvSpPr>
        <dsp:cNvPr id="0" name=""/>
        <dsp:cNvSpPr/>
      </dsp:nvSpPr>
      <dsp:spPr>
        <a:xfrm>
          <a:off x="0" y="301502"/>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Problem Setting</a:t>
          </a:r>
        </a:p>
      </dsp:txBody>
      <dsp:txXfrm>
        <a:off x="0" y="301502"/>
        <a:ext cx="10869248" cy="299744"/>
      </dsp:txXfrm>
    </dsp:sp>
    <dsp:sp modelId="{4E54B224-9DE9-4D86-BA9E-C367F0789C32}">
      <dsp:nvSpPr>
        <dsp:cNvPr id="0" name=""/>
        <dsp:cNvSpPr/>
      </dsp:nvSpPr>
      <dsp:spPr>
        <a:xfrm>
          <a:off x="0" y="601247"/>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4ADB4C-C0C6-4CDF-8207-8200E32960F9}">
      <dsp:nvSpPr>
        <dsp:cNvPr id="0" name=""/>
        <dsp:cNvSpPr/>
      </dsp:nvSpPr>
      <dsp:spPr>
        <a:xfrm>
          <a:off x="0" y="601247"/>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Problem Definition</a:t>
          </a:r>
        </a:p>
      </dsp:txBody>
      <dsp:txXfrm>
        <a:off x="0" y="601247"/>
        <a:ext cx="10869248" cy="299744"/>
      </dsp:txXfrm>
    </dsp:sp>
    <dsp:sp modelId="{684417F8-6382-4C12-97DD-E003CDFBA15D}">
      <dsp:nvSpPr>
        <dsp:cNvPr id="0" name=""/>
        <dsp:cNvSpPr/>
      </dsp:nvSpPr>
      <dsp:spPr>
        <a:xfrm>
          <a:off x="0" y="900991"/>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CFAF46-0CC3-49C5-8DAA-5367E4821FC3}">
      <dsp:nvSpPr>
        <dsp:cNvPr id="0" name=""/>
        <dsp:cNvSpPr/>
      </dsp:nvSpPr>
      <dsp:spPr>
        <a:xfrm>
          <a:off x="0" y="900991"/>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Data Sources</a:t>
          </a:r>
        </a:p>
      </dsp:txBody>
      <dsp:txXfrm>
        <a:off x="0" y="900991"/>
        <a:ext cx="10869248" cy="299744"/>
      </dsp:txXfrm>
    </dsp:sp>
    <dsp:sp modelId="{97DFADE9-D128-4B4F-824A-EB73FD7FF4DE}">
      <dsp:nvSpPr>
        <dsp:cNvPr id="0" name=""/>
        <dsp:cNvSpPr/>
      </dsp:nvSpPr>
      <dsp:spPr>
        <a:xfrm>
          <a:off x="0" y="1200736"/>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3F7EE-8C8C-4B3A-9841-D017A39DD5B3}">
      <dsp:nvSpPr>
        <dsp:cNvPr id="0" name=""/>
        <dsp:cNvSpPr/>
      </dsp:nvSpPr>
      <dsp:spPr>
        <a:xfrm>
          <a:off x="0" y="1200736"/>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Data Description</a:t>
          </a:r>
        </a:p>
      </dsp:txBody>
      <dsp:txXfrm>
        <a:off x="0" y="1200736"/>
        <a:ext cx="10869248" cy="299744"/>
      </dsp:txXfrm>
    </dsp:sp>
    <dsp:sp modelId="{3966B913-6624-44E5-802B-409591321BAC}">
      <dsp:nvSpPr>
        <dsp:cNvPr id="0" name=""/>
        <dsp:cNvSpPr/>
      </dsp:nvSpPr>
      <dsp:spPr>
        <a:xfrm>
          <a:off x="0" y="1500480"/>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26190-DD14-4936-84F4-62B1692A024D}">
      <dsp:nvSpPr>
        <dsp:cNvPr id="0" name=""/>
        <dsp:cNvSpPr/>
      </dsp:nvSpPr>
      <dsp:spPr>
        <a:xfrm>
          <a:off x="0" y="1500480"/>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Exploratory Data Analysis</a:t>
          </a:r>
        </a:p>
      </dsp:txBody>
      <dsp:txXfrm>
        <a:off x="0" y="1500480"/>
        <a:ext cx="10869248" cy="299744"/>
      </dsp:txXfrm>
    </dsp:sp>
    <dsp:sp modelId="{6A43693B-473A-4F42-9C1A-3D66B801D52A}">
      <dsp:nvSpPr>
        <dsp:cNvPr id="0" name=""/>
        <dsp:cNvSpPr/>
      </dsp:nvSpPr>
      <dsp:spPr>
        <a:xfrm>
          <a:off x="0" y="1800225"/>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1F96E-C02E-4050-8E2A-F0F361A04176}">
      <dsp:nvSpPr>
        <dsp:cNvPr id="0" name=""/>
        <dsp:cNvSpPr/>
      </dsp:nvSpPr>
      <dsp:spPr>
        <a:xfrm>
          <a:off x="0" y="1800225"/>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Model Exploration</a:t>
          </a:r>
        </a:p>
      </dsp:txBody>
      <dsp:txXfrm>
        <a:off x="0" y="1800225"/>
        <a:ext cx="10869248" cy="299744"/>
      </dsp:txXfrm>
    </dsp:sp>
    <dsp:sp modelId="{C3CC2666-B750-4C46-B76C-6D2775F255EC}">
      <dsp:nvSpPr>
        <dsp:cNvPr id="0" name=""/>
        <dsp:cNvSpPr/>
      </dsp:nvSpPr>
      <dsp:spPr>
        <a:xfrm>
          <a:off x="0" y="2099969"/>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D765D-A021-4D16-B786-E47BF514E636}">
      <dsp:nvSpPr>
        <dsp:cNvPr id="0" name=""/>
        <dsp:cNvSpPr/>
      </dsp:nvSpPr>
      <dsp:spPr>
        <a:xfrm>
          <a:off x="0" y="2099969"/>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Model Selection</a:t>
          </a:r>
        </a:p>
      </dsp:txBody>
      <dsp:txXfrm>
        <a:off x="0" y="2099969"/>
        <a:ext cx="10869248" cy="299744"/>
      </dsp:txXfrm>
    </dsp:sp>
    <dsp:sp modelId="{53E513D0-691E-4CE2-8509-33271C6B83E5}">
      <dsp:nvSpPr>
        <dsp:cNvPr id="0" name=""/>
        <dsp:cNvSpPr/>
      </dsp:nvSpPr>
      <dsp:spPr>
        <a:xfrm>
          <a:off x="0" y="2399713"/>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A23D67-DF45-4611-A0EF-7409B25F1BB7}">
      <dsp:nvSpPr>
        <dsp:cNvPr id="0" name=""/>
        <dsp:cNvSpPr/>
      </dsp:nvSpPr>
      <dsp:spPr>
        <a:xfrm>
          <a:off x="0" y="2399713"/>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Model Evaluation</a:t>
          </a:r>
        </a:p>
      </dsp:txBody>
      <dsp:txXfrm>
        <a:off x="0" y="2399713"/>
        <a:ext cx="10869248" cy="299744"/>
      </dsp:txXfrm>
    </dsp:sp>
    <dsp:sp modelId="{C03EEB36-05F7-44E2-B2C5-DA5492129259}">
      <dsp:nvSpPr>
        <dsp:cNvPr id="0" name=""/>
        <dsp:cNvSpPr/>
      </dsp:nvSpPr>
      <dsp:spPr>
        <a:xfrm>
          <a:off x="0" y="2699458"/>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E2158-9DDC-494F-B58E-0B2357D5D6FA}">
      <dsp:nvSpPr>
        <dsp:cNvPr id="0" name=""/>
        <dsp:cNvSpPr/>
      </dsp:nvSpPr>
      <dsp:spPr>
        <a:xfrm>
          <a:off x="0" y="2699458"/>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Project Results</a:t>
          </a:r>
        </a:p>
      </dsp:txBody>
      <dsp:txXfrm>
        <a:off x="0" y="2699458"/>
        <a:ext cx="10869248" cy="299744"/>
      </dsp:txXfrm>
    </dsp:sp>
    <dsp:sp modelId="{A4964E49-7A7D-443D-B41F-411DE2FF4AE4}">
      <dsp:nvSpPr>
        <dsp:cNvPr id="0" name=""/>
        <dsp:cNvSpPr/>
      </dsp:nvSpPr>
      <dsp:spPr>
        <a:xfrm>
          <a:off x="0" y="2999202"/>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EFCA76-F468-41A5-B4BB-1CD514FFFF9A}">
      <dsp:nvSpPr>
        <dsp:cNvPr id="0" name=""/>
        <dsp:cNvSpPr/>
      </dsp:nvSpPr>
      <dsp:spPr>
        <a:xfrm>
          <a:off x="0" y="2999202"/>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Key Findings</a:t>
          </a:r>
        </a:p>
      </dsp:txBody>
      <dsp:txXfrm>
        <a:off x="0" y="2999202"/>
        <a:ext cx="10869248" cy="299744"/>
      </dsp:txXfrm>
    </dsp:sp>
    <dsp:sp modelId="{F3290BD0-7B15-467E-B97C-A3ECAC579DA2}">
      <dsp:nvSpPr>
        <dsp:cNvPr id="0" name=""/>
        <dsp:cNvSpPr/>
      </dsp:nvSpPr>
      <dsp:spPr>
        <a:xfrm>
          <a:off x="0" y="3298947"/>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B63E2C-9375-4B8E-99B4-C82E49B21FF2}">
      <dsp:nvSpPr>
        <dsp:cNvPr id="0" name=""/>
        <dsp:cNvSpPr/>
      </dsp:nvSpPr>
      <dsp:spPr>
        <a:xfrm>
          <a:off x="0" y="3298947"/>
          <a:ext cx="10869248" cy="29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Potential Improvements</a:t>
          </a:r>
        </a:p>
      </dsp:txBody>
      <dsp:txXfrm>
        <a:off x="0" y="3298947"/>
        <a:ext cx="10869248" cy="299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CC373-C2B3-44B5-B1C0-46E09F9C80DD}">
      <dsp:nvSpPr>
        <dsp:cNvPr id="0" name=""/>
        <dsp:cNvSpPr/>
      </dsp:nvSpPr>
      <dsp:spPr>
        <a:xfrm>
          <a:off x="0" y="1707045"/>
          <a:ext cx="11380304" cy="0"/>
        </a:xfrm>
        <a:prstGeom prst="line">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9D168EF-B06A-4A01-8D35-F2C9589B2665}">
      <dsp:nvSpPr>
        <dsp:cNvPr id="0" name=""/>
        <dsp:cNvSpPr/>
      </dsp:nvSpPr>
      <dsp:spPr>
        <a:xfrm>
          <a:off x="138280" y="1833366"/>
          <a:ext cx="1977994" cy="38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27 Jan.</a:t>
          </a:r>
        </a:p>
      </dsp:txBody>
      <dsp:txXfrm>
        <a:off x="138280" y="1833366"/>
        <a:ext cx="1977994" cy="385792"/>
      </dsp:txXfrm>
    </dsp:sp>
    <dsp:sp modelId="{CFE25E6C-D8E5-44DA-820B-DB87BCC41BFF}">
      <dsp:nvSpPr>
        <dsp:cNvPr id="0" name=""/>
        <dsp:cNvSpPr/>
      </dsp:nvSpPr>
      <dsp:spPr>
        <a:xfrm>
          <a:off x="3417" y="476265"/>
          <a:ext cx="2247721" cy="582102"/>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Initial Project Proposal</a:t>
          </a:r>
        </a:p>
      </dsp:txBody>
      <dsp:txXfrm>
        <a:off x="31833" y="504681"/>
        <a:ext cx="2190889" cy="525270"/>
      </dsp:txXfrm>
    </dsp:sp>
    <dsp:sp modelId="{A3513F5D-37D0-4DB2-BEDC-CD19EFBF1703}">
      <dsp:nvSpPr>
        <dsp:cNvPr id="0" name=""/>
        <dsp:cNvSpPr/>
      </dsp:nvSpPr>
      <dsp:spPr>
        <a:xfrm>
          <a:off x="1127278" y="1058368"/>
          <a:ext cx="0" cy="64867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6CF3A40-80B8-400E-913B-79F63053BF53}">
      <dsp:nvSpPr>
        <dsp:cNvPr id="0" name=""/>
        <dsp:cNvSpPr/>
      </dsp:nvSpPr>
      <dsp:spPr>
        <a:xfrm>
          <a:off x="1441958" y="1194931"/>
          <a:ext cx="1977994" cy="38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3 Feb.</a:t>
          </a:r>
        </a:p>
      </dsp:txBody>
      <dsp:txXfrm>
        <a:off x="1441958" y="1194931"/>
        <a:ext cx="1977994" cy="385792"/>
      </dsp:txXfrm>
    </dsp:sp>
    <dsp:sp modelId="{905D55C1-A567-4F86-9A59-54C61113D83A}">
      <dsp:nvSpPr>
        <dsp:cNvPr id="0" name=""/>
        <dsp:cNvSpPr/>
      </dsp:nvSpPr>
      <dsp:spPr>
        <a:xfrm>
          <a:off x="1101672" y="1681439"/>
          <a:ext cx="51211" cy="5121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B6461D-6E69-4A60-80C9-759D192BA741}">
      <dsp:nvSpPr>
        <dsp:cNvPr id="0" name=""/>
        <dsp:cNvSpPr/>
      </dsp:nvSpPr>
      <dsp:spPr>
        <a:xfrm>
          <a:off x="1307095" y="2355722"/>
          <a:ext cx="2247721" cy="582102"/>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Final Project Proposal</a:t>
          </a:r>
        </a:p>
      </dsp:txBody>
      <dsp:txXfrm>
        <a:off x="1335511" y="2384138"/>
        <a:ext cx="2190889" cy="525270"/>
      </dsp:txXfrm>
    </dsp:sp>
    <dsp:sp modelId="{F6C6C475-7538-4D72-9BF0-1C763585C431}">
      <dsp:nvSpPr>
        <dsp:cNvPr id="0" name=""/>
        <dsp:cNvSpPr/>
      </dsp:nvSpPr>
      <dsp:spPr>
        <a:xfrm>
          <a:off x="2430956" y="1707045"/>
          <a:ext cx="0" cy="64867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96B3BC1-712D-492B-AEE3-84459E843540}">
      <dsp:nvSpPr>
        <dsp:cNvPr id="0" name=""/>
        <dsp:cNvSpPr/>
      </dsp:nvSpPr>
      <dsp:spPr>
        <a:xfrm>
          <a:off x="2745637" y="1833366"/>
          <a:ext cx="1977994" cy="38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17 Feb.</a:t>
          </a:r>
        </a:p>
      </dsp:txBody>
      <dsp:txXfrm>
        <a:off x="2745637" y="1833366"/>
        <a:ext cx="1977994" cy="385792"/>
      </dsp:txXfrm>
    </dsp:sp>
    <dsp:sp modelId="{397C6EA5-0FFF-4686-BB81-6D27D7B802BF}">
      <dsp:nvSpPr>
        <dsp:cNvPr id="0" name=""/>
        <dsp:cNvSpPr/>
      </dsp:nvSpPr>
      <dsp:spPr>
        <a:xfrm>
          <a:off x="2405350" y="1681439"/>
          <a:ext cx="51211" cy="5121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98C5B6-CE82-4636-A8C5-CF89040EE8B2}">
      <dsp:nvSpPr>
        <dsp:cNvPr id="0" name=""/>
        <dsp:cNvSpPr/>
      </dsp:nvSpPr>
      <dsp:spPr>
        <a:xfrm>
          <a:off x="2610773" y="257977"/>
          <a:ext cx="2247721" cy="80039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Data Collection, visualization, exploration,  processing </a:t>
          </a:r>
        </a:p>
      </dsp:txBody>
      <dsp:txXfrm>
        <a:off x="2649845" y="297049"/>
        <a:ext cx="2169577" cy="722246"/>
      </dsp:txXfrm>
    </dsp:sp>
    <dsp:sp modelId="{9CEC122B-2DDC-4AED-AF93-FD55E2A39C4A}">
      <dsp:nvSpPr>
        <dsp:cNvPr id="0" name=""/>
        <dsp:cNvSpPr/>
      </dsp:nvSpPr>
      <dsp:spPr>
        <a:xfrm>
          <a:off x="3734634" y="1058368"/>
          <a:ext cx="0" cy="64867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FC85314-DEDE-43DF-940C-5BA548E566AD}">
      <dsp:nvSpPr>
        <dsp:cNvPr id="0" name=""/>
        <dsp:cNvSpPr/>
      </dsp:nvSpPr>
      <dsp:spPr>
        <a:xfrm>
          <a:off x="4049315" y="1194931"/>
          <a:ext cx="1977994" cy="38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3 Mar.</a:t>
          </a:r>
        </a:p>
      </dsp:txBody>
      <dsp:txXfrm>
        <a:off x="4049315" y="1194931"/>
        <a:ext cx="1977994" cy="385792"/>
      </dsp:txXfrm>
    </dsp:sp>
    <dsp:sp modelId="{E4F7C3C3-F636-4233-9912-3E2C82D09D28}">
      <dsp:nvSpPr>
        <dsp:cNvPr id="0" name=""/>
        <dsp:cNvSpPr/>
      </dsp:nvSpPr>
      <dsp:spPr>
        <a:xfrm>
          <a:off x="3709028" y="1681439"/>
          <a:ext cx="51211" cy="5121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C2FFF1-8E96-43C1-9464-D9347D18513D}">
      <dsp:nvSpPr>
        <dsp:cNvPr id="0" name=""/>
        <dsp:cNvSpPr/>
      </dsp:nvSpPr>
      <dsp:spPr>
        <a:xfrm>
          <a:off x="3914452" y="2355722"/>
          <a:ext cx="2247721" cy="80039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Exploration of Candidate Data mining and Selecting the Final Model</a:t>
          </a:r>
        </a:p>
      </dsp:txBody>
      <dsp:txXfrm>
        <a:off x="3953524" y="2394794"/>
        <a:ext cx="2169577" cy="722246"/>
      </dsp:txXfrm>
    </dsp:sp>
    <dsp:sp modelId="{3A6E9A0D-FC27-433D-9522-BE88A29DED18}">
      <dsp:nvSpPr>
        <dsp:cNvPr id="0" name=""/>
        <dsp:cNvSpPr/>
      </dsp:nvSpPr>
      <dsp:spPr>
        <a:xfrm>
          <a:off x="5038312" y="1707045"/>
          <a:ext cx="0" cy="64867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10F8327-C377-47AD-AA47-DC6560056588}">
      <dsp:nvSpPr>
        <dsp:cNvPr id="0" name=""/>
        <dsp:cNvSpPr/>
      </dsp:nvSpPr>
      <dsp:spPr>
        <a:xfrm>
          <a:off x="5352993" y="1833366"/>
          <a:ext cx="1977994" cy="38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24 Mar.</a:t>
          </a:r>
        </a:p>
      </dsp:txBody>
      <dsp:txXfrm>
        <a:off x="5352993" y="1833366"/>
        <a:ext cx="1977994" cy="385792"/>
      </dsp:txXfrm>
    </dsp:sp>
    <dsp:sp modelId="{70E4C4B6-C331-4441-805A-8BF16C90D99D}">
      <dsp:nvSpPr>
        <dsp:cNvPr id="0" name=""/>
        <dsp:cNvSpPr/>
      </dsp:nvSpPr>
      <dsp:spPr>
        <a:xfrm>
          <a:off x="5012707" y="1681439"/>
          <a:ext cx="51211" cy="5121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714D8-56C1-4D2A-BC00-EF00CCABEAAB}">
      <dsp:nvSpPr>
        <dsp:cNvPr id="0" name=""/>
        <dsp:cNvSpPr/>
      </dsp:nvSpPr>
      <dsp:spPr>
        <a:xfrm>
          <a:off x="5218130" y="257977"/>
          <a:ext cx="2247721" cy="80039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Model Performance Evaluation and Interpretation</a:t>
          </a:r>
        </a:p>
      </dsp:txBody>
      <dsp:txXfrm>
        <a:off x="5257202" y="297049"/>
        <a:ext cx="2169577" cy="722246"/>
      </dsp:txXfrm>
    </dsp:sp>
    <dsp:sp modelId="{6EE29DD3-E633-496C-8447-10CC8501CA7D}">
      <dsp:nvSpPr>
        <dsp:cNvPr id="0" name=""/>
        <dsp:cNvSpPr/>
      </dsp:nvSpPr>
      <dsp:spPr>
        <a:xfrm>
          <a:off x="6341991" y="1058368"/>
          <a:ext cx="0" cy="64867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95A347B-A5DC-4EB1-90B7-DD641A005F8E}">
      <dsp:nvSpPr>
        <dsp:cNvPr id="0" name=""/>
        <dsp:cNvSpPr/>
      </dsp:nvSpPr>
      <dsp:spPr>
        <a:xfrm>
          <a:off x="6656672" y="1194931"/>
          <a:ext cx="1977994" cy="38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7 Apr.</a:t>
          </a:r>
        </a:p>
      </dsp:txBody>
      <dsp:txXfrm>
        <a:off x="6656672" y="1194931"/>
        <a:ext cx="1977994" cy="385792"/>
      </dsp:txXfrm>
    </dsp:sp>
    <dsp:sp modelId="{B81642FD-A47B-4866-84CC-AB869F55217D}">
      <dsp:nvSpPr>
        <dsp:cNvPr id="0" name=""/>
        <dsp:cNvSpPr/>
      </dsp:nvSpPr>
      <dsp:spPr>
        <a:xfrm>
          <a:off x="6316385" y="1681439"/>
          <a:ext cx="51211" cy="5121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A1DFB2-7A39-4A7C-A24B-D3D79F75DA31}">
      <dsp:nvSpPr>
        <dsp:cNvPr id="0" name=""/>
        <dsp:cNvSpPr/>
      </dsp:nvSpPr>
      <dsp:spPr>
        <a:xfrm>
          <a:off x="6521808" y="2355722"/>
          <a:ext cx="2247721" cy="582102"/>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Draft of Project Report</a:t>
          </a:r>
        </a:p>
      </dsp:txBody>
      <dsp:txXfrm>
        <a:off x="6550224" y="2384138"/>
        <a:ext cx="2190889" cy="525270"/>
      </dsp:txXfrm>
    </dsp:sp>
    <dsp:sp modelId="{5B5D750B-6E67-480A-822F-1FA5FA4D05A9}">
      <dsp:nvSpPr>
        <dsp:cNvPr id="0" name=""/>
        <dsp:cNvSpPr/>
      </dsp:nvSpPr>
      <dsp:spPr>
        <a:xfrm>
          <a:off x="7645669" y="1707045"/>
          <a:ext cx="0" cy="64867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016ADD3-E6FA-4AD9-BFA7-83F603B88A98}">
      <dsp:nvSpPr>
        <dsp:cNvPr id="0" name=""/>
        <dsp:cNvSpPr/>
      </dsp:nvSpPr>
      <dsp:spPr>
        <a:xfrm>
          <a:off x="7960350" y="1833366"/>
          <a:ext cx="1977994" cy="38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16 </a:t>
          </a:r>
          <a:r>
            <a:rPr lang="en-US" sz="1400" kern="1200" dirty="0"/>
            <a:t>Apr.</a:t>
          </a:r>
        </a:p>
      </dsp:txBody>
      <dsp:txXfrm>
        <a:off x="7960350" y="1833366"/>
        <a:ext cx="1977994" cy="385792"/>
      </dsp:txXfrm>
    </dsp:sp>
    <dsp:sp modelId="{EBEE7EB7-84C2-4F22-BECF-3925AE277B6F}">
      <dsp:nvSpPr>
        <dsp:cNvPr id="0" name=""/>
        <dsp:cNvSpPr/>
      </dsp:nvSpPr>
      <dsp:spPr>
        <a:xfrm>
          <a:off x="7620063" y="1681439"/>
          <a:ext cx="51211" cy="5121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8B1D4-597B-4D94-8003-0D3773FAFF52}">
      <dsp:nvSpPr>
        <dsp:cNvPr id="0" name=""/>
        <dsp:cNvSpPr/>
      </dsp:nvSpPr>
      <dsp:spPr>
        <a:xfrm>
          <a:off x="7825487" y="439884"/>
          <a:ext cx="2247721" cy="618483"/>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Draft of Project presentation and Recording</a:t>
          </a:r>
        </a:p>
      </dsp:txBody>
      <dsp:txXfrm>
        <a:off x="7855679" y="470076"/>
        <a:ext cx="2187337" cy="558099"/>
      </dsp:txXfrm>
    </dsp:sp>
    <dsp:sp modelId="{DBDDADB6-20B4-45AD-8243-AFB8866F6404}">
      <dsp:nvSpPr>
        <dsp:cNvPr id="0" name=""/>
        <dsp:cNvSpPr/>
      </dsp:nvSpPr>
      <dsp:spPr>
        <a:xfrm>
          <a:off x="8949347" y="1058368"/>
          <a:ext cx="0" cy="64867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6781B77-458E-4CAC-9248-3F4E095DC013}">
      <dsp:nvSpPr>
        <dsp:cNvPr id="0" name=""/>
        <dsp:cNvSpPr/>
      </dsp:nvSpPr>
      <dsp:spPr>
        <a:xfrm>
          <a:off x="9264028" y="1194931"/>
          <a:ext cx="1977994" cy="38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22 Apr.</a:t>
          </a:r>
        </a:p>
      </dsp:txBody>
      <dsp:txXfrm>
        <a:off x="9264028" y="1194931"/>
        <a:ext cx="1977994" cy="385792"/>
      </dsp:txXfrm>
    </dsp:sp>
    <dsp:sp modelId="{FF3879A3-02C9-45E7-80A3-E28AD739C026}">
      <dsp:nvSpPr>
        <dsp:cNvPr id="0" name=""/>
        <dsp:cNvSpPr/>
      </dsp:nvSpPr>
      <dsp:spPr>
        <a:xfrm>
          <a:off x="8923742" y="1681439"/>
          <a:ext cx="51211" cy="5121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694A53-B930-479F-9479-D38CA01A228C}">
      <dsp:nvSpPr>
        <dsp:cNvPr id="0" name=""/>
        <dsp:cNvSpPr/>
      </dsp:nvSpPr>
      <dsp:spPr>
        <a:xfrm>
          <a:off x="9129165" y="2355722"/>
          <a:ext cx="2247721" cy="80039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Final Project Report, Code Submission, Presentation Slides and Recording</a:t>
          </a:r>
        </a:p>
      </dsp:txBody>
      <dsp:txXfrm>
        <a:off x="9168237" y="2394794"/>
        <a:ext cx="2169577" cy="722246"/>
      </dsp:txXfrm>
    </dsp:sp>
    <dsp:sp modelId="{0B0FCA8F-2A68-48D9-8946-9259C05DAD6B}">
      <dsp:nvSpPr>
        <dsp:cNvPr id="0" name=""/>
        <dsp:cNvSpPr/>
      </dsp:nvSpPr>
      <dsp:spPr>
        <a:xfrm>
          <a:off x="10253025" y="1707045"/>
          <a:ext cx="0" cy="64867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954BDCE-0F62-4932-9C15-A75FE2CDDDE1}">
      <dsp:nvSpPr>
        <dsp:cNvPr id="0" name=""/>
        <dsp:cNvSpPr/>
      </dsp:nvSpPr>
      <dsp:spPr>
        <a:xfrm>
          <a:off x="10227420" y="1681439"/>
          <a:ext cx="51211" cy="5121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781F3-7897-4E86-AF7F-34897A68D26B}">
      <dsp:nvSpPr>
        <dsp:cNvPr id="0" name=""/>
        <dsp:cNvSpPr/>
      </dsp:nvSpPr>
      <dsp:spPr>
        <a:xfrm>
          <a:off x="0" y="521893"/>
          <a:ext cx="3200710" cy="20324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1283C-BFC0-4F30-B76E-25CF29AB7C8B}">
      <dsp:nvSpPr>
        <dsp:cNvPr id="0" name=""/>
        <dsp:cNvSpPr/>
      </dsp:nvSpPr>
      <dsp:spPr>
        <a:xfrm>
          <a:off x="355634" y="859746"/>
          <a:ext cx="3200710" cy="20324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Problem Setting: Improve advertising effectiveness for a client using historical data to predict the likelihood of users clicking on specific products/campaigns</a:t>
          </a:r>
          <a:endParaRPr lang="en-US" sz="1800" kern="1200"/>
        </a:p>
      </dsp:txBody>
      <dsp:txXfrm>
        <a:off x="415162" y="919274"/>
        <a:ext cx="3081654" cy="1913395"/>
      </dsp:txXfrm>
    </dsp:sp>
    <dsp:sp modelId="{C779608A-B436-4031-B5DB-8393BDDB349B}">
      <dsp:nvSpPr>
        <dsp:cNvPr id="0" name=""/>
        <dsp:cNvSpPr/>
      </dsp:nvSpPr>
      <dsp:spPr>
        <a:xfrm>
          <a:off x="3911979" y="521893"/>
          <a:ext cx="3200710" cy="20324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80BDC-CB65-4835-AB55-841B829DE205}">
      <dsp:nvSpPr>
        <dsp:cNvPr id="0" name=""/>
        <dsp:cNvSpPr/>
      </dsp:nvSpPr>
      <dsp:spPr>
        <a:xfrm>
          <a:off x="4267614" y="859746"/>
          <a:ext cx="3200710" cy="20324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Goal: Optimize marketing resources and increase ROI </a:t>
          </a:r>
          <a:endParaRPr lang="en-US" sz="1800" kern="1200"/>
        </a:p>
      </dsp:txBody>
      <dsp:txXfrm>
        <a:off x="4327142" y="919274"/>
        <a:ext cx="3081654" cy="1913395"/>
      </dsp:txXfrm>
    </dsp:sp>
    <dsp:sp modelId="{217E71EA-6E81-46E0-977E-12A49E3E6A9D}">
      <dsp:nvSpPr>
        <dsp:cNvPr id="0" name=""/>
        <dsp:cNvSpPr/>
      </dsp:nvSpPr>
      <dsp:spPr>
        <a:xfrm>
          <a:off x="7823958" y="521893"/>
          <a:ext cx="3200710" cy="20324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43ADF9-DD3D-4229-9292-7EFFBF9BA2DA}">
      <dsp:nvSpPr>
        <dsp:cNvPr id="0" name=""/>
        <dsp:cNvSpPr/>
      </dsp:nvSpPr>
      <dsp:spPr>
        <a:xfrm>
          <a:off x="8179593" y="859746"/>
          <a:ext cx="3200710" cy="20324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Solution: Use data mining techniques to analyze, build predictive models, and evaluate performance</a:t>
          </a:r>
          <a:endParaRPr lang="en-US" sz="1800" kern="1200"/>
        </a:p>
      </dsp:txBody>
      <dsp:txXfrm>
        <a:off x="8239121" y="919274"/>
        <a:ext cx="3081654" cy="19133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77E8D-ACBD-4598-BC24-6500A7BCDC28}">
      <dsp:nvSpPr>
        <dsp:cNvPr id="0" name=""/>
        <dsp:cNvSpPr/>
      </dsp:nvSpPr>
      <dsp:spPr>
        <a:xfrm>
          <a:off x="0" y="1494"/>
          <a:ext cx="10869248" cy="7573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C956E-C062-4160-A424-6B48766D1EF1}">
      <dsp:nvSpPr>
        <dsp:cNvPr id="0" name=""/>
        <dsp:cNvSpPr/>
      </dsp:nvSpPr>
      <dsp:spPr>
        <a:xfrm>
          <a:off x="229101" y="171900"/>
          <a:ext cx="416548" cy="416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CAEEEE-1E04-4F2A-943C-A46AD282340D}">
      <dsp:nvSpPr>
        <dsp:cNvPr id="0" name=""/>
        <dsp:cNvSpPr/>
      </dsp:nvSpPr>
      <dsp:spPr>
        <a:xfrm>
          <a:off x="874751" y="1494"/>
          <a:ext cx="9994496" cy="75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154" tIns="80154" rIns="80154" bIns="80154" numCol="1" spcCol="1270" anchor="ctr" anchorCtr="0">
          <a:noAutofit/>
        </a:bodyPr>
        <a:lstStyle/>
        <a:p>
          <a:pPr marL="0" lvl="0" indent="0" algn="l" defTabSz="933450">
            <a:lnSpc>
              <a:spcPct val="100000"/>
            </a:lnSpc>
            <a:spcBef>
              <a:spcPct val="0"/>
            </a:spcBef>
            <a:spcAft>
              <a:spcPct val="35000"/>
            </a:spcAft>
            <a:buNone/>
          </a:pPr>
          <a:r>
            <a:rPr lang="en-US" sz="2100" kern="1200"/>
            <a:t>Website Link : </a:t>
          </a:r>
          <a:r>
            <a:rPr lang="en-US" sz="2100" kern="1200">
              <a:hlinkClick xmlns:r="http://schemas.openxmlformats.org/officeDocument/2006/relationships" r:id="rId3"/>
            </a:rPr>
            <a:t>https://www.kaggle.com/datasets/arashnic/ctr-in-advertisement</a:t>
          </a:r>
          <a:endParaRPr lang="en-US" sz="2100" kern="1200"/>
        </a:p>
      </dsp:txBody>
      <dsp:txXfrm>
        <a:off x="874751" y="1494"/>
        <a:ext cx="9994496" cy="757360"/>
      </dsp:txXfrm>
    </dsp:sp>
    <dsp:sp modelId="{DBD76CBE-1B8F-48FC-8A39-A7A613991FBC}">
      <dsp:nvSpPr>
        <dsp:cNvPr id="0" name=""/>
        <dsp:cNvSpPr/>
      </dsp:nvSpPr>
      <dsp:spPr>
        <a:xfrm>
          <a:off x="0" y="948194"/>
          <a:ext cx="10869248" cy="7573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14A0A-F6EC-484F-A904-A15EC4C7A309}">
      <dsp:nvSpPr>
        <dsp:cNvPr id="0" name=""/>
        <dsp:cNvSpPr/>
      </dsp:nvSpPr>
      <dsp:spPr>
        <a:xfrm>
          <a:off x="229101" y="1118600"/>
          <a:ext cx="416548" cy="41654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412D2-80F4-4185-A1C0-8535A3691DB1}">
      <dsp:nvSpPr>
        <dsp:cNvPr id="0" name=""/>
        <dsp:cNvSpPr/>
      </dsp:nvSpPr>
      <dsp:spPr>
        <a:xfrm>
          <a:off x="874751" y="948194"/>
          <a:ext cx="9994496" cy="75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154" tIns="80154" rIns="80154" bIns="80154" numCol="1" spcCol="1270" anchor="ctr" anchorCtr="0">
          <a:noAutofit/>
        </a:bodyPr>
        <a:lstStyle/>
        <a:p>
          <a:pPr marL="0" lvl="0" indent="0" algn="l" defTabSz="933450">
            <a:lnSpc>
              <a:spcPct val="100000"/>
            </a:lnSpc>
            <a:spcBef>
              <a:spcPct val="0"/>
            </a:spcBef>
            <a:spcAft>
              <a:spcPct val="35000"/>
            </a:spcAft>
            <a:buNone/>
          </a:pPr>
          <a:r>
            <a:rPr lang="en-US" sz="2100" kern="1200"/>
            <a:t>Topic : Click Through Rate prediction</a:t>
          </a:r>
        </a:p>
      </dsp:txBody>
      <dsp:txXfrm>
        <a:off x="874751" y="948194"/>
        <a:ext cx="9994496" cy="757360"/>
      </dsp:txXfrm>
    </dsp:sp>
    <dsp:sp modelId="{7578B2F0-F41E-4EEE-B7C5-F1F447740BDA}">
      <dsp:nvSpPr>
        <dsp:cNvPr id="0" name=""/>
        <dsp:cNvSpPr/>
      </dsp:nvSpPr>
      <dsp:spPr>
        <a:xfrm>
          <a:off x="0" y="1894895"/>
          <a:ext cx="10869248" cy="7573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35E69-4343-4D4B-99E5-6FB800EFC05E}">
      <dsp:nvSpPr>
        <dsp:cNvPr id="0" name=""/>
        <dsp:cNvSpPr/>
      </dsp:nvSpPr>
      <dsp:spPr>
        <a:xfrm>
          <a:off x="229101" y="2065301"/>
          <a:ext cx="416548" cy="41654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D9165-F255-43CD-A0F8-1CEABE926A7A}">
      <dsp:nvSpPr>
        <dsp:cNvPr id="0" name=""/>
        <dsp:cNvSpPr/>
      </dsp:nvSpPr>
      <dsp:spPr>
        <a:xfrm>
          <a:off x="874751" y="1894895"/>
          <a:ext cx="9994496" cy="75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154" tIns="80154" rIns="80154" bIns="80154" numCol="1" spcCol="1270" anchor="ctr" anchorCtr="0">
          <a:noAutofit/>
        </a:bodyPr>
        <a:lstStyle/>
        <a:p>
          <a:pPr marL="0" lvl="0" indent="0" algn="l" defTabSz="933450">
            <a:lnSpc>
              <a:spcPct val="100000"/>
            </a:lnSpc>
            <a:spcBef>
              <a:spcPct val="0"/>
            </a:spcBef>
            <a:spcAft>
              <a:spcPct val="35000"/>
            </a:spcAft>
            <a:buNone/>
          </a:pPr>
          <a:r>
            <a:rPr lang="en-US" sz="2100" kern="1200"/>
            <a:t>Dataset Owner : Kaggle</a:t>
          </a:r>
        </a:p>
      </dsp:txBody>
      <dsp:txXfrm>
        <a:off x="874751" y="1894895"/>
        <a:ext cx="9994496" cy="757360"/>
      </dsp:txXfrm>
    </dsp:sp>
    <dsp:sp modelId="{485185D4-33E8-476D-A250-D081C8EC99BD}">
      <dsp:nvSpPr>
        <dsp:cNvPr id="0" name=""/>
        <dsp:cNvSpPr/>
      </dsp:nvSpPr>
      <dsp:spPr>
        <a:xfrm>
          <a:off x="0" y="2841595"/>
          <a:ext cx="10869248" cy="7573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88D22-96F0-4AD7-8C8C-3A427E421DEF}">
      <dsp:nvSpPr>
        <dsp:cNvPr id="0" name=""/>
        <dsp:cNvSpPr/>
      </dsp:nvSpPr>
      <dsp:spPr>
        <a:xfrm>
          <a:off x="229101" y="3012001"/>
          <a:ext cx="416548" cy="41654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AB0AC-7BA1-4A56-B632-4F0983B5F0FD}">
      <dsp:nvSpPr>
        <dsp:cNvPr id="0" name=""/>
        <dsp:cNvSpPr/>
      </dsp:nvSpPr>
      <dsp:spPr>
        <a:xfrm>
          <a:off x="874751" y="2841595"/>
          <a:ext cx="9994496" cy="75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154" tIns="80154" rIns="80154" bIns="80154" numCol="1" spcCol="1270" anchor="ctr" anchorCtr="0">
          <a:noAutofit/>
        </a:bodyPr>
        <a:lstStyle/>
        <a:p>
          <a:pPr marL="0" lvl="0" indent="0" algn="l" defTabSz="933450">
            <a:lnSpc>
              <a:spcPct val="100000"/>
            </a:lnSpc>
            <a:spcBef>
              <a:spcPct val="0"/>
            </a:spcBef>
            <a:spcAft>
              <a:spcPct val="35000"/>
            </a:spcAft>
            <a:buNone/>
          </a:pPr>
          <a:r>
            <a:rPr lang="en-US" sz="2100" kern="1200"/>
            <a:t>License : https://creativecommons.org/publicdomain/zero/1.0/</a:t>
          </a:r>
        </a:p>
      </dsp:txBody>
      <dsp:txXfrm>
        <a:off x="874751" y="2841595"/>
        <a:ext cx="9994496" cy="757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ED0C3-7506-45DD-AB4F-5CFEFC7C9F81}">
      <dsp:nvSpPr>
        <dsp:cNvPr id="0" name=""/>
        <dsp:cNvSpPr/>
      </dsp:nvSpPr>
      <dsp:spPr>
        <a:xfrm>
          <a:off x="0" y="3432"/>
          <a:ext cx="7742583" cy="449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D7F47-2BD0-433B-81CC-91C5FF7825DF}">
      <dsp:nvSpPr>
        <dsp:cNvPr id="0" name=""/>
        <dsp:cNvSpPr/>
      </dsp:nvSpPr>
      <dsp:spPr>
        <a:xfrm>
          <a:off x="136052" y="104628"/>
          <a:ext cx="247609" cy="247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62A833-F3E2-476E-8B9E-71E6639EE4BF}">
      <dsp:nvSpPr>
        <dsp:cNvPr id="0" name=""/>
        <dsp:cNvSpPr/>
      </dsp:nvSpPr>
      <dsp:spPr>
        <a:xfrm>
          <a:off x="519713" y="3432"/>
          <a:ext cx="7152963" cy="576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87" tIns="60987" rIns="60987" bIns="60987" numCol="1" spcCol="1270" anchor="ctr" anchorCtr="0">
          <a:noAutofit/>
        </a:bodyPr>
        <a:lstStyle/>
        <a:p>
          <a:pPr marL="0" lvl="0" indent="0" algn="l" defTabSz="622300">
            <a:lnSpc>
              <a:spcPct val="90000"/>
            </a:lnSpc>
            <a:spcBef>
              <a:spcPct val="0"/>
            </a:spcBef>
            <a:spcAft>
              <a:spcPct val="35000"/>
            </a:spcAft>
            <a:buNone/>
          </a:pPr>
          <a:r>
            <a:rPr lang="en-US" sz="1400" b="0" i="0" kern="1200"/>
            <a:t>The project's primary goal is to predict click-through rates (CTR) for online advertisements by creating and deploying a classification model.</a:t>
          </a:r>
          <a:endParaRPr lang="en-US" sz="1400" kern="1200"/>
        </a:p>
      </dsp:txBody>
      <dsp:txXfrm>
        <a:off x="519713" y="3432"/>
        <a:ext cx="7152963" cy="576253"/>
      </dsp:txXfrm>
    </dsp:sp>
    <dsp:sp modelId="{704AAB54-24E7-43CD-8B1E-BAAC1BE1C434}">
      <dsp:nvSpPr>
        <dsp:cNvPr id="0" name=""/>
        <dsp:cNvSpPr/>
      </dsp:nvSpPr>
      <dsp:spPr>
        <a:xfrm>
          <a:off x="0" y="723750"/>
          <a:ext cx="7742583" cy="449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0A543B-0FE9-446C-9375-F50D4891433B}">
      <dsp:nvSpPr>
        <dsp:cNvPr id="0" name=""/>
        <dsp:cNvSpPr/>
      </dsp:nvSpPr>
      <dsp:spPr>
        <a:xfrm>
          <a:off x="136052" y="824945"/>
          <a:ext cx="247609" cy="247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34F65A-8A2C-402B-BBBA-4CCE4FD2787A}">
      <dsp:nvSpPr>
        <dsp:cNvPr id="0" name=""/>
        <dsp:cNvSpPr/>
      </dsp:nvSpPr>
      <dsp:spPr>
        <a:xfrm>
          <a:off x="519713" y="723750"/>
          <a:ext cx="7152963" cy="576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87" tIns="60987" rIns="60987" bIns="60987" numCol="1" spcCol="1270" anchor="ctr" anchorCtr="0">
          <a:noAutofit/>
        </a:bodyPr>
        <a:lstStyle/>
        <a:p>
          <a:pPr marL="0" lvl="0" indent="0" algn="l" defTabSz="622300">
            <a:lnSpc>
              <a:spcPct val="90000"/>
            </a:lnSpc>
            <a:spcBef>
              <a:spcPct val="0"/>
            </a:spcBef>
            <a:spcAft>
              <a:spcPct val="35000"/>
            </a:spcAft>
            <a:buNone/>
          </a:pPr>
          <a:r>
            <a:rPr lang="en-US" sz="1400" b="0" i="0" kern="1200"/>
            <a:t>The dataset includes features such as user_id, campaign_id, product, and gender, which are utilized to predict whether a user will click on an ad or not.</a:t>
          </a:r>
          <a:endParaRPr lang="en-US" sz="1400" kern="1200"/>
        </a:p>
      </dsp:txBody>
      <dsp:txXfrm>
        <a:off x="519713" y="723750"/>
        <a:ext cx="7152963" cy="576253"/>
      </dsp:txXfrm>
    </dsp:sp>
    <dsp:sp modelId="{A7D4C170-6A89-46CE-8387-8EF09B07BDBA}">
      <dsp:nvSpPr>
        <dsp:cNvPr id="0" name=""/>
        <dsp:cNvSpPr/>
      </dsp:nvSpPr>
      <dsp:spPr>
        <a:xfrm>
          <a:off x="0" y="1444067"/>
          <a:ext cx="7742583" cy="449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A5AAE-EFFC-40CC-8B47-99A4640D6A45}">
      <dsp:nvSpPr>
        <dsp:cNvPr id="0" name=""/>
        <dsp:cNvSpPr/>
      </dsp:nvSpPr>
      <dsp:spPr>
        <a:xfrm>
          <a:off x="136052" y="1545263"/>
          <a:ext cx="247609" cy="247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94CE63-9A7F-4808-8CD8-BD41275CF6C7}">
      <dsp:nvSpPr>
        <dsp:cNvPr id="0" name=""/>
        <dsp:cNvSpPr/>
      </dsp:nvSpPr>
      <dsp:spPr>
        <a:xfrm>
          <a:off x="519713" y="1444067"/>
          <a:ext cx="7152963" cy="576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87" tIns="60987" rIns="60987" bIns="60987" numCol="1" spcCol="1270" anchor="ctr" anchorCtr="0">
          <a:noAutofit/>
        </a:bodyPr>
        <a:lstStyle/>
        <a:p>
          <a:pPr marL="0" lvl="0" indent="0" algn="l" defTabSz="622300">
            <a:lnSpc>
              <a:spcPct val="90000"/>
            </a:lnSpc>
            <a:spcBef>
              <a:spcPct val="0"/>
            </a:spcBef>
            <a:spcAft>
              <a:spcPct val="35000"/>
            </a:spcAft>
            <a:buNone/>
          </a:pPr>
          <a:r>
            <a:rPr lang="en-US" sz="1400" b="0" i="0" kern="1200"/>
            <a:t>You have performed a detailed exploratory data analysis to understand the relationships between the features and the target variable, 'is_click.’ </a:t>
          </a:r>
          <a:endParaRPr lang="en-US" sz="1400" kern="1200"/>
        </a:p>
      </dsp:txBody>
      <dsp:txXfrm>
        <a:off x="519713" y="1444067"/>
        <a:ext cx="7152963" cy="576253"/>
      </dsp:txXfrm>
    </dsp:sp>
    <dsp:sp modelId="{0652721C-6ACF-4FEE-AE5C-3DBFDFD24850}">
      <dsp:nvSpPr>
        <dsp:cNvPr id="0" name=""/>
        <dsp:cNvSpPr/>
      </dsp:nvSpPr>
      <dsp:spPr>
        <a:xfrm>
          <a:off x="0" y="2164384"/>
          <a:ext cx="7742583" cy="449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12A81E-2CAF-4DCB-A118-79C6ADDA230D}">
      <dsp:nvSpPr>
        <dsp:cNvPr id="0" name=""/>
        <dsp:cNvSpPr/>
      </dsp:nvSpPr>
      <dsp:spPr>
        <a:xfrm>
          <a:off x="136052" y="2265580"/>
          <a:ext cx="247609" cy="2473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994C66-4679-435B-91C3-F21EE9C08877}">
      <dsp:nvSpPr>
        <dsp:cNvPr id="0" name=""/>
        <dsp:cNvSpPr/>
      </dsp:nvSpPr>
      <dsp:spPr>
        <a:xfrm>
          <a:off x="519713" y="2164384"/>
          <a:ext cx="7152963" cy="576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87" tIns="60987" rIns="60987" bIns="60987" numCol="1" spcCol="1270" anchor="ctr" anchorCtr="0">
          <a:noAutofit/>
        </a:bodyPr>
        <a:lstStyle/>
        <a:p>
          <a:pPr marL="0" lvl="0" indent="0" algn="l" defTabSz="622300">
            <a:lnSpc>
              <a:spcPct val="90000"/>
            </a:lnSpc>
            <a:spcBef>
              <a:spcPct val="0"/>
            </a:spcBef>
            <a:spcAft>
              <a:spcPct val="35000"/>
            </a:spcAft>
            <a:buNone/>
          </a:pPr>
          <a:r>
            <a:rPr lang="en-US" sz="1400" b="0" i="0" kern="1200"/>
            <a:t>The visualizations and findings provide insights into the distribution of clicks across different products, campaigns, and user demographics.</a:t>
          </a:r>
          <a:endParaRPr lang="en-US" sz="1400" kern="1200"/>
        </a:p>
      </dsp:txBody>
      <dsp:txXfrm>
        <a:off x="519713" y="2164384"/>
        <a:ext cx="7152963" cy="576253"/>
      </dsp:txXfrm>
    </dsp:sp>
    <dsp:sp modelId="{07092C27-15C9-46F5-BC62-92D2CBE1BF26}">
      <dsp:nvSpPr>
        <dsp:cNvPr id="0" name=""/>
        <dsp:cNvSpPr/>
      </dsp:nvSpPr>
      <dsp:spPr>
        <a:xfrm>
          <a:off x="0" y="2884702"/>
          <a:ext cx="7742583" cy="449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BA701-539C-458F-B1EB-3933323442E6}">
      <dsp:nvSpPr>
        <dsp:cNvPr id="0" name=""/>
        <dsp:cNvSpPr/>
      </dsp:nvSpPr>
      <dsp:spPr>
        <a:xfrm>
          <a:off x="136052" y="2985898"/>
          <a:ext cx="247609" cy="2473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F3DA81-77A9-46E2-9B2C-B87396AA0604}">
      <dsp:nvSpPr>
        <dsp:cNvPr id="0" name=""/>
        <dsp:cNvSpPr/>
      </dsp:nvSpPr>
      <dsp:spPr>
        <a:xfrm>
          <a:off x="519713" y="2884702"/>
          <a:ext cx="7152963" cy="576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87" tIns="60987" rIns="60987" bIns="60987" numCol="1" spcCol="1270" anchor="ctr" anchorCtr="0">
          <a:noAutofit/>
        </a:bodyPr>
        <a:lstStyle/>
        <a:p>
          <a:pPr marL="0" lvl="0" indent="0" algn="l" defTabSz="622300">
            <a:lnSpc>
              <a:spcPct val="90000"/>
            </a:lnSpc>
            <a:spcBef>
              <a:spcPct val="0"/>
            </a:spcBef>
            <a:spcAft>
              <a:spcPct val="35000"/>
            </a:spcAft>
            <a:buNone/>
          </a:pPr>
          <a:r>
            <a:rPr lang="en-US" sz="1400" b="0" i="0" kern="1200"/>
            <a:t>The data preprocessing techniques include sampling, handling imbalanced data using SMOTE, and feature scaling using StandardScaler.</a:t>
          </a:r>
          <a:endParaRPr lang="en-US" sz="1400" kern="1200"/>
        </a:p>
      </dsp:txBody>
      <dsp:txXfrm>
        <a:off x="519713" y="2884702"/>
        <a:ext cx="7152963" cy="576253"/>
      </dsp:txXfrm>
    </dsp:sp>
    <dsp:sp modelId="{1F334BBE-DED1-4BCC-85CA-61597A8A1271}">
      <dsp:nvSpPr>
        <dsp:cNvPr id="0" name=""/>
        <dsp:cNvSpPr/>
      </dsp:nvSpPr>
      <dsp:spPr>
        <a:xfrm>
          <a:off x="0" y="3605019"/>
          <a:ext cx="7742583" cy="449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A0A29-312A-47EE-AEA7-7F1CB52B42CF}">
      <dsp:nvSpPr>
        <dsp:cNvPr id="0" name=""/>
        <dsp:cNvSpPr/>
      </dsp:nvSpPr>
      <dsp:spPr>
        <a:xfrm>
          <a:off x="136052" y="3706215"/>
          <a:ext cx="247609" cy="2473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394E49-67FA-4C41-8D89-43E504F49E02}">
      <dsp:nvSpPr>
        <dsp:cNvPr id="0" name=""/>
        <dsp:cNvSpPr/>
      </dsp:nvSpPr>
      <dsp:spPr>
        <a:xfrm>
          <a:off x="519713" y="3605019"/>
          <a:ext cx="7152963" cy="576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87" tIns="60987" rIns="60987" bIns="60987" numCol="1" spcCol="1270" anchor="ctr" anchorCtr="0">
          <a:noAutofit/>
        </a:bodyPr>
        <a:lstStyle/>
        <a:p>
          <a:pPr marL="0" lvl="0" indent="0" algn="l" defTabSz="622300">
            <a:lnSpc>
              <a:spcPct val="90000"/>
            </a:lnSpc>
            <a:spcBef>
              <a:spcPct val="0"/>
            </a:spcBef>
            <a:spcAft>
              <a:spcPct val="35000"/>
            </a:spcAft>
            <a:buNone/>
          </a:pPr>
          <a:r>
            <a:rPr lang="en-US" sz="1400" b="0" i="0" kern="1200"/>
            <a:t>Several classification models, such as Logistic Regression, Random Forest, and Gradient Boosting, have been trained and compared. A voting classifier, which combines these models, has also been created and evaluated.</a:t>
          </a:r>
          <a:endParaRPr lang="en-US" sz="1400" kern="1200"/>
        </a:p>
      </dsp:txBody>
      <dsp:txXfrm>
        <a:off x="519713" y="3605019"/>
        <a:ext cx="7152963" cy="576253"/>
      </dsp:txXfrm>
    </dsp:sp>
    <dsp:sp modelId="{CC232757-74AE-46C0-815F-922EC6280485}">
      <dsp:nvSpPr>
        <dsp:cNvPr id="0" name=""/>
        <dsp:cNvSpPr/>
      </dsp:nvSpPr>
      <dsp:spPr>
        <a:xfrm>
          <a:off x="0" y="4325336"/>
          <a:ext cx="7742583" cy="449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781DD1-8464-4913-84C9-5C6A2DFC2055}">
      <dsp:nvSpPr>
        <dsp:cNvPr id="0" name=""/>
        <dsp:cNvSpPr/>
      </dsp:nvSpPr>
      <dsp:spPr>
        <a:xfrm>
          <a:off x="136052" y="4426532"/>
          <a:ext cx="247609" cy="24736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50067E-5887-4147-8475-B82832ADA911}">
      <dsp:nvSpPr>
        <dsp:cNvPr id="0" name=""/>
        <dsp:cNvSpPr/>
      </dsp:nvSpPr>
      <dsp:spPr>
        <a:xfrm>
          <a:off x="519713" y="4325336"/>
          <a:ext cx="7152963" cy="576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87" tIns="60987" rIns="60987" bIns="60987" numCol="1" spcCol="1270" anchor="ctr" anchorCtr="0">
          <a:noAutofit/>
        </a:bodyPr>
        <a:lstStyle/>
        <a:p>
          <a:pPr marL="0" lvl="0" indent="0" algn="l" defTabSz="622300">
            <a:lnSpc>
              <a:spcPct val="90000"/>
            </a:lnSpc>
            <a:spcBef>
              <a:spcPct val="0"/>
            </a:spcBef>
            <a:spcAft>
              <a:spcPct val="35000"/>
            </a:spcAft>
            <a:buNone/>
          </a:pPr>
          <a:r>
            <a:rPr lang="en-US" sz="1400" b="0" i="0" kern="1200"/>
            <a:t>The performance of the models is assessed using metrics like accuracy, precision, recall, F1-score, and AUC-ROC score. The voting classifier shows the best performance among the evaluated models.</a:t>
          </a:r>
          <a:endParaRPr lang="en-US" sz="1400" kern="1200"/>
        </a:p>
      </dsp:txBody>
      <dsp:txXfrm>
        <a:off x="519713" y="4325336"/>
        <a:ext cx="7152963" cy="576253"/>
      </dsp:txXfrm>
    </dsp:sp>
    <dsp:sp modelId="{0CE74D1D-E937-42F7-A93C-33902AE1BABE}">
      <dsp:nvSpPr>
        <dsp:cNvPr id="0" name=""/>
        <dsp:cNvSpPr/>
      </dsp:nvSpPr>
      <dsp:spPr>
        <a:xfrm>
          <a:off x="0" y="5045654"/>
          <a:ext cx="7742583" cy="4497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16031A-1C94-4426-9814-4B7BB7EF05C3}">
      <dsp:nvSpPr>
        <dsp:cNvPr id="0" name=""/>
        <dsp:cNvSpPr/>
      </dsp:nvSpPr>
      <dsp:spPr>
        <a:xfrm>
          <a:off x="136052" y="5146850"/>
          <a:ext cx="247609" cy="24736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7E5D0A-F47A-45BC-AF6A-C8746F08782D}">
      <dsp:nvSpPr>
        <dsp:cNvPr id="0" name=""/>
        <dsp:cNvSpPr/>
      </dsp:nvSpPr>
      <dsp:spPr>
        <a:xfrm>
          <a:off x="519713" y="5045654"/>
          <a:ext cx="7152963" cy="576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87" tIns="60987" rIns="60987" bIns="60987" numCol="1" spcCol="1270" anchor="ctr" anchorCtr="0">
          <a:noAutofit/>
        </a:bodyPr>
        <a:lstStyle/>
        <a:p>
          <a:pPr marL="0" lvl="0" indent="0" algn="l" defTabSz="622300">
            <a:lnSpc>
              <a:spcPct val="90000"/>
            </a:lnSpc>
            <a:spcBef>
              <a:spcPct val="0"/>
            </a:spcBef>
            <a:spcAft>
              <a:spcPct val="35000"/>
            </a:spcAft>
            <a:buNone/>
          </a:pPr>
          <a:r>
            <a:rPr lang="en-US" sz="1400" kern="1200" dirty="0"/>
            <a:t>The class of interest which is ‘</a:t>
          </a:r>
          <a:r>
            <a:rPr lang="en-US" sz="1400" kern="1200" dirty="0" err="1"/>
            <a:t>is_click</a:t>
          </a:r>
          <a:r>
            <a:rPr lang="en-US" sz="1400" kern="1200" dirty="0"/>
            <a:t>’ is to be predicted for the customer who is a potential buyer  should not be ignored from the ad campaign has been significantly improved which is evident in the confusion matrix </a:t>
          </a:r>
          <a:r>
            <a:rPr lang="en-US" sz="1400" kern="1200" dirty="0" err="1"/>
            <a:t>i.e</a:t>
          </a:r>
          <a:r>
            <a:rPr lang="en-US" sz="1400" kern="1200" dirty="0"/>
            <a:t> False negative.</a:t>
          </a:r>
        </a:p>
      </dsp:txBody>
      <dsp:txXfrm>
        <a:off x="519713" y="5045654"/>
        <a:ext cx="7152963" cy="5762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550B9-5378-4649-8D32-B19728552EEE}">
      <dsp:nvSpPr>
        <dsp:cNvPr id="0" name=""/>
        <dsp:cNvSpPr/>
      </dsp:nvSpPr>
      <dsp:spPr>
        <a:xfrm>
          <a:off x="0" y="681"/>
          <a:ext cx="526228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37559F-9E27-4677-838F-7E132295CB1D}">
      <dsp:nvSpPr>
        <dsp:cNvPr id="0" name=""/>
        <dsp:cNvSpPr/>
      </dsp:nvSpPr>
      <dsp:spPr>
        <a:xfrm>
          <a:off x="0" y="681"/>
          <a:ext cx="5262286" cy="111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When evaluating all advertising campaigns, the click-through rate for a particular advertisement typically ranges from 5 to 7 percent.</a:t>
          </a:r>
        </a:p>
      </dsp:txBody>
      <dsp:txXfrm>
        <a:off x="0" y="681"/>
        <a:ext cx="5262286" cy="1116844"/>
      </dsp:txXfrm>
    </dsp:sp>
    <dsp:sp modelId="{5D8A72E4-64D7-4653-9346-D6B12D800AE6}">
      <dsp:nvSpPr>
        <dsp:cNvPr id="0" name=""/>
        <dsp:cNvSpPr/>
      </dsp:nvSpPr>
      <dsp:spPr>
        <a:xfrm>
          <a:off x="0" y="1117526"/>
          <a:ext cx="5262286" cy="0"/>
        </a:xfrm>
        <a:prstGeom prst="line">
          <a:avLst/>
        </a:prstGeom>
        <a:solidFill>
          <a:schemeClr val="accent2">
            <a:hueOff val="5026284"/>
            <a:satOff val="-105"/>
            <a:lumOff val="1765"/>
            <a:alphaOff val="0"/>
          </a:schemeClr>
        </a:solidFill>
        <a:ln w="12700" cap="flat" cmpd="sng" algn="ctr">
          <a:solidFill>
            <a:schemeClr val="accent2">
              <a:hueOff val="5026284"/>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E130A-9031-45C3-9925-AB20D98E0F54}">
      <dsp:nvSpPr>
        <dsp:cNvPr id="0" name=""/>
        <dsp:cNvSpPr/>
      </dsp:nvSpPr>
      <dsp:spPr>
        <a:xfrm>
          <a:off x="0" y="1117526"/>
          <a:ext cx="5262286" cy="111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The top four most important features in the Logistic Regression model were '</a:t>
          </a:r>
          <a:r>
            <a:rPr lang="en-US" sz="1400" b="0" i="0" kern="1200" dirty="0" err="1"/>
            <a:t>session_id</a:t>
          </a:r>
          <a:r>
            <a:rPr lang="en-US" sz="1400" b="0" i="0" kern="1200" dirty="0"/>
            <a:t>', '</a:t>
          </a:r>
          <a:r>
            <a:rPr lang="en-US" sz="1400" b="0" i="0" kern="1200" dirty="0" err="1"/>
            <a:t>DateTime</a:t>
          </a:r>
          <a:r>
            <a:rPr lang="en-US" sz="1400" b="0" i="0" kern="1200" dirty="0"/>
            <a:t>', '</a:t>
          </a:r>
          <a:r>
            <a:rPr lang="en-US" sz="1400" b="0" i="0" kern="1200" dirty="0" err="1"/>
            <a:t>user_id</a:t>
          </a:r>
          <a:r>
            <a:rPr lang="en-US" sz="1400" b="0" i="0" kern="1200" dirty="0"/>
            <a:t>', '</a:t>
          </a:r>
          <a:r>
            <a:rPr lang="en-US" sz="1400" b="0" i="0" kern="1200" dirty="0" err="1"/>
            <a:t>avg_ctr</a:t>
          </a:r>
          <a:r>
            <a:rPr lang="en-US" sz="1400" b="0" i="0" kern="1200" dirty="0"/>
            <a:t>’. These features have a significant impact on whether a user clicks on an ad, and can help optimize advertising campaigns by creating targeted campaigns that consider these key factors.</a:t>
          </a:r>
          <a:endParaRPr lang="en-US" sz="1400" kern="1200" dirty="0"/>
        </a:p>
      </dsp:txBody>
      <dsp:txXfrm>
        <a:off x="0" y="1117526"/>
        <a:ext cx="5262286" cy="1116844"/>
      </dsp:txXfrm>
    </dsp:sp>
    <dsp:sp modelId="{21AD8D2D-DABE-43F5-9EB0-FA15CC6996AE}">
      <dsp:nvSpPr>
        <dsp:cNvPr id="0" name=""/>
        <dsp:cNvSpPr/>
      </dsp:nvSpPr>
      <dsp:spPr>
        <a:xfrm>
          <a:off x="0" y="2234370"/>
          <a:ext cx="5262286" cy="0"/>
        </a:xfrm>
        <a:prstGeom prst="line">
          <a:avLst/>
        </a:prstGeom>
        <a:solidFill>
          <a:schemeClr val="accent2">
            <a:hueOff val="10052567"/>
            <a:satOff val="-209"/>
            <a:lumOff val="3529"/>
            <a:alphaOff val="0"/>
          </a:schemeClr>
        </a:solidFill>
        <a:ln w="12700" cap="flat" cmpd="sng" algn="ctr">
          <a:solidFill>
            <a:schemeClr val="accent2">
              <a:hueOff val="10052567"/>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19670-59CF-45CC-9529-A53B3F86A0A8}">
      <dsp:nvSpPr>
        <dsp:cNvPr id="0" name=""/>
        <dsp:cNvSpPr/>
      </dsp:nvSpPr>
      <dsp:spPr>
        <a:xfrm>
          <a:off x="0" y="2234370"/>
          <a:ext cx="5262286" cy="111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While the click counts of males is higher compared to females, the percentage of click-through-rate for both genders is nearly equal.</a:t>
          </a:r>
        </a:p>
      </dsp:txBody>
      <dsp:txXfrm>
        <a:off x="0" y="2234370"/>
        <a:ext cx="5262286" cy="1116844"/>
      </dsp:txXfrm>
    </dsp:sp>
    <dsp:sp modelId="{078DDF6D-75F2-47C8-BFF3-F893E905D878}">
      <dsp:nvSpPr>
        <dsp:cNvPr id="0" name=""/>
        <dsp:cNvSpPr/>
      </dsp:nvSpPr>
      <dsp:spPr>
        <a:xfrm>
          <a:off x="0" y="3351214"/>
          <a:ext cx="5262286" cy="0"/>
        </a:xfrm>
        <a:prstGeom prst="line">
          <a:avLst/>
        </a:prstGeom>
        <a:solidFill>
          <a:schemeClr val="accent2">
            <a:hueOff val="15078851"/>
            <a:satOff val="-314"/>
            <a:lumOff val="5294"/>
            <a:alphaOff val="0"/>
          </a:schemeClr>
        </a:solidFill>
        <a:ln w="12700" cap="flat" cmpd="sng" algn="ctr">
          <a:solidFill>
            <a:schemeClr val="accent2">
              <a:hueOff val="15078851"/>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F35DB-B00C-4FA4-8A36-BF0BE4CFF263}">
      <dsp:nvSpPr>
        <dsp:cNvPr id="0" name=""/>
        <dsp:cNvSpPr/>
      </dsp:nvSpPr>
      <dsp:spPr>
        <a:xfrm>
          <a:off x="0" y="3351214"/>
          <a:ext cx="5262286" cy="111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Product no.2 and 7 receive the most number of click counts, with respect to their campaign IDs 405490 and 359520, respectively.</a:t>
          </a:r>
          <a:r>
            <a:rPr lang="en-US" sz="1400" kern="1200" baseline="0" dirty="0"/>
            <a:t> </a:t>
          </a:r>
          <a:endParaRPr lang="en-US" sz="1400" kern="1200" dirty="0"/>
        </a:p>
      </dsp:txBody>
      <dsp:txXfrm>
        <a:off x="0" y="3351214"/>
        <a:ext cx="5262286" cy="1116844"/>
      </dsp:txXfrm>
    </dsp:sp>
    <dsp:sp modelId="{A9B64624-1E01-46C8-B179-3E9ED409D17F}">
      <dsp:nvSpPr>
        <dsp:cNvPr id="0" name=""/>
        <dsp:cNvSpPr/>
      </dsp:nvSpPr>
      <dsp:spPr>
        <a:xfrm>
          <a:off x="0" y="4468058"/>
          <a:ext cx="5262286" cy="0"/>
        </a:xfrm>
        <a:prstGeom prst="line">
          <a:avLst/>
        </a:prstGeom>
        <a:solidFill>
          <a:schemeClr val="accent2">
            <a:hueOff val="20105134"/>
            <a:satOff val="-418"/>
            <a:lumOff val="7058"/>
            <a:alphaOff val="0"/>
          </a:schemeClr>
        </a:solidFill>
        <a:ln w="12700" cap="flat" cmpd="sng" algn="ctr">
          <a:solidFill>
            <a:schemeClr val="accent2">
              <a:hueOff val="20105134"/>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5889B6-1FEC-4CA5-9EDE-12F856C81F4B}">
      <dsp:nvSpPr>
        <dsp:cNvPr id="0" name=""/>
        <dsp:cNvSpPr/>
      </dsp:nvSpPr>
      <dsp:spPr>
        <a:xfrm>
          <a:off x="0" y="4468058"/>
          <a:ext cx="5262286" cy="1116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For the imbalanced dataset, DT, RFC, XGB are top classifiers, whereas for the SMOTE balanced dataset, RFC, SGD, LR are the best performing classifiers.</a:t>
          </a:r>
        </a:p>
      </dsp:txBody>
      <dsp:txXfrm>
        <a:off x="0" y="4468058"/>
        <a:ext cx="5262286" cy="1116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F3C85-36EC-43F9-9000-F83D20376547}">
      <dsp:nvSpPr>
        <dsp:cNvPr id="0" name=""/>
        <dsp:cNvSpPr/>
      </dsp:nvSpPr>
      <dsp:spPr>
        <a:xfrm>
          <a:off x="0" y="2334"/>
          <a:ext cx="7742583" cy="1183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AD103-1CD2-49ED-84BF-A71350D1804A}">
      <dsp:nvSpPr>
        <dsp:cNvPr id="0" name=""/>
        <dsp:cNvSpPr/>
      </dsp:nvSpPr>
      <dsp:spPr>
        <a:xfrm>
          <a:off x="357948" y="268577"/>
          <a:ext cx="650814" cy="6508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D6484A-C1D0-4B3B-AEE6-A42AEE098C2F}">
      <dsp:nvSpPr>
        <dsp:cNvPr id="0" name=""/>
        <dsp:cNvSpPr/>
      </dsp:nvSpPr>
      <dsp:spPr>
        <a:xfrm>
          <a:off x="1366710" y="2334"/>
          <a:ext cx="6375872" cy="1183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33" tIns="125233" rIns="125233" bIns="125233" numCol="1" spcCol="1270" anchor="ctr" anchorCtr="0">
          <a:noAutofit/>
        </a:bodyPr>
        <a:lstStyle/>
        <a:p>
          <a:pPr marL="0" lvl="0" indent="0" algn="l" defTabSz="711200">
            <a:lnSpc>
              <a:spcPct val="90000"/>
            </a:lnSpc>
            <a:spcBef>
              <a:spcPct val="0"/>
            </a:spcBef>
            <a:spcAft>
              <a:spcPct val="35000"/>
            </a:spcAft>
            <a:buNone/>
          </a:pPr>
          <a:r>
            <a:rPr lang="en-US" sz="1600" b="0" i="0" kern="1200"/>
            <a:t>Feature Engineering: More relevant features can be added to the dataset to improve the accuracy of the model.</a:t>
          </a:r>
          <a:endParaRPr lang="en-US" sz="1600" kern="1200"/>
        </a:p>
      </dsp:txBody>
      <dsp:txXfrm>
        <a:off x="1366710" y="2334"/>
        <a:ext cx="6375872" cy="1183299"/>
      </dsp:txXfrm>
    </dsp:sp>
    <dsp:sp modelId="{859D6B39-A6A5-4DB2-A35B-BA8FFB349E01}">
      <dsp:nvSpPr>
        <dsp:cNvPr id="0" name=""/>
        <dsp:cNvSpPr/>
      </dsp:nvSpPr>
      <dsp:spPr>
        <a:xfrm>
          <a:off x="0" y="1481458"/>
          <a:ext cx="7742583" cy="1183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1F65FF-CEF6-4D39-AFD3-26EDC791226B}">
      <dsp:nvSpPr>
        <dsp:cNvPr id="0" name=""/>
        <dsp:cNvSpPr/>
      </dsp:nvSpPr>
      <dsp:spPr>
        <a:xfrm>
          <a:off x="357948" y="1747701"/>
          <a:ext cx="650814" cy="6508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2977C-B2A4-4289-BE71-C9F673440C1B}">
      <dsp:nvSpPr>
        <dsp:cNvPr id="0" name=""/>
        <dsp:cNvSpPr/>
      </dsp:nvSpPr>
      <dsp:spPr>
        <a:xfrm>
          <a:off x="1366710" y="1481458"/>
          <a:ext cx="6375872" cy="1183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33" tIns="125233" rIns="125233" bIns="125233" numCol="1" spcCol="1270" anchor="ctr" anchorCtr="0">
          <a:noAutofit/>
        </a:bodyPr>
        <a:lstStyle/>
        <a:p>
          <a:pPr marL="0" lvl="0" indent="0" algn="l" defTabSz="711200">
            <a:lnSpc>
              <a:spcPct val="90000"/>
            </a:lnSpc>
            <a:spcBef>
              <a:spcPct val="0"/>
            </a:spcBef>
            <a:spcAft>
              <a:spcPct val="35000"/>
            </a:spcAft>
            <a:buNone/>
          </a:pPr>
          <a:r>
            <a:rPr lang="en-US" sz="1600" b="0" i="0" kern="1200"/>
            <a:t>Deep Learning: Deep learning algorithms such as Convolutional Neural Networks (CNNs) and Recurrent Neural Networks (RNNs) can be used to improve the accuracy of the model.</a:t>
          </a:r>
          <a:endParaRPr lang="en-US" sz="1600" kern="1200"/>
        </a:p>
      </dsp:txBody>
      <dsp:txXfrm>
        <a:off x="1366710" y="1481458"/>
        <a:ext cx="6375872" cy="1183299"/>
      </dsp:txXfrm>
    </dsp:sp>
    <dsp:sp modelId="{911D4B86-089F-46A2-8F2C-3AF65342CBF7}">
      <dsp:nvSpPr>
        <dsp:cNvPr id="0" name=""/>
        <dsp:cNvSpPr/>
      </dsp:nvSpPr>
      <dsp:spPr>
        <a:xfrm>
          <a:off x="0" y="2960582"/>
          <a:ext cx="7742583" cy="1183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E312B-6432-4E08-9859-F5B27EAAB2BC}">
      <dsp:nvSpPr>
        <dsp:cNvPr id="0" name=""/>
        <dsp:cNvSpPr/>
      </dsp:nvSpPr>
      <dsp:spPr>
        <a:xfrm>
          <a:off x="357948" y="3226825"/>
          <a:ext cx="650814" cy="6508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8EFD72-5116-4B62-BF79-C30484CBB3AF}">
      <dsp:nvSpPr>
        <dsp:cNvPr id="0" name=""/>
        <dsp:cNvSpPr/>
      </dsp:nvSpPr>
      <dsp:spPr>
        <a:xfrm>
          <a:off x="1366710" y="2960582"/>
          <a:ext cx="6375872" cy="1183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33" tIns="125233" rIns="125233" bIns="125233" numCol="1" spcCol="1270" anchor="ctr" anchorCtr="0">
          <a:noAutofit/>
        </a:bodyPr>
        <a:lstStyle/>
        <a:p>
          <a:pPr marL="0" lvl="0" indent="0" algn="l" defTabSz="711200">
            <a:lnSpc>
              <a:spcPct val="90000"/>
            </a:lnSpc>
            <a:spcBef>
              <a:spcPct val="0"/>
            </a:spcBef>
            <a:spcAft>
              <a:spcPct val="35000"/>
            </a:spcAft>
            <a:buNone/>
          </a:pPr>
          <a:r>
            <a:rPr lang="en-US" sz="1600" b="0" i="0" kern="1200"/>
            <a:t>Online Learning: The model can be continuously updated using new data to improve its accuracy over time.</a:t>
          </a:r>
          <a:endParaRPr lang="en-US" sz="1600" kern="1200"/>
        </a:p>
      </dsp:txBody>
      <dsp:txXfrm>
        <a:off x="1366710" y="2960582"/>
        <a:ext cx="6375872" cy="1183299"/>
      </dsp:txXfrm>
    </dsp:sp>
    <dsp:sp modelId="{AA01DC25-82B9-46E1-A5E0-0544B18CD24F}">
      <dsp:nvSpPr>
        <dsp:cNvPr id="0" name=""/>
        <dsp:cNvSpPr/>
      </dsp:nvSpPr>
      <dsp:spPr>
        <a:xfrm>
          <a:off x="0" y="4439706"/>
          <a:ext cx="7742583" cy="11832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35541-88F5-4334-B90B-1C87C2801565}">
      <dsp:nvSpPr>
        <dsp:cNvPr id="0" name=""/>
        <dsp:cNvSpPr/>
      </dsp:nvSpPr>
      <dsp:spPr>
        <a:xfrm>
          <a:off x="357948" y="4705949"/>
          <a:ext cx="650814" cy="6508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189389-99BC-439C-B254-DC1DED72E4B0}">
      <dsp:nvSpPr>
        <dsp:cNvPr id="0" name=""/>
        <dsp:cNvSpPr/>
      </dsp:nvSpPr>
      <dsp:spPr>
        <a:xfrm>
          <a:off x="1366710" y="4439706"/>
          <a:ext cx="6375872" cy="1183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33" tIns="125233" rIns="125233" bIns="125233" numCol="1" spcCol="1270" anchor="ctr" anchorCtr="0">
          <a:noAutofit/>
        </a:bodyPr>
        <a:lstStyle/>
        <a:p>
          <a:pPr marL="0" lvl="0" indent="0" algn="l" defTabSz="711200">
            <a:lnSpc>
              <a:spcPct val="90000"/>
            </a:lnSpc>
            <a:spcBef>
              <a:spcPct val="0"/>
            </a:spcBef>
            <a:spcAft>
              <a:spcPct val="35000"/>
            </a:spcAft>
            <a:buNone/>
          </a:pPr>
          <a:r>
            <a:rPr lang="en-US" sz="1600" b="0" i="0" kern="1200"/>
            <a:t>A/B Testing: A/B testing can be used to compare the performance of different models and determine which model performs the best.</a:t>
          </a:r>
          <a:endParaRPr lang="en-US" sz="1600" kern="1200"/>
        </a:p>
      </dsp:txBody>
      <dsp:txXfrm>
        <a:off x="1366710" y="4439706"/>
        <a:ext cx="6375872" cy="11832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4/21/23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557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4/21/23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5978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4/21/23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62571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4/21/23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4176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4/21/23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11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4/21/23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6781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4/21/23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3072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4/21/23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7709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4/21/23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3677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4/21/23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768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4/21/23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933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4/21/23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05613130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23CEF-2696-F509-51D7-C6B7F6A08084}"/>
              </a:ext>
            </a:extLst>
          </p:cNvPr>
          <p:cNvSpPr>
            <a:spLocks noGrp="1"/>
          </p:cNvSpPr>
          <p:nvPr>
            <p:ph type="ctrTitle"/>
          </p:nvPr>
        </p:nvSpPr>
        <p:spPr>
          <a:xfrm>
            <a:off x="484553" y="397275"/>
            <a:ext cx="5216531" cy="3761257"/>
          </a:xfrm>
        </p:spPr>
        <p:txBody>
          <a:bodyPr anchor="ctr">
            <a:normAutofit/>
          </a:bodyPr>
          <a:lstStyle/>
          <a:p>
            <a:r>
              <a:rPr lang="en-US" dirty="0"/>
              <a:t>Click Through Rate Prediction</a:t>
            </a:r>
          </a:p>
        </p:txBody>
      </p:sp>
      <p:sp>
        <p:nvSpPr>
          <p:cNvPr id="3" name="Subtitle 2">
            <a:extLst>
              <a:ext uri="{FF2B5EF4-FFF2-40B4-BE49-F238E27FC236}">
                <a16:creationId xmlns:a16="http://schemas.microsoft.com/office/drawing/2014/main" id="{7CC499F0-265C-458E-7803-7B17DAF54E22}"/>
              </a:ext>
            </a:extLst>
          </p:cNvPr>
          <p:cNvSpPr>
            <a:spLocks noGrp="1"/>
          </p:cNvSpPr>
          <p:nvPr>
            <p:ph type="subTitle" idx="1"/>
          </p:nvPr>
        </p:nvSpPr>
        <p:spPr>
          <a:xfrm>
            <a:off x="351182" y="4846029"/>
            <a:ext cx="5349901" cy="1189011"/>
          </a:xfrm>
        </p:spPr>
        <p:txBody>
          <a:bodyPr anchor="ctr">
            <a:normAutofit fontScale="85000" lnSpcReduction="20000"/>
          </a:bodyPr>
          <a:lstStyle/>
          <a:p>
            <a:r>
              <a:rPr lang="en-US" sz="2400" dirty="0"/>
              <a:t>Group No. 16</a:t>
            </a:r>
          </a:p>
          <a:p>
            <a:r>
              <a:rPr lang="en-US" dirty="0"/>
              <a:t>Author Name:</a:t>
            </a:r>
            <a:br>
              <a:rPr lang="en-US" dirty="0"/>
            </a:br>
            <a:r>
              <a:rPr lang="en-US" dirty="0" err="1"/>
              <a:t>Amitesh</a:t>
            </a:r>
            <a:r>
              <a:rPr lang="en-US" dirty="0"/>
              <a:t> Tripathi &amp; Sayali Lad</a:t>
            </a:r>
          </a:p>
        </p:txBody>
      </p:sp>
      <p:pic>
        <p:nvPicPr>
          <p:cNvPr id="23" name="Picture 3" descr="Colourful charts and graphs">
            <a:extLst>
              <a:ext uri="{FF2B5EF4-FFF2-40B4-BE49-F238E27FC236}">
                <a16:creationId xmlns:a16="http://schemas.microsoft.com/office/drawing/2014/main" id="{921C958D-A0D1-822F-09C8-9B3611A3ED03}"/>
              </a:ext>
            </a:extLst>
          </p:cNvPr>
          <p:cNvPicPr>
            <a:picLocks noChangeAspect="1"/>
          </p:cNvPicPr>
          <p:nvPr/>
        </p:nvPicPr>
        <p:blipFill rotWithShape="1">
          <a:blip r:embed="rId2"/>
          <a:srcRect l="22384" r="18281" b="-2"/>
          <a:stretch/>
        </p:blipFill>
        <p:spPr>
          <a:xfrm>
            <a:off x="6095998" y="-1"/>
            <a:ext cx="6096002" cy="6858001"/>
          </a:xfrm>
          <a:prstGeom prst="rect">
            <a:avLst/>
          </a:prstGeom>
        </p:spPr>
      </p:pic>
    </p:spTree>
    <p:extLst>
      <p:ext uri="{BB962C8B-B14F-4D97-AF65-F5344CB8AC3E}">
        <p14:creationId xmlns:p14="http://schemas.microsoft.com/office/powerpoint/2010/main" val="22512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88">
            <a:extLst>
              <a:ext uri="{FF2B5EF4-FFF2-40B4-BE49-F238E27FC236}">
                <a16:creationId xmlns:a16="http://schemas.microsoft.com/office/drawing/2014/main" id="{8A2FCF07-6918-45A6-B28F-1025FEBA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C7CD0-7B44-808F-B768-CD3787BB21EC}"/>
              </a:ext>
            </a:extLst>
          </p:cNvPr>
          <p:cNvSpPr>
            <a:spLocks noGrp="1"/>
          </p:cNvSpPr>
          <p:nvPr>
            <p:ph type="title"/>
          </p:nvPr>
        </p:nvSpPr>
        <p:spPr>
          <a:xfrm>
            <a:off x="484188" y="1122363"/>
            <a:ext cx="4908694" cy="2387600"/>
          </a:xfrm>
        </p:spPr>
        <p:txBody>
          <a:bodyPr vert="horz" lIns="91440" tIns="45720" rIns="91440" bIns="45720" rtlCol="0" anchor="ctr">
            <a:normAutofit/>
          </a:bodyPr>
          <a:lstStyle/>
          <a:p>
            <a:r>
              <a:rPr lang="en-US"/>
              <a:t>Exploratory Data Analysis</a:t>
            </a:r>
            <a:endParaRPr lang="en-US" dirty="0"/>
          </a:p>
        </p:txBody>
      </p:sp>
      <p:pic>
        <p:nvPicPr>
          <p:cNvPr id="3" name="Content Placeholder 4" descr="Chart, line chart&#10;&#10;Description automatically generated">
            <a:extLst>
              <a:ext uri="{FF2B5EF4-FFF2-40B4-BE49-F238E27FC236}">
                <a16:creationId xmlns:a16="http://schemas.microsoft.com/office/drawing/2014/main" id="{F50ED29B-63A2-4480-C358-FAE38ADD15DC}"/>
              </a:ext>
            </a:extLst>
          </p:cNvPr>
          <p:cNvPicPr>
            <a:picLocks noChangeAspect="1"/>
          </p:cNvPicPr>
          <p:nvPr/>
        </p:nvPicPr>
        <p:blipFill rotWithShape="1">
          <a:blip r:embed="rId2"/>
          <a:srcRect t="432" b="3664"/>
          <a:stretch/>
        </p:blipFill>
        <p:spPr>
          <a:xfrm>
            <a:off x="7220881" y="221861"/>
            <a:ext cx="3857664" cy="2876480"/>
          </a:xfrm>
          <a:prstGeom prst="rect">
            <a:avLst/>
          </a:prstGeom>
        </p:spPr>
      </p:pic>
      <p:pic>
        <p:nvPicPr>
          <p:cNvPr id="5" name="Content Placeholder 4" descr="Chart, pie chart&#10;&#10;Description automatically generated">
            <a:extLst>
              <a:ext uri="{FF2B5EF4-FFF2-40B4-BE49-F238E27FC236}">
                <a16:creationId xmlns:a16="http://schemas.microsoft.com/office/drawing/2014/main" id="{AEEFA931-56D6-AECB-594D-AB741A6B7C85}"/>
              </a:ext>
            </a:extLst>
          </p:cNvPr>
          <p:cNvPicPr>
            <a:picLocks noChangeAspect="1"/>
          </p:cNvPicPr>
          <p:nvPr/>
        </p:nvPicPr>
        <p:blipFill rotWithShape="1">
          <a:blip r:embed="rId3"/>
          <a:srcRect l="575" r="17956" b="3"/>
          <a:stretch/>
        </p:blipFill>
        <p:spPr>
          <a:xfrm>
            <a:off x="7220897" y="3415979"/>
            <a:ext cx="3857633" cy="2876480"/>
          </a:xfrm>
          <a:prstGeom prst="rect">
            <a:avLst/>
          </a:prstGeom>
        </p:spPr>
      </p:pic>
      <p:pic>
        <p:nvPicPr>
          <p:cNvPr id="6" name="Picture 5" descr="Chart, scatter chart&#10;&#10;Description automatically generated">
            <a:extLst>
              <a:ext uri="{FF2B5EF4-FFF2-40B4-BE49-F238E27FC236}">
                <a16:creationId xmlns:a16="http://schemas.microsoft.com/office/drawing/2014/main" id="{C1619E36-EC68-72BB-B9F7-4AA810170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88" y="3277029"/>
            <a:ext cx="5359400" cy="3421082"/>
          </a:xfrm>
          <a:prstGeom prst="rect">
            <a:avLst/>
          </a:prstGeom>
        </p:spPr>
      </p:pic>
    </p:spTree>
    <p:extLst>
      <p:ext uri="{BB962C8B-B14F-4D97-AF65-F5344CB8AC3E}">
        <p14:creationId xmlns:p14="http://schemas.microsoft.com/office/powerpoint/2010/main" val="124742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4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48">
            <a:extLst>
              <a:ext uri="{FF2B5EF4-FFF2-40B4-BE49-F238E27FC236}">
                <a16:creationId xmlns:a16="http://schemas.microsoft.com/office/drawing/2014/main" id="{8A2FCF07-6918-45A6-B28F-1025FEBA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73649-9418-A962-7189-000A6868079E}"/>
              </a:ext>
            </a:extLst>
          </p:cNvPr>
          <p:cNvSpPr>
            <a:spLocks noGrp="1"/>
          </p:cNvSpPr>
          <p:nvPr>
            <p:ph type="title"/>
          </p:nvPr>
        </p:nvSpPr>
        <p:spPr>
          <a:xfrm>
            <a:off x="484188" y="1122363"/>
            <a:ext cx="4908694" cy="2387600"/>
          </a:xfrm>
        </p:spPr>
        <p:txBody>
          <a:bodyPr vert="horz" lIns="91440" tIns="45720" rIns="91440" bIns="45720" rtlCol="0" anchor="ctr">
            <a:normAutofit/>
          </a:bodyPr>
          <a:lstStyle/>
          <a:p>
            <a:r>
              <a:rPr lang="en-US"/>
              <a:t>Exploratory Data Analysis</a:t>
            </a:r>
          </a:p>
        </p:txBody>
      </p:sp>
      <p:pic>
        <p:nvPicPr>
          <p:cNvPr id="5" name="Picture 4" descr="Chart, bar chart&#10;&#10;Description automatically generated">
            <a:extLst>
              <a:ext uri="{FF2B5EF4-FFF2-40B4-BE49-F238E27FC236}">
                <a16:creationId xmlns:a16="http://schemas.microsoft.com/office/drawing/2014/main" id="{1EBA4223-0447-01B4-099B-AFDCC5D7E49A}"/>
              </a:ext>
            </a:extLst>
          </p:cNvPr>
          <p:cNvPicPr>
            <a:picLocks noChangeAspect="1"/>
          </p:cNvPicPr>
          <p:nvPr/>
        </p:nvPicPr>
        <p:blipFill rotWithShape="1">
          <a:blip r:embed="rId2"/>
          <a:srcRect t="105" r="1" b="1"/>
          <a:stretch/>
        </p:blipFill>
        <p:spPr>
          <a:xfrm>
            <a:off x="6590153" y="221861"/>
            <a:ext cx="5119120" cy="2876480"/>
          </a:xfrm>
          <a:prstGeom prst="rect">
            <a:avLst/>
          </a:prstGeom>
        </p:spPr>
      </p:pic>
      <p:pic>
        <p:nvPicPr>
          <p:cNvPr id="7" name="Content Placeholder 6" descr="Chart, bar chart&#10;&#10;Description automatically generated">
            <a:extLst>
              <a:ext uri="{FF2B5EF4-FFF2-40B4-BE49-F238E27FC236}">
                <a16:creationId xmlns:a16="http://schemas.microsoft.com/office/drawing/2014/main" id="{87CDBEF1-EDFC-154A-13AA-969036BD7E29}"/>
              </a:ext>
            </a:extLst>
          </p:cNvPr>
          <p:cNvPicPr>
            <a:picLocks noChangeAspect="1"/>
          </p:cNvPicPr>
          <p:nvPr/>
        </p:nvPicPr>
        <p:blipFill rotWithShape="1">
          <a:blip r:embed="rId3"/>
          <a:srcRect r="1" b="203"/>
          <a:stretch/>
        </p:blipFill>
        <p:spPr>
          <a:xfrm>
            <a:off x="6587665" y="3415979"/>
            <a:ext cx="5124096" cy="2876480"/>
          </a:xfrm>
          <a:prstGeom prst="rect">
            <a:avLst/>
          </a:prstGeom>
        </p:spPr>
      </p:pic>
    </p:spTree>
    <p:extLst>
      <p:ext uri="{BB962C8B-B14F-4D97-AF65-F5344CB8AC3E}">
        <p14:creationId xmlns:p14="http://schemas.microsoft.com/office/powerpoint/2010/main" val="3998851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6FE3F-B039-9FA9-1EF4-CEABF3E65AC7}"/>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Exploratory Data Analysis</a:t>
            </a:r>
          </a:p>
        </p:txBody>
      </p:sp>
      <p:grpSp>
        <p:nvGrpSpPr>
          <p:cNvPr id="15" name="Group 14">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16" name="Rectangle 1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4">
            <a:extLst>
              <a:ext uri="{FF2B5EF4-FFF2-40B4-BE49-F238E27FC236}">
                <a16:creationId xmlns:a16="http://schemas.microsoft.com/office/drawing/2014/main" id="{B3DBF578-4B6D-F182-C78F-A60309164A09}"/>
              </a:ext>
            </a:extLst>
          </p:cNvPr>
          <p:cNvPicPr>
            <a:picLocks noChangeAspect="1"/>
          </p:cNvPicPr>
          <p:nvPr/>
        </p:nvPicPr>
        <p:blipFill rotWithShape="1">
          <a:blip r:embed="rId2"/>
          <a:srcRect r="6822" b="3"/>
          <a:stretch/>
        </p:blipFill>
        <p:spPr>
          <a:xfrm>
            <a:off x="3884993" y="609600"/>
            <a:ext cx="7431222" cy="5562600"/>
          </a:xfrm>
          <a:prstGeom prst="rect">
            <a:avLst/>
          </a:prstGeom>
        </p:spPr>
      </p:pic>
    </p:spTree>
    <p:extLst>
      <p:ext uri="{BB962C8B-B14F-4D97-AF65-F5344CB8AC3E}">
        <p14:creationId xmlns:p14="http://schemas.microsoft.com/office/powerpoint/2010/main" val="390184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6FE3F-B039-9FA9-1EF4-CEABF3E65AC7}"/>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Exploratory Data Analysis</a:t>
            </a:r>
          </a:p>
        </p:txBody>
      </p:sp>
      <p:grpSp>
        <p:nvGrpSpPr>
          <p:cNvPr id="28" name="Group 27">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9" name="Rectangle 28">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hart, bar chart">
            <a:extLst>
              <a:ext uri="{FF2B5EF4-FFF2-40B4-BE49-F238E27FC236}">
                <a16:creationId xmlns:a16="http://schemas.microsoft.com/office/drawing/2014/main" id="{CCE4AB27-8830-FC0A-7A99-B3E7AB4CA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315" y="609600"/>
            <a:ext cx="7466577" cy="5562600"/>
          </a:xfrm>
          <a:prstGeom prst="rect">
            <a:avLst/>
          </a:prstGeom>
        </p:spPr>
      </p:pic>
    </p:spTree>
    <p:extLst>
      <p:ext uri="{BB962C8B-B14F-4D97-AF65-F5344CB8AC3E}">
        <p14:creationId xmlns:p14="http://schemas.microsoft.com/office/powerpoint/2010/main" val="159578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45" name="Rectangle 44">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Rectangle 47">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64B14-A4E1-C950-B741-71CAB5F82942}"/>
              </a:ext>
            </a:extLst>
          </p:cNvPr>
          <p:cNvSpPr>
            <a:spLocks noGrp="1"/>
          </p:cNvSpPr>
          <p:nvPr>
            <p:ph type="title"/>
          </p:nvPr>
        </p:nvSpPr>
        <p:spPr>
          <a:xfrm>
            <a:off x="484552" y="365125"/>
            <a:ext cx="5022630" cy="2430030"/>
          </a:xfrm>
        </p:spPr>
        <p:txBody>
          <a:bodyPr>
            <a:normAutofit/>
          </a:bodyPr>
          <a:lstStyle/>
          <a:p>
            <a:r>
              <a:rPr lang="en" dirty="0"/>
              <a:t>Model Exploration</a:t>
            </a:r>
            <a:endParaRPr lang="en-US" dirty="0"/>
          </a:p>
        </p:txBody>
      </p:sp>
      <p:sp>
        <p:nvSpPr>
          <p:cNvPr id="3" name="Content Placeholder 2">
            <a:extLst>
              <a:ext uri="{FF2B5EF4-FFF2-40B4-BE49-F238E27FC236}">
                <a16:creationId xmlns:a16="http://schemas.microsoft.com/office/drawing/2014/main" id="{0E6388C1-51BC-FE82-9826-FCA04E27C444}"/>
              </a:ext>
            </a:extLst>
          </p:cNvPr>
          <p:cNvSpPr>
            <a:spLocks noGrp="1"/>
          </p:cNvSpPr>
          <p:nvPr>
            <p:ph idx="1"/>
          </p:nvPr>
        </p:nvSpPr>
        <p:spPr>
          <a:xfrm>
            <a:off x="6568195" y="420671"/>
            <a:ext cx="5224113" cy="3073027"/>
          </a:xfrm>
        </p:spPr>
        <p:txBody>
          <a:bodyPr>
            <a:noAutofit/>
          </a:bodyPr>
          <a:lstStyle/>
          <a:p>
            <a:pPr>
              <a:lnSpc>
                <a:spcPct val="110000"/>
              </a:lnSpc>
            </a:pPr>
            <a:r>
              <a:rPr lang="en-US" sz="1200" dirty="0"/>
              <a:t>We evaluated several data mining models for predicting the click-through rate. These models include: </a:t>
            </a:r>
          </a:p>
          <a:p>
            <a:pPr marL="342900" indent="-342900">
              <a:lnSpc>
                <a:spcPct val="110000"/>
              </a:lnSpc>
              <a:buFont typeface="Arial" panose="020B0604020202020204" pitchFamily="34" charset="0"/>
              <a:buChar char="•"/>
            </a:pPr>
            <a:r>
              <a:rPr lang="en-US" sz="1200" dirty="0"/>
              <a:t>Logistic Regression Classifier</a:t>
            </a:r>
          </a:p>
          <a:p>
            <a:pPr marL="342900" indent="-342900">
              <a:lnSpc>
                <a:spcPct val="110000"/>
              </a:lnSpc>
              <a:buFont typeface="Arial" panose="020B0604020202020204" pitchFamily="34" charset="0"/>
              <a:buChar char="•"/>
            </a:pPr>
            <a:r>
              <a:rPr lang="en-US" sz="1200" dirty="0"/>
              <a:t>K-Nearest Neighbors (KNN) Classifier</a:t>
            </a:r>
          </a:p>
          <a:p>
            <a:pPr marL="342900" indent="-342900">
              <a:lnSpc>
                <a:spcPct val="110000"/>
              </a:lnSpc>
              <a:buFont typeface="Arial" panose="020B0604020202020204" pitchFamily="34" charset="0"/>
              <a:buChar char="•"/>
            </a:pPr>
            <a:r>
              <a:rPr lang="en-US" sz="1200" dirty="0"/>
              <a:t>Decision Tree Classifier</a:t>
            </a:r>
          </a:p>
          <a:p>
            <a:pPr marL="342900" indent="-342900">
              <a:lnSpc>
                <a:spcPct val="110000"/>
              </a:lnSpc>
              <a:buFont typeface="Arial" panose="020B0604020202020204" pitchFamily="34" charset="0"/>
              <a:buChar char="•"/>
            </a:pPr>
            <a:r>
              <a:rPr lang="en-US" sz="1200" dirty="0"/>
              <a:t>Random Forest Classifier</a:t>
            </a:r>
          </a:p>
          <a:p>
            <a:pPr marL="342900" indent="-342900">
              <a:lnSpc>
                <a:spcPct val="110000"/>
              </a:lnSpc>
              <a:buFont typeface="Arial" panose="020B0604020202020204" pitchFamily="34" charset="0"/>
              <a:buChar char="•"/>
            </a:pPr>
            <a:r>
              <a:rPr lang="en-US" sz="1200" dirty="0"/>
              <a:t>Bagging Classifier</a:t>
            </a:r>
          </a:p>
          <a:p>
            <a:pPr marL="342900" indent="-342900">
              <a:lnSpc>
                <a:spcPct val="110000"/>
              </a:lnSpc>
              <a:buFont typeface="Arial" panose="020B0604020202020204" pitchFamily="34" charset="0"/>
              <a:buChar char="•"/>
            </a:pPr>
            <a:r>
              <a:rPr lang="en-US" sz="1200" dirty="0"/>
              <a:t>Stochastic Gradient Descent (SGD) Classifier </a:t>
            </a:r>
          </a:p>
          <a:p>
            <a:pPr marL="342900" indent="-342900">
              <a:lnSpc>
                <a:spcPct val="110000"/>
              </a:lnSpc>
              <a:buFont typeface="Arial" panose="020B0604020202020204" pitchFamily="34" charset="0"/>
              <a:buChar char="•"/>
            </a:pPr>
            <a:r>
              <a:rPr lang="en-US" sz="1200" dirty="0"/>
              <a:t>Gradient Boosting Classifier</a:t>
            </a:r>
          </a:p>
          <a:p>
            <a:pPr marL="342900" indent="-342900">
              <a:lnSpc>
                <a:spcPct val="110000"/>
              </a:lnSpc>
              <a:buFont typeface="Arial" panose="020B0604020202020204" pitchFamily="34" charset="0"/>
              <a:buChar char="•"/>
            </a:pPr>
            <a:r>
              <a:rPr lang="en-US" sz="1200" dirty="0"/>
              <a:t>Extreme Gradient Boosting (</a:t>
            </a:r>
            <a:r>
              <a:rPr lang="en-US" sz="1200" dirty="0" err="1"/>
              <a:t>XGBoost</a:t>
            </a:r>
            <a:r>
              <a:rPr lang="en-US" sz="1200" dirty="0"/>
              <a:t>) Classifier</a:t>
            </a:r>
          </a:p>
        </p:txBody>
      </p:sp>
      <p:pic>
        <p:nvPicPr>
          <p:cNvPr id="5" name="Picture 4" descr="Text&#10;&#10;Description automatically generated">
            <a:extLst>
              <a:ext uri="{FF2B5EF4-FFF2-40B4-BE49-F238E27FC236}">
                <a16:creationId xmlns:a16="http://schemas.microsoft.com/office/drawing/2014/main" id="{15634ABE-AB69-5255-9F94-8F7C66546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57" y="3730302"/>
            <a:ext cx="11447251" cy="3009139"/>
          </a:xfrm>
          <a:prstGeom prst="rect">
            <a:avLst/>
          </a:prstGeom>
        </p:spPr>
      </p:pic>
    </p:spTree>
    <p:extLst>
      <p:ext uri="{BB962C8B-B14F-4D97-AF65-F5344CB8AC3E}">
        <p14:creationId xmlns:p14="http://schemas.microsoft.com/office/powerpoint/2010/main" val="73020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45" name="Rectangle 44">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Rectangle 47">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64B14-A4E1-C950-B741-71CAB5F82942}"/>
              </a:ext>
            </a:extLst>
          </p:cNvPr>
          <p:cNvSpPr>
            <a:spLocks noGrp="1"/>
          </p:cNvSpPr>
          <p:nvPr>
            <p:ph type="title"/>
          </p:nvPr>
        </p:nvSpPr>
        <p:spPr>
          <a:xfrm>
            <a:off x="484552" y="365125"/>
            <a:ext cx="5022630" cy="2430030"/>
          </a:xfrm>
        </p:spPr>
        <p:txBody>
          <a:bodyPr>
            <a:normAutofit/>
          </a:bodyPr>
          <a:lstStyle/>
          <a:p>
            <a:r>
              <a:rPr lang="en" dirty="0"/>
              <a:t>Model Exploration</a:t>
            </a:r>
            <a:endParaRPr lang="en-US" dirty="0"/>
          </a:p>
        </p:txBody>
      </p:sp>
      <p:sp>
        <p:nvSpPr>
          <p:cNvPr id="3" name="Content Placeholder 2">
            <a:extLst>
              <a:ext uri="{FF2B5EF4-FFF2-40B4-BE49-F238E27FC236}">
                <a16:creationId xmlns:a16="http://schemas.microsoft.com/office/drawing/2014/main" id="{0E6388C1-51BC-FE82-9826-FCA04E27C444}"/>
              </a:ext>
            </a:extLst>
          </p:cNvPr>
          <p:cNvSpPr>
            <a:spLocks noGrp="1"/>
          </p:cNvSpPr>
          <p:nvPr>
            <p:ph idx="1"/>
          </p:nvPr>
        </p:nvSpPr>
        <p:spPr>
          <a:xfrm>
            <a:off x="6568195" y="420671"/>
            <a:ext cx="5224113" cy="3073027"/>
          </a:xfrm>
        </p:spPr>
        <p:txBody>
          <a:bodyPr>
            <a:noAutofit/>
          </a:bodyPr>
          <a:lstStyle/>
          <a:p>
            <a:pPr>
              <a:lnSpc>
                <a:spcPct val="110000"/>
              </a:lnSpc>
            </a:pPr>
            <a:r>
              <a:rPr lang="en-US" sz="1200" dirty="0"/>
              <a:t>We evaluated several data mining models for predicting the click-through rate. These models include: </a:t>
            </a:r>
          </a:p>
          <a:p>
            <a:pPr marL="342900" indent="-342900">
              <a:lnSpc>
                <a:spcPct val="110000"/>
              </a:lnSpc>
              <a:buFont typeface="Arial" panose="020B0604020202020204" pitchFamily="34" charset="0"/>
              <a:buChar char="•"/>
            </a:pPr>
            <a:r>
              <a:rPr lang="en-US" sz="1200" dirty="0"/>
              <a:t>Logistic Regression Classifier</a:t>
            </a:r>
          </a:p>
          <a:p>
            <a:pPr marL="342900" indent="-342900">
              <a:lnSpc>
                <a:spcPct val="110000"/>
              </a:lnSpc>
              <a:buFont typeface="Arial" panose="020B0604020202020204" pitchFamily="34" charset="0"/>
              <a:buChar char="•"/>
            </a:pPr>
            <a:r>
              <a:rPr lang="en-US" sz="1200" dirty="0"/>
              <a:t>K-Nearest Neighbors (KNN) Classifier</a:t>
            </a:r>
          </a:p>
          <a:p>
            <a:pPr marL="342900" indent="-342900">
              <a:lnSpc>
                <a:spcPct val="110000"/>
              </a:lnSpc>
              <a:buFont typeface="Arial" panose="020B0604020202020204" pitchFamily="34" charset="0"/>
              <a:buChar char="•"/>
            </a:pPr>
            <a:r>
              <a:rPr lang="en-US" sz="1200" dirty="0"/>
              <a:t>Decision Tree Classifier</a:t>
            </a:r>
          </a:p>
          <a:p>
            <a:pPr marL="342900" indent="-342900">
              <a:lnSpc>
                <a:spcPct val="110000"/>
              </a:lnSpc>
              <a:buFont typeface="Arial" panose="020B0604020202020204" pitchFamily="34" charset="0"/>
              <a:buChar char="•"/>
            </a:pPr>
            <a:r>
              <a:rPr lang="en-US" sz="1200" dirty="0"/>
              <a:t>Random Forest Classifier</a:t>
            </a:r>
          </a:p>
          <a:p>
            <a:pPr marL="342900" indent="-342900">
              <a:lnSpc>
                <a:spcPct val="110000"/>
              </a:lnSpc>
              <a:buFont typeface="Arial" panose="020B0604020202020204" pitchFamily="34" charset="0"/>
              <a:buChar char="•"/>
            </a:pPr>
            <a:r>
              <a:rPr lang="en-US" sz="1200" dirty="0"/>
              <a:t>Bagging Classifier</a:t>
            </a:r>
          </a:p>
          <a:p>
            <a:pPr marL="342900" indent="-342900">
              <a:lnSpc>
                <a:spcPct val="110000"/>
              </a:lnSpc>
              <a:buFont typeface="Arial" panose="020B0604020202020204" pitchFamily="34" charset="0"/>
              <a:buChar char="•"/>
            </a:pPr>
            <a:r>
              <a:rPr lang="en-US" sz="1200" dirty="0"/>
              <a:t>Stochastic Gradient Descent (SGD) Classifier </a:t>
            </a:r>
          </a:p>
          <a:p>
            <a:pPr marL="342900" indent="-342900">
              <a:lnSpc>
                <a:spcPct val="110000"/>
              </a:lnSpc>
              <a:buFont typeface="Arial" panose="020B0604020202020204" pitchFamily="34" charset="0"/>
              <a:buChar char="•"/>
            </a:pPr>
            <a:r>
              <a:rPr lang="en-US" sz="1200" dirty="0"/>
              <a:t>Gradient Boosting Classifier</a:t>
            </a:r>
          </a:p>
          <a:p>
            <a:pPr marL="342900" indent="-342900">
              <a:lnSpc>
                <a:spcPct val="110000"/>
              </a:lnSpc>
              <a:buFont typeface="Arial" panose="020B0604020202020204" pitchFamily="34" charset="0"/>
              <a:buChar char="•"/>
            </a:pPr>
            <a:r>
              <a:rPr lang="en-US" sz="1200" dirty="0"/>
              <a:t>Extreme Gradient Boosting (</a:t>
            </a:r>
            <a:r>
              <a:rPr lang="en-US" sz="1200" dirty="0" err="1"/>
              <a:t>XGBoost</a:t>
            </a:r>
            <a:r>
              <a:rPr lang="en-US" sz="1200" dirty="0"/>
              <a:t>) Classifier</a:t>
            </a:r>
          </a:p>
        </p:txBody>
      </p:sp>
      <p:pic>
        <p:nvPicPr>
          <p:cNvPr id="6" name="Picture 5" descr="Text&#10;&#10;Description automatically generated">
            <a:extLst>
              <a:ext uri="{FF2B5EF4-FFF2-40B4-BE49-F238E27FC236}">
                <a16:creationId xmlns:a16="http://schemas.microsoft.com/office/drawing/2014/main" id="{0555AF1B-D1D1-3EE2-6A6B-56F49EFA0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55" y="3666226"/>
            <a:ext cx="11627206" cy="2954941"/>
          </a:xfrm>
          <a:prstGeom prst="rect">
            <a:avLst/>
          </a:prstGeom>
        </p:spPr>
      </p:pic>
    </p:spTree>
    <p:extLst>
      <p:ext uri="{BB962C8B-B14F-4D97-AF65-F5344CB8AC3E}">
        <p14:creationId xmlns:p14="http://schemas.microsoft.com/office/powerpoint/2010/main" val="55271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20" name="Rectangle 19">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F7076-D9A1-E913-D05A-37AD512FAE76}"/>
              </a:ext>
            </a:extLst>
          </p:cNvPr>
          <p:cNvSpPr>
            <a:spLocks noGrp="1"/>
          </p:cNvSpPr>
          <p:nvPr>
            <p:ph type="title"/>
          </p:nvPr>
        </p:nvSpPr>
        <p:spPr>
          <a:xfrm>
            <a:off x="484552" y="365125"/>
            <a:ext cx="5022630" cy="2430030"/>
          </a:xfrm>
        </p:spPr>
        <p:txBody>
          <a:bodyPr>
            <a:normAutofit/>
          </a:bodyPr>
          <a:lstStyle/>
          <a:p>
            <a:r>
              <a:rPr lang="en"/>
              <a:t>Model Selection</a:t>
            </a:r>
            <a:endParaRPr lang="en-US" dirty="0"/>
          </a:p>
        </p:txBody>
      </p:sp>
      <p:sp>
        <p:nvSpPr>
          <p:cNvPr id="3" name="Content Placeholder 2">
            <a:extLst>
              <a:ext uri="{FF2B5EF4-FFF2-40B4-BE49-F238E27FC236}">
                <a16:creationId xmlns:a16="http://schemas.microsoft.com/office/drawing/2014/main" id="{97E1D473-D6AF-3793-2E4A-63A1684CDEB7}"/>
              </a:ext>
            </a:extLst>
          </p:cNvPr>
          <p:cNvSpPr>
            <a:spLocks noGrp="1"/>
          </p:cNvSpPr>
          <p:nvPr>
            <p:ph idx="1"/>
          </p:nvPr>
        </p:nvSpPr>
        <p:spPr>
          <a:xfrm>
            <a:off x="484552" y="3870613"/>
            <a:ext cx="5022630" cy="2306349"/>
          </a:xfrm>
        </p:spPr>
        <p:txBody>
          <a:bodyPr>
            <a:normAutofit/>
          </a:bodyPr>
          <a:lstStyle/>
          <a:p>
            <a:pPr>
              <a:lnSpc>
                <a:spcPct val="110000"/>
              </a:lnSpc>
            </a:pPr>
            <a:r>
              <a:rPr lang="en-US" sz="1100" dirty="0"/>
              <a:t>We also found that the Voting Classifier 1 combining Decision Tree, Random Forest, and Extreme Gradient Boosting classifiers displayed greater accuracy than the others </a:t>
            </a:r>
          </a:p>
          <a:p>
            <a:pPr marL="342900" indent="-342900">
              <a:lnSpc>
                <a:spcPct val="110000"/>
              </a:lnSpc>
              <a:buFont typeface="Arial" panose="020B0604020202020204" pitchFamily="34" charset="0"/>
              <a:buChar char="•"/>
            </a:pPr>
            <a:r>
              <a:rPr lang="en-US" sz="1100" dirty="0"/>
              <a:t>Decision Tree Classifier: A flowchart-like model of decisions used to predict the class of input.</a:t>
            </a:r>
          </a:p>
          <a:p>
            <a:pPr marL="342900" indent="-342900">
              <a:lnSpc>
                <a:spcPct val="110000"/>
              </a:lnSpc>
              <a:buFont typeface="Arial" panose="020B0604020202020204" pitchFamily="34" charset="0"/>
              <a:buChar char="•"/>
            </a:pPr>
            <a:r>
              <a:rPr lang="en-US" sz="1100" dirty="0"/>
              <a:t>Random Forest Classifier: Combines multiple decision trees to improve performance and reduce overfitting.</a:t>
            </a:r>
          </a:p>
          <a:p>
            <a:pPr marL="342900" indent="-342900">
              <a:lnSpc>
                <a:spcPct val="110000"/>
              </a:lnSpc>
              <a:buFont typeface="Arial" panose="020B0604020202020204" pitchFamily="34" charset="0"/>
              <a:buChar char="•"/>
            </a:pPr>
            <a:r>
              <a:rPr lang="en-US" sz="1100" dirty="0"/>
              <a:t>Extreme Gradient Boosting Classifier: Ensemble algorithm that combines weak models to create a strong model. Known for its speed and performance.</a:t>
            </a:r>
          </a:p>
        </p:txBody>
      </p:sp>
      <p:pic>
        <p:nvPicPr>
          <p:cNvPr id="7" name="Picture 6" descr="Chart, bar chart&#10;&#10;Description automatically generated">
            <a:extLst>
              <a:ext uri="{FF2B5EF4-FFF2-40B4-BE49-F238E27FC236}">
                <a16:creationId xmlns:a16="http://schemas.microsoft.com/office/drawing/2014/main" id="{78DE9DCD-6D2E-D13C-45C6-2BAC35EBF9B7}"/>
              </a:ext>
            </a:extLst>
          </p:cNvPr>
          <p:cNvPicPr>
            <a:picLocks noChangeAspect="1"/>
          </p:cNvPicPr>
          <p:nvPr/>
        </p:nvPicPr>
        <p:blipFill>
          <a:blip r:embed="rId2"/>
          <a:stretch>
            <a:fillRect/>
          </a:stretch>
        </p:blipFill>
        <p:spPr>
          <a:xfrm>
            <a:off x="6161531" y="1947528"/>
            <a:ext cx="6020176" cy="3582004"/>
          </a:xfrm>
          <a:prstGeom prst="rect">
            <a:avLst/>
          </a:prstGeom>
        </p:spPr>
      </p:pic>
    </p:spTree>
    <p:extLst>
      <p:ext uri="{BB962C8B-B14F-4D97-AF65-F5344CB8AC3E}">
        <p14:creationId xmlns:p14="http://schemas.microsoft.com/office/powerpoint/2010/main" val="70597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30" name="Rectangle 29">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Rectangle 32">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F7076-D9A1-E913-D05A-37AD512FAE76}"/>
              </a:ext>
            </a:extLst>
          </p:cNvPr>
          <p:cNvSpPr>
            <a:spLocks noGrp="1"/>
          </p:cNvSpPr>
          <p:nvPr>
            <p:ph type="title"/>
          </p:nvPr>
        </p:nvSpPr>
        <p:spPr>
          <a:xfrm>
            <a:off x="484552" y="365125"/>
            <a:ext cx="5022630" cy="2430030"/>
          </a:xfrm>
        </p:spPr>
        <p:txBody>
          <a:bodyPr>
            <a:normAutofit/>
          </a:bodyPr>
          <a:lstStyle/>
          <a:p>
            <a:r>
              <a:rPr lang="en"/>
              <a:t>Model Selection</a:t>
            </a:r>
            <a:endParaRPr lang="en-US" dirty="0"/>
          </a:p>
        </p:txBody>
      </p:sp>
      <p:sp>
        <p:nvSpPr>
          <p:cNvPr id="3" name="Content Placeholder 2">
            <a:extLst>
              <a:ext uri="{FF2B5EF4-FFF2-40B4-BE49-F238E27FC236}">
                <a16:creationId xmlns:a16="http://schemas.microsoft.com/office/drawing/2014/main" id="{97E1D473-D6AF-3793-2E4A-63A1684CDEB7}"/>
              </a:ext>
            </a:extLst>
          </p:cNvPr>
          <p:cNvSpPr>
            <a:spLocks noGrp="1"/>
          </p:cNvSpPr>
          <p:nvPr>
            <p:ph idx="1"/>
          </p:nvPr>
        </p:nvSpPr>
        <p:spPr>
          <a:xfrm>
            <a:off x="484552" y="3870613"/>
            <a:ext cx="5022630" cy="2306349"/>
          </a:xfrm>
        </p:spPr>
        <p:txBody>
          <a:bodyPr>
            <a:normAutofit/>
          </a:bodyPr>
          <a:lstStyle/>
          <a:p>
            <a:pPr>
              <a:lnSpc>
                <a:spcPct val="110000"/>
              </a:lnSpc>
            </a:pPr>
            <a:r>
              <a:rPr lang="en-US" sz="1100" dirty="0"/>
              <a:t>We also found that the Voting Classifier 2 combining Logistic Regression, Random Forest, and Stochastic Gradient Descent (SGD) classifiers displayed greater accuracy than the others </a:t>
            </a:r>
          </a:p>
          <a:p>
            <a:pPr marL="342900" indent="-342900">
              <a:lnSpc>
                <a:spcPct val="110000"/>
              </a:lnSpc>
              <a:buFont typeface="Arial" panose="020B0604020202020204" pitchFamily="34" charset="0"/>
              <a:buChar char="•"/>
            </a:pPr>
            <a:r>
              <a:rPr lang="en-US" sz="1050" dirty="0"/>
              <a:t>Logistic Regression (LR) is a linear classification model that is easy to interpret and computationally efficient. It is particularly effective for binary classification problems such as predicting click-through rates. </a:t>
            </a:r>
          </a:p>
          <a:p>
            <a:pPr marL="342900" indent="-342900">
              <a:lnSpc>
                <a:spcPct val="110000"/>
              </a:lnSpc>
              <a:buFont typeface="Arial" panose="020B0604020202020204" pitchFamily="34" charset="0"/>
              <a:buChar char="•"/>
            </a:pPr>
            <a:r>
              <a:rPr lang="en-US" sz="1100" dirty="0"/>
              <a:t>Random Forest Classifier: Combines multiple decision trees to improve performance and reduce overfitting.</a:t>
            </a:r>
          </a:p>
          <a:p>
            <a:pPr marL="342900" indent="-342900">
              <a:lnSpc>
                <a:spcPct val="110000"/>
              </a:lnSpc>
              <a:buFont typeface="Arial" panose="020B0604020202020204" pitchFamily="34" charset="0"/>
              <a:buChar char="•"/>
            </a:pPr>
            <a:r>
              <a:rPr lang="en-US" sz="1050" dirty="0"/>
              <a:t>Stochastic Gradient Descent (SGD) is a popular optimization algorithm that can handle large datasets with high dimensionality.</a:t>
            </a:r>
            <a:endParaRPr lang="en-US" sz="1100" dirty="0"/>
          </a:p>
        </p:txBody>
      </p:sp>
      <p:pic>
        <p:nvPicPr>
          <p:cNvPr id="6" name="Picture 5">
            <a:extLst>
              <a:ext uri="{FF2B5EF4-FFF2-40B4-BE49-F238E27FC236}">
                <a16:creationId xmlns:a16="http://schemas.microsoft.com/office/drawing/2014/main" id="{C14E7F65-BF29-BB7D-50F3-AF116F50E557}"/>
              </a:ext>
            </a:extLst>
          </p:cNvPr>
          <p:cNvPicPr>
            <a:picLocks noChangeAspect="1"/>
          </p:cNvPicPr>
          <p:nvPr/>
        </p:nvPicPr>
        <p:blipFill>
          <a:blip r:embed="rId2"/>
          <a:stretch>
            <a:fillRect/>
          </a:stretch>
        </p:blipFill>
        <p:spPr>
          <a:xfrm>
            <a:off x="6177014" y="1863858"/>
            <a:ext cx="5782324" cy="3642862"/>
          </a:xfrm>
          <a:prstGeom prst="rect">
            <a:avLst/>
          </a:prstGeom>
        </p:spPr>
      </p:pic>
    </p:spTree>
    <p:extLst>
      <p:ext uri="{BB962C8B-B14F-4D97-AF65-F5344CB8AC3E}">
        <p14:creationId xmlns:p14="http://schemas.microsoft.com/office/powerpoint/2010/main" val="3610965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7530F-33C0-8203-47D6-24AD0E98D822}"/>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Model Evaluation</a:t>
            </a:r>
          </a:p>
        </p:txBody>
      </p:sp>
      <p:grpSp>
        <p:nvGrpSpPr>
          <p:cNvPr id="45" name="Group 44">
            <a:extLst>
              <a:ext uri="{FF2B5EF4-FFF2-40B4-BE49-F238E27FC236}">
                <a16:creationId xmlns:a16="http://schemas.microsoft.com/office/drawing/2014/main" id="{6FFBF572-8808-46CB-96B5-5843F06CA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55806"/>
            <a:ext cx="3047998" cy="2302193"/>
            <a:chOff x="6096002" y="-9073"/>
            <a:chExt cx="6095998" cy="6867073"/>
          </a:xfrm>
        </p:grpSpPr>
        <p:sp>
          <p:nvSpPr>
            <p:cNvPr id="46" name="Rectangle 45">
              <a:extLst>
                <a:ext uri="{FF2B5EF4-FFF2-40B4-BE49-F238E27FC236}">
                  <a16:creationId xmlns:a16="http://schemas.microsoft.com/office/drawing/2014/main" id="{DE11730E-ABFC-4382-B90A-07A8BA40D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Rectangle 46">
              <a:extLst>
                <a:ext uri="{FF2B5EF4-FFF2-40B4-BE49-F238E27FC236}">
                  <a16:creationId xmlns:a16="http://schemas.microsoft.com/office/drawing/2014/main" id="{1AC86C0A-840C-4F79-8B5B-41F64C190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pic>
        <p:nvPicPr>
          <p:cNvPr id="9" name="Picture 8">
            <a:extLst>
              <a:ext uri="{FF2B5EF4-FFF2-40B4-BE49-F238E27FC236}">
                <a16:creationId xmlns:a16="http://schemas.microsoft.com/office/drawing/2014/main" id="{D8F92EE8-BAC5-E8C1-425E-D0A527B1E390}"/>
              </a:ext>
            </a:extLst>
          </p:cNvPr>
          <p:cNvPicPr>
            <a:picLocks noChangeAspect="1"/>
          </p:cNvPicPr>
          <p:nvPr/>
        </p:nvPicPr>
        <p:blipFill>
          <a:blip r:embed="rId2"/>
          <a:stretch>
            <a:fillRect/>
          </a:stretch>
        </p:blipFill>
        <p:spPr>
          <a:xfrm>
            <a:off x="8261037" y="1430704"/>
            <a:ext cx="3930963" cy="3007186"/>
          </a:xfrm>
          <a:prstGeom prst="rect">
            <a:avLst/>
          </a:prstGeom>
        </p:spPr>
      </p:pic>
      <p:pic>
        <p:nvPicPr>
          <p:cNvPr id="7" name="Picture 6">
            <a:extLst>
              <a:ext uri="{FF2B5EF4-FFF2-40B4-BE49-F238E27FC236}">
                <a16:creationId xmlns:a16="http://schemas.microsoft.com/office/drawing/2014/main" id="{37451E03-088C-3BFB-C535-828D3907AC02}"/>
              </a:ext>
            </a:extLst>
          </p:cNvPr>
          <p:cNvPicPr>
            <a:picLocks noChangeAspect="1"/>
          </p:cNvPicPr>
          <p:nvPr/>
        </p:nvPicPr>
        <p:blipFill>
          <a:blip r:embed="rId3"/>
          <a:stretch>
            <a:fillRect/>
          </a:stretch>
        </p:blipFill>
        <p:spPr>
          <a:xfrm>
            <a:off x="4057082" y="1435617"/>
            <a:ext cx="3930963" cy="2997359"/>
          </a:xfrm>
          <a:prstGeom prst="rect">
            <a:avLst/>
          </a:prstGeom>
        </p:spPr>
      </p:pic>
    </p:spTree>
    <p:extLst>
      <p:ext uri="{BB962C8B-B14F-4D97-AF65-F5344CB8AC3E}">
        <p14:creationId xmlns:p14="http://schemas.microsoft.com/office/powerpoint/2010/main" val="3425936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47853-BC91-EBFA-4EB3-A53AC0B8F990}"/>
              </a:ext>
            </a:extLst>
          </p:cNvPr>
          <p:cNvSpPr>
            <a:spLocks noGrp="1"/>
          </p:cNvSpPr>
          <p:nvPr>
            <p:ph type="title"/>
          </p:nvPr>
        </p:nvSpPr>
        <p:spPr>
          <a:xfrm>
            <a:off x="146222" y="365125"/>
            <a:ext cx="2689847" cy="3938518"/>
          </a:xfrm>
        </p:spPr>
        <p:txBody>
          <a:bodyPr>
            <a:normAutofit/>
          </a:bodyPr>
          <a:lstStyle/>
          <a:p>
            <a:r>
              <a:rPr lang="en-US" sz="3200"/>
              <a:t>Project Results</a:t>
            </a:r>
          </a:p>
        </p:txBody>
      </p:sp>
      <p:grpSp>
        <p:nvGrpSpPr>
          <p:cNvPr id="29" name="Group 28">
            <a:extLst>
              <a:ext uri="{FF2B5EF4-FFF2-40B4-BE49-F238E27FC236}">
                <a16:creationId xmlns:a16="http://schemas.microsoft.com/office/drawing/2014/main" id="{E5CD2E8B-968C-4DDC-9470-260B5DA13D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2778"/>
            <a:ext cx="3047997" cy="2285222"/>
            <a:chOff x="0" y="3438071"/>
            <a:chExt cx="3047997" cy="3429000"/>
          </a:xfrm>
        </p:grpSpPr>
        <p:sp>
          <p:nvSpPr>
            <p:cNvPr id="30" name="Rectangle 29">
              <a:extLst>
                <a:ext uri="{FF2B5EF4-FFF2-40B4-BE49-F238E27FC236}">
                  <a16:creationId xmlns:a16="http://schemas.microsoft.com/office/drawing/2014/main" id="{54940AF6-4BB8-4A24-9BCA-B088F02BD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4AD7D5E-CDD6-4468-9F5F-6802387A9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1" name="Content Placeholder 2">
            <a:extLst>
              <a:ext uri="{FF2B5EF4-FFF2-40B4-BE49-F238E27FC236}">
                <a16:creationId xmlns:a16="http://schemas.microsoft.com/office/drawing/2014/main" id="{C902DD27-4100-3161-C2ED-7DCA95CF76B2}"/>
              </a:ext>
            </a:extLst>
          </p:cNvPr>
          <p:cNvGraphicFramePr>
            <a:graphicFrameLocks noGrp="1"/>
          </p:cNvGraphicFramePr>
          <p:nvPr>
            <p:ph idx="1"/>
            <p:extLst>
              <p:ext uri="{D42A27DB-BD31-4B8C-83A1-F6EECF244321}">
                <p14:modId xmlns:p14="http://schemas.microsoft.com/office/powerpoint/2010/main" val="2482324450"/>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09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1C28-F3B6-B505-E835-09BA5D1C0C88}"/>
              </a:ext>
            </a:extLst>
          </p:cNvPr>
          <p:cNvSpPr>
            <a:spLocks noGrp="1"/>
          </p:cNvSpPr>
          <p:nvPr>
            <p:ph type="title"/>
          </p:nvPr>
        </p:nvSpPr>
        <p:spPr/>
        <p:txBody>
          <a:bodyPr/>
          <a:lstStyle/>
          <a:p>
            <a:r>
              <a:rPr lang="en-US" sz="5400" dirty="0"/>
              <a:t>Table of Contents</a:t>
            </a:r>
            <a:endParaRPr lang="en-US" dirty="0"/>
          </a:p>
        </p:txBody>
      </p:sp>
      <p:graphicFrame>
        <p:nvGraphicFramePr>
          <p:cNvPr id="6" name="Content Placeholder 3">
            <a:extLst>
              <a:ext uri="{FF2B5EF4-FFF2-40B4-BE49-F238E27FC236}">
                <a16:creationId xmlns:a16="http://schemas.microsoft.com/office/drawing/2014/main" id="{B1FE0387-A42E-601C-5294-C1B5D9DC4780}"/>
              </a:ext>
            </a:extLst>
          </p:cNvPr>
          <p:cNvGraphicFramePr>
            <a:graphicFrameLocks noGrp="1"/>
          </p:cNvGraphicFramePr>
          <p:nvPr>
            <p:ph idx="1"/>
          </p:nvPr>
        </p:nvGraphicFramePr>
        <p:xfrm>
          <a:off x="484552" y="2576513"/>
          <a:ext cx="10869248"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803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AEA2F71E-E88B-4447-A855-897A91612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217D5-6C3B-3887-2081-C81AAE3D4C01}"/>
              </a:ext>
            </a:extLst>
          </p:cNvPr>
          <p:cNvSpPr>
            <a:spLocks noGrp="1"/>
          </p:cNvSpPr>
          <p:nvPr>
            <p:ph type="title"/>
          </p:nvPr>
        </p:nvSpPr>
        <p:spPr>
          <a:xfrm>
            <a:off x="484188" y="481035"/>
            <a:ext cx="5071550" cy="5811423"/>
          </a:xfrm>
        </p:spPr>
        <p:txBody>
          <a:bodyPr anchor="ctr">
            <a:normAutofit/>
          </a:bodyPr>
          <a:lstStyle/>
          <a:p>
            <a:r>
              <a:rPr lang="en-US" dirty="0"/>
              <a:t>Key Findings</a:t>
            </a:r>
          </a:p>
        </p:txBody>
      </p:sp>
      <p:graphicFrame>
        <p:nvGraphicFramePr>
          <p:cNvPr id="5" name="Content Placeholder 2">
            <a:extLst>
              <a:ext uri="{FF2B5EF4-FFF2-40B4-BE49-F238E27FC236}">
                <a16:creationId xmlns:a16="http://schemas.microsoft.com/office/drawing/2014/main" id="{8BBCD186-DDF8-EAB8-5527-3CFE422D88E2}"/>
              </a:ext>
            </a:extLst>
          </p:cNvPr>
          <p:cNvGraphicFramePr>
            <a:graphicFrameLocks noGrp="1"/>
          </p:cNvGraphicFramePr>
          <p:nvPr>
            <p:ph idx="1"/>
            <p:extLst>
              <p:ext uri="{D42A27DB-BD31-4B8C-83A1-F6EECF244321}">
                <p14:modId xmlns:p14="http://schemas.microsoft.com/office/powerpoint/2010/main" val="2888180351"/>
              </p:ext>
            </p:extLst>
          </p:nvPr>
        </p:nvGraphicFramePr>
        <p:xfrm>
          <a:off x="6445526" y="591378"/>
          <a:ext cx="5262286" cy="558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079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DFE94-3441-E09C-CF14-794E038DC033}"/>
              </a:ext>
            </a:extLst>
          </p:cNvPr>
          <p:cNvSpPr>
            <a:spLocks noGrp="1"/>
          </p:cNvSpPr>
          <p:nvPr>
            <p:ph type="title"/>
          </p:nvPr>
        </p:nvSpPr>
        <p:spPr>
          <a:xfrm>
            <a:off x="146222" y="365125"/>
            <a:ext cx="2689847" cy="2783592"/>
          </a:xfrm>
        </p:spPr>
        <p:txBody>
          <a:bodyPr>
            <a:normAutofit/>
          </a:bodyPr>
          <a:lstStyle/>
          <a:p>
            <a:r>
              <a:rPr lang="en-US" sz="3000"/>
              <a:t>Potential Improvements</a:t>
            </a:r>
          </a:p>
        </p:txBody>
      </p:sp>
      <p:grpSp>
        <p:nvGrpSpPr>
          <p:cNvPr id="13" name="Group 12">
            <a:extLst>
              <a:ext uri="{FF2B5EF4-FFF2-40B4-BE49-F238E27FC236}">
                <a16:creationId xmlns:a16="http://schemas.microsoft.com/office/drawing/2014/main" id="{D637F229-3203-4783-BAA9-C5F4AE136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29000"/>
            <a:chOff x="0" y="3438071"/>
            <a:chExt cx="3047997" cy="3429000"/>
          </a:xfrm>
        </p:grpSpPr>
        <p:sp>
          <p:nvSpPr>
            <p:cNvPr id="14" name="Rectangle 13">
              <a:extLst>
                <a:ext uri="{FF2B5EF4-FFF2-40B4-BE49-F238E27FC236}">
                  <a16:creationId xmlns:a16="http://schemas.microsoft.com/office/drawing/2014/main" id="{258ED267-CBD7-48CA-8FBD-FC65502AA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5AB1F4-1BAE-422B-9787-CAC85DB0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918928F5-F8A1-57E7-3F3A-6B43DB06E057}"/>
              </a:ext>
            </a:extLst>
          </p:cNvPr>
          <p:cNvGraphicFramePr>
            <a:graphicFrameLocks noGrp="1"/>
          </p:cNvGraphicFramePr>
          <p:nvPr>
            <p:ph idx="1"/>
            <p:extLst>
              <p:ext uri="{D42A27DB-BD31-4B8C-83A1-F6EECF244321}">
                <p14:modId xmlns:p14="http://schemas.microsoft.com/office/powerpoint/2010/main" val="490118697"/>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44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FB8D577-336D-4DE0-B777-3D6C33218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ABDAAA3-C067-40DD-B017-DF7D5068BE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95998" cy="3429000"/>
            <a:chOff x="6096002" y="-9073"/>
            <a:chExt cx="6095998" cy="6867073"/>
          </a:xfrm>
        </p:grpSpPr>
        <p:sp>
          <p:nvSpPr>
            <p:cNvPr id="14" name="Rectangle 13">
              <a:extLst>
                <a:ext uri="{FF2B5EF4-FFF2-40B4-BE49-F238E27FC236}">
                  <a16:creationId xmlns:a16="http://schemas.microsoft.com/office/drawing/2014/main" id="{B1EED8C3-EE63-42CE-BB12-AABCB9AE6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EFE36E-C601-44B8-82B8-52F97EE93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B9070-8F8F-665C-4071-1C9F26984633}"/>
              </a:ext>
            </a:extLst>
          </p:cNvPr>
          <p:cNvSpPr>
            <a:spLocks noGrp="1"/>
          </p:cNvSpPr>
          <p:nvPr>
            <p:ph type="title"/>
          </p:nvPr>
        </p:nvSpPr>
        <p:spPr>
          <a:xfrm>
            <a:off x="484554" y="554893"/>
            <a:ext cx="10769600" cy="2547816"/>
          </a:xfrm>
        </p:spPr>
        <p:txBody>
          <a:bodyPr vert="horz" lIns="91440" tIns="45720" rIns="91440" bIns="45720" rtlCol="0" anchor="b">
            <a:normAutofit/>
          </a:bodyPr>
          <a:lstStyle/>
          <a:p>
            <a:r>
              <a:rPr lang="en-US" dirty="0"/>
              <a:t>Thank You!</a:t>
            </a:r>
            <a:endParaRPr lang="en-US"/>
          </a:p>
        </p:txBody>
      </p:sp>
      <p:pic>
        <p:nvPicPr>
          <p:cNvPr id="6" name="Graphic 5" descr="Handshake">
            <a:extLst>
              <a:ext uri="{FF2B5EF4-FFF2-40B4-BE49-F238E27FC236}">
                <a16:creationId xmlns:a16="http://schemas.microsoft.com/office/drawing/2014/main" id="{361A2FEA-ADF7-9851-0302-AB67AC9499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07185" y="3657185"/>
            <a:ext cx="2645921" cy="2645921"/>
          </a:xfrm>
          <a:prstGeom prst="rect">
            <a:avLst/>
          </a:prstGeom>
        </p:spPr>
      </p:pic>
    </p:spTree>
    <p:extLst>
      <p:ext uri="{BB962C8B-B14F-4D97-AF65-F5344CB8AC3E}">
        <p14:creationId xmlns:p14="http://schemas.microsoft.com/office/powerpoint/2010/main" val="317890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E740C1-962F-1949-E4FB-93259543D54B}"/>
              </a:ext>
            </a:extLst>
          </p:cNvPr>
          <p:cNvSpPr>
            <a:spLocks noGrp="1"/>
          </p:cNvSpPr>
          <p:nvPr>
            <p:ph type="title"/>
          </p:nvPr>
        </p:nvSpPr>
        <p:spPr>
          <a:xfrm>
            <a:off x="484552" y="365125"/>
            <a:ext cx="10869248" cy="1570831"/>
          </a:xfrm>
        </p:spPr>
        <p:txBody>
          <a:bodyPr>
            <a:normAutofit/>
          </a:bodyPr>
          <a:lstStyle/>
          <a:p>
            <a:r>
              <a:rPr lang="en-US"/>
              <a:t>Project Overview</a:t>
            </a:r>
            <a:endParaRPr lang="en-US" dirty="0"/>
          </a:p>
        </p:txBody>
      </p:sp>
      <p:graphicFrame>
        <p:nvGraphicFramePr>
          <p:cNvPr id="33" name="Content Placeholder 3">
            <a:extLst>
              <a:ext uri="{FF2B5EF4-FFF2-40B4-BE49-F238E27FC236}">
                <a16:creationId xmlns:a16="http://schemas.microsoft.com/office/drawing/2014/main" id="{7AF99517-A10C-D23C-6039-B16308C25FD1}"/>
              </a:ext>
            </a:extLst>
          </p:cNvPr>
          <p:cNvGraphicFramePr/>
          <p:nvPr>
            <p:extLst>
              <p:ext uri="{D42A27DB-BD31-4B8C-83A1-F6EECF244321}">
                <p14:modId xmlns:p14="http://schemas.microsoft.com/office/powerpoint/2010/main" val="588074656"/>
              </p:ext>
            </p:extLst>
          </p:nvPr>
        </p:nvGraphicFramePr>
        <p:xfrm>
          <a:off x="427383" y="2713383"/>
          <a:ext cx="11380304" cy="3414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995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0F27E6-22A7-B094-8859-FC184A1B21D9}"/>
              </a:ext>
            </a:extLst>
          </p:cNvPr>
          <p:cNvSpPr>
            <a:spLocks noGrp="1"/>
          </p:cNvSpPr>
          <p:nvPr>
            <p:ph type="title"/>
          </p:nvPr>
        </p:nvSpPr>
        <p:spPr>
          <a:xfrm>
            <a:off x="484552" y="365125"/>
            <a:ext cx="10869248" cy="1570831"/>
          </a:xfrm>
        </p:spPr>
        <p:txBody>
          <a:bodyPr>
            <a:normAutofit/>
          </a:bodyPr>
          <a:lstStyle/>
          <a:p>
            <a:r>
              <a:rPr lang="en-US" dirty="0"/>
              <a:t>Problem Setting</a:t>
            </a:r>
          </a:p>
        </p:txBody>
      </p:sp>
      <p:graphicFrame>
        <p:nvGraphicFramePr>
          <p:cNvPr id="5" name="Content Placeholder 2">
            <a:extLst>
              <a:ext uri="{FF2B5EF4-FFF2-40B4-BE49-F238E27FC236}">
                <a16:creationId xmlns:a16="http://schemas.microsoft.com/office/drawing/2014/main" id="{F7D27B48-3B2F-0253-E403-239AF340398B}"/>
              </a:ext>
            </a:extLst>
          </p:cNvPr>
          <p:cNvGraphicFramePr>
            <a:graphicFrameLocks noGrp="1"/>
          </p:cNvGraphicFramePr>
          <p:nvPr>
            <p:ph idx="1"/>
            <p:extLst>
              <p:ext uri="{D42A27DB-BD31-4B8C-83A1-F6EECF244321}">
                <p14:modId xmlns:p14="http://schemas.microsoft.com/office/powerpoint/2010/main" val="3682838134"/>
              </p:ext>
            </p:extLst>
          </p:nvPr>
        </p:nvGraphicFramePr>
        <p:xfrm>
          <a:off x="427383" y="2713383"/>
          <a:ext cx="11380304" cy="3414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42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9525-2150-3B21-C80E-4E5D7287EEB6}"/>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9F3D8DE2-403C-B36F-DBB3-072D0F8B13C2}"/>
              </a:ext>
            </a:extLst>
          </p:cNvPr>
          <p:cNvSpPr>
            <a:spLocks noGrp="1"/>
          </p:cNvSpPr>
          <p:nvPr>
            <p:ph idx="1"/>
          </p:nvPr>
        </p:nvSpPr>
        <p:spPr/>
        <p:txBody>
          <a:bodyPr/>
          <a:lstStyle/>
          <a:p>
            <a:r>
              <a:rPr lang="en-US" sz="2000" dirty="0">
                <a:latin typeface="Sohne"/>
              </a:rPr>
              <a:t>Predict if a user will click on an ad or not, based on available features</a:t>
            </a:r>
          </a:p>
          <a:p>
            <a:r>
              <a:rPr lang="en-US" sz="2000" dirty="0">
                <a:latin typeface="Sohne"/>
              </a:rPr>
              <a:t>This will be done by analyzing the user's view log, ad impression, and user data to determine the probability of a click in the next 7 days.</a:t>
            </a:r>
          </a:p>
          <a:p>
            <a:r>
              <a:rPr lang="en-US" sz="2000" dirty="0">
                <a:latin typeface="Sohne"/>
              </a:rPr>
              <a:t>Our objective is to develop a robust model with high accuracy and low error</a:t>
            </a:r>
          </a:p>
          <a:p>
            <a:r>
              <a:rPr lang="en-US" sz="2000" dirty="0">
                <a:latin typeface="Sohne"/>
              </a:rPr>
              <a:t>Evaluation metrics considered for measuring the performance of the model are Accuracy, Precision, Recall, F1-score, and AUC-ROC</a:t>
            </a:r>
          </a:p>
          <a:p>
            <a:endParaRPr lang="en-US" dirty="0"/>
          </a:p>
        </p:txBody>
      </p:sp>
    </p:spTree>
    <p:extLst>
      <p:ext uri="{BB962C8B-B14F-4D97-AF65-F5344CB8AC3E}">
        <p14:creationId xmlns:p14="http://schemas.microsoft.com/office/powerpoint/2010/main" val="233959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7AB9-0993-4DE2-F5B9-C20CF682E908}"/>
              </a:ext>
            </a:extLst>
          </p:cNvPr>
          <p:cNvSpPr>
            <a:spLocks noGrp="1"/>
          </p:cNvSpPr>
          <p:nvPr>
            <p:ph type="title"/>
          </p:nvPr>
        </p:nvSpPr>
        <p:spPr/>
        <p:txBody>
          <a:bodyPr/>
          <a:lstStyle/>
          <a:p>
            <a:r>
              <a:rPr lang="en-US" dirty="0"/>
              <a:t>Data Sources</a:t>
            </a:r>
          </a:p>
        </p:txBody>
      </p:sp>
      <p:graphicFrame>
        <p:nvGraphicFramePr>
          <p:cNvPr id="13" name="Content Placeholder 2">
            <a:extLst>
              <a:ext uri="{FF2B5EF4-FFF2-40B4-BE49-F238E27FC236}">
                <a16:creationId xmlns:a16="http://schemas.microsoft.com/office/drawing/2014/main" id="{9D902B8E-7AD0-57AC-C528-5FF392B8E4BC}"/>
              </a:ext>
            </a:extLst>
          </p:cNvPr>
          <p:cNvGraphicFramePr>
            <a:graphicFrameLocks noGrp="1"/>
          </p:cNvGraphicFramePr>
          <p:nvPr>
            <p:ph idx="1"/>
          </p:nvPr>
        </p:nvGraphicFramePr>
        <p:xfrm>
          <a:off x="484552" y="2576513"/>
          <a:ext cx="10869248"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46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D03E60-6F40-4141-A981-B061EA33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2EB7E5-B231-4A9C-A185-467EC1182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6763E-8D7F-B46E-BED1-EF49FA739B53}"/>
              </a:ext>
            </a:extLst>
          </p:cNvPr>
          <p:cNvSpPr>
            <a:spLocks noGrp="1"/>
          </p:cNvSpPr>
          <p:nvPr>
            <p:ph type="title"/>
          </p:nvPr>
        </p:nvSpPr>
        <p:spPr>
          <a:xfrm>
            <a:off x="484552" y="365125"/>
            <a:ext cx="10869248" cy="2566497"/>
          </a:xfrm>
        </p:spPr>
        <p:txBody>
          <a:bodyPr>
            <a:normAutofit/>
          </a:bodyPr>
          <a:lstStyle/>
          <a:p>
            <a:r>
              <a:rPr lang="en-US" dirty="0"/>
              <a:t>Data Description</a:t>
            </a:r>
          </a:p>
        </p:txBody>
      </p:sp>
      <p:grpSp>
        <p:nvGrpSpPr>
          <p:cNvPr id="16" name="Group 15">
            <a:extLst>
              <a:ext uri="{FF2B5EF4-FFF2-40B4-BE49-F238E27FC236}">
                <a16:creationId xmlns:a16="http://schemas.microsoft.com/office/drawing/2014/main" id="{EE118C08-8B55-40E3-9CEC-FBF3E7856D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8998"/>
            <a:ext cx="6095998" cy="3429001"/>
            <a:chOff x="6096002" y="-9073"/>
            <a:chExt cx="6095998" cy="6867073"/>
          </a:xfrm>
        </p:grpSpPr>
        <p:sp>
          <p:nvSpPr>
            <p:cNvPr id="17" name="Rectangle 16">
              <a:extLst>
                <a:ext uri="{FF2B5EF4-FFF2-40B4-BE49-F238E27FC236}">
                  <a16:creationId xmlns:a16="http://schemas.microsoft.com/office/drawing/2014/main" id="{5491841E-34C3-4260-9589-F78AE5FE2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1B3BAE-A5DE-4215-8FBA-A815A0429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Table 6">
            <a:extLst>
              <a:ext uri="{FF2B5EF4-FFF2-40B4-BE49-F238E27FC236}">
                <a16:creationId xmlns:a16="http://schemas.microsoft.com/office/drawing/2014/main" id="{F99A6D03-4541-75F5-C1A1-74C921365BB4}"/>
              </a:ext>
            </a:extLst>
          </p:cNvPr>
          <p:cNvGraphicFramePr>
            <a:graphicFrameLocks noGrp="1"/>
          </p:cNvGraphicFramePr>
          <p:nvPr>
            <p:ph idx="1"/>
            <p:extLst>
              <p:ext uri="{D42A27DB-BD31-4B8C-83A1-F6EECF244321}">
                <p14:modId xmlns:p14="http://schemas.microsoft.com/office/powerpoint/2010/main" val="3143338235"/>
              </p:ext>
            </p:extLst>
          </p:nvPr>
        </p:nvGraphicFramePr>
        <p:xfrm>
          <a:off x="866933" y="3560616"/>
          <a:ext cx="4362132" cy="731520"/>
        </p:xfrm>
        <a:graphic>
          <a:graphicData uri="http://schemas.openxmlformats.org/drawingml/2006/table">
            <a:tbl>
              <a:tblPr firstRow="1" bandRow="1">
                <a:tableStyleId>{073A0DAA-6AF3-43AB-8588-CEC1D06C72B9}</a:tableStyleId>
              </a:tblPr>
              <a:tblGrid>
                <a:gridCol w="2181066">
                  <a:extLst>
                    <a:ext uri="{9D8B030D-6E8A-4147-A177-3AD203B41FA5}">
                      <a16:colId xmlns:a16="http://schemas.microsoft.com/office/drawing/2014/main" val="2798072731"/>
                    </a:ext>
                  </a:extLst>
                </a:gridCol>
                <a:gridCol w="2181066">
                  <a:extLst>
                    <a:ext uri="{9D8B030D-6E8A-4147-A177-3AD203B41FA5}">
                      <a16:colId xmlns:a16="http://schemas.microsoft.com/office/drawing/2014/main" val="1278273263"/>
                    </a:ext>
                  </a:extLst>
                </a:gridCol>
              </a:tblGrid>
              <a:tr h="360117">
                <a:tc>
                  <a:txBody>
                    <a:bodyPr/>
                    <a:lstStyle/>
                    <a:p>
                      <a:r>
                        <a:rPr lang="en-US" dirty="0"/>
                        <a:t>Rows</a:t>
                      </a:r>
                    </a:p>
                  </a:txBody>
                  <a:tcPr/>
                </a:tc>
                <a:tc>
                  <a:txBody>
                    <a:bodyPr/>
                    <a:lstStyle/>
                    <a:p>
                      <a:r>
                        <a:rPr lang="en-US" dirty="0"/>
                        <a:t>Columns</a:t>
                      </a:r>
                    </a:p>
                  </a:txBody>
                  <a:tcPr/>
                </a:tc>
                <a:extLst>
                  <a:ext uri="{0D108BD9-81ED-4DB2-BD59-A6C34878D82A}">
                    <a16:rowId xmlns:a16="http://schemas.microsoft.com/office/drawing/2014/main" val="4069942288"/>
                  </a:ext>
                </a:extLst>
              </a:tr>
              <a:tr h="360117">
                <a:tc>
                  <a:txBody>
                    <a:bodyPr/>
                    <a:lstStyle/>
                    <a:p>
                      <a:r>
                        <a:rPr lang="en-US" dirty="0"/>
                        <a:t>4,63,291</a:t>
                      </a:r>
                    </a:p>
                  </a:txBody>
                  <a:tcPr/>
                </a:tc>
                <a:tc>
                  <a:txBody>
                    <a:bodyPr/>
                    <a:lstStyle/>
                    <a:p>
                      <a:r>
                        <a:rPr lang="en-US" dirty="0"/>
                        <a:t>15</a:t>
                      </a:r>
                    </a:p>
                  </a:txBody>
                  <a:tcPr/>
                </a:tc>
                <a:extLst>
                  <a:ext uri="{0D108BD9-81ED-4DB2-BD59-A6C34878D82A}">
                    <a16:rowId xmlns:a16="http://schemas.microsoft.com/office/drawing/2014/main" val="3797405192"/>
                  </a:ext>
                </a:extLst>
              </a:tr>
            </a:tbl>
          </a:graphicData>
        </a:graphic>
      </p:graphicFrame>
      <p:pic>
        <p:nvPicPr>
          <p:cNvPr id="5" name="Content Placeholder 4" descr="Table&#10;&#10;Description automatically generated">
            <a:extLst>
              <a:ext uri="{FF2B5EF4-FFF2-40B4-BE49-F238E27FC236}">
                <a16:creationId xmlns:a16="http://schemas.microsoft.com/office/drawing/2014/main" id="{1832C68B-E90F-4929-1B24-F756685B9F26}"/>
              </a:ext>
            </a:extLst>
          </p:cNvPr>
          <p:cNvPicPr>
            <a:picLocks noChangeAspect="1"/>
          </p:cNvPicPr>
          <p:nvPr/>
        </p:nvPicPr>
        <p:blipFill>
          <a:blip r:embed="rId2"/>
          <a:stretch>
            <a:fillRect/>
          </a:stretch>
        </p:blipFill>
        <p:spPr>
          <a:xfrm>
            <a:off x="6690529" y="2742951"/>
            <a:ext cx="4906939" cy="2527073"/>
          </a:xfrm>
          <a:prstGeom prst="rect">
            <a:avLst/>
          </a:prstGeom>
        </p:spPr>
      </p:pic>
      <p:sp>
        <p:nvSpPr>
          <p:cNvPr id="7" name="TextBox 6">
            <a:extLst>
              <a:ext uri="{FF2B5EF4-FFF2-40B4-BE49-F238E27FC236}">
                <a16:creationId xmlns:a16="http://schemas.microsoft.com/office/drawing/2014/main" id="{925A182C-E895-D552-7A6C-D372E0E91D25}"/>
              </a:ext>
            </a:extLst>
          </p:cNvPr>
          <p:cNvSpPr txBox="1"/>
          <p:nvPr/>
        </p:nvSpPr>
        <p:spPr>
          <a:xfrm>
            <a:off x="866933" y="4531360"/>
            <a:ext cx="4362132" cy="1477328"/>
          </a:xfrm>
          <a:prstGeom prst="rect">
            <a:avLst/>
          </a:prstGeom>
          <a:noFill/>
        </p:spPr>
        <p:txBody>
          <a:bodyPr wrap="square" rtlCol="0">
            <a:spAutoFit/>
          </a:bodyPr>
          <a:lstStyle/>
          <a:p>
            <a:r>
              <a:rPr lang="en-US" dirty="0"/>
              <a:t>The chosen columns were carefully selected based on their relevance to the goals of the analysis, ensuring the quality and consistency of the final dataset</a:t>
            </a:r>
          </a:p>
        </p:txBody>
      </p:sp>
      <p:sp>
        <p:nvSpPr>
          <p:cNvPr id="4" name="AutoShape 2">
            <a:extLst>
              <a:ext uri="{FF2B5EF4-FFF2-40B4-BE49-F238E27FC236}">
                <a16:creationId xmlns:a16="http://schemas.microsoft.com/office/drawing/2014/main" id="{2C2B5EBF-5E69-1EAC-4F0F-4801A36CA2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Table&#10;&#10;Description automatically generated">
            <a:extLst>
              <a:ext uri="{FF2B5EF4-FFF2-40B4-BE49-F238E27FC236}">
                <a16:creationId xmlns:a16="http://schemas.microsoft.com/office/drawing/2014/main" id="{D236ED01-526D-51B8-1C43-F4F9F191C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352" y="5806826"/>
            <a:ext cx="5081844" cy="686049"/>
          </a:xfrm>
          <a:prstGeom prst="rect">
            <a:avLst/>
          </a:prstGeom>
        </p:spPr>
      </p:pic>
      <p:pic>
        <p:nvPicPr>
          <p:cNvPr id="11" name="Picture 10">
            <a:extLst>
              <a:ext uri="{FF2B5EF4-FFF2-40B4-BE49-F238E27FC236}">
                <a16:creationId xmlns:a16="http://schemas.microsoft.com/office/drawing/2014/main" id="{E236F1EC-2639-6783-D6E3-4D4A68FC05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529" y="5270025"/>
            <a:ext cx="4906939" cy="558164"/>
          </a:xfrm>
          <a:prstGeom prst="rect">
            <a:avLst/>
          </a:prstGeom>
        </p:spPr>
      </p:pic>
    </p:spTree>
    <p:extLst>
      <p:ext uri="{BB962C8B-B14F-4D97-AF65-F5344CB8AC3E}">
        <p14:creationId xmlns:p14="http://schemas.microsoft.com/office/powerpoint/2010/main" val="93161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4C840-6893-191F-1A23-AF922B717663}"/>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Data Pre-processing &amp; Feature Selection</a:t>
            </a:r>
          </a:p>
        </p:txBody>
      </p:sp>
      <p:grpSp>
        <p:nvGrpSpPr>
          <p:cNvPr id="50" name="Group 49">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51" name="Rectangle 50">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65CF3B5C-C7F8-F600-A12B-954B7FEF9C70}"/>
              </a:ext>
            </a:extLst>
          </p:cNvPr>
          <p:cNvSpPr txBox="1"/>
          <p:nvPr/>
        </p:nvSpPr>
        <p:spPr>
          <a:xfrm>
            <a:off x="4228143" y="1289953"/>
            <a:ext cx="6783706" cy="4278094"/>
          </a:xfrm>
          <a:prstGeom prst="rect">
            <a:avLst/>
          </a:prstGeom>
          <a:noFill/>
        </p:spPr>
        <p:txBody>
          <a:bodyPr wrap="square" rtlCol="0">
            <a:spAutoFit/>
          </a:bodyPr>
          <a:lstStyle/>
          <a:p>
            <a:pPr algn="l">
              <a:buFont typeface="+mj-lt"/>
              <a:buAutoNum type="arabicPeriod"/>
            </a:pPr>
            <a:r>
              <a:rPr lang="en-US" sz="1600" b="0" i="0" dirty="0">
                <a:effectLst/>
                <a:latin typeface="Söhne"/>
              </a:rPr>
              <a:t>The dataset underwent a data cleaning process to handle missing or null values.</a:t>
            </a:r>
          </a:p>
          <a:p>
            <a:pPr algn="l"/>
            <a:endParaRPr lang="en-US" sz="1600" b="0" i="0" dirty="0">
              <a:effectLst/>
              <a:latin typeface="Söhne"/>
            </a:endParaRPr>
          </a:p>
          <a:p>
            <a:pPr algn="l"/>
            <a:r>
              <a:rPr lang="en-US" sz="1600" b="0" i="0" dirty="0">
                <a:effectLst/>
                <a:latin typeface="Söhne"/>
              </a:rPr>
              <a:t>2.In order to prevent any potential bias or skewed results, the feature related to product category 2 was removed from the dataset due to the presence of null values.</a:t>
            </a:r>
          </a:p>
          <a:p>
            <a:pPr algn="l"/>
            <a:endParaRPr lang="en-US" sz="1600" b="0" i="0" dirty="0">
              <a:effectLst/>
              <a:latin typeface="Söhne"/>
            </a:endParaRPr>
          </a:p>
          <a:p>
            <a:pPr algn="l"/>
            <a:r>
              <a:rPr lang="en-US" sz="1600" b="0" i="0" dirty="0">
                <a:effectLst/>
                <a:latin typeface="Söhne"/>
              </a:rPr>
              <a:t>3.The </a:t>
            </a:r>
            <a:r>
              <a:rPr lang="en-US" sz="1600" b="0" i="0" dirty="0" err="1">
                <a:effectLst/>
                <a:latin typeface="Söhne"/>
              </a:rPr>
              <a:t>DateTime</a:t>
            </a:r>
            <a:r>
              <a:rPr lang="en-US" sz="1600" b="0" i="0" dirty="0">
                <a:effectLst/>
                <a:latin typeface="Söhne"/>
              </a:rPr>
              <a:t> column was transformed using feature engineering techniques to better suit the research objectives, allowing for more accurate and meaningful analysis of user behavior.</a:t>
            </a:r>
          </a:p>
          <a:p>
            <a:pPr algn="l"/>
            <a:endParaRPr lang="en-US" sz="1600" b="0" i="0" dirty="0">
              <a:effectLst/>
              <a:latin typeface="Söhne"/>
            </a:endParaRPr>
          </a:p>
          <a:p>
            <a:pPr algn="l"/>
            <a:r>
              <a:rPr lang="en-US" sz="1600" b="0" i="0" dirty="0">
                <a:effectLst/>
                <a:latin typeface="Söhne"/>
              </a:rPr>
              <a:t>4.To enable analysis of categorical variables, label encoding was applied to the gender and product columns to transform these variables into numerical values.</a:t>
            </a:r>
          </a:p>
          <a:p>
            <a:pPr algn="l"/>
            <a:endParaRPr lang="en-US" sz="1600" b="0" i="0" dirty="0">
              <a:effectLst/>
              <a:latin typeface="Söhne"/>
            </a:endParaRPr>
          </a:p>
          <a:p>
            <a:pPr algn="l"/>
            <a:r>
              <a:rPr lang="en-US" sz="1600" b="0" i="0" dirty="0">
                <a:effectLst/>
                <a:latin typeface="Söhne"/>
              </a:rPr>
              <a:t>5.The overall click-through rate of the advertisements was analyzed by deriving an average click-through rate column, which provided valuable insights and informed decision making.</a:t>
            </a:r>
          </a:p>
        </p:txBody>
      </p:sp>
    </p:spTree>
    <p:extLst>
      <p:ext uri="{BB962C8B-B14F-4D97-AF65-F5344CB8AC3E}">
        <p14:creationId xmlns:p14="http://schemas.microsoft.com/office/powerpoint/2010/main" val="208540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DFD17-87E5-3996-3339-BD7AD7D94010}"/>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Exploratory Data Analysis</a:t>
            </a:r>
          </a:p>
        </p:txBody>
      </p:sp>
      <p:grpSp>
        <p:nvGrpSpPr>
          <p:cNvPr id="25" name="Group 24">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6" name="Rectangle 2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Content Placeholder 6" descr="Chart&#10;&#10;Description automatically generated with medium confidence">
            <a:extLst>
              <a:ext uri="{FF2B5EF4-FFF2-40B4-BE49-F238E27FC236}">
                <a16:creationId xmlns:a16="http://schemas.microsoft.com/office/drawing/2014/main" id="{FDEF7BFC-65C7-4390-ED16-AB816FBE7B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9411" y="172529"/>
            <a:ext cx="8350370" cy="6564702"/>
          </a:xfrm>
          <a:prstGeom prst="rect">
            <a:avLst/>
          </a:prstGeom>
        </p:spPr>
      </p:pic>
    </p:spTree>
    <p:extLst>
      <p:ext uri="{BB962C8B-B14F-4D97-AF65-F5344CB8AC3E}">
        <p14:creationId xmlns:p14="http://schemas.microsoft.com/office/powerpoint/2010/main" val="2342862641"/>
      </p:ext>
    </p:extLst>
  </p:cSld>
  <p:clrMapOvr>
    <a:masterClrMapping/>
  </p:clrMapOvr>
</p:sld>
</file>

<file path=ppt/theme/theme1.xml><?xml version="1.0" encoding="utf-8"?>
<a:theme xmlns:a="http://schemas.openxmlformats.org/drawingml/2006/main" name="MatrixVTI">
  <a:themeElements>
    <a:clrScheme name="AnalogousFromRegularSeedLeftStep">
      <a:dk1>
        <a:srgbClr val="000000"/>
      </a:dk1>
      <a:lt1>
        <a:srgbClr val="FFFFFF"/>
      </a:lt1>
      <a:dk2>
        <a:srgbClr val="1E2A34"/>
      </a:dk2>
      <a:lt2>
        <a:srgbClr val="E2E5E8"/>
      </a:lt2>
      <a:accent1>
        <a:srgbClr val="C3894D"/>
      </a:accent1>
      <a:accent2>
        <a:srgbClr val="B1453B"/>
      </a:accent2>
      <a:accent3>
        <a:srgbClr val="C34D74"/>
      </a:accent3>
      <a:accent4>
        <a:srgbClr val="B13B93"/>
      </a:accent4>
      <a:accent5>
        <a:srgbClr val="B04DC3"/>
      </a:accent5>
      <a:accent6>
        <a:srgbClr val="6D3BB1"/>
      </a:accent6>
      <a:hlink>
        <a:srgbClr val="3F7EBF"/>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3803</TotalTime>
  <Words>1276</Words>
  <Application>Microsoft Macintosh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Avenir Next LT Pro</vt:lpstr>
      <vt:lpstr>Bahnschrift</vt:lpstr>
      <vt:lpstr>Sohne</vt:lpstr>
      <vt:lpstr>Söhne</vt:lpstr>
      <vt:lpstr>MatrixVTI</vt:lpstr>
      <vt:lpstr>Click Through Rate Prediction</vt:lpstr>
      <vt:lpstr>Table of Contents</vt:lpstr>
      <vt:lpstr>Project Overview</vt:lpstr>
      <vt:lpstr>Problem Setting</vt:lpstr>
      <vt:lpstr>Problem Definition</vt:lpstr>
      <vt:lpstr>Data Sources</vt:lpstr>
      <vt:lpstr>Data Description</vt:lpstr>
      <vt:lpstr>Data Pre-processing &amp; Feature Selection</vt:lpstr>
      <vt:lpstr>Exploratory Data Analysis</vt:lpstr>
      <vt:lpstr>Exploratory Data Analysis</vt:lpstr>
      <vt:lpstr>Exploratory Data Analysis</vt:lpstr>
      <vt:lpstr>Exploratory Data Analysis</vt:lpstr>
      <vt:lpstr>Exploratory Data Analysis</vt:lpstr>
      <vt:lpstr>Model Exploration</vt:lpstr>
      <vt:lpstr>Model Exploration</vt:lpstr>
      <vt:lpstr>Model Selection</vt:lpstr>
      <vt:lpstr>Model Selection</vt:lpstr>
      <vt:lpstr>Model Evaluation</vt:lpstr>
      <vt:lpstr>Project Results</vt:lpstr>
      <vt:lpstr>Key Findings</vt:lpstr>
      <vt:lpstr>Potential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Through Rate Prediction</dc:title>
  <dc:creator>Sayali Lad</dc:creator>
  <cp:lastModifiedBy>Amitesh Tripathi</cp:lastModifiedBy>
  <cp:revision>16</cp:revision>
  <dcterms:created xsi:type="dcterms:W3CDTF">2023-04-13T23:20:13Z</dcterms:created>
  <dcterms:modified xsi:type="dcterms:W3CDTF">2023-04-21T07:55:19Z</dcterms:modified>
</cp:coreProperties>
</file>