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4" r:id="rId7"/>
    <p:sldId id="278" r:id="rId8"/>
    <p:sldId id="260" r:id="rId9"/>
    <p:sldId id="261" r:id="rId10"/>
    <p:sldId id="262" r:id="rId11"/>
    <p:sldId id="263" r:id="rId12"/>
    <p:sldId id="265" r:id="rId13"/>
    <p:sldId id="268" r:id="rId14"/>
    <p:sldId id="267" r:id="rId15"/>
    <p:sldId id="269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45"/>
  </p:normalViewPr>
  <p:slideViewPr>
    <p:cSldViewPr snapToGrid="0">
      <p:cViewPr varScale="1">
        <p:scale>
          <a:sx n="133" d="100"/>
          <a:sy n="133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78B9-A419-DEB6-3080-3EAF1DE3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E8307-A32F-CF0E-44C0-AA32A914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DE35-3986-2AD1-242C-6129BE14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4859-63F7-3BC1-8F64-B0ED3EB0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7ADD-5F99-BBE3-A9B6-213D5AEA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846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64B-9330-84F6-11F0-7C0937CF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F771-F2E1-37E9-7F89-17479183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4B72-E7D4-2D74-79C1-BBB7D031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2305-425C-CCB2-9BC0-3F97D0B9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3900-4AC2-BA17-8150-8557E91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685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91DF4-C664-C490-4898-0604C6EF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5B52F-058E-3B28-C989-E8F9C922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E826-2A36-C929-D75B-B5E649C4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192B-5395-55ED-54C7-174401E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4EC3-638A-16A1-EE60-4624C68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801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5B63-D591-92E4-0442-3B674DE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63BC-607E-A765-5153-E4E107A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B106-B2AA-9029-9174-C86A21A9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19A8-9D8A-9363-0A8E-F32D8941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54A2-1A89-4043-0791-BC531A0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337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191A-62C7-1C26-10D3-3205495C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83B5-C920-A6DB-C041-2C5864E2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1989-730D-9079-D6BB-F8A077C8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CA05-2A28-4611-0EC3-5EC10011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B269-116A-38A1-3A71-570407C5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363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D50-D2A7-6FCB-5B89-325A5C9B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0BCE-8C86-8074-57FA-F15C8676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09D0-B453-A2F8-7FEA-16C511F06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6402-4546-1804-4441-1C2BF23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F515-9A32-AACA-9192-1173A40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5837-550B-42C2-6B7C-6BAC1D4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7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7FE2-B079-8097-B9BC-E3ADA472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C301-4E96-E0C5-36B5-97D76654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150D-4832-65E3-C52D-6B2F51E3F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5945E-369A-A5C1-21CF-4EBD0BA4F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A095C-C9F9-F25D-7F36-74C6636E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E0510-F55A-B9AB-6B2B-1B9097F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5936A-FE8A-C0EC-0210-44530422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FEB15-9BB2-7455-D596-93567ECE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53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F89-7182-EA8D-77B1-9B5189B8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1653-72D9-2A06-124C-3CF4F08F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8DC58-3EE7-B19D-B060-7D960B78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4667-8C8A-BD99-F884-FBE2CD28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384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50CF-8607-4A24-6A9E-B1F4958E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251D-B038-B83D-C8E9-DB5CD42C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8BB3-E531-1170-B5C1-CD450377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06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124A-B6D6-4808-6521-75B2037B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BB5C-9B9C-42B3-90CD-7A722AC7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7A515-E4A8-86AF-7EBA-C87A8524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E4E53-8B86-0F15-360E-58277B1E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C0271-5879-8632-A22C-77C2AA79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BD872-F3D7-7D53-BB1C-D5B0D302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36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097-98E5-1229-A4F4-3E70643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CC80B-F64A-C19B-1C47-3371A192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E8DA6-27C4-3601-14CE-1BF43AE3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792F-0AF9-2267-A99A-820A4FB5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BA11-0C25-8BA4-553F-FDBB37FC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38C46-E49B-7ED6-85B6-9561E13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352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2E02B-2FEB-7D35-3F62-88C2CB83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1A9A5-6633-FE9C-D7CD-7BBE5A5D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4187-ABD4-CED5-1F26-782012415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12D8-10B6-914E-A27D-E118E7C093E2}" type="datetimeFigureOut">
              <a:rPr lang="en-TH" smtClean="0"/>
              <a:t>25/7/2023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CBAE-7676-AE39-A3D9-3FDB3817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FFD7-F0DB-5BE4-3900-E21287CF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3705-5925-1F49-92F4-F3B61A1E0D1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952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0CCB8-EB8E-9447-6947-93F1C730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TH" sz="7200"/>
              <a:t>Flutter Introduction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E71B9-AA34-363C-89CD-C36D0D89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T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45D2133-A281-4BFE-727B-DC8B96B2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7" b="1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duct Details - Beauty mobile UI concept">
            <a:extLst>
              <a:ext uri="{FF2B5EF4-FFF2-40B4-BE49-F238E27FC236}">
                <a16:creationId xmlns:a16="http://schemas.microsoft.com/office/drawing/2014/main" id="{8ECEB89D-535B-AF41-A9B4-1BFEA2BC1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4325" y="9267"/>
            <a:ext cx="9119286" cy="683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F702-AA1A-EF18-04FF-5BD092BF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TH" sz="4800"/>
              <a:t>Basic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70E2-223A-781A-E03D-61FAFD87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TH" sz="1100"/>
              <a:t>Row </a:t>
            </a:r>
          </a:p>
          <a:p>
            <a:r>
              <a:rPr lang="en-TH" sz="1100"/>
              <a:t>Column</a:t>
            </a:r>
          </a:p>
          <a:p>
            <a:r>
              <a:rPr lang="en-TH" sz="1100"/>
              <a:t>Text</a:t>
            </a:r>
          </a:p>
          <a:p>
            <a:r>
              <a:rPr lang="en-TH" sz="1100"/>
              <a:t>TextForm</a:t>
            </a:r>
          </a:p>
          <a:p>
            <a:r>
              <a:rPr lang="en-TH" sz="1100"/>
              <a:t>Image</a:t>
            </a:r>
          </a:p>
          <a:p>
            <a:r>
              <a:rPr lang="en-TH" sz="1100"/>
              <a:t>Icon</a:t>
            </a:r>
          </a:p>
          <a:p>
            <a:r>
              <a:rPr lang="en-TH" sz="1100"/>
              <a:t>Button</a:t>
            </a:r>
          </a:p>
          <a:p>
            <a:r>
              <a:rPr lang="en-TH" sz="1100"/>
              <a:t>Container</a:t>
            </a:r>
          </a:p>
          <a:p>
            <a:r>
              <a:rPr lang="en-TH" sz="1100"/>
              <a:t>SizedBox</a:t>
            </a:r>
          </a:p>
          <a:p>
            <a:r>
              <a:rPr lang="en-TH" sz="1100"/>
              <a:t>Scaffold - MaterialApp</a:t>
            </a:r>
          </a:p>
          <a:p>
            <a:r>
              <a:rPr lang="en-TH" sz="1100"/>
              <a:t>Expanded – Spacer - Flex</a:t>
            </a:r>
          </a:p>
          <a:p>
            <a:endParaRPr lang="en-TH" sz="1100"/>
          </a:p>
          <a:p>
            <a:endParaRPr lang="en-TH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5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A616BE-0FB6-D5E7-951D-8EF4497E0FD2}"/>
              </a:ext>
            </a:extLst>
          </p:cNvPr>
          <p:cNvSpPr txBox="1">
            <a:spLocks/>
          </p:cNvSpPr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do Login page</a:t>
            </a:r>
          </a:p>
        </p:txBody>
      </p:sp>
    </p:spTree>
    <p:extLst>
      <p:ext uri="{BB962C8B-B14F-4D97-AF65-F5344CB8AC3E}">
        <p14:creationId xmlns:p14="http://schemas.microsoft.com/office/powerpoint/2010/main" val="302793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F32D-F10E-FE90-4ED2-FB239190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TH">
                <a:solidFill>
                  <a:srgbClr val="FFFFFF"/>
                </a:solidFill>
              </a:rPr>
              <a:t>State management – How to update Data/UI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F7F8-81B3-DF65-0B2F-69AB0AFC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TH" dirty="0"/>
              <a:t>Local state</a:t>
            </a:r>
          </a:p>
          <a:p>
            <a:r>
              <a:rPr lang="en-TH" dirty="0"/>
              <a:t>App state</a:t>
            </a:r>
          </a:p>
          <a:p>
            <a:r>
              <a:rPr lang="en-TH" dirty="0"/>
              <a:t>Mix and Match</a:t>
            </a:r>
          </a:p>
          <a:p>
            <a:endParaRPr lang="en-TH" dirty="0"/>
          </a:p>
          <a:p>
            <a:r>
              <a:rPr lang="en-TH" dirty="0"/>
              <a:t>Rules</a:t>
            </a:r>
          </a:p>
          <a:p>
            <a:pPr lvl="1"/>
            <a:r>
              <a:rPr lang="en-TH" dirty="0"/>
              <a:t>Parent should always hold data</a:t>
            </a:r>
          </a:p>
          <a:p>
            <a:pPr lvl="1"/>
            <a:r>
              <a:rPr lang="en-US" dirty="0"/>
              <a:t>C</a:t>
            </a:r>
            <a:r>
              <a:rPr lang="en-TH" dirty="0"/>
              <a:t>hild should alwa</a:t>
            </a:r>
            <a:r>
              <a:rPr lang="en-US" dirty="0" err="1"/>
              <a:t>ys</a:t>
            </a:r>
            <a:r>
              <a:rPr lang="en-TH" dirty="0"/>
              <a:t> hold state</a:t>
            </a:r>
          </a:p>
          <a:p>
            <a:pPr lvl="1"/>
            <a:r>
              <a:rPr lang="en-TH" dirty="0"/>
              <a:t>Try to put setState into child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18409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C687-E5EC-91AB-607D-58935CFA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TH">
                <a:solidFill>
                  <a:srgbClr val="FFFFFF"/>
                </a:solidFill>
              </a:rPr>
              <a:t>State management approach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DCCE-C74F-34E2-C4A7-C0032992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TH" sz="2200"/>
              <a:t>Flutter-way</a:t>
            </a:r>
          </a:p>
          <a:p>
            <a:r>
              <a:rPr lang="en-TH" sz="2200"/>
              <a:t>setState</a:t>
            </a:r>
          </a:p>
          <a:p>
            <a:r>
              <a:rPr lang="en-TH" sz="2200"/>
              <a:t>StreamBuilder</a:t>
            </a:r>
          </a:p>
          <a:p>
            <a:r>
              <a:rPr lang="en-TH" sz="2200"/>
              <a:t>ValueListenerBuilder</a:t>
            </a:r>
          </a:p>
          <a:p>
            <a:r>
              <a:rPr lang="en-US" sz="2200" b="0" i="0" err="1">
                <a:effectLst/>
                <a:latin typeface="Google Sans"/>
              </a:rPr>
              <a:t>InheritedWidget</a:t>
            </a:r>
            <a:r>
              <a:rPr lang="en-US" sz="2200" b="0" i="0">
                <a:effectLst/>
                <a:latin typeface="Google Sans"/>
              </a:rPr>
              <a:t> (Old style)</a:t>
            </a:r>
            <a:endParaRPr lang="en-TH" sz="2200"/>
          </a:p>
          <a:p>
            <a:endParaRPr lang="en-TH" sz="2200"/>
          </a:p>
          <a:p>
            <a:pPr marL="0" indent="0">
              <a:buNone/>
            </a:pPr>
            <a:r>
              <a:rPr lang="en-TH" sz="2200"/>
              <a:t>Lib-way</a:t>
            </a:r>
          </a:p>
          <a:p>
            <a:r>
              <a:rPr lang="en-TH" sz="2200"/>
              <a:t>Provider</a:t>
            </a:r>
          </a:p>
          <a:p>
            <a:r>
              <a:rPr lang="en-TH" sz="2200"/>
              <a:t>Riverpod</a:t>
            </a:r>
          </a:p>
          <a:p>
            <a:r>
              <a:rPr lang="en-TH" sz="2200"/>
              <a:t>BloC</a:t>
            </a:r>
          </a:p>
          <a:p>
            <a:r>
              <a:rPr lang="en-TH" sz="2200"/>
              <a:t>GetX (use at your own risk)</a:t>
            </a:r>
          </a:p>
          <a:p>
            <a:endParaRPr lang="en-TH" sz="2200"/>
          </a:p>
          <a:p>
            <a:endParaRPr lang="en-TH" sz="2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6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FDA-61A7-01E4-4764-A1D9EE4C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Advanced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AAB9-6A7C-6DD9-0C74-744A10BF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SearchBar </a:t>
            </a:r>
          </a:p>
          <a:p>
            <a:r>
              <a:rPr lang="en-TH" dirty="0"/>
              <a:t>ListView – ListView.builder</a:t>
            </a:r>
          </a:p>
          <a:p>
            <a:r>
              <a:rPr lang="en-TH" dirty="0"/>
              <a:t>Component based UI</a:t>
            </a:r>
          </a:p>
          <a:p>
            <a:r>
              <a:rPr lang="en-TH" dirty="0"/>
              <a:t>Call API</a:t>
            </a:r>
          </a:p>
          <a:p>
            <a:endParaRPr lang="en-TH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22351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45D2133-A281-4BFE-727B-DC8B96B2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7" b="1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823D0-ADD3-8939-E052-EA3AD521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Pub.dev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2D3-0B56-013A-C657-0969441C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Flutter is just a UI Framework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591A319-913B-D6E0-4AE1-609742CA6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A02C-55FD-C84E-FEFC-BB5A9EF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 sz="5400"/>
              <a:t>Performance Best practice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9AF8-3AB6-7D11-514B-696F9DC0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TH" sz="2200" dirty="0"/>
              <a:t>Control Build</a:t>
            </a:r>
          </a:p>
          <a:p>
            <a:r>
              <a:rPr lang="en-TH" sz="2200" dirty="0"/>
              <a:t>Widget over Helper method</a:t>
            </a:r>
          </a:p>
          <a:p>
            <a:r>
              <a:rPr lang="en-TH" sz="2200" dirty="0"/>
              <a:t>Await is not alwa</a:t>
            </a:r>
            <a:r>
              <a:rPr lang="en-US" sz="2200" dirty="0" err="1"/>
              <a:t>ys</a:t>
            </a:r>
            <a:r>
              <a:rPr lang="en-TH" sz="2200" dirty="0"/>
              <a:t> good</a:t>
            </a:r>
          </a:p>
          <a:p>
            <a:r>
              <a:rPr lang="en-US" sz="2200" dirty="0"/>
              <a:t>C</a:t>
            </a:r>
            <a:r>
              <a:rPr lang="en-TH" sz="2200" dirty="0"/>
              <a:t>onst – not really different but why not</a:t>
            </a:r>
          </a:p>
          <a:p>
            <a:r>
              <a:rPr lang="en-TH" sz="2200" dirty="0"/>
              <a:t>Image not too large</a:t>
            </a:r>
          </a:p>
          <a:p>
            <a:r>
              <a:rPr lang="en-TH" sz="2200" dirty="0"/>
              <a:t>Flutter_lint</a:t>
            </a:r>
          </a:p>
          <a:p>
            <a:r>
              <a:rPr lang="en-TH" sz="2200" dirty="0"/>
              <a:t>statelessWidget first</a:t>
            </a:r>
          </a:p>
          <a:p>
            <a:r>
              <a:rPr lang="en-US" sz="2200" dirty="0"/>
              <a:t>W</a:t>
            </a:r>
            <a:r>
              <a:rPr lang="en-TH" sz="2200" dirty="0"/>
              <a:t>atch out for animated builder</a:t>
            </a:r>
          </a:p>
          <a:p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425868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3AE0C-9CDE-F1F0-F68A-2F95376A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TH" sz="480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567A-4E75-1CB7-22E5-7D5736DF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TH" sz="2400"/>
              <a:t>Can write simple Flutter app </a:t>
            </a:r>
          </a:p>
          <a:p>
            <a:r>
              <a:rPr lang="en-TH" sz="2400"/>
              <a:t>Can deploy app for testing</a:t>
            </a:r>
          </a:p>
          <a:p>
            <a:r>
              <a:rPr lang="en-TH" sz="2400"/>
              <a:t>Can call Native API app via Flutter</a:t>
            </a:r>
          </a:p>
          <a:p>
            <a:r>
              <a:rPr lang="en-TH" sz="2400"/>
              <a:t>C</a:t>
            </a:r>
            <a:r>
              <a:rPr lang="en-US" sz="2400"/>
              <a:t>a</a:t>
            </a:r>
            <a:r>
              <a:rPr lang="en-TH" sz="2400"/>
              <a:t>n integrate with your current Native App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6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5E24-CEE3-9A61-21DD-7FA3C6A9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 sz="5400"/>
              <a:t>Project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9095-80A3-3ABC-CCFD-A019BA3F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TH" sz="2200"/>
              <a:t>Flutter is BloC Pattern, another name of MVVM</a:t>
            </a:r>
          </a:p>
          <a:p>
            <a:endParaRPr lang="en-TH" sz="2200"/>
          </a:p>
        </p:txBody>
      </p:sp>
    </p:spTree>
    <p:extLst>
      <p:ext uri="{BB962C8B-B14F-4D97-AF65-F5344CB8AC3E}">
        <p14:creationId xmlns:p14="http://schemas.microsoft.com/office/powerpoint/2010/main" val="390801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DD35-761E-2DAC-EBC5-4D1B448B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 sz="5400"/>
              <a:t>Flutter method channel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00B5-E4C3-9E66-6429-B27E2498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TH" sz="2200"/>
              <a:t>You work won’t finish only in Fluttter</a:t>
            </a:r>
          </a:p>
          <a:p>
            <a:r>
              <a:rPr lang="en-TH" sz="2200" dirty="0"/>
              <a:t>Require Native in some work</a:t>
            </a:r>
          </a:p>
          <a:p>
            <a:pPr lvl="1"/>
            <a:r>
              <a:rPr lang="en-TH" sz="2200" dirty="0"/>
              <a:t>Native API</a:t>
            </a:r>
          </a:p>
          <a:p>
            <a:pPr lvl="1"/>
            <a:r>
              <a:rPr lang="en-TH" sz="2200" dirty="0"/>
              <a:t>Native SDK</a:t>
            </a:r>
          </a:p>
          <a:p>
            <a:pPr lvl="1"/>
            <a:r>
              <a:rPr lang="en-TH" sz="2200" dirty="0"/>
              <a:t>Native is faster than Dart in some point</a:t>
            </a:r>
          </a:p>
        </p:txBody>
      </p:sp>
    </p:spTree>
    <p:extLst>
      <p:ext uri="{BB962C8B-B14F-4D97-AF65-F5344CB8AC3E}">
        <p14:creationId xmlns:p14="http://schemas.microsoft.com/office/powerpoint/2010/main" val="140918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64F4-FFDF-C303-77F9-B4605932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 sz="5400"/>
              <a:t>Add-to-App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5E9C-2CC8-CECD-FBED-05511DD8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TH" sz="2200" dirty="0"/>
              <a:t>You have your own native app and want to add more module with Flutter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docs.flutter.dev</a:t>
            </a:r>
            <a:r>
              <a:rPr lang="en-US" sz="2200" dirty="0"/>
              <a:t>/add-to-app/</a:t>
            </a:r>
            <a:r>
              <a:rPr lang="en-US" sz="2200" dirty="0" err="1"/>
              <a:t>ios</a:t>
            </a:r>
            <a:r>
              <a:rPr lang="en-US" sz="2200" dirty="0"/>
              <a:t>/project-setup</a:t>
            </a:r>
            <a:endParaRPr lang="en-TH" sz="22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flutter create -t module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flutter_module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200" dirty="0"/>
              <a:t>A</a:t>
            </a:r>
            <a:r>
              <a:rPr lang="en-TH" sz="2200" dirty="0"/>
              <a:t>dd Podfile in your xcode Project</a:t>
            </a:r>
          </a:p>
          <a:p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293818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EEC6B-C2CE-2590-55AB-754B82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 for testing with Firebase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5CB7B4A8-05E4-4464-1826-B965E7F5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6576-A165-5BA6-85F7-70863F65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TH" sz="5400"/>
              <a:t>What’s Flutter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AB89-5A16-D944-27B5-5A91BC68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TH" sz="2400"/>
              <a:t>UI Framework From Google</a:t>
            </a:r>
          </a:p>
          <a:p>
            <a:r>
              <a:rPr lang="en-TH" sz="2400"/>
              <a:t>One of the most famous Cross platform framework</a:t>
            </a:r>
          </a:p>
          <a:p>
            <a:pPr lvl="1"/>
            <a:r>
              <a:rPr lang="en-TH" dirty="0"/>
              <a:t>React Native, Flutter, Xamarin, PhoneGap, Kotlin multi-platform</a:t>
            </a:r>
          </a:p>
          <a:p>
            <a:r>
              <a:rPr lang="en-TH" sz="2400"/>
              <a:t>Near native performance</a:t>
            </a:r>
          </a:p>
          <a:p>
            <a:r>
              <a:rPr lang="en-TH" sz="2400"/>
              <a:t>Dart language</a:t>
            </a:r>
          </a:p>
        </p:txBody>
      </p:sp>
    </p:spTree>
    <p:extLst>
      <p:ext uri="{BB962C8B-B14F-4D97-AF65-F5344CB8AC3E}">
        <p14:creationId xmlns:p14="http://schemas.microsoft.com/office/powerpoint/2010/main" val="414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blue and white rectangular object with a white box&#10;&#10;Description automatically generated">
            <a:extLst>
              <a:ext uri="{FF2B5EF4-FFF2-40B4-BE49-F238E27FC236}">
                <a16:creationId xmlns:a16="http://schemas.microsoft.com/office/drawing/2014/main" id="{FE6A192A-C11A-B32E-DEC6-A1142B28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25488"/>
            <a:ext cx="10904538" cy="1408113"/>
          </a:xfrm>
          <a:prstGeom prst="rect">
            <a:avLst/>
          </a:prstGeom>
        </p:spPr>
      </p:pic>
      <p:pic>
        <p:nvPicPr>
          <p:cNvPr id="5" name="Picture 4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E03B3092-248D-E80D-C14C-350F4C23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2208213"/>
            <a:ext cx="10904538" cy="1393825"/>
          </a:xfrm>
          <a:prstGeom prst="rect">
            <a:avLst/>
          </a:prstGeom>
        </p:spPr>
      </p:pic>
      <p:pic>
        <p:nvPicPr>
          <p:cNvPr id="7" name="Picture 6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1417DEC9-EC28-CD5D-45DE-1C7A7D23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676650"/>
            <a:ext cx="10904538" cy="1339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F02A3-5C7B-9F88-9E80-66E07A05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177483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EDF30-AAD6-4154-FF88-CF8A237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TH" sz="5400"/>
              <a:t>Get Started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79C2-CBC9-E97E-F89C-4DE34DB1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TH" sz="2400"/>
              <a:t>How to install. </a:t>
            </a:r>
            <a:r>
              <a:rPr lang="en-US" sz="2400"/>
              <a:t>F</a:t>
            </a:r>
            <a:r>
              <a:rPr lang="en-TH" sz="2400"/>
              <a:t>lutter.dev</a:t>
            </a:r>
          </a:p>
          <a:p>
            <a:r>
              <a:rPr lang="en-TH" sz="2400"/>
              <a:t>Prefer: Mac OS</a:t>
            </a:r>
          </a:p>
          <a:p>
            <a:r>
              <a:rPr lang="en-TH" sz="2400"/>
              <a:t>Prefer IDE: VSCode</a:t>
            </a:r>
          </a:p>
          <a:p>
            <a:r>
              <a:rPr lang="en-TH" sz="2400"/>
              <a:t>Xcode</a:t>
            </a:r>
          </a:p>
          <a:p>
            <a:r>
              <a:rPr lang="en-TH" sz="2400"/>
              <a:t>Android Studio</a:t>
            </a:r>
          </a:p>
          <a:p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9562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F132-A11C-DFBA-C85C-BF9EC34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Start your first Flutter app</a:t>
            </a:r>
            <a:endParaRPr lang="en-TH" sz="540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3B5-78F7-159B-7F9D-00AA32C7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TH" sz="2400"/>
              <a:t>iOS Simulator / Android physical device</a:t>
            </a:r>
          </a:p>
          <a:p>
            <a:r>
              <a:rPr lang="en-TH" sz="2400"/>
              <a:t>iOS physical device require developer certificate</a:t>
            </a:r>
          </a:p>
          <a:p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7799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C3C2-64CB-2709-5908-9B74FD89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TH" sz="5400"/>
              <a:t>Flutter Inspection tools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E2BC-CD5C-FE58-154A-452CA90E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TH" sz="2400"/>
              <a:t>Inspecting a widget</a:t>
            </a:r>
          </a:p>
          <a:p>
            <a:r>
              <a:rPr lang="en-TH" sz="2400"/>
              <a:t>Break point</a:t>
            </a:r>
          </a:p>
          <a:p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1961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5C25D-C24F-E027-2AC9-33B5754F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TH" sz="5000"/>
              <a:t>What are we going to do in Flutter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C97C-E43E-1175-D88B-126C34E7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TH" sz="2400"/>
              <a:t>Login Page</a:t>
            </a:r>
          </a:p>
          <a:p>
            <a:r>
              <a:rPr lang="en-TH" sz="2400"/>
              <a:t>ListView</a:t>
            </a:r>
          </a:p>
          <a:p>
            <a:r>
              <a:rPr lang="en-TH" sz="2400"/>
              <a:t>DetailsView</a:t>
            </a:r>
          </a:p>
        </p:txBody>
      </p:sp>
    </p:spTree>
    <p:extLst>
      <p:ext uri="{BB962C8B-B14F-4D97-AF65-F5344CB8AC3E}">
        <p14:creationId xmlns:p14="http://schemas.microsoft.com/office/powerpoint/2010/main" val="112092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Login page UI | Search by Muzli">
            <a:extLst>
              <a:ext uri="{FF2B5EF4-FFF2-40B4-BE49-F238E27FC236}">
                <a16:creationId xmlns:a16="http://schemas.microsoft.com/office/drawing/2014/main" id="{932E6978-7C3E-867F-C701-9451B9BEC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8" b="1205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348</Words>
  <Application>Microsoft Macintosh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Menlo</vt:lpstr>
      <vt:lpstr>Office Theme</vt:lpstr>
      <vt:lpstr>Flutter Introduction course</vt:lpstr>
      <vt:lpstr>Goal</vt:lpstr>
      <vt:lpstr>What’s Flutter </vt:lpstr>
      <vt:lpstr>Career</vt:lpstr>
      <vt:lpstr>Get Started</vt:lpstr>
      <vt:lpstr>Start your first Flutter app</vt:lpstr>
      <vt:lpstr>Flutter Inspection tools</vt:lpstr>
      <vt:lpstr>What are we going to do in Flutter</vt:lpstr>
      <vt:lpstr>PowerPoint Presentation</vt:lpstr>
      <vt:lpstr>PowerPoint Presentation</vt:lpstr>
      <vt:lpstr>PowerPoint Presentation</vt:lpstr>
      <vt:lpstr>Basic </vt:lpstr>
      <vt:lpstr>PowerPoint Presentation</vt:lpstr>
      <vt:lpstr>State management – How to update Data/UI</vt:lpstr>
      <vt:lpstr>State management approach</vt:lpstr>
      <vt:lpstr>Advanced </vt:lpstr>
      <vt:lpstr>PowerPoint Presentation</vt:lpstr>
      <vt:lpstr>Pub.dev</vt:lpstr>
      <vt:lpstr>Performance Best practice</vt:lpstr>
      <vt:lpstr>Project structure</vt:lpstr>
      <vt:lpstr>Flutter method channel</vt:lpstr>
      <vt:lpstr>Add-to-App</vt:lpstr>
      <vt:lpstr>Deploy for testing with 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Introduction course</dc:title>
  <dc:creator>Amorn Apichattanakul</dc:creator>
  <cp:lastModifiedBy>Amorn Apichattanakul</cp:lastModifiedBy>
  <cp:revision>15</cp:revision>
  <dcterms:created xsi:type="dcterms:W3CDTF">2023-06-11T02:03:02Z</dcterms:created>
  <dcterms:modified xsi:type="dcterms:W3CDTF">2023-07-25T05:59:16Z</dcterms:modified>
</cp:coreProperties>
</file>