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6910E-F1E0-44A6-BEDE-E4A75519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6084E-D54A-4BE6-917A-5196F5A39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A4A8F-73D9-42CC-86F3-8CB52A03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4548D-D549-4A7C-B80D-8F7E4084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AC67D-F3D1-4CD9-966D-2F204EFD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4EC84-41DA-47EF-A8B4-E67B46D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09E8B-3F3A-4CB8-B869-3B79BB96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81C23-2EF9-4D8F-96BD-A1E808E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B0829-53C4-4E7B-9D9A-F7077CBF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7AEAD-77B2-4D1F-AAA4-54D66D8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07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23B2AD-B8EE-4043-BE61-B1F5B3886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1B1145-7303-403F-B45C-6C08542C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9DC81-F63C-4CDD-9247-CA8DD950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F3CEC-3EC8-4675-9A7B-3107BFF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63FD7-C695-4AE8-AA0F-D0D3D51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A83E5-20C3-4B66-BE31-1C072D88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FDFCB-51E9-4B83-A0B3-18421495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2661D-05D7-446D-A028-01E9C259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8F053-B966-45AD-A2EC-55737570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B7729-A34A-406A-9043-1565D56F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D27F-E36D-4A33-80FB-DAC9FA70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7DFD3-58D0-4283-812A-0AD8CB85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F8A73-11A3-4136-8EBD-875AEC1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76370-171A-4C41-92DC-F357F5F5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46A95A-2AC2-4741-B855-DBA3B059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4C9CA-CFE2-41E1-9FAD-BC2D5DD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D6AB3-F591-4B22-80E7-FA43C90B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F989-EABA-4A55-81B2-FE26D69F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2C588-4973-4A29-9F18-5CCC0627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E0A609-E19C-412E-8454-0BE5264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8CB8D-4955-48F7-977C-33E1E930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88707-9FE4-448B-9998-F560ED1B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FC104D-10A0-4A3F-BF66-F4AA283D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B86DBB-9153-4390-868A-6B8B5305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66C875-4A6A-48AD-BD9C-3DF34800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9A851E-2BC1-4367-9B7C-9981AFE3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BC32E0-E2E3-40C5-9628-413540D1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D6F3E1-F117-4787-A4A3-A6AFC84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957F6D-9168-447E-B279-855881B4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37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70C8-EC28-411B-9DAC-6B466950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CB4A2-DF19-4FC7-ACB6-B993BB60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0482F9-A47D-4954-BDB6-E4F7C15A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C10118-718C-484C-86C5-B17ADC6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5A59FD-2E78-4538-BF54-80AAB10E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DB2F27-E4D1-4688-B31B-A02E3B5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E68FEC-AEDE-490E-B5CF-6AEBC6E9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39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87ED0-21C3-4C2E-A32C-5612B556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DCC16-6D99-4ACE-95E9-CA79D160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E6F974-A9D9-4437-8326-1A0D274C7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DDEEE9-A815-4398-B7D3-9FBD4E29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FC6596-020E-4EC5-AD39-22A8BC4D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4B83D-4243-40EE-80E1-60E603E1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9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7D7A-5EE8-4737-8AE0-0DE97776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058594-1819-42E6-8FFD-19A0E0CA6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5F636-109C-4255-A807-6A4A051E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F7410C-752F-42F6-B370-A4D84507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F57870-EECB-4DE4-818A-B85466DB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4ED169-D9BB-4A86-BB51-8468BCF5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247C05-393B-46A5-89E6-FFBF33EA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48B35-C372-4764-B4E4-65704F6A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6D10E-B39E-4DCC-BB81-83C4EFB3B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484C-2550-4C93-8D78-228DD1A7BA9D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BB472-4CB8-4405-B88A-AF3A33C58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C633F-4297-488C-B04C-5C2949EC2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4480-9AF8-4A5D-A306-63A857589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63CB0E-D9BC-461E-81FA-6B401D1E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9" y="334619"/>
            <a:ext cx="6344530" cy="6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0FC25D-85AB-48DB-B342-DEB7E20785D4}"/>
              </a:ext>
            </a:extLst>
          </p:cNvPr>
          <p:cNvSpPr txBox="1"/>
          <p:nvPr/>
        </p:nvSpPr>
        <p:spPr>
          <a:xfrm>
            <a:off x="1214846" y="613954"/>
            <a:ext cx="41088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500" b="1" dirty="0">
                <a:latin typeface="Century Gothic" panose="020B0502020202020204" pitchFamily="34" charset="0"/>
              </a:rPr>
              <a:t>O que é TDD?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C4D1EA-B7D2-4A37-BFA5-D6FB047DA581}"/>
              </a:ext>
            </a:extLst>
          </p:cNvPr>
          <p:cNvSpPr txBox="1"/>
          <p:nvPr/>
        </p:nvSpPr>
        <p:spPr>
          <a:xfrm>
            <a:off x="1214846" y="2821577"/>
            <a:ext cx="9692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Century Gothic" panose="020B0502020202020204" pitchFamily="34" charset="0"/>
              </a:rPr>
              <a:t>Test </a:t>
            </a:r>
            <a:r>
              <a:rPr lang="pt-BR" sz="2000" dirty="0" err="1">
                <a:latin typeface="Century Gothic" panose="020B0502020202020204" pitchFamily="34" charset="0"/>
              </a:rPr>
              <a:t>Driven</a:t>
            </a:r>
            <a:r>
              <a:rPr lang="pt-BR" sz="2000" dirty="0">
                <a:latin typeface="Century Gothic" panose="020B0502020202020204" pitchFamily="34" charset="0"/>
              </a:rPr>
              <a:t> </a:t>
            </a:r>
            <a:r>
              <a:rPr lang="pt-BR" sz="2000" dirty="0" err="1">
                <a:latin typeface="Century Gothic" panose="020B0502020202020204" pitchFamily="34" charset="0"/>
              </a:rPr>
              <a:t>Development</a:t>
            </a:r>
            <a:r>
              <a:rPr lang="pt-BR" sz="2000" dirty="0">
                <a:latin typeface="Century Gothic" panose="020B0502020202020204" pitchFamily="34" charset="0"/>
              </a:rPr>
              <a:t> (Desenvolvimento Dirigido por Testes) é uma técnica de desenvolvimento baseada em um ciclo que visa garantir melhor funcionamento ao código, e mais qualidade na hora do desenvolvimento do mesmo, onde deixamos de desenvolver as vezes funcionalidades inúteis e códigos acoplados (que fazem mil coisas).</a:t>
            </a:r>
          </a:p>
        </p:txBody>
      </p:sp>
    </p:spTree>
    <p:extLst>
      <p:ext uri="{BB962C8B-B14F-4D97-AF65-F5344CB8AC3E}">
        <p14:creationId xmlns:p14="http://schemas.microsoft.com/office/powerpoint/2010/main" val="113489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867BE9-9221-4ABD-B62D-5E3BE3572D9F}"/>
              </a:ext>
            </a:extLst>
          </p:cNvPr>
          <p:cNvSpPr txBox="1"/>
          <p:nvPr/>
        </p:nvSpPr>
        <p:spPr>
          <a:xfrm>
            <a:off x="1045029" y="653143"/>
            <a:ext cx="37721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500" b="1" dirty="0">
                <a:latin typeface="Century Gothic" panose="020B0502020202020204" pitchFamily="34" charset="0"/>
              </a:rPr>
              <a:t>Ciclo do TDD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6CFA86-25F7-4282-8B97-8E026B8E4384}"/>
              </a:ext>
            </a:extLst>
          </p:cNvPr>
          <p:cNvSpPr txBox="1"/>
          <p:nvPr/>
        </p:nvSpPr>
        <p:spPr>
          <a:xfrm>
            <a:off x="1169773" y="2660821"/>
            <a:ext cx="353334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500" dirty="0">
                <a:latin typeface="Century Gothic" panose="020B0502020202020204" pitchFamily="34" charset="0"/>
              </a:rPr>
              <a:t>Falha</a:t>
            </a:r>
          </a:p>
          <a:p>
            <a:pPr marL="342900" indent="-342900">
              <a:buFont typeface="+mj-lt"/>
              <a:buAutoNum type="arabicPeriod"/>
            </a:pPr>
            <a:endParaRPr lang="pt-BR" sz="25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500" dirty="0">
                <a:latin typeface="Century Gothic" panose="020B0502020202020204" pitchFamily="34" charset="0"/>
              </a:rPr>
              <a:t>Faz funcionar</a:t>
            </a:r>
          </a:p>
          <a:p>
            <a:pPr marL="342900" indent="-342900">
              <a:buFont typeface="+mj-lt"/>
              <a:buAutoNum type="arabicPeriod"/>
            </a:pPr>
            <a:endParaRPr lang="pt-BR" sz="25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500" dirty="0" err="1">
                <a:latin typeface="Century Gothic" panose="020B0502020202020204" pitchFamily="34" charset="0"/>
              </a:rPr>
              <a:t>Refatora</a:t>
            </a:r>
            <a:r>
              <a:rPr lang="pt-BR" sz="2500" dirty="0">
                <a:latin typeface="Century Gothic" panose="020B0502020202020204" pitchFamily="34" charset="0"/>
              </a:rPr>
              <a:t> o método</a:t>
            </a:r>
          </a:p>
        </p:txBody>
      </p:sp>
    </p:spTree>
    <p:extLst>
      <p:ext uri="{BB962C8B-B14F-4D97-AF65-F5344CB8AC3E}">
        <p14:creationId xmlns:p14="http://schemas.microsoft.com/office/powerpoint/2010/main" val="44119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B638CE-3DA6-4CC6-A318-F2FC9153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4" y="510410"/>
            <a:ext cx="1625397" cy="16253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D42098-86A0-40D0-8199-DDDB3B94437E}"/>
              </a:ext>
            </a:extLst>
          </p:cNvPr>
          <p:cNvSpPr txBox="1"/>
          <p:nvPr/>
        </p:nvSpPr>
        <p:spPr>
          <a:xfrm>
            <a:off x="2937164" y="748145"/>
            <a:ext cx="18902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Century Gothic" panose="020B0502020202020204" pitchFamily="34" charset="0"/>
              </a:rPr>
              <a:t>Falha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2FAC8D-E079-446E-9F93-82DE2BD870DB}"/>
              </a:ext>
            </a:extLst>
          </p:cNvPr>
          <p:cNvSpPr txBox="1"/>
          <p:nvPr/>
        </p:nvSpPr>
        <p:spPr>
          <a:xfrm>
            <a:off x="803664" y="2998574"/>
            <a:ext cx="1065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Century Gothic" panose="020B0502020202020204" pitchFamily="34" charset="0"/>
              </a:rPr>
              <a:t>O primeiro passo para trabalhar com TDD é fazer um teste falho, isso porque quando trabalhamos com TDD, criamos primeiro o teste, e só depois o método.</a:t>
            </a:r>
          </a:p>
        </p:txBody>
      </p:sp>
    </p:spTree>
    <p:extLst>
      <p:ext uri="{BB962C8B-B14F-4D97-AF65-F5344CB8AC3E}">
        <p14:creationId xmlns:p14="http://schemas.microsoft.com/office/powerpoint/2010/main" val="376517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A3EABE-8DE2-4CBE-A2CD-8F48B842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2" y="353392"/>
            <a:ext cx="1625397" cy="16253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6C8A97-8B17-4E49-88F7-D5657D409FD3}"/>
              </a:ext>
            </a:extLst>
          </p:cNvPr>
          <p:cNvSpPr txBox="1"/>
          <p:nvPr/>
        </p:nvSpPr>
        <p:spPr>
          <a:xfrm>
            <a:off x="2807855" y="581891"/>
            <a:ext cx="43508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Century Gothic" panose="020B0502020202020204" pitchFamily="34" charset="0"/>
              </a:rPr>
              <a:t>Faz funcionar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45CC88-0518-482B-B6D5-CBD562518B4C}"/>
              </a:ext>
            </a:extLst>
          </p:cNvPr>
          <p:cNvSpPr txBox="1"/>
          <p:nvPr/>
        </p:nvSpPr>
        <p:spPr>
          <a:xfrm>
            <a:off x="749643" y="3089189"/>
            <a:ext cx="1079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entury Gothic" panose="020B0502020202020204" pitchFamily="34" charset="0"/>
              </a:rPr>
              <a:t>O segundo passo é fazer o nosso método funcionar, ou seja, criar a lógica dele para executar sua função, mas sem se importar com a forma como escrevemos.</a:t>
            </a:r>
          </a:p>
        </p:txBody>
      </p:sp>
    </p:spTree>
    <p:extLst>
      <p:ext uri="{BB962C8B-B14F-4D97-AF65-F5344CB8AC3E}">
        <p14:creationId xmlns:p14="http://schemas.microsoft.com/office/powerpoint/2010/main" val="138686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B66317E-BC2E-49FA-B9E1-91A91BB92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7" y="0"/>
            <a:ext cx="2782632" cy="27154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B2C6954-D7F3-4292-8C52-600F04A62337}"/>
              </a:ext>
            </a:extLst>
          </p:cNvPr>
          <p:cNvSpPr txBox="1"/>
          <p:nvPr/>
        </p:nvSpPr>
        <p:spPr>
          <a:xfrm>
            <a:off x="3639127" y="951345"/>
            <a:ext cx="61895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 err="1">
                <a:latin typeface="Century Gothic" panose="020B0502020202020204" pitchFamily="34" charset="0"/>
              </a:rPr>
              <a:t>Refatora</a:t>
            </a:r>
            <a:r>
              <a:rPr lang="pt-BR" sz="5000" dirty="0">
                <a:latin typeface="Century Gothic" panose="020B0502020202020204" pitchFamily="34" charset="0"/>
              </a:rPr>
              <a:t> o método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7D5A19-583F-403C-92D7-6787B7AE3B2C}"/>
              </a:ext>
            </a:extLst>
          </p:cNvPr>
          <p:cNvSpPr txBox="1"/>
          <p:nvPr/>
        </p:nvSpPr>
        <p:spPr>
          <a:xfrm>
            <a:off x="700216" y="3130378"/>
            <a:ext cx="10816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entury Gothic" panose="020B0502020202020204" pitchFamily="34" charset="0"/>
              </a:rPr>
              <a:t>Por últimos iremos </a:t>
            </a:r>
            <a:r>
              <a:rPr lang="pt-BR" sz="2000" dirty="0" err="1">
                <a:latin typeface="Century Gothic" panose="020B0502020202020204" pitchFamily="34" charset="0"/>
              </a:rPr>
              <a:t>refatorar</a:t>
            </a:r>
            <a:r>
              <a:rPr lang="pt-BR" sz="2000" dirty="0">
                <a:latin typeface="Century Gothic" panose="020B0502020202020204" pitchFamily="34" charset="0"/>
              </a:rPr>
              <a:t> o nosso método, ou seja, deixa-lo melhor tanto na forma como escrevemos, como na otimização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30796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F1F47CE-335D-4FD3-AFE6-F52C0068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441" y="484332"/>
            <a:ext cx="4762500" cy="4762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65639A-C561-41AD-B326-1BE01C4A1CA0}"/>
              </a:ext>
            </a:extLst>
          </p:cNvPr>
          <p:cNvSpPr txBox="1"/>
          <p:nvPr/>
        </p:nvSpPr>
        <p:spPr>
          <a:xfrm>
            <a:off x="5299941" y="2016522"/>
            <a:ext cx="596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Century Gothic" panose="020B0502020202020204" pitchFamily="34" charset="0"/>
              </a:rPr>
              <a:t>Enfim, iremos criar um projeto para colocar a mão na massa e trabalharmos com o TDD!</a:t>
            </a:r>
          </a:p>
        </p:txBody>
      </p:sp>
    </p:spTree>
    <p:extLst>
      <p:ext uri="{BB962C8B-B14F-4D97-AF65-F5344CB8AC3E}">
        <p14:creationId xmlns:p14="http://schemas.microsoft.com/office/powerpoint/2010/main" val="822436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Caroline De Oliveira</dc:creator>
  <cp:lastModifiedBy>Ana Caroline De Oliveira</cp:lastModifiedBy>
  <cp:revision>4</cp:revision>
  <dcterms:created xsi:type="dcterms:W3CDTF">2017-10-09T19:13:08Z</dcterms:created>
  <dcterms:modified xsi:type="dcterms:W3CDTF">2017-10-09T20:45:44Z</dcterms:modified>
</cp:coreProperties>
</file>