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07F33-F4ED-A103-472B-3AD0ECF3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CF9D0-077F-6BC0-209C-174BB2628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F81BA-8ECA-4314-C19F-B04B2ABB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4AA9F-85FD-1CBB-3086-DDC91E3B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B4FE0-0F23-AE0D-54C4-8B1ED78C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4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0B647-1450-6686-D308-C319E722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29B9E4-D943-79CC-2E27-1E4596F3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D6E41-2DEB-1913-E12F-66B4976C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8FA4E-5EC5-433B-CAD6-99F82C47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F30AD-6206-C0A8-8092-AF235A2D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40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188D45-6FB7-A87B-BA32-14125021D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6C847-B8B8-0E34-BB3D-0A71B3EA6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D6B3-E8B0-16BC-29F5-D33A817E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0F007-E6FE-4025-32A6-25D83D4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9D793-41BA-01C7-E37A-9391B34E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ECF15-468B-8753-526E-ADEA103B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4CF8D-2CCE-FC9F-DBE4-1FC238DE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900C3-2753-E50E-8DA6-C44EDC23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7E148-C2E8-33CA-5BAF-ECC51B08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9842E-0682-DFB3-CBF1-06440B20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02F5-405A-2236-604C-2B5289F9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06142-716F-7BBF-262F-EE18E6A5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2BDE5-4C3A-DF49-7F1B-60A458DE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A5DC9-ADEE-7169-8A28-BBBBD942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2FD54-08BF-D299-C9FF-236EC992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78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70F4-0904-E501-969D-1AFFE1C3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C45A22-CE92-64DD-7BBB-76F56CFBD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033CE-1840-63E2-BF4D-B73718EBA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1F437-7F39-D65E-C3FA-7122CBC2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BF861D-E000-5A9E-2038-07FD6EEE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8FBDC-F5AB-2A42-9986-EA6D5638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7EF9A-780B-CC66-7C0B-F911C098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15043-D479-97C6-3BE4-C2241C87D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3268F4-FD02-B8E6-C499-793E40318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EAE757-78FE-404C-701E-F31E4DAD6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0D9ECA-5648-D92A-C866-6C7CBD6E4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2DD96-72E2-5235-CCCC-685BF39D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F2273-E50B-3D64-4EA1-5827D0EA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9C767E-A9D3-17FD-C2DC-5D14EDEB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2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A3F9C-8648-78C3-D8CF-E33E19D7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2745D8-0B5F-FCEC-0C93-C8CC331F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37B3DE-4745-6C1E-BE78-B6E34587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0EBAA9-E925-74BF-130D-E8A2797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97F7DA-CE62-A815-040F-060691C5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A2FDC4-74DF-2E32-7F39-7CFF8C67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7648AD-33B4-1400-FDD3-B2C10051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5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C309C-3FF7-D2EF-3572-8ED3670E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DBF8E-3175-5339-2DC4-DC414C10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83F23-48ED-0904-779A-E1F13FE0B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11B6F-CFC0-A10E-B5FA-A249D2EB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C62A6-1818-1730-74B7-74F730B7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B36E6-D702-0F5D-2DD0-CD1E3A6B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C4052-A865-27B7-3BB0-26D39DFA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69C74B-5411-7AFD-2CCD-B7A39E33D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A023A-B7BE-6583-5D74-D54E5CA2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D57A9-1541-0447-5E25-600E7EA2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C8A39-6508-5094-C90A-AF8A1F04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45C11-09D5-9B05-51FC-4CBD8326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DC8062-C527-8083-22AC-C8A337B8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8F508-2406-6773-07E6-847F61FB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B35EA-D888-8756-64DB-37470B7CC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2DE4E-9126-4915-8E12-F2D212C1B7D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F3374-B3D1-B3AB-96CB-47E279464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0A912-C9A5-C7A6-F0CD-AF5DC17E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BBA4-CDDA-4A95-842C-21E57E36DB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4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EF39708-4B3B-A27D-F22A-A6E665B2FA9E}"/>
              </a:ext>
            </a:extLst>
          </p:cNvPr>
          <p:cNvGrpSpPr/>
          <p:nvPr/>
        </p:nvGrpSpPr>
        <p:grpSpPr>
          <a:xfrm>
            <a:off x="1963154" y="692375"/>
            <a:ext cx="6591617" cy="5103918"/>
            <a:chOff x="1963154" y="692375"/>
            <a:chExt cx="6591617" cy="51039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FE80B96-284B-E63A-463D-C97E67F6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3154" y="1061707"/>
              <a:ext cx="3077004" cy="47345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78E6F1-1719-332A-1299-2F981F7CA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7293" y="1061707"/>
              <a:ext cx="3067478" cy="347711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8259E4-DCCF-64EE-CBB0-65E30D564E99}"/>
                </a:ext>
              </a:extLst>
            </p:cNvPr>
            <p:cNvSpPr txBox="1"/>
            <p:nvPr/>
          </p:nvSpPr>
          <p:spPr>
            <a:xfrm>
              <a:off x="1963154" y="6923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70C0"/>
                  </a:solidFill>
                </a:rPr>
                <a:t>개선버전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EE716-E51B-9BC8-EE54-A197623FB9B2}"/>
                </a:ext>
              </a:extLst>
            </p:cNvPr>
            <p:cNvSpPr txBox="1"/>
            <p:nvPr/>
          </p:nvSpPr>
          <p:spPr>
            <a:xfrm>
              <a:off x="5470664" y="69237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70C0"/>
                  </a:solidFill>
                </a:rPr>
                <a:t>기존버전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76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TaeG TaeG</dc:creator>
  <cp:lastModifiedBy>TaeG TaeG</cp:lastModifiedBy>
  <cp:revision>1</cp:revision>
  <dcterms:created xsi:type="dcterms:W3CDTF">2022-09-13T06:52:53Z</dcterms:created>
  <dcterms:modified xsi:type="dcterms:W3CDTF">2022-09-13T06:52:57Z</dcterms:modified>
</cp:coreProperties>
</file>