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4"/>
  </p:notesMasterIdLst>
  <p:sldIdLst>
    <p:sldId id="256" r:id="rId2"/>
    <p:sldId id="260" r:id="rId3"/>
    <p:sldId id="329" r:id="rId4"/>
    <p:sldId id="259" r:id="rId5"/>
    <p:sldId id="327" r:id="rId6"/>
    <p:sldId id="263" r:id="rId7"/>
    <p:sldId id="269" r:id="rId8"/>
    <p:sldId id="328" r:id="rId9"/>
    <p:sldId id="271" r:id="rId10"/>
    <p:sldId id="264" r:id="rId11"/>
    <p:sldId id="272" r:id="rId12"/>
    <p:sldId id="305" r:id="rId13"/>
  </p:sldIdLst>
  <p:sldSz cx="9144000" cy="5143500" type="screen16x9"/>
  <p:notesSz cx="6858000" cy="9144000"/>
  <p:embeddedFontLst>
    <p:embeddedFont>
      <p:font typeface="Albert Sans" panose="020B0604020202020204" charset="0"/>
      <p:regular r:id="rId15"/>
      <p:bold r:id="rId16"/>
      <p:italic r:id="rId17"/>
      <p:boldItalic r:id="rId18"/>
    </p:embeddedFont>
    <p:embeddedFont>
      <p:font typeface="Anybody SemiBold"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16472A-4FF0-48C5-9DB9-F838E4D94E4F}">
  <a:tblStyle styleId="{B516472A-4FF0-48C5-9DB9-F838E4D94E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08" autoAdjust="0"/>
    <p:restoredTop sz="94660"/>
  </p:normalViewPr>
  <p:slideViewPr>
    <p:cSldViewPr snapToGrid="0">
      <p:cViewPr varScale="1">
        <p:scale>
          <a:sx n="115" d="100"/>
          <a:sy n="115" d="100"/>
        </p:scale>
        <p:origin x="389"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806B49-1469-48FE-98D3-DE791CB51A29}" type="doc">
      <dgm:prSet loTypeId="urn:microsoft.com/office/officeart/2005/8/layout/venn1" loCatId="relationship" qsTypeId="urn:microsoft.com/office/officeart/2005/8/quickstyle/simple3" qsCatId="simple" csTypeId="urn:microsoft.com/office/officeart/2005/8/colors/accent1_2" csCatId="accent1"/>
      <dgm:spPr/>
      <dgm:t>
        <a:bodyPr/>
        <a:lstStyle/>
        <a:p>
          <a:endParaRPr lang="en-US"/>
        </a:p>
      </dgm:t>
    </dgm:pt>
    <dgm:pt modelId="{D931FDAE-A3C4-41D6-96AB-F19F593D8D9F}">
      <dgm:prSet custT="1"/>
      <dgm:spPr/>
      <dgm:t>
        <a:bodyPr/>
        <a:lstStyle/>
        <a:p>
          <a:pPr>
            <a:lnSpc>
              <a:spcPct val="150000"/>
            </a:lnSpc>
          </a:pPr>
          <a:r>
            <a:rPr lang="vi-VN" sz="2400" b="0" i="0" u="none" strike="noStrike" cap="none" dirty="0">
              <a:solidFill>
                <a:schemeClr val="dk1"/>
              </a:solidFill>
              <a:latin typeface="Albert Sans"/>
              <a:ea typeface="Albert Sans"/>
              <a:cs typeface="Albert Sans"/>
              <a:sym typeface="Albert Sans"/>
            </a:rPr>
            <a:t>Kết nối tới </a:t>
          </a:r>
          <a:r>
            <a:rPr lang="en-US" sz="2400" b="0" i="0" u="none" strike="noStrike" cap="none" dirty="0">
              <a:solidFill>
                <a:schemeClr val="dk1"/>
              </a:solidFill>
              <a:latin typeface="Albert Sans"/>
              <a:ea typeface="Albert Sans"/>
              <a:cs typeface="Albert Sans"/>
              <a:sym typeface="Albert Sans"/>
            </a:rPr>
            <a:t>M</a:t>
          </a:r>
          <a:r>
            <a:rPr lang="vi-VN" sz="2400" b="0" i="0" u="none" strike="noStrike" cap="none" dirty="0">
              <a:solidFill>
                <a:schemeClr val="dk1"/>
              </a:solidFill>
              <a:latin typeface="Albert Sans"/>
              <a:ea typeface="Albert Sans"/>
              <a:cs typeface="Albert Sans"/>
              <a:sym typeface="Albert Sans"/>
            </a:rPr>
            <a:t>ongoDB</a:t>
          </a:r>
          <a:endParaRPr lang="en-US" sz="2400" b="0" i="0" u="none" strike="noStrike" cap="none" dirty="0">
            <a:solidFill>
              <a:schemeClr val="dk1"/>
            </a:solidFill>
            <a:latin typeface="Albert Sans"/>
            <a:ea typeface="Albert Sans"/>
            <a:cs typeface="Albert Sans"/>
            <a:sym typeface="Albert Sans"/>
          </a:endParaRPr>
        </a:p>
      </dgm:t>
    </dgm:pt>
    <dgm:pt modelId="{22563D65-7376-4F53-970D-76CF4599B7E0}" type="parTrans" cxnId="{3264709E-3426-4BEC-A388-92BDAAB4F1AD}">
      <dgm:prSet/>
      <dgm:spPr/>
      <dgm:t>
        <a:bodyPr/>
        <a:lstStyle/>
        <a:p>
          <a:endParaRPr lang="en-US"/>
        </a:p>
      </dgm:t>
    </dgm:pt>
    <dgm:pt modelId="{F6142323-2B4E-44AC-A890-3627A375FF82}" type="sibTrans" cxnId="{3264709E-3426-4BEC-A388-92BDAAB4F1AD}">
      <dgm:prSet/>
      <dgm:spPr/>
      <dgm:t>
        <a:bodyPr/>
        <a:lstStyle/>
        <a:p>
          <a:endParaRPr lang="en-US"/>
        </a:p>
      </dgm:t>
    </dgm:pt>
    <dgm:pt modelId="{25492868-A539-47CA-8FCC-A216666005CA}" type="pres">
      <dgm:prSet presAssocID="{E4806B49-1469-48FE-98D3-DE791CB51A29}" presName="compositeShape" presStyleCnt="0">
        <dgm:presLayoutVars>
          <dgm:chMax val="7"/>
          <dgm:dir/>
          <dgm:resizeHandles val="exact"/>
        </dgm:presLayoutVars>
      </dgm:prSet>
      <dgm:spPr/>
    </dgm:pt>
    <dgm:pt modelId="{7A288414-B652-43FC-A1CA-7839BC509EE8}" type="pres">
      <dgm:prSet presAssocID="{D931FDAE-A3C4-41D6-96AB-F19F593D8D9F}" presName="circ1TxSh" presStyleLbl="vennNode1" presStyleIdx="0" presStyleCnt="1"/>
      <dgm:spPr/>
    </dgm:pt>
  </dgm:ptLst>
  <dgm:cxnLst>
    <dgm:cxn modelId="{292D407C-4978-42B0-8978-1244FE28BA5C}" type="presOf" srcId="{D931FDAE-A3C4-41D6-96AB-F19F593D8D9F}" destId="{7A288414-B652-43FC-A1CA-7839BC509EE8}" srcOrd="0" destOrd="0" presId="urn:microsoft.com/office/officeart/2005/8/layout/venn1"/>
    <dgm:cxn modelId="{3264709E-3426-4BEC-A388-92BDAAB4F1AD}" srcId="{E4806B49-1469-48FE-98D3-DE791CB51A29}" destId="{D931FDAE-A3C4-41D6-96AB-F19F593D8D9F}" srcOrd="0" destOrd="0" parTransId="{22563D65-7376-4F53-970D-76CF4599B7E0}" sibTransId="{F6142323-2B4E-44AC-A890-3627A375FF82}"/>
    <dgm:cxn modelId="{798978B2-42C7-4BC2-91CE-005C02465EC1}" type="presOf" srcId="{E4806B49-1469-48FE-98D3-DE791CB51A29}" destId="{25492868-A539-47CA-8FCC-A216666005CA}" srcOrd="0" destOrd="0" presId="urn:microsoft.com/office/officeart/2005/8/layout/venn1"/>
    <dgm:cxn modelId="{40AC0BAF-D974-4138-9F46-4D3CA08E8A5F}" type="presParOf" srcId="{25492868-A539-47CA-8FCC-A216666005CA}" destId="{7A288414-B652-43FC-A1CA-7839BC509EE8}"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CEE3B5-FB22-44AB-A78A-66C555C29F07}" type="doc">
      <dgm:prSet loTypeId="urn:microsoft.com/office/officeart/2005/8/layout/venn1" loCatId="relationship" qsTypeId="urn:microsoft.com/office/officeart/2005/8/quickstyle/simple3" qsCatId="simple" csTypeId="urn:microsoft.com/office/officeart/2005/8/colors/accent1_2" csCatId="accent1"/>
      <dgm:spPr/>
      <dgm:t>
        <a:bodyPr/>
        <a:lstStyle/>
        <a:p>
          <a:endParaRPr lang="en-US"/>
        </a:p>
      </dgm:t>
    </dgm:pt>
    <dgm:pt modelId="{6761C71C-03AC-46F6-A910-CE2C7A175353}">
      <dgm:prSet custT="1"/>
      <dgm:spPr/>
      <dgm:t>
        <a:bodyPr/>
        <a:lstStyle/>
        <a:p>
          <a:pPr marL="0" lvl="0" indent="0" algn="ctr" defTabSz="1066800">
            <a:lnSpc>
              <a:spcPct val="150000"/>
            </a:lnSpc>
            <a:spcBef>
              <a:spcPct val="0"/>
            </a:spcBef>
            <a:spcAft>
              <a:spcPct val="35000"/>
            </a:spcAft>
            <a:buNone/>
          </a:pPr>
          <a:r>
            <a:rPr lang="en-US" sz="1700" b="0" i="0" u="none" strike="noStrike" kern="1200" cap="none" dirty="0">
              <a:solidFill>
                <a:srgbClr val="000000"/>
              </a:solidFill>
              <a:latin typeface="Albert Sans"/>
              <a:ea typeface="Albert Sans"/>
              <a:cs typeface="Albert Sans"/>
            </a:rPr>
            <a:t>K</a:t>
          </a:r>
          <a:r>
            <a:rPr lang="vi-VN" sz="1700" b="0" i="0" u="none" strike="noStrike" kern="1200" cap="none" dirty="0">
              <a:solidFill>
                <a:srgbClr val="000000"/>
              </a:solidFill>
              <a:latin typeface="Albert Sans"/>
              <a:ea typeface="Albert Sans"/>
              <a:cs typeface="Albert Sans"/>
            </a:rPr>
            <a:t>hởi tạo vòng lặp </a:t>
          </a:r>
          <a:r>
            <a:rPr lang="en-US" sz="1700" b="0" i="0" u="none" strike="noStrike" kern="1200" cap="none" dirty="0" err="1">
              <a:solidFill>
                <a:srgbClr val="000000"/>
              </a:solidFill>
              <a:latin typeface="Albert Sans"/>
              <a:ea typeface="Albert Sans"/>
              <a:cs typeface="Albert Sans"/>
            </a:rPr>
            <a:t>để</a:t>
          </a:r>
          <a:r>
            <a:rPr lang="vi-VN" sz="1700" b="0" i="0" u="none" strike="noStrike" kern="1200" cap="none" dirty="0">
              <a:solidFill>
                <a:srgbClr val="000000"/>
              </a:solidFill>
              <a:latin typeface="Albert Sans"/>
              <a:ea typeface="Albert Sans"/>
              <a:cs typeface="Albert Sans"/>
            </a:rPr>
            <a:t> duyệt qua từng đường link</a:t>
          </a:r>
          <a:endParaRPr lang="en-US" sz="1700" b="0" i="0" u="none" strike="noStrike" kern="1200" cap="none" dirty="0">
            <a:solidFill>
              <a:srgbClr val="000000"/>
            </a:solidFill>
            <a:latin typeface="Albert Sans"/>
            <a:ea typeface="Albert Sans"/>
            <a:cs typeface="Albert Sans"/>
          </a:endParaRPr>
        </a:p>
      </dgm:t>
    </dgm:pt>
    <dgm:pt modelId="{7621C87B-820D-46A8-B1AF-113E3FC25F42}" type="parTrans" cxnId="{35317B2C-0263-4FC9-B619-252B43D2F229}">
      <dgm:prSet/>
      <dgm:spPr/>
      <dgm:t>
        <a:bodyPr/>
        <a:lstStyle/>
        <a:p>
          <a:endParaRPr lang="en-US"/>
        </a:p>
      </dgm:t>
    </dgm:pt>
    <dgm:pt modelId="{BEDAFE27-1FB5-49D5-9836-F60610FA9F2E}" type="sibTrans" cxnId="{35317B2C-0263-4FC9-B619-252B43D2F229}">
      <dgm:prSet/>
      <dgm:spPr/>
      <dgm:t>
        <a:bodyPr/>
        <a:lstStyle/>
        <a:p>
          <a:endParaRPr lang="en-US"/>
        </a:p>
      </dgm:t>
    </dgm:pt>
    <dgm:pt modelId="{DD392228-55B0-4A0F-9D48-A67D354B7713}" type="pres">
      <dgm:prSet presAssocID="{E4CEE3B5-FB22-44AB-A78A-66C555C29F07}" presName="compositeShape" presStyleCnt="0">
        <dgm:presLayoutVars>
          <dgm:chMax val="7"/>
          <dgm:dir/>
          <dgm:resizeHandles val="exact"/>
        </dgm:presLayoutVars>
      </dgm:prSet>
      <dgm:spPr/>
    </dgm:pt>
    <dgm:pt modelId="{7F3ED635-6AC7-486E-86FF-E81775265FE5}" type="pres">
      <dgm:prSet presAssocID="{6761C71C-03AC-46F6-A910-CE2C7A175353}" presName="circ1TxSh" presStyleLbl="vennNode1" presStyleIdx="0" presStyleCnt="1" custLinFactNeighborX="-6879" custLinFactNeighborY="5601"/>
      <dgm:spPr/>
    </dgm:pt>
  </dgm:ptLst>
  <dgm:cxnLst>
    <dgm:cxn modelId="{35317B2C-0263-4FC9-B619-252B43D2F229}" srcId="{E4CEE3B5-FB22-44AB-A78A-66C555C29F07}" destId="{6761C71C-03AC-46F6-A910-CE2C7A175353}" srcOrd="0" destOrd="0" parTransId="{7621C87B-820D-46A8-B1AF-113E3FC25F42}" sibTransId="{BEDAFE27-1FB5-49D5-9836-F60610FA9F2E}"/>
    <dgm:cxn modelId="{C27B4F82-6933-43A1-AB06-8713821267CF}" type="presOf" srcId="{6761C71C-03AC-46F6-A910-CE2C7A175353}" destId="{7F3ED635-6AC7-486E-86FF-E81775265FE5}" srcOrd="0" destOrd="0" presId="urn:microsoft.com/office/officeart/2005/8/layout/venn1"/>
    <dgm:cxn modelId="{CACF35A4-33F8-43FF-8627-DC871D558BD7}" type="presOf" srcId="{E4CEE3B5-FB22-44AB-A78A-66C555C29F07}" destId="{DD392228-55B0-4A0F-9D48-A67D354B7713}" srcOrd="0" destOrd="0" presId="urn:microsoft.com/office/officeart/2005/8/layout/venn1"/>
    <dgm:cxn modelId="{E95C83BE-2456-4CB0-BA37-7C2587421336}" type="presParOf" srcId="{DD392228-55B0-4A0F-9D48-A67D354B7713}" destId="{7F3ED635-6AC7-486E-86FF-E81775265FE5}"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E5EE4F-324F-4D92-ABD7-BECADD94C71F}" type="doc">
      <dgm:prSet loTypeId="urn:microsoft.com/office/officeart/2005/8/layout/venn1" loCatId="relationship" qsTypeId="urn:microsoft.com/office/officeart/2005/8/quickstyle/simple3" qsCatId="simple" csTypeId="urn:microsoft.com/office/officeart/2005/8/colors/accent1_2" csCatId="accent1"/>
      <dgm:spPr/>
      <dgm:t>
        <a:bodyPr/>
        <a:lstStyle/>
        <a:p>
          <a:endParaRPr lang="en-US"/>
        </a:p>
      </dgm:t>
    </dgm:pt>
    <dgm:pt modelId="{D5E78302-351A-4405-BDAD-B4E056A11A8D}">
      <dgm:prSet custT="1"/>
      <dgm:spPr/>
      <dgm:t>
        <a:bodyPr/>
        <a:lstStyle/>
        <a:p>
          <a:pPr marL="0" lvl="0" indent="0" algn="ctr" defTabSz="1066800">
            <a:lnSpc>
              <a:spcPct val="150000"/>
            </a:lnSpc>
            <a:spcBef>
              <a:spcPct val="0"/>
            </a:spcBef>
            <a:spcAft>
              <a:spcPct val="35000"/>
            </a:spcAft>
            <a:buNone/>
          </a:pPr>
          <a:r>
            <a:rPr lang="en-US" sz="1700" b="0" i="0" u="none" strike="noStrike" kern="1200" cap="none" dirty="0">
              <a:solidFill>
                <a:srgbClr val="000000"/>
              </a:solidFill>
              <a:latin typeface="Albert Sans"/>
              <a:ea typeface="Albert Sans"/>
              <a:cs typeface="Albert Sans"/>
            </a:rPr>
            <a:t>G</a:t>
          </a:r>
          <a:r>
            <a:rPr lang="vi-VN" sz="1700" b="0" i="0" u="none" strike="noStrike" kern="1200" cap="none" dirty="0">
              <a:solidFill>
                <a:srgbClr val="000000"/>
              </a:solidFill>
              <a:latin typeface="Albert Sans"/>
              <a:ea typeface="Albert Sans"/>
              <a:cs typeface="Albert Sans"/>
            </a:rPr>
            <a:t>ọi các hàm để lấy và lưu trữ link sản phẩm vào một danh sách</a:t>
          </a:r>
          <a:endParaRPr lang="en-US" sz="1700" b="0" i="0" u="none" strike="noStrike" kern="1200" cap="none" dirty="0">
            <a:solidFill>
              <a:srgbClr val="000000"/>
            </a:solidFill>
            <a:latin typeface="Albert Sans"/>
            <a:ea typeface="Albert Sans"/>
            <a:cs typeface="Albert Sans"/>
          </a:endParaRPr>
        </a:p>
      </dgm:t>
    </dgm:pt>
    <dgm:pt modelId="{456E902B-890D-4606-B1F7-AC9DEDB235F3}" type="parTrans" cxnId="{3A3480E1-B561-4BB2-80DD-C2D6F5CFFB3C}">
      <dgm:prSet/>
      <dgm:spPr/>
      <dgm:t>
        <a:bodyPr/>
        <a:lstStyle/>
        <a:p>
          <a:endParaRPr lang="en-US"/>
        </a:p>
      </dgm:t>
    </dgm:pt>
    <dgm:pt modelId="{27C1D5DC-E5DD-4345-94AE-A0BBF96A5DA8}" type="sibTrans" cxnId="{3A3480E1-B561-4BB2-80DD-C2D6F5CFFB3C}">
      <dgm:prSet/>
      <dgm:spPr/>
      <dgm:t>
        <a:bodyPr/>
        <a:lstStyle/>
        <a:p>
          <a:endParaRPr lang="en-US"/>
        </a:p>
      </dgm:t>
    </dgm:pt>
    <dgm:pt modelId="{B06086E4-06CE-4D23-81B3-2890B149D7C1}" type="pres">
      <dgm:prSet presAssocID="{2CE5EE4F-324F-4D92-ABD7-BECADD94C71F}" presName="compositeShape" presStyleCnt="0">
        <dgm:presLayoutVars>
          <dgm:chMax val="7"/>
          <dgm:dir/>
          <dgm:resizeHandles val="exact"/>
        </dgm:presLayoutVars>
      </dgm:prSet>
      <dgm:spPr/>
    </dgm:pt>
    <dgm:pt modelId="{ADBED9F1-82CD-4048-9FA2-C0F644D8BD03}" type="pres">
      <dgm:prSet presAssocID="{D5E78302-351A-4405-BDAD-B4E056A11A8D}" presName="circ1TxSh" presStyleLbl="vennNode1" presStyleIdx="0" presStyleCnt="1"/>
      <dgm:spPr/>
    </dgm:pt>
  </dgm:ptLst>
  <dgm:cxnLst>
    <dgm:cxn modelId="{25634B83-9E77-4C65-A99A-604D6129381F}" type="presOf" srcId="{D5E78302-351A-4405-BDAD-B4E056A11A8D}" destId="{ADBED9F1-82CD-4048-9FA2-C0F644D8BD03}" srcOrd="0" destOrd="0" presId="urn:microsoft.com/office/officeart/2005/8/layout/venn1"/>
    <dgm:cxn modelId="{FD3095C2-6957-4381-93B4-DB04E0992BBA}" type="presOf" srcId="{2CE5EE4F-324F-4D92-ABD7-BECADD94C71F}" destId="{B06086E4-06CE-4D23-81B3-2890B149D7C1}" srcOrd="0" destOrd="0" presId="urn:microsoft.com/office/officeart/2005/8/layout/venn1"/>
    <dgm:cxn modelId="{3A3480E1-B561-4BB2-80DD-C2D6F5CFFB3C}" srcId="{2CE5EE4F-324F-4D92-ABD7-BECADD94C71F}" destId="{D5E78302-351A-4405-BDAD-B4E056A11A8D}" srcOrd="0" destOrd="0" parTransId="{456E902B-890D-4606-B1F7-AC9DEDB235F3}" sibTransId="{27C1D5DC-E5DD-4345-94AE-A0BBF96A5DA8}"/>
    <dgm:cxn modelId="{AB082D2A-57D9-4B10-A328-7C425E6880DE}" type="presParOf" srcId="{B06086E4-06CE-4D23-81B3-2890B149D7C1}" destId="{ADBED9F1-82CD-4048-9FA2-C0F644D8BD03}" srcOrd="0" destOrd="0" presId="urn:microsoft.com/office/officeart/2005/8/layout/ven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88414-B652-43FC-A1CA-7839BC509EE8}">
      <dsp:nvSpPr>
        <dsp:cNvPr id="0" name=""/>
        <dsp:cNvSpPr/>
      </dsp:nvSpPr>
      <dsp:spPr>
        <a:xfrm>
          <a:off x="15811" y="0"/>
          <a:ext cx="2181324" cy="2181324"/>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150000"/>
            </a:lnSpc>
            <a:spcBef>
              <a:spcPct val="0"/>
            </a:spcBef>
            <a:spcAft>
              <a:spcPct val="35000"/>
            </a:spcAft>
            <a:buNone/>
          </a:pPr>
          <a:r>
            <a:rPr lang="vi-VN" sz="2400" b="0" i="0" u="none" strike="noStrike" kern="1200" cap="none" dirty="0">
              <a:solidFill>
                <a:schemeClr val="dk1"/>
              </a:solidFill>
              <a:latin typeface="Albert Sans"/>
              <a:ea typeface="Albert Sans"/>
              <a:cs typeface="Albert Sans"/>
              <a:sym typeface="Albert Sans"/>
            </a:rPr>
            <a:t>Kết nối tới </a:t>
          </a:r>
          <a:r>
            <a:rPr lang="en-US" sz="2400" b="0" i="0" u="none" strike="noStrike" kern="1200" cap="none" dirty="0">
              <a:solidFill>
                <a:schemeClr val="dk1"/>
              </a:solidFill>
              <a:latin typeface="Albert Sans"/>
              <a:ea typeface="Albert Sans"/>
              <a:cs typeface="Albert Sans"/>
              <a:sym typeface="Albert Sans"/>
            </a:rPr>
            <a:t>M</a:t>
          </a:r>
          <a:r>
            <a:rPr lang="vi-VN" sz="2400" b="0" i="0" u="none" strike="noStrike" kern="1200" cap="none" dirty="0">
              <a:solidFill>
                <a:schemeClr val="dk1"/>
              </a:solidFill>
              <a:latin typeface="Albert Sans"/>
              <a:ea typeface="Albert Sans"/>
              <a:cs typeface="Albert Sans"/>
              <a:sym typeface="Albert Sans"/>
            </a:rPr>
            <a:t>ongoDB</a:t>
          </a:r>
          <a:endParaRPr lang="en-US" sz="2400" b="0" i="0" u="none" strike="noStrike" kern="1200" cap="none" dirty="0">
            <a:solidFill>
              <a:schemeClr val="dk1"/>
            </a:solidFill>
            <a:latin typeface="Albert Sans"/>
            <a:ea typeface="Albert Sans"/>
            <a:cs typeface="Albert Sans"/>
            <a:sym typeface="Albert Sans"/>
          </a:endParaRPr>
        </a:p>
      </dsp:txBody>
      <dsp:txXfrm>
        <a:off x="335259" y="319448"/>
        <a:ext cx="1542428" cy="1542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ED635-6AC7-486E-86FF-E81775265FE5}">
      <dsp:nvSpPr>
        <dsp:cNvPr id="0" name=""/>
        <dsp:cNvSpPr/>
      </dsp:nvSpPr>
      <dsp:spPr>
        <a:xfrm>
          <a:off x="0" y="0"/>
          <a:ext cx="2045387" cy="2045387"/>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150000"/>
            </a:lnSpc>
            <a:spcBef>
              <a:spcPct val="0"/>
            </a:spcBef>
            <a:spcAft>
              <a:spcPct val="35000"/>
            </a:spcAft>
            <a:buNone/>
          </a:pPr>
          <a:r>
            <a:rPr lang="en-US" sz="1700" b="0" i="0" u="none" strike="noStrike" kern="1200" cap="none" dirty="0">
              <a:solidFill>
                <a:srgbClr val="000000"/>
              </a:solidFill>
              <a:latin typeface="Albert Sans"/>
              <a:ea typeface="Albert Sans"/>
              <a:cs typeface="Albert Sans"/>
            </a:rPr>
            <a:t>K</a:t>
          </a:r>
          <a:r>
            <a:rPr lang="vi-VN" sz="1700" b="0" i="0" u="none" strike="noStrike" kern="1200" cap="none" dirty="0">
              <a:solidFill>
                <a:srgbClr val="000000"/>
              </a:solidFill>
              <a:latin typeface="Albert Sans"/>
              <a:ea typeface="Albert Sans"/>
              <a:cs typeface="Albert Sans"/>
            </a:rPr>
            <a:t>hởi tạo vòng lặp </a:t>
          </a:r>
          <a:r>
            <a:rPr lang="en-US" sz="1700" b="0" i="0" u="none" strike="noStrike" kern="1200" cap="none" dirty="0" err="1">
              <a:solidFill>
                <a:srgbClr val="000000"/>
              </a:solidFill>
              <a:latin typeface="Albert Sans"/>
              <a:ea typeface="Albert Sans"/>
              <a:cs typeface="Albert Sans"/>
            </a:rPr>
            <a:t>để</a:t>
          </a:r>
          <a:r>
            <a:rPr lang="vi-VN" sz="1700" b="0" i="0" u="none" strike="noStrike" kern="1200" cap="none" dirty="0">
              <a:solidFill>
                <a:srgbClr val="000000"/>
              </a:solidFill>
              <a:latin typeface="Albert Sans"/>
              <a:ea typeface="Albert Sans"/>
              <a:cs typeface="Albert Sans"/>
            </a:rPr>
            <a:t> duyệt qua từng đường link</a:t>
          </a:r>
          <a:endParaRPr lang="en-US" sz="1700" b="0" i="0" u="none" strike="noStrike" kern="1200" cap="none" dirty="0">
            <a:solidFill>
              <a:srgbClr val="000000"/>
            </a:solidFill>
            <a:latin typeface="Albert Sans"/>
            <a:ea typeface="Albert Sans"/>
            <a:cs typeface="Albert Sans"/>
          </a:endParaRPr>
        </a:p>
      </dsp:txBody>
      <dsp:txXfrm>
        <a:off x="299540" y="299540"/>
        <a:ext cx="1446307" cy="14463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ED9F1-82CD-4048-9FA2-C0F644D8BD03}">
      <dsp:nvSpPr>
        <dsp:cNvPr id="0" name=""/>
        <dsp:cNvSpPr/>
      </dsp:nvSpPr>
      <dsp:spPr>
        <a:xfrm>
          <a:off x="87535" y="0"/>
          <a:ext cx="2134077" cy="2134077"/>
        </a:xfrm>
        <a:prstGeom prst="ellipse">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150000"/>
            </a:lnSpc>
            <a:spcBef>
              <a:spcPct val="0"/>
            </a:spcBef>
            <a:spcAft>
              <a:spcPct val="35000"/>
            </a:spcAft>
            <a:buNone/>
          </a:pPr>
          <a:r>
            <a:rPr lang="en-US" sz="1700" b="0" i="0" u="none" strike="noStrike" kern="1200" cap="none" dirty="0">
              <a:solidFill>
                <a:srgbClr val="000000"/>
              </a:solidFill>
              <a:latin typeface="Albert Sans"/>
              <a:ea typeface="Albert Sans"/>
              <a:cs typeface="Albert Sans"/>
            </a:rPr>
            <a:t>G</a:t>
          </a:r>
          <a:r>
            <a:rPr lang="vi-VN" sz="1700" b="0" i="0" u="none" strike="noStrike" kern="1200" cap="none" dirty="0">
              <a:solidFill>
                <a:srgbClr val="000000"/>
              </a:solidFill>
              <a:latin typeface="Albert Sans"/>
              <a:ea typeface="Albert Sans"/>
              <a:cs typeface="Albert Sans"/>
            </a:rPr>
            <a:t>ọi các hàm để lấy và lưu trữ link sản phẩm vào một danh sách</a:t>
          </a:r>
          <a:endParaRPr lang="en-US" sz="1700" b="0" i="0" u="none" strike="noStrike" kern="1200" cap="none" dirty="0">
            <a:solidFill>
              <a:srgbClr val="000000"/>
            </a:solidFill>
            <a:latin typeface="Albert Sans"/>
            <a:ea typeface="Albert Sans"/>
            <a:cs typeface="Albert Sans"/>
          </a:endParaRPr>
        </a:p>
      </dsp:txBody>
      <dsp:txXfrm>
        <a:off x="400063" y="312528"/>
        <a:ext cx="1509021" cy="150902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a355f518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a355f518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e013acee29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e013acee29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241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51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013acee2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013acee2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059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8150" y="689462"/>
            <a:ext cx="4892400" cy="27189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8500"/>
              <a:buNone/>
              <a:defRPr sz="5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6089425" y="3837125"/>
            <a:ext cx="2334600" cy="73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2"/>
        <p:cNvGrpSpPr/>
        <p:nvPr/>
      </p:nvGrpSpPr>
      <p:grpSpPr>
        <a:xfrm>
          <a:off x="0" y="0"/>
          <a:ext cx="0" cy="0"/>
          <a:chOff x="0" y="0"/>
          <a:chExt cx="0" cy="0"/>
        </a:xfrm>
      </p:grpSpPr>
      <p:sp>
        <p:nvSpPr>
          <p:cNvPr id="183" name="Google Shape;183;p32"/>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84"/>
        <p:cNvGrpSpPr/>
        <p:nvPr/>
      </p:nvGrpSpPr>
      <p:grpSpPr>
        <a:xfrm>
          <a:off x="0" y="0"/>
          <a:ext cx="0" cy="0"/>
          <a:chOff x="0" y="0"/>
          <a:chExt cx="0" cy="0"/>
        </a:xfrm>
      </p:grpSpPr>
      <p:grpSp>
        <p:nvGrpSpPr>
          <p:cNvPr id="185" name="Google Shape;185;p33"/>
          <p:cNvGrpSpPr/>
          <p:nvPr/>
        </p:nvGrpSpPr>
        <p:grpSpPr>
          <a:xfrm>
            <a:off x="-571475" y="4622841"/>
            <a:ext cx="10286950" cy="527576"/>
            <a:chOff x="-100" y="4622841"/>
            <a:chExt cx="10286950" cy="527576"/>
          </a:xfrm>
        </p:grpSpPr>
        <p:pic>
          <p:nvPicPr>
            <p:cNvPr id="186" name="Google Shape;186;p33"/>
            <p:cNvPicPr preferRelativeResize="0"/>
            <p:nvPr/>
          </p:nvPicPr>
          <p:blipFill rotWithShape="1">
            <a:blip r:embed="rId2">
              <a:alphaModFix/>
            </a:blip>
            <a:srcRect l="73809" r="-2"/>
            <a:stretch/>
          </p:blipFill>
          <p:spPr>
            <a:xfrm rot="5400000">
              <a:off x="2307850" y="2314891"/>
              <a:ext cx="527576" cy="5143475"/>
            </a:xfrm>
            <a:prstGeom prst="rect">
              <a:avLst/>
            </a:prstGeom>
            <a:noFill/>
            <a:ln>
              <a:noFill/>
            </a:ln>
          </p:spPr>
        </p:pic>
        <p:pic>
          <p:nvPicPr>
            <p:cNvPr id="187" name="Google Shape;187;p33"/>
            <p:cNvPicPr preferRelativeResize="0"/>
            <p:nvPr/>
          </p:nvPicPr>
          <p:blipFill rotWithShape="1">
            <a:blip r:embed="rId2">
              <a:alphaModFix/>
            </a:blip>
            <a:srcRect l="73809" t="-510" r="-2" b="510"/>
            <a:stretch/>
          </p:blipFill>
          <p:spPr>
            <a:xfrm rot="5400000">
              <a:off x="7451325" y="2314891"/>
              <a:ext cx="527576" cy="5143475"/>
            </a:xfrm>
            <a:prstGeom prst="rect">
              <a:avLst/>
            </a:prstGeom>
            <a:noFill/>
            <a:ln>
              <a:noFill/>
            </a:ln>
          </p:spPr>
        </p:pic>
      </p:gr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13800" y="-31800"/>
            <a:ext cx="9171600" cy="52071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040500" y="1761713"/>
            <a:ext cx="3665700" cy="167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20000" y="2027725"/>
            <a:ext cx="1223100" cy="12231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5" name="Google Shape;15;p3"/>
          <p:cNvSpPr txBox="1">
            <a:spLocks noGrp="1"/>
          </p:cNvSpPr>
          <p:nvPr>
            <p:ph type="subTitle" idx="1"/>
          </p:nvPr>
        </p:nvSpPr>
        <p:spPr>
          <a:xfrm>
            <a:off x="720000" y="3765525"/>
            <a:ext cx="4854600" cy="59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257175" y="2889800"/>
            <a:ext cx="4166700" cy="171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20000" y="3858588"/>
            <a:ext cx="4550400" cy="40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4"/>
          <p:cNvSpPr txBox="1">
            <a:spLocks noGrp="1"/>
          </p:cNvSpPr>
          <p:nvPr>
            <p:ph type="subTitle" idx="1"/>
          </p:nvPr>
        </p:nvSpPr>
        <p:spPr>
          <a:xfrm>
            <a:off x="720000" y="854013"/>
            <a:ext cx="4550400" cy="295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8"/>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TITLE_ONLY_1_2">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86" name="Google Shape;86;p20"/>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720007"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6" name="Google Shape;126;p25"/>
          <p:cNvSpPr txBox="1">
            <a:spLocks noGrp="1"/>
          </p:cNvSpPr>
          <p:nvPr>
            <p:ph type="title" idx="2"/>
          </p:nvPr>
        </p:nvSpPr>
        <p:spPr>
          <a:xfrm>
            <a:off x="4571588"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7" name="Google Shape;127;p25"/>
          <p:cNvSpPr txBox="1">
            <a:spLocks noGrp="1"/>
          </p:cNvSpPr>
          <p:nvPr>
            <p:ph type="subTitle" idx="1"/>
          </p:nvPr>
        </p:nvSpPr>
        <p:spPr>
          <a:xfrm>
            <a:off x="720000"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 name="Google Shape;128;p25"/>
          <p:cNvSpPr txBox="1">
            <a:spLocks noGrp="1"/>
          </p:cNvSpPr>
          <p:nvPr>
            <p:ph type="subTitle" idx="3"/>
          </p:nvPr>
        </p:nvSpPr>
        <p:spPr>
          <a:xfrm>
            <a:off x="4571581"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 name="Google Shape;129;p25"/>
          <p:cNvSpPr txBox="1">
            <a:spLocks noGrp="1"/>
          </p:cNvSpPr>
          <p:nvPr>
            <p:ph type="title" idx="4"/>
          </p:nvPr>
        </p:nvSpPr>
        <p:spPr>
          <a:xfrm>
            <a:off x="720007"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0" name="Google Shape;130;p25"/>
          <p:cNvSpPr txBox="1">
            <a:spLocks noGrp="1"/>
          </p:cNvSpPr>
          <p:nvPr>
            <p:ph type="title" idx="5"/>
          </p:nvPr>
        </p:nvSpPr>
        <p:spPr>
          <a:xfrm>
            <a:off x="4571588"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1" name="Google Shape;131;p25"/>
          <p:cNvSpPr txBox="1">
            <a:spLocks noGrp="1"/>
          </p:cNvSpPr>
          <p:nvPr>
            <p:ph type="subTitle" idx="6"/>
          </p:nvPr>
        </p:nvSpPr>
        <p:spPr>
          <a:xfrm>
            <a:off x="720000"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2" name="Google Shape;132;p25"/>
          <p:cNvSpPr txBox="1">
            <a:spLocks noGrp="1"/>
          </p:cNvSpPr>
          <p:nvPr>
            <p:ph type="subTitle" idx="7"/>
          </p:nvPr>
        </p:nvSpPr>
        <p:spPr>
          <a:xfrm>
            <a:off x="4571581"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3" name="Google Shape;133;p25"/>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34" name="Google Shape;134;p25"/>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a:off x="2876775" y="947050"/>
            <a:ext cx="4892400" cy="13419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77" name="Google Shape;177;p31"/>
          <p:cNvSpPr txBox="1">
            <a:spLocks noGrp="1"/>
          </p:cNvSpPr>
          <p:nvPr>
            <p:ph type="subTitle" idx="1"/>
          </p:nvPr>
        </p:nvSpPr>
        <p:spPr>
          <a:xfrm>
            <a:off x="2876775" y="2196872"/>
            <a:ext cx="4892400" cy="10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8" name="Google Shape;178;p31"/>
          <p:cNvSpPr txBox="1">
            <a:spLocks noGrp="1"/>
          </p:cNvSpPr>
          <p:nvPr>
            <p:ph type="subTitle" idx="2"/>
          </p:nvPr>
        </p:nvSpPr>
        <p:spPr>
          <a:xfrm>
            <a:off x="2876775" y="4123900"/>
            <a:ext cx="4892400" cy="3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9" name="Google Shape;179;p31"/>
          <p:cNvSpPr txBox="1"/>
          <p:nvPr/>
        </p:nvSpPr>
        <p:spPr>
          <a:xfrm>
            <a:off x="2876775" y="3612725"/>
            <a:ext cx="4892400" cy="5541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a:solidFill>
                  <a:schemeClr val="dk1"/>
                </a:solidFill>
                <a:uFill>
                  <a:noFill/>
                </a:u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Albert Sans"/>
              <a:ea typeface="Albert Sans"/>
              <a:cs typeface="Albert Sans"/>
              <a:sym typeface="Albert Sans"/>
            </a:endParaRPr>
          </a:p>
        </p:txBody>
      </p:sp>
      <p:pic>
        <p:nvPicPr>
          <p:cNvPr id="180" name="Google Shape;180;p31"/>
          <p:cNvPicPr preferRelativeResize="0"/>
          <p:nvPr/>
        </p:nvPicPr>
        <p:blipFill>
          <a:blip r:embed="rId5">
            <a:alphaModFix/>
          </a:blip>
          <a:stretch>
            <a:fillRect/>
          </a:stretch>
        </p:blipFill>
        <p:spPr>
          <a:xfrm>
            <a:off x="459664" y="0"/>
            <a:ext cx="2014201" cy="5143475"/>
          </a:xfrm>
          <a:prstGeom prst="rect">
            <a:avLst/>
          </a:prstGeom>
          <a:noFill/>
          <a:ln>
            <a:noFill/>
          </a:ln>
        </p:spPr>
      </p:pic>
      <p:sp>
        <p:nvSpPr>
          <p:cNvPr id="181" name="Google Shape;181;p31"/>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1pPr>
            <a:lvl2pPr lvl="1">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2pPr>
            <a:lvl3pPr lvl="2">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3pPr>
            <a:lvl4pPr lvl="3">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4pPr>
            <a:lvl5pPr lvl="4">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5pPr>
            <a:lvl6pPr lvl="5">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6pPr>
            <a:lvl7pPr lvl="6">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7pPr>
            <a:lvl8pPr lvl="7">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8pPr>
            <a:lvl9pPr lvl="8">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60" r:id="rId5"/>
    <p:sldLayoutId id="2147483664" r:id="rId6"/>
    <p:sldLayoutId id="2147483666" r:id="rId7"/>
    <p:sldLayoutId id="2147483671" r:id="rId8"/>
    <p:sldLayoutId id="2147483677" r:id="rId9"/>
    <p:sldLayoutId id="2147483678" r:id="rId10"/>
    <p:sldLayoutId id="2147483679" r:id="rId11"/>
  </p:sldLayoutIdLst>
  <p:transition>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7.xml"/><Relationship Id="rId16" Type="http://schemas.openxmlformats.org/officeDocument/2006/relationships/diagramColors" Target="../diagrams/colors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ctrTitle"/>
          </p:nvPr>
        </p:nvSpPr>
        <p:spPr>
          <a:xfrm>
            <a:off x="2368447" y="1581025"/>
            <a:ext cx="6775553" cy="1981449"/>
          </a:xfrm>
          <a:prstGeom prst="rect">
            <a:avLst/>
          </a:prstGeom>
        </p:spPr>
        <p:txBody>
          <a:bodyPr spcFirstLastPara="1" wrap="square" lIns="91425" tIns="91425" rIns="91425" bIns="91425" anchor="ctr" anchorCtr="0">
            <a:noAutofit/>
          </a:bodyPr>
          <a:lstStyle/>
          <a:p>
            <a:pPr algn="ctr"/>
            <a:r>
              <a:rPr lang="en-US" dirty="0" err="1">
                <a:solidFill>
                  <a:schemeClr val="tx1"/>
                </a:solidFill>
                <a:effectLst>
                  <a:outerShdw blurRad="38100" dist="38100" dir="2700000" algn="tl">
                    <a:srgbClr val="000000">
                      <a:alpha val="43137"/>
                    </a:srgbClr>
                  </a:outerShdw>
                </a:effectLst>
              </a:rPr>
              <a:t>Mã</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Nguồn</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Mở</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Trong</a:t>
            </a:r>
            <a:r>
              <a:rPr lang="en-US" dirty="0">
                <a:solidFill>
                  <a:schemeClr val="tx1"/>
                </a:solidFill>
                <a:effectLst>
                  <a:outerShdw blurRad="38100" dist="38100" dir="2700000" algn="tl">
                    <a:srgbClr val="000000">
                      <a:alpha val="43137"/>
                    </a:srgbClr>
                  </a:outerShdw>
                </a:effectLst>
              </a:rPr>
              <a:t> Khoa </a:t>
            </a:r>
            <a:r>
              <a:rPr lang="en-US" dirty="0" err="1">
                <a:solidFill>
                  <a:schemeClr val="tx1"/>
                </a:solidFill>
                <a:effectLst>
                  <a:outerShdw blurRad="38100" dist="38100" dir="2700000" algn="tl">
                    <a:srgbClr val="000000">
                      <a:alpha val="43137"/>
                    </a:srgbClr>
                  </a:outerShdw>
                </a:effectLst>
              </a:rPr>
              <a:t>Học</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Dữ</a:t>
            </a:r>
            <a:r>
              <a:rPr lang="en-US" dirty="0">
                <a:solidFill>
                  <a:schemeClr val="tx1"/>
                </a:solidFill>
                <a:effectLst>
                  <a:outerShdw blurRad="38100" dist="38100" dir="2700000" algn="tl">
                    <a:srgbClr val="000000">
                      <a:alpha val="43137"/>
                    </a:srgbClr>
                  </a:outerShdw>
                </a:effectLst>
              </a:rPr>
              <a:t> </a:t>
            </a:r>
            <a:r>
              <a:rPr lang="en-US" dirty="0" err="1">
                <a:solidFill>
                  <a:schemeClr val="tx1"/>
                </a:solidFill>
                <a:effectLst>
                  <a:outerShdw blurRad="38100" dist="38100" dir="2700000" algn="tl">
                    <a:srgbClr val="000000">
                      <a:alpha val="43137"/>
                    </a:srgbClr>
                  </a:outerShdw>
                </a:effectLst>
              </a:rPr>
              <a:t>Liệu</a:t>
            </a:r>
            <a:r>
              <a:rPr lang="en-US" dirty="0">
                <a:solidFill>
                  <a:schemeClr val="tx1"/>
                </a:solidFill>
                <a:effectLst>
                  <a:outerShdw blurRad="38100" dist="38100" dir="2700000" algn="tl">
                    <a:srgbClr val="000000">
                      <a:alpha val="43137"/>
                    </a:srgbClr>
                  </a:outerShdw>
                </a:effectLst>
              </a:rPr>
              <a:t> </a:t>
            </a:r>
            <a:br>
              <a:rPr lang="en-US" dirty="0">
                <a:solidFill>
                  <a:schemeClr val="tx1"/>
                </a:solidFill>
                <a:effectLst>
                  <a:outerShdw blurRad="38100" dist="38100" dir="2700000" algn="tl">
                    <a:srgbClr val="000000">
                      <a:alpha val="43137"/>
                    </a:srgbClr>
                  </a:outerShdw>
                </a:effectLst>
              </a:rPr>
            </a:br>
            <a:endParaRPr dirty="0">
              <a:solidFill>
                <a:schemeClr val="tx1"/>
              </a:solidFill>
              <a:effectLst>
                <a:outerShdw blurRad="38100" dist="38100" dir="2700000" algn="tl">
                  <a:srgbClr val="000000">
                    <a:alpha val="43137"/>
                  </a:srgbClr>
                </a:outerShdw>
              </a:effectLst>
            </a:endParaRPr>
          </a:p>
        </p:txBody>
      </p:sp>
      <p:cxnSp>
        <p:nvCxnSpPr>
          <p:cNvPr id="200" name="Google Shape;200;p37"/>
          <p:cNvCxnSpPr/>
          <p:nvPr/>
        </p:nvCxnSpPr>
        <p:spPr>
          <a:xfrm>
            <a:off x="2468800" y="3562475"/>
            <a:ext cx="5966400" cy="0"/>
          </a:xfrm>
          <a:prstGeom prst="straightConnector1">
            <a:avLst/>
          </a:prstGeom>
          <a:noFill/>
          <a:ln w="9525" cap="flat" cmpd="sng">
            <a:solidFill>
              <a:schemeClr val="dk1"/>
            </a:solidFill>
            <a:prstDash val="solid"/>
            <a:round/>
            <a:headEnd type="none" w="med" len="med"/>
            <a:tailEnd type="none" w="med" len="med"/>
          </a:ln>
        </p:spPr>
      </p:cxnSp>
      <p:pic>
        <p:nvPicPr>
          <p:cNvPr id="208" name="Google Shape;208;p37"/>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209" name="Google Shape;209;p37"/>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8C42AB92-BBD7-4103-88F3-11198A267908}"/>
              </a:ext>
            </a:extLst>
          </p:cNvPr>
          <p:cNvGrpSpPr/>
          <p:nvPr/>
        </p:nvGrpSpPr>
        <p:grpSpPr>
          <a:xfrm>
            <a:off x="7505267" y="4151818"/>
            <a:ext cx="1037447" cy="307777"/>
            <a:chOff x="7505267" y="4151818"/>
            <a:chExt cx="1037447" cy="307777"/>
          </a:xfrm>
        </p:grpSpPr>
        <p:grpSp>
          <p:nvGrpSpPr>
            <p:cNvPr id="201" name="Google Shape;201;p37"/>
            <p:cNvGrpSpPr/>
            <p:nvPr/>
          </p:nvGrpSpPr>
          <p:grpSpPr>
            <a:xfrm>
              <a:off x="7505267" y="4204376"/>
              <a:ext cx="245566" cy="202659"/>
              <a:chOff x="6985538" y="307000"/>
              <a:chExt cx="1545325" cy="1419000"/>
            </a:xfrm>
          </p:grpSpPr>
          <p:sp>
            <p:nvSpPr>
              <p:cNvPr id="202" name="Google Shape;202;p37"/>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7"/>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7"/>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7"/>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7"/>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7"/>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AE1195E0-D685-43D8-9AB5-6533AEE2FE65}"/>
                </a:ext>
              </a:extLst>
            </p:cNvPr>
            <p:cNvSpPr/>
            <p:nvPr/>
          </p:nvSpPr>
          <p:spPr>
            <a:xfrm>
              <a:off x="7691199" y="4151818"/>
              <a:ext cx="851515" cy="307777"/>
            </a:xfrm>
            <a:prstGeom prst="rect">
              <a:avLst/>
            </a:prstGeom>
          </p:spPr>
          <p:txBody>
            <a:bodyPr wrap="none">
              <a:spAutoFit/>
            </a:bodyPr>
            <a:lstStyle/>
            <a:p>
              <a:r>
                <a:rPr lang="en-US" dirty="0"/>
                <a:t>Nhosm4</a:t>
              </a:r>
            </a:p>
          </p:txBody>
        </p:sp>
      </p:gr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4" name="Flowchart: Terminator 3">
            <a:extLst>
              <a:ext uri="{FF2B5EF4-FFF2-40B4-BE49-F238E27FC236}">
                <a16:creationId xmlns:a16="http://schemas.microsoft.com/office/drawing/2014/main" id="{D2594C66-1440-40B3-9675-6CB0E567C4B7}"/>
              </a:ext>
            </a:extLst>
          </p:cNvPr>
          <p:cNvSpPr/>
          <p:nvPr/>
        </p:nvSpPr>
        <p:spPr>
          <a:xfrm>
            <a:off x="2332800" y="563644"/>
            <a:ext cx="3967200" cy="801537"/>
          </a:xfrm>
          <a:prstGeom prst="flowChartTerminator">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7" name="Google Shape;327;p45"/>
          <p:cNvSpPr txBox="1">
            <a:spLocks noGrp="1"/>
          </p:cNvSpPr>
          <p:nvPr>
            <p:ph type="title"/>
          </p:nvPr>
        </p:nvSpPr>
        <p:spPr>
          <a:xfrm>
            <a:off x="543600" y="563644"/>
            <a:ext cx="7704000" cy="572700"/>
          </a:xfrm>
          <a:prstGeom prst="flowChartTerminator">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spc="50" dirty="0" err="1">
                <a:ln w="0"/>
                <a:solidFill>
                  <a:schemeClr val="bg2"/>
                </a:solidFill>
                <a:effectLst>
                  <a:innerShdw blurRad="63500" dist="50800" dir="13500000">
                    <a:srgbClr val="000000">
                      <a:alpha val="50000"/>
                    </a:srgbClr>
                  </a:innerShdw>
                </a:effectLst>
                <a:cs typeface="Arial"/>
              </a:rPr>
              <a:t>Kết</a:t>
            </a:r>
            <a:r>
              <a:rPr lang="en-US" sz="2800" b="1" spc="50" dirty="0">
                <a:ln w="0"/>
                <a:solidFill>
                  <a:schemeClr val="bg2"/>
                </a:solidFill>
                <a:effectLst>
                  <a:innerShdw blurRad="63500" dist="50800" dir="13500000">
                    <a:srgbClr val="000000">
                      <a:alpha val="50000"/>
                    </a:srgbClr>
                  </a:innerShdw>
                </a:effectLst>
                <a:cs typeface="Arial"/>
              </a:rPr>
              <a:t> </a:t>
            </a:r>
            <a:r>
              <a:rPr lang="en-US" sz="2800" b="1" spc="50" dirty="0" err="1">
                <a:ln w="0"/>
                <a:solidFill>
                  <a:schemeClr val="bg2"/>
                </a:solidFill>
                <a:effectLst>
                  <a:innerShdw blurRad="63500" dist="50800" dir="13500000">
                    <a:srgbClr val="000000">
                      <a:alpha val="50000"/>
                    </a:srgbClr>
                  </a:innerShdw>
                </a:effectLst>
                <a:cs typeface="Arial"/>
              </a:rPr>
              <a:t>Quả</a:t>
            </a:r>
            <a:r>
              <a:rPr lang="en-US" sz="2800" b="1" spc="50" dirty="0">
                <a:ln w="0"/>
                <a:solidFill>
                  <a:schemeClr val="bg2"/>
                </a:solidFill>
                <a:effectLst>
                  <a:innerShdw blurRad="63500" dist="50800" dir="13500000">
                    <a:srgbClr val="000000">
                      <a:alpha val="50000"/>
                    </a:srgbClr>
                  </a:innerShdw>
                </a:effectLst>
                <a:cs typeface="Arial"/>
              </a:rPr>
              <a:t> </a:t>
            </a:r>
            <a:r>
              <a:rPr lang="en-US" sz="2800" b="1" spc="50" dirty="0" err="1">
                <a:ln w="0"/>
                <a:solidFill>
                  <a:schemeClr val="bg2"/>
                </a:solidFill>
                <a:effectLst>
                  <a:innerShdw blurRad="63500" dist="50800" dir="13500000">
                    <a:srgbClr val="000000">
                      <a:alpha val="50000"/>
                    </a:srgbClr>
                  </a:innerShdw>
                </a:effectLst>
                <a:cs typeface="Arial"/>
              </a:rPr>
              <a:t>Đạt</a:t>
            </a:r>
            <a:r>
              <a:rPr lang="en-US" sz="2800" b="1" spc="50" dirty="0">
                <a:ln w="0"/>
                <a:solidFill>
                  <a:schemeClr val="bg2"/>
                </a:solidFill>
                <a:effectLst>
                  <a:innerShdw blurRad="63500" dist="50800" dir="13500000">
                    <a:srgbClr val="000000">
                      <a:alpha val="50000"/>
                    </a:srgbClr>
                  </a:innerShdw>
                </a:effectLst>
                <a:cs typeface="Arial"/>
              </a:rPr>
              <a:t> Đ</a:t>
            </a:r>
            <a:r>
              <a:rPr lang="vi-VN" sz="2800" b="1" spc="50" dirty="0">
                <a:ln w="0"/>
                <a:solidFill>
                  <a:schemeClr val="bg2"/>
                </a:solidFill>
                <a:effectLst>
                  <a:innerShdw blurRad="63500" dist="50800" dir="13500000">
                    <a:srgbClr val="000000">
                      <a:alpha val="50000"/>
                    </a:srgbClr>
                  </a:innerShdw>
                </a:effectLst>
                <a:cs typeface="Arial"/>
              </a:rPr>
              <a:t>ư</a:t>
            </a:r>
            <a:r>
              <a:rPr lang="en-US" sz="2800" b="1" spc="50" dirty="0" err="1">
                <a:ln w="0"/>
                <a:solidFill>
                  <a:schemeClr val="bg2"/>
                </a:solidFill>
                <a:effectLst>
                  <a:innerShdw blurRad="63500" dist="50800" dir="13500000">
                    <a:srgbClr val="000000">
                      <a:alpha val="50000"/>
                    </a:srgbClr>
                  </a:innerShdw>
                </a:effectLst>
                <a:cs typeface="Arial"/>
              </a:rPr>
              <a:t>ợc</a:t>
            </a:r>
            <a:endParaRPr sz="2800" b="1" spc="50" dirty="0">
              <a:ln w="0"/>
              <a:solidFill>
                <a:schemeClr val="bg2"/>
              </a:solidFill>
              <a:effectLst>
                <a:innerShdw blurRad="63500" dist="50800" dir="13500000">
                  <a:srgbClr val="000000">
                    <a:alpha val="50000"/>
                  </a:srgbClr>
                </a:innerShdw>
              </a:effectLst>
              <a:cs typeface="Arial"/>
            </a:endParaRPr>
          </a:p>
        </p:txBody>
      </p:sp>
      <p:sp>
        <p:nvSpPr>
          <p:cNvPr id="2" name="Hexagon 1">
            <a:extLst>
              <a:ext uri="{FF2B5EF4-FFF2-40B4-BE49-F238E27FC236}">
                <a16:creationId xmlns:a16="http://schemas.microsoft.com/office/drawing/2014/main" id="{78014EDF-62B3-4BB7-B1A5-CFE0D9651C56}"/>
              </a:ext>
            </a:extLst>
          </p:cNvPr>
          <p:cNvSpPr/>
          <p:nvPr/>
        </p:nvSpPr>
        <p:spPr>
          <a:xfrm>
            <a:off x="648000" y="1670400"/>
            <a:ext cx="2613600" cy="2498400"/>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Selenium </a:t>
            </a:r>
            <a:r>
              <a:rPr lang="en-US" sz="1600" dirty="0" err="1"/>
              <a:t>giúp</a:t>
            </a:r>
            <a:r>
              <a:rPr lang="en-US" sz="1600" dirty="0"/>
              <a:t> </a:t>
            </a:r>
            <a:r>
              <a:rPr lang="en-US" sz="1600" dirty="0" err="1"/>
              <a:t>tự</a:t>
            </a:r>
            <a:r>
              <a:rPr lang="en-US" sz="1600" dirty="0"/>
              <a:t> </a:t>
            </a:r>
            <a:r>
              <a:rPr lang="en-US" sz="1600" dirty="0" err="1"/>
              <a:t>động</a:t>
            </a:r>
            <a:r>
              <a:rPr lang="en-US" sz="1600" dirty="0"/>
              <a:t> </a:t>
            </a:r>
            <a:r>
              <a:rPr lang="en-US" sz="1600" dirty="0" err="1"/>
              <a:t>thu</a:t>
            </a:r>
            <a:r>
              <a:rPr lang="en-US" sz="1600" dirty="0"/>
              <a:t> </a:t>
            </a:r>
            <a:r>
              <a:rPr lang="en-US" sz="1600" dirty="0" err="1"/>
              <a:t>thập</a:t>
            </a:r>
            <a:r>
              <a:rPr lang="en-US" sz="1600" dirty="0"/>
              <a:t> </a:t>
            </a:r>
            <a:r>
              <a:rPr lang="en-US" sz="1600" dirty="0" err="1"/>
              <a:t>dữ</a:t>
            </a:r>
            <a:r>
              <a:rPr lang="en-US" sz="1600" dirty="0"/>
              <a:t> </a:t>
            </a:r>
            <a:r>
              <a:rPr lang="en-US" sz="1600" dirty="0" err="1"/>
              <a:t>liệu</a:t>
            </a:r>
            <a:r>
              <a:rPr lang="en-US" sz="1600" dirty="0"/>
              <a:t> </a:t>
            </a:r>
            <a:r>
              <a:rPr lang="en-US" sz="1600" dirty="0" err="1"/>
              <a:t>nhanh</a:t>
            </a:r>
            <a:r>
              <a:rPr lang="en-US" sz="1600" dirty="0"/>
              <a:t> </a:t>
            </a:r>
            <a:r>
              <a:rPr lang="en-US" sz="1600" dirty="0" err="1"/>
              <a:t>chóng</a:t>
            </a:r>
            <a:r>
              <a:rPr lang="en-US" sz="1600" dirty="0"/>
              <a:t>, </a:t>
            </a:r>
            <a:r>
              <a:rPr lang="en-US" sz="1600" dirty="0" err="1"/>
              <a:t>giảm</a:t>
            </a:r>
            <a:r>
              <a:rPr lang="en-US" sz="1600" dirty="0"/>
              <a:t> </a:t>
            </a:r>
            <a:r>
              <a:rPr lang="en-US" sz="1600" dirty="0" err="1"/>
              <a:t>thiểu</a:t>
            </a:r>
            <a:r>
              <a:rPr lang="en-US" sz="1600" dirty="0"/>
              <a:t> </a:t>
            </a:r>
            <a:r>
              <a:rPr lang="en-US" sz="1600" dirty="0" err="1"/>
              <a:t>thời</a:t>
            </a:r>
            <a:r>
              <a:rPr lang="en-US" sz="1600" dirty="0"/>
              <a:t> </a:t>
            </a:r>
            <a:r>
              <a:rPr lang="en-US" sz="1600" dirty="0" err="1"/>
              <a:t>gian</a:t>
            </a:r>
            <a:r>
              <a:rPr lang="en-US" sz="1600" dirty="0"/>
              <a:t> </a:t>
            </a:r>
            <a:r>
              <a:rPr lang="en-US" sz="1600" dirty="0" err="1"/>
              <a:t>và</a:t>
            </a:r>
            <a:r>
              <a:rPr lang="en-US" sz="1600" dirty="0"/>
              <a:t> </a:t>
            </a:r>
            <a:r>
              <a:rPr lang="en-US" sz="1600" dirty="0" err="1"/>
              <a:t>nhân</a:t>
            </a:r>
            <a:r>
              <a:rPr lang="en-US" sz="1600" dirty="0"/>
              <a:t> </a:t>
            </a:r>
            <a:r>
              <a:rPr lang="en-US" sz="1600" dirty="0" err="1"/>
              <a:t>lực</a:t>
            </a:r>
            <a:r>
              <a:rPr lang="en-US" sz="1600" dirty="0"/>
              <a:t> so </a:t>
            </a:r>
            <a:r>
              <a:rPr lang="en-US" sz="1600" dirty="0" err="1"/>
              <a:t>với</a:t>
            </a:r>
            <a:r>
              <a:rPr lang="en-US" sz="1600" dirty="0"/>
              <a:t> </a:t>
            </a:r>
            <a:r>
              <a:rPr lang="en-US" sz="1600" dirty="0" err="1"/>
              <a:t>cách</a:t>
            </a:r>
            <a:r>
              <a:rPr lang="en-US" sz="1600" dirty="0"/>
              <a:t> </a:t>
            </a:r>
            <a:r>
              <a:rPr lang="en-US" sz="1600" dirty="0" err="1"/>
              <a:t>thủ</a:t>
            </a:r>
            <a:r>
              <a:rPr lang="en-US" sz="1600" dirty="0"/>
              <a:t> </a:t>
            </a:r>
            <a:r>
              <a:rPr lang="en-US" sz="1600" dirty="0" err="1"/>
              <a:t>công</a:t>
            </a:r>
            <a:r>
              <a:rPr lang="en-US" sz="1600" dirty="0"/>
              <a:t>.</a:t>
            </a:r>
          </a:p>
        </p:txBody>
      </p:sp>
      <p:sp>
        <p:nvSpPr>
          <p:cNvPr id="5" name="Hexagon 4">
            <a:extLst>
              <a:ext uri="{FF2B5EF4-FFF2-40B4-BE49-F238E27FC236}">
                <a16:creationId xmlns:a16="http://schemas.microsoft.com/office/drawing/2014/main" id="{0F0DF160-81BE-4C3B-AC55-6D9FC28BCBE2}"/>
              </a:ext>
            </a:extLst>
          </p:cNvPr>
          <p:cNvSpPr/>
          <p:nvPr/>
        </p:nvSpPr>
        <p:spPr>
          <a:xfrm>
            <a:off x="5178000" y="1670400"/>
            <a:ext cx="2613600" cy="2498400"/>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vi-VN" sz="1600" dirty="0"/>
              <a:t>Dữ liệu thu thập được lưu trữ trong MongoDB, giúp phân tích dễ dàng và hỗ trợ tối ưu chiến lược kinh doanh dựa trên xu hướng thị trường</a:t>
            </a:r>
            <a:r>
              <a:rPr lang="vi-VN" dirty="0"/>
              <a:t>	</a:t>
            </a:r>
            <a:endParaRPr lang="en-US" dirty="0"/>
          </a:p>
        </p:txBody>
      </p:sp>
      <p:sp>
        <p:nvSpPr>
          <p:cNvPr id="3" name="Flowchart: Terminator 2">
            <a:extLst>
              <a:ext uri="{FF2B5EF4-FFF2-40B4-BE49-F238E27FC236}">
                <a16:creationId xmlns:a16="http://schemas.microsoft.com/office/drawing/2014/main" id="{509DEB4D-10BF-4EB1-9582-BABEA1DFA0EC}"/>
              </a:ext>
            </a:extLst>
          </p:cNvPr>
          <p:cNvSpPr/>
          <p:nvPr/>
        </p:nvSpPr>
        <p:spPr>
          <a:xfrm>
            <a:off x="892800" y="4411075"/>
            <a:ext cx="2124000" cy="451075"/>
          </a:xfrm>
          <a:prstGeom prst="flowChartTerminator">
            <a:avLst/>
          </a:prstGeom>
          <a:solidFill>
            <a:schemeClr val="accent1">
              <a:lumMod val="40000"/>
              <a:lumOff val="60000"/>
            </a:schemeClr>
          </a:solidFill>
          <a:ln>
            <a:solidFill>
              <a:schemeClr val="accent1">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vi-VN" b="1" dirty="0">
                <a:solidFill>
                  <a:schemeClr val="tx1"/>
                </a:solidFill>
              </a:rPr>
              <a:t>Tự động hóa cao</a:t>
            </a:r>
            <a:endParaRPr lang="en-US" dirty="0">
              <a:solidFill>
                <a:schemeClr val="tx1"/>
              </a:solidFill>
            </a:endParaRPr>
          </a:p>
        </p:txBody>
      </p:sp>
      <p:sp>
        <p:nvSpPr>
          <p:cNvPr id="7" name="Flowchart: Terminator 6">
            <a:extLst>
              <a:ext uri="{FF2B5EF4-FFF2-40B4-BE49-F238E27FC236}">
                <a16:creationId xmlns:a16="http://schemas.microsoft.com/office/drawing/2014/main" id="{0F491DB5-F380-4D5B-80C7-3F06458E7334}"/>
              </a:ext>
            </a:extLst>
          </p:cNvPr>
          <p:cNvSpPr/>
          <p:nvPr/>
        </p:nvSpPr>
        <p:spPr>
          <a:xfrm>
            <a:off x="5422800" y="4411075"/>
            <a:ext cx="2124000" cy="451075"/>
          </a:xfrm>
          <a:prstGeom prst="flowChartTerminator">
            <a:avLst/>
          </a:prstGeom>
          <a:solidFill>
            <a:schemeClr val="accent1">
              <a:lumMod val="40000"/>
              <a:lumOff val="60000"/>
            </a:schemeClr>
          </a:solidFill>
          <a:ln>
            <a:solidFill>
              <a:schemeClr val="accent1">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vi-VN" b="1" dirty="0">
                <a:solidFill>
                  <a:schemeClr val="tx1"/>
                </a:solidFill>
              </a:rPr>
              <a:t>Hiệu quả trong lưu trữ và phân tích</a:t>
            </a:r>
            <a:endParaRPr lang="en-US" dirty="0">
              <a:solidFill>
                <a:schemeClr val="tx1"/>
              </a:solidFill>
            </a:endParaRPr>
          </a:p>
        </p:txBody>
      </p:sp>
      <p:sp>
        <p:nvSpPr>
          <p:cNvPr id="6" name="Oval 5">
            <a:extLst>
              <a:ext uri="{FF2B5EF4-FFF2-40B4-BE49-F238E27FC236}">
                <a16:creationId xmlns:a16="http://schemas.microsoft.com/office/drawing/2014/main" id="{196DDBB4-309C-4A5D-8EA2-A1DB934D5B3F}"/>
              </a:ext>
            </a:extLst>
          </p:cNvPr>
          <p:cNvSpPr/>
          <p:nvPr/>
        </p:nvSpPr>
        <p:spPr>
          <a:xfrm>
            <a:off x="1695599" y="1387614"/>
            <a:ext cx="518400" cy="4842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82EAA02-A40A-4929-8478-B8123C95C74B}"/>
              </a:ext>
            </a:extLst>
          </p:cNvPr>
          <p:cNvSpPr/>
          <p:nvPr/>
        </p:nvSpPr>
        <p:spPr>
          <a:xfrm>
            <a:off x="6275943" y="1409971"/>
            <a:ext cx="518400" cy="46186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11" name="Google Shape;9445;p100">
            <a:extLst>
              <a:ext uri="{FF2B5EF4-FFF2-40B4-BE49-F238E27FC236}">
                <a16:creationId xmlns:a16="http://schemas.microsoft.com/office/drawing/2014/main" id="{FBB05995-7E89-44A3-9935-D5031382DD3D}"/>
              </a:ext>
            </a:extLst>
          </p:cNvPr>
          <p:cNvGrpSpPr/>
          <p:nvPr/>
        </p:nvGrpSpPr>
        <p:grpSpPr>
          <a:xfrm>
            <a:off x="6358915" y="1460732"/>
            <a:ext cx="352455" cy="340168"/>
            <a:chOff x="3857225" y="238125"/>
            <a:chExt cx="500575" cy="483125"/>
          </a:xfrm>
          <a:solidFill>
            <a:schemeClr val="accent1"/>
          </a:solidFill>
        </p:grpSpPr>
        <p:sp>
          <p:nvSpPr>
            <p:cNvPr id="12" name="Google Shape;9446;p100">
              <a:extLst>
                <a:ext uri="{FF2B5EF4-FFF2-40B4-BE49-F238E27FC236}">
                  <a16:creationId xmlns:a16="http://schemas.microsoft.com/office/drawing/2014/main" id="{3135DE7E-A440-4BEC-A500-4A67D31DC4E8}"/>
                </a:ext>
              </a:extLst>
            </p:cNvPr>
            <p:cNvSpPr/>
            <p:nvPr/>
          </p:nvSpPr>
          <p:spPr>
            <a:xfrm>
              <a:off x="3857225" y="238125"/>
              <a:ext cx="500575" cy="483125"/>
            </a:xfrm>
            <a:custGeom>
              <a:avLst/>
              <a:gdLst/>
              <a:ahLst/>
              <a:cxnLst/>
              <a:rect l="l" t="t" r="r" b="b"/>
              <a:pathLst>
                <a:path w="20023" h="19325" extrusionOk="0">
                  <a:moveTo>
                    <a:pt x="15671" y="3398"/>
                  </a:moveTo>
                  <a:cubicBezTo>
                    <a:pt x="15707" y="3398"/>
                    <a:pt x="15744" y="3402"/>
                    <a:pt x="15780" y="3409"/>
                  </a:cubicBezTo>
                  <a:lnTo>
                    <a:pt x="15801" y="3415"/>
                  </a:lnTo>
                  <a:cubicBezTo>
                    <a:pt x="15814" y="3415"/>
                    <a:pt x="15823" y="3418"/>
                    <a:pt x="15835" y="3421"/>
                  </a:cubicBezTo>
                  <a:cubicBezTo>
                    <a:pt x="15844" y="3424"/>
                    <a:pt x="15856" y="3430"/>
                    <a:pt x="15868" y="3433"/>
                  </a:cubicBezTo>
                  <a:lnTo>
                    <a:pt x="15886" y="3439"/>
                  </a:lnTo>
                  <a:cubicBezTo>
                    <a:pt x="15892" y="3442"/>
                    <a:pt x="15898" y="3445"/>
                    <a:pt x="15904" y="3448"/>
                  </a:cubicBezTo>
                  <a:cubicBezTo>
                    <a:pt x="15922" y="3457"/>
                    <a:pt x="15943" y="3466"/>
                    <a:pt x="15964" y="3478"/>
                  </a:cubicBezTo>
                  <a:cubicBezTo>
                    <a:pt x="15986" y="3494"/>
                    <a:pt x="16010" y="3509"/>
                    <a:pt x="16031" y="3524"/>
                  </a:cubicBezTo>
                  <a:cubicBezTo>
                    <a:pt x="16046" y="3536"/>
                    <a:pt x="16058" y="3551"/>
                    <a:pt x="16073" y="3563"/>
                  </a:cubicBezTo>
                  <a:cubicBezTo>
                    <a:pt x="16085" y="3575"/>
                    <a:pt x="16100" y="3590"/>
                    <a:pt x="16112" y="3605"/>
                  </a:cubicBezTo>
                  <a:cubicBezTo>
                    <a:pt x="16294" y="3829"/>
                    <a:pt x="16279" y="4158"/>
                    <a:pt x="16073" y="4363"/>
                  </a:cubicBezTo>
                  <a:lnTo>
                    <a:pt x="13054" y="7383"/>
                  </a:lnTo>
                  <a:cubicBezTo>
                    <a:pt x="12939" y="7232"/>
                    <a:pt x="12815" y="7090"/>
                    <a:pt x="12682" y="6954"/>
                  </a:cubicBezTo>
                  <a:cubicBezTo>
                    <a:pt x="12546" y="6821"/>
                    <a:pt x="12405" y="6697"/>
                    <a:pt x="12254" y="6582"/>
                  </a:cubicBezTo>
                  <a:lnTo>
                    <a:pt x="15273" y="3563"/>
                  </a:lnTo>
                  <a:cubicBezTo>
                    <a:pt x="15380" y="3456"/>
                    <a:pt x="15523" y="3398"/>
                    <a:pt x="15671" y="3398"/>
                  </a:cubicBezTo>
                  <a:close/>
                  <a:moveTo>
                    <a:pt x="9887" y="9183"/>
                  </a:moveTo>
                  <a:cubicBezTo>
                    <a:pt x="10031" y="9183"/>
                    <a:pt x="10176" y="9238"/>
                    <a:pt x="10288" y="9348"/>
                  </a:cubicBezTo>
                  <a:cubicBezTo>
                    <a:pt x="10511" y="9575"/>
                    <a:pt x="10508" y="9937"/>
                    <a:pt x="10279" y="10157"/>
                  </a:cubicBezTo>
                  <a:cubicBezTo>
                    <a:pt x="10169" y="10268"/>
                    <a:pt x="10024" y="10323"/>
                    <a:pt x="9879" y="10323"/>
                  </a:cubicBezTo>
                  <a:cubicBezTo>
                    <a:pt x="9734" y="10323"/>
                    <a:pt x="9589" y="10268"/>
                    <a:pt x="9479" y="10157"/>
                  </a:cubicBezTo>
                  <a:cubicBezTo>
                    <a:pt x="9258" y="9937"/>
                    <a:pt x="9258" y="9578"/>
                    <a:pt x="9479" y="9357"/>
                  </a:cubicBezTo>
                  <a:cubicBezTo>
                    <a:pt x="9590" y="9241"/>
                    <a:pt x="9739" y="9183"/>
                    <a:pt x="9887" y="9183"/>
                  </a:cubicBezTo>
                  <a:close/>
                  <a:moveTo>
                    <a:pt x="15746" y="1062"/>
                  </a:moveTo>
                  <a:cubicBezTo>
                    <a:pt x="16469" y="1062"/>
                    <a:pt x="17193" y="1337"/>
                    <a:pt x="17746" y="1890"/>
                  </a:cubicBezTo>
                  <a:cubicBezTo>
                    <a:pt x="18878" y="3022"/>
                    <a:pt x="18845" y="4870"/>
                    <a:pt x="17673" y="5963"/>
                  </a:cubicBezTo>
                  <a:lnTo>
                    <a:pt x="11879" y="11758"/>
                  </a:lnTo>
                  <a:cubicBezTo>
                    <a:pt x="11337" y="12300"/>
                    <a:pt x="10612" y="12586"/>
                    <a:pt x="9878" y="12586"/>
                  </a:cubicBezTo>
                  <a:cubicBezTo>
                    <a:pt x="9472" y="12586"/>
                    <a:pt x="9062" y="12499"/>
                    <a:pt x="8679" y="12319"/>
                  </a:cubicBezTo>
                  <a:lnTo>
                    <a:pt x="8663" y="12313"/>
                  </a:lnTo>
                  <a:cubicBezTo>
                    <a:pt x="8198" y="12093"/>
                    <a:pt x="7803" y="11746"/>
                    <a:pt x="7516" y="11317"/>
                  </a:cubicBezTo>
                  <a:lnTo>
                    <a:pt x="8346" y="10487"/>
                  </a:lnTo>
                  <a:cubicBezTo>
                    <a:pt x="8645" y="11113"/>
                    <a:pt x="9259" y="11453"/>
                    <a:pt x="9883" y="11453"/>
                  </a:cubicBezTo>
                  <a:cubicBezTo>
                    <a:pt x="10311" y="11453"/>
                    <a:pt x="10744" y="11293"/>
                    <a:pt x="11082" y="10955"/>
                  </a:cubicBezTo>
                  <a:lnTo>
                    <a:pt x="16873" y="5160"/>
                  </a:lnTo>
                  <a:cubicBezTo>
                    <a:pt x="17541" y="4514"/>
                    <a:pt x="17562" y="3448"/>
                    <a:pt x="16922" y="2775"/>
                  </a:cubicBezTo>
                  <a:cubicBezTo>
                    <a:pt x="16588" y="2423"/>
                    <a:pt x="16140" y="2245"/>
                    <a:pt x="15690" y="2245"/>
                  </a:cubicBezTo>
                  <a:cubicBezTo>
                    <a:pt x="15275" y="2245"/>
                    <a:pt x="14860" y="2395"/>
                    <a:pt x="14533" y="2699"/>
                  </a:cubicBezTo>
                  <a:cubicBezTo>
                    <a:pt x="14512" y="2718"/>
                    <a:pt x="14491" y="2739"/>
                    <a:pt x="14470" y="2760"/>
                  </a:cubicBezTo>
                  <a:lnTo>
                    <a:pt x="11212" y="6021"/>
                  </a:lnTo>
                  <a:cubicBezTo>
                    <a:pt x="10783" y="5867"/>
                    <a:pt x="10333" y="5791"/>
                    <a:pt x="9877" y="5791"/>
                  </a:cubicBezTo>
                  <a:lnTo>
                    <a:pt x="9838" y="5791"/>
                  </a:lnTo>
                  <a:lnTo>
                    <a:pt x="13673" y="1963"/>
                  </a:lnTo>
                  <a:cubicBezTo>
                    <a:pt x="14232" y="1363"/>
                    <a:pt x="14988" y="1062"/>
                    <a:pt x="15746" y="1062"/>
                  </a:cubicBezTo>
                  <a:close/>
                  <a:moveTo>
                    <a:pt x="6707" y="12129"/>
                  </a:moveTo>
                  <a:cubicBezTo>
                    <a:pt x="6819" y="12283"/>
                    <a:pt x="6942" y="12425"/>
                    <a:pt x="7078" y="12558"/>
                  </a:cubicBezTo>
                  <a:cubicBezTo>
                    <a:pt x="7211" y="12694"/>
                    <a:pt x="7353" y="12818"/>
                    <a:pt x="7507" y="12932"/>
                  </a:cubicBezTo>
                  <a:lnTo>
                    <a:pt x="4675" y="15762"/>
                  </a:lnTo>
                  <a:cubicBezTo>
                    <a:pt x="4565" y="15872"/>
                    <a:pt x="4420" y="15927"/>
                    <a:pt x="4275" y="15927"/>
                  </a:cubicBezTo>
                  <a:cubicBezTo>
                    <a:pt x="4130" y="15927"/>
                    <a:pt x="3985" y="15872"/>
                    <a:pt x="3875" y="15762"/>
                  </a:cubicBezTo>
                  <a:cubicBezTo>
                    <a:pt x="3654" y="15541"/>
                    <a:pt x="3654" y="15182"/>
                    <a:pt x="3875" y="14961"/>
                  </a:cubicBezTo>
                  <a:lnTo>
                    <a:pt x="6707" y="12129"/>
                  </a:lnTo>
                  <a:close/>
                  <a:moveTo>
                    <a:pt x="9884" y="6926"/>
                  </a:moveTo>
                  <a:cubicBezTo>
                    <a:pt x="10290" y="6926"/>
                    <a:pt x="10698" y="7013"/>
                    <a:pt x="11082" y="7192"/>
                  </a:cubicBezTo>
                  <a:lnTo>
                    <a:pt x="11094" y="7198"/>
                  </a:lnTo>
                  <a:cubicBezTo>
                    <a:pt x="11562" y="7422"/>
                    <a:pt x="11958" y="7766"/>
                    <a:pt x="12242" y="8198"/>
                  </a:cubicBezTo>
                  <a:lnTo>
                    <a:pt x="11411" y="9028"/>
                  </a:lnTo>
                  <a:cubicBezTo>
                    <a:pt x="11112" y="8400"/>
                    <a:pt x="10499" y="8061"/>
                    <a:pt x="9877" y="8061"/>
                  </a:cubicBezTo>
                  <a:cubicBezTo>
                    <a:pt x="9448" y="8061"/>
                    <a:pt x="9016" y="8222"/>
                    <a:pt x="8679" y="8560"/>
                  </a:cubicBezTo>
                  <a:lnTo>
                    <a:pt x="3074" y="14161"/>
                  </a:lnTo>
                  <a:cubicBezTo>
                    <a:pt x="2410" y="14822"/>
                    <a:pt x="2410" y="15900"/>
                    <a:pt x="3074" y="16562"/>
                  </a:cubicBezTo>
                  <a:cubicBezTo>
                    <a:pt x="3405" y="16894"/>
                    <a:pt x="3840" y="17060"/>
                    <a:pt x="4275" y="17060"/>
                  </a:cubicBezTo>
                  <a:cubicBezTo>
                    <a:pt x="4710" y="17060"/>
                    <a:pt x="5144" y="16894"/>
                    <a:pt x="5475" y="16562"/>
                  </a:cubicBezTo>
                  <a:lnTo>
                    <a:pt x="8546" y="13491"/>
                  </a:lnTo>
                  <a:cubicBezTo>
                    <a:pt x="8974" y="13642"/>
                    <a:pt x="9424" y="13720"/>
                    <a:pt x="9880" y="13720"/>
                  </a:cubicBezTo>
                  <a:lnTo>
                    <a:pt x="9920" y="13720"/>
                  </a:lnTo>
                  <a:lnTo>
                    <a:pt x="6275" y="17362"/>
                  </a:lnTo>
                  <a:cubicBezTo>
                    <a:pt x="5716" y="17961"/>
                    <a:pt x="4960" y="18262"/>
                    <a:pt x="4202" y="18262"/>
                  </a:cubicBezTo>
                  <a:cubicBezTo>
                    <a:pt x="3479" y="18262"/>
                    <a:pt x="2755" y="17987"/>
                    <a:pt x="2202" y="17434"/>
                  </a:cubicBezTo>
                  <a:cubicBezTo>
                    <a:pt x="1070" y="16302"/>
                    <a:pt x="1103" y="14454"/>
                    <a:pt x="2274" y="13361"/>
                  </a:cubicBezTo>
                  <a:lnTo>
                    <a:pt x="7878" y="7757"/>
                  </a:lnTo>
                  <a:cubicBezTo>
                    <a:pt x="8422" y="7214"/>
                    <a:pt x="9147" y="6926"/>
                    <a:pt x="9884" y="6926"/>
                  </a:cubicBezTo>
                  <a:close/>
                  <a:moveTo>
                    <a:pt x="15673" y="1"/>
                  </a:moveTo>
                  <a:cubicBezTo>
                    <a:pt x="14659" y="1"/>
                    <a:pt x="13644" y="388"/>
                    <a:pt x="12870" y="1162"/>
                  </a:cubicBezTo>
                  <a:lnTo>
                    <a:pt x="7078" y="6957"/>
                  </a:lnTo>
                  <a:lnTo>
                    <a:pt x="1471" y="12561"/>
                  </a:lnTo>
                  <a:cubicBezTo>
                    <a:pt x="339" y="13693"/>
                    <a:pt x="1" y="15399"/>
                    <a:pt x="614" y="16879"/>
                  </a:cubicBezTo>
                  <a:cubicBezTo>
                    <a:pt x="1230" y="18358"/>
                    <a:pt x="2673" y="19324"/>
                    <a:pt x="4276" y="19324"/>
                  </a:cubicBezTo>
                  <a:cubicBezTo>
                    <a:pt x="4280" y="19325"/>
                    <a:pt x="4284" y="19325"/>
                    <a:pt x="4288" y="19325"/>
                  </a:cubicBezTo>
                  <a:cubicBezTo>
                    <a:pt x="5334" y="19325"/>
                    <a:pt x="6338" y="18908"/>
                    <a:pt x="7078" y="18165"/>
                  </a:cubicBezTo>
                  <a:lnTo>
                    <a:pt x="12682" y="12561"/>
                  </a:lnTo>
                  <a:lnTo>
                    <a:pt x="18477" y="6767"/>
                  </a:lnTo>
                  <a:cubicBezTo>
                    <a:pt x="20023" y="5221"/>
                    <a:pt x="20023" y="2711"/>
                    <a:pt x="18477" y="1162"/>
                  </a:cubicBezTo>
                  <a:cubicBezTo>
                    <a:pt x="17702" y="388"/>
                    <a:pt x="16688" y="1"/>
                    <a:pt x="156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9447;p100">
              <a:extLst>
                <a:ext uri="{FF2B5EF4-FFF2-40B4-BE49-F238E27FC236}">
                  <a16:creationId xmlns:a16="http://schemas.microsoft.com/office/drawing/2014/main" id="{17F8C0E6-B615-435E-8720-1862DDF618DC}"/>
                </a:ext>
              </a:extLst>
            </p:cNvPr>
            <p:cNvSpPr/>
            <p:nvPr/>
          </p:nvSpPr>
          <p:spPr>
            <a:xfrm>
              <a:off x="4208775" y="588000"/>
              <a:ext cx="71125" cy="68350"/>
            </a:xfrm>
            <a:custGeom>
              <a:avLst/>
              <a:gdLst/>
              <a:ahLst/>
              <a:cxnLst/>
              <a:rect l="l" t="t" r="r" b="b"/>
              <a:pathLst>
                <a:path w="2845" h="2734" extrusionOk="0">
                  <a:moveTo>
                    <a:pt x="621" y="1"/>
                  </a:moveTo>
                  <a:cubicBezTo>
                    <a:pt x="476" y="1"/>
                    <a:pt x="331" y="56"/>
                    <a:pt x="221" y="166"/>
                  </a:cubicBezTo>
                  <a:cubicBezTo>
                    <a:pt x="0" y="387"/>
                    <a:pt x="0" y="746"/>
                    <a:pt x="221" y="966"/>
                  </a:cubicBezTo>
                  <a:lnTo>
                    <a:pt x="1821" y="2567"/>
                  </a:lnTo>
                  <a:cubicBezTo>
                    <a:pt x="1933" y="2677"/>
                    <a:pt x="2079" y="2733"/>
                    <a:pt x="2224" y="2733"/>
                  </a:cubicBezTo>
                  <a:cubicBezTo>
                    <a:pt x="2368" y="2733"/>
                    <a:pt x="2513" y="2678"/>
                    <a:pt x="2624" y="2567"/>
                  </a:cubicBezTo>
                  <a:cubicBezTo>
                    <a:pt x="2845" y="2346"/>
                    <a:pt x="2845" y="1987"/>
                    <a:pt x="2624" y="1767"/>
                  </a:cubicBezTo>
                  <a:lnTo>
                    <a:pt x="1021" y="166"/>
                  </a:lnTo>
                  <a:cubicBezTo>
                    <a:pt x="911" y="56"/>
                    <a:pt x="766" y="1"/>
                    <a:pt x="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9448;p100">
              <a:extLst>
                <a:ext uri="{FF2B5EF4-FFF2-40B4-BE49-F238E27FC236}">
                  <a16:creationId xmlns:a16="http://schemas.microsoft.com/office/drawing/2014/main" id="{E3D25351-6AD5-43E6-99B8-A3F425B0ABA2}"/>
                </a:ext>
              </a:extLst>
            </p:cNvPr>
            <p:cNvSpPr/>
            <p:nvPr/>
          </p:nvSpPr>
          <p:spPr>
            <a:xfrm>
              <a:off x="4228400" y="527925"/>
              <a:ext cx="91050" cy="48400"/>
            </a:xfrm>
            <a:custGeom>
              <a:avLst/>
              <a:gdLst/>
              <a:ahLst/>
              <a:cxnLst/>
              <a:rect l="l" t="t" r="r" b="b"/>
              <a:pathLst>
                <a:path w="3642" h="1936" extrusionOk="0">
                  <a:moveTo>
                    <a:pt x="636" y="0"/>
                  </a:moveTo>
                  <a:cubicBezTo>
                    <a:pt x="400" y="0"/>
                    <a:pt x="180" y="150"/>
                    <a:pt x="100" y="389"/>
                  </a:cubicBezTo>
                  <a:cubicBezTo>
                    <a:pt x="0" y="685"/>
                    <a:pt x="160" y="1005"/>
                    <a:pt x="459" y="1105"/>
                  </a:cubicBezTo>
                  <a:lnTo>
                    <a:pt x="2860" y="1905"/>
                  </a:lnTo>
                  <a:cubicBezTo>
                    <a:pt x="2917" y="1923"/>
                    <a:pt x="2977" y="1935"/>
                    <a:pt x="3038" y="1935"/>
                  </a:cubicBezTo>
                  <a:cubicBezTo>
                    <a:pt x="3316" y="1932"/>
                    <a:pt x="3554" y="1733"/>
                    <a:pt x="3596" y="1458"/>
                  </a:cubicBezTo>
                  <a:cubicBezTo>
                    <a:pt x="3642" y="1183"/>
                    <a:pt x="3482" y="918"/>
                    <a:pt x="3219" y="830"/>
                  </a:cubicBezTo>
                  <a:lnTo>
                    <a:pt x="816" y="30"/>
                  </a:lnTo>
                  <a:cubicBezTo>
                    <a:pt x="756" y="10"/>
                    <a:pt x="695" y="0"/>
                    <a:pt x="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9449;p100">
              <a:extLst>
                <a:ext uri="{FF2B5EF4-FFF2-40B4-BE49-F238E27FC236}">
                  <a16:creationId xmlns:a16="http://schemas.microsoft.com/office/drawing/2014/main" id="{B979B962-7E2A-467D-9F77-F3DC8B34A920}"/>
                </a:ext>
              </a:extLst>
            </p:cNvPr>
            <p:cNvSpPr/>
            <p:nvPr/>
          </p:nvSpPr>
          <p:spPr>
            <a:xfrm>
              <a:off x="4148300" y="608000"/>
              <a:ext cx="52050" cy="88600"/>
            </a:xfrm>
            <a:custGeom>
              <a:avLst/>
              <a:gdLst/>
              <a:ahLst/>
              <a:cxnLst/>
              <a:rect l="l" t="t" r="r" b="b"/>
              <a:pathLst>
                <a:path w="2082" h="3544" extrusionOk="0">
                  <a:moveTo>
                    <a:pt x="639" y="1"/>
                  </a:moveTo>
                  <a:cubicBezTo>
                    <a:pt x="580" y="1"/>
                    <a:pt x="519" y="10"/>
                    <a:pt x="460" y="31"/>
                  </a:cubicBezTo>
                  <a:cubicBezTo>
                    <a:pt x="161" y="127"/>
                    <a:pt x="1" y="450"/>
                    <a:pt x="100" y="746"/>
                  </a:cubicBezTo>
                  <a:lnTo>
                    <a:pt x="903" y="3150"/>
                  </a:lnTo>
                  <a:cubicBezTo>
                    <a:pt x="979" y="3390"/>
                    <a:pt x="1202" y="3544"/>
                    <a:pt x="1441" y="3544"/>
                  </a:cubicBezTo>
                  <a:cubicBezTo>
                    <a:pt x="1500" y="3544"/>
                    <a:pt x="1560" y="3535"/>
                    <a:pt x="1619" y="3515"/>
                  </a:cubicBezTo>
                  <a:cubicBezTo>
                    <a:pt x="1921" y="3415"/>
                    <a:pt x="2081" y="3089"/>
                    <a:pt x="1975" y="2790"/>
                  </a:cubicBezTo>
                  <a:lnTo>
                    <a:pt x="1175" y="390"/>
                  </a:lnTo>
                  <a:cubicBezTo>
                    <a:pt x="1096" y="151"/>
                    <a:pt x="875" y="1"/>
                    <a:pt x="6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9450;p100">
              <a:extLst>
                <a:ext uri="{FF2B5EF4-FFF2-40B4-BE49-F238E27FC236}">
                  <a16:creationId xmlns:a16="http://schemas.microsoft.com/office/drawing/2014/main" id="{E86D58E9-E52D-4993-A3DC-5CA43795B5EE}"/>
                </a:ext>
              </a:extLst>
            </p:cNvPr>
            <p:cNvSpPr/>
            <p:nvPr/>
          </p:nvSpPr>
          <p:spPr>
            <a:xfrm>
              <a:off x="3928725" y="307900"/>
              <a:ext cx="71200" cy="68375"/>
            </a:xfrm>
            <a:custGeom>
              <a:avLst/>
              <a:gdLst/>
              <a:ahLst/>
              <a:cxnLst/>
              <a:rect l="l" t="t" r="r" b="b"/>
              <a:pathLst>
                <a:path w="2848" h="2735" extrusionOk="0">
                  <a:moveTo>
                    <a:pt x="620" y="1"/>
                  </a:moveTo>
                  <a:cubicBezTo>
                    <a:pt x="475" y="1"/>
                    <a:pt x="330" y="57"/>
                    <a:pt x="221" y="168"/>
                  </a:cubicBezTo>
                  <a:cubicBezTo>
                    <a:pt x="3" y="385"/>
                    <a:pt x="0" y="739"/>
                    <a:pt x="214" y="962"/>
                  </a:cubicBezTo>
                  <a:lnTo>
                    <a:pt x="1815" y="2562"/>
                  </a:lnTo>
                  <a:cubicBezTo>
                    <a:pt x="1926" y="2677"/>
                    <a:pt x="2074" y="2734"/>
                    <a:pt x="2222" y="2734"/>
                  </a:cubicBezTo>
                  <a:cubicBezTo>
                    <a:pt x="2367" y="2734"/>
                    <a:pt x="2512" y="2679"/>
                    <a:pt x="2624" y="2569"/>
                  </a:cubicBezTo>
                  <a:cubicBezTo>
                    <a:pt x="2847" y="2345"/>
                    <a:pt x="2844" y="1983"/>
                    <a:pt x="2615" y="1762"/>
                  </a:cubicBezTo>
                  <a:lnTo>
                    <a:pt x="1015" y="162"/>
                  </a:lnTo>
                  <a:cubicBezTo>
                    <a:pt x="904" y="54"/>
                    <a:pt x="762" y="1"/>
                    <a:pt x="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9451;p100">
              <a:extLst>
                <a:ext uri="{FF2B5EF4-FFF2-40B4-BE49-F238E27FC236}">
                  <a16:creationId xmlns:a16="http://schemas.microsoft.com/office/drawing/2014/main" id="{CE7C443A-8F90-4EBA-B405-5848B06EAF2F}"/>
                </a:ext>
              </a:extLst>
            </p:cNvPr>
            <p:cNvSpPr/>
            <p:nvPr/>
          </p:nvSpPr>
          <p:spPr>
            <a:xfrm>
              <a:off x="4008200" y="267675"/>
              <a:ext cx="51875" cy="88450"/>
            </a:xfrm>
            <a:custGeom>
              <a:avLst/>
              <a:gdLst/>
              <a:ahLst/>
              <a:cxnLst/>
              <a:rect l="l" t="t" r="r" b="b"/>
              <a:pathLst>
                <a:path w="2075" h="3538" extrusionOk="0">
                  <a:moveTo>
                    <a:pt x="636" y="1"/>
                  </a:moveTo>
                  <a:cubicBezTo>
                    <a:pt x="577" y="1"/>
                    <a:pt x="518" y="10"/>
                    <a:pt x="460" y="29"/>
                  </a:cubicBezTo>
                  <a:cubicBezTo>
                    <a:pt x="161" y="128"/>
                    <a:pt x="1" y="449"/>
                    <a:pt x="100" y="747"/>
                  </a:cubicBezTo>
                  <a:lnTo>
                    <a:pt x="900" y="3151"/>
                  </a:lnTo>
                  <a:cubicBezTo>
                    <a:pt x="979" y="3380"/>
                    <a:pt x="1193" y="3537"/>
                    <a:pt x="1438" y="3537"/>
                  </a:cubicBezTo>
                  <a:cubicBezTo>
                    <a:pt x="1498" y="3534"/>
                    <a:pt x="1559" y="3525"/>
                    <a:pt x="1619" y="3507"/>
                  </a:cubicBezTo>
                  <a:cubicBezTo>
                    <a:pt x="1915" y="3408"/>
                    <a:pt x="2075" y="3088"/>
                    <a:pt x="1975" y="2789"/>
                  </a:cubicBezTo>
                  <a:lnTo>
                    <a:pt x="1175" y="388"/>
                  </a:lnTo>
                  <a:cubicBezTo>
                    <a:pt x="1095" y="151"/>
                    <a:pt x="873" y="1"/>
                    <a:pt x="6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9452;p100">
              <a:extLst>
                <a:ext uri="{FF2B5EF4-FFF2-40B4-BE49-F238E27FC236}">
                  <a16:creationId xmlns:a16="http://schemas.microsoft.com/office/drawing/2014/main" id="{5990F5CF-5D87-48B7-AE2B-DB77337B1C86}"/>
                </a:ext>
              </a:extLst>
            </p:cNvPr>
            <p:cNvSpPr/>
            <p:nvPr/>
          </p:nvSpPr>
          <p:spPr>
            <a:xfrm>
              <a:off x="3888100" y="387825"/>
              <a:ext cx="91675" cy="48300"/>
            </a:xfrm>
            <a:custGeom>
              <a:avLst/>
              <a:gdLst/>
              <a:ahLst/>
              <a:cxnLst/>
              <a:rect l="l" t="t" r="r" b="b"/>
              <a:pathLst>
                <a:path w="3667" h="1932" extrusionOk="0">
                  <a:moveTo>
                    <a:pt x="636" y="0"/>
                  </a:moveTo>
                  <a:cubicBezTo>
                    <a:pt x="400" y="0"/>
                    <a:pt x="180" y="150"/>
                    <a:pt x="100" y="386"/>
                  </a:cubicBezTo>
                  <a:cubicBezTo>
                    <a:pt x="1" y="685"/>
                    <a:pt x="161" y="1005"/>
                    <a:pt x="460" y="1105"/>
                  </a:cubicBezTo>
                  <a:lnTo>
                    <a:pt x="2860" y="1905"/>
                  </a:lnTo>
                  <a:cubicBezTo>
                    <a:pt x="2917" y="1923"/>
                    <a:pt x="2975" y="1932"/>
                    <a:pt x="3032" y="1932"/>
                  </a:cubicBezTo>
                  <a:cubicBezTo>
                    <a:pt x="3270" y="1932"/>
                    <a:pt x="3492" y="1781"/>
                    <a:pt x="3570" y="1543"/>
                  </a:cubicBezTo>
                  <a:cubicBezTo>
                    <a:pt x="3666" y="1250"/>
                    <a:pt x="3512" y="933"/>
                    <a:pt x="3219" y="830"/>
                  </a:cubicBezTo>
                  <a:lnTo>
                    <a:pt x="816" y="30"/>
                  </a:lnTo>
                  <a:cubicBezTo>
                    <a:pt x="756" y="10"/>
                    <a:pt x="696" y="0"/>
                    <a:pt x="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9516;p100">
            <a:extLst>
              <a:ext uri="{FF2B5EF4-FFF2-40B4-BE49-F238E27FC236}">
                <a16:creationId xmlns:a16="http://schemas.microsoft.com/office/drawing/2014/main" id="{44AEA0BB-1FBF-453A-B185-882733D38A8D}"/>
              </a:ext>
            </a:extLst>
          </p:cNvPr>
          <p:cNvGrpSpPr/>
          <p:nvPr/>
        </p:nvGrpSpPr>
        <p:grpSpPr>
          <a:xfrm>
            <a:off x="1784688" y="1460732"/>
            <a:ext cx="340221" cy="340168"/>
            <a:chOff x="3270475" y="1427025"/>
            <a:chExt cx="483200" cy="483125"/>
          </a:xfrm>
          <a:solidFill>
            <a:schemeClr val="accent1"/>
          </a:solidFill>
        </p:grpSpPr>
        <p:sp>
          <p:nvSpPr>
            <p:cNvPr id="20" name="Google Shape;9517;p100">
              <a:extLst>
                <a:ext uri="{FF2B5EF4-FFF2-40B4-BE49-F238E27FC236}">
                  <a16:creationId xmlns:a16="http://schemas.microsoft.com/office/drawing/2014/main" id="{1C6C03DF-7755-49C3-AE4D-CAC80B04E7F9}"/>
                </a:ext>
              </a:extLst>
            </p:cNvPr>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9518;p100">
              <a:extLst>
                <a:ext uri="{FF2B5EF4-FFF2-40B4-BE49-F238E27FC236}">
                  <a16:creationId xmlns:a16="http://schemas.microsoft.com/office/drawing/2014/main" id="{9EFDA185-99BB-4D7A-82B7-165C727E7683}"/>
                </a:ext>
              </a:extLst>
            </p:cNvPr>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9519;p100">
              <a:extLst>
                <a:ext uri="{FF2B5EF4-FFF2-40B4-BE49-F238E27FC236}">
                  <a16:creationId xmlns:a16="http://schemas.microsoft.com/office/drawing/2014/main" id="{B8D3070A-DBB8-4E13-9C13-DB2690F538E3}"/>
                </a:ext>
              </a:extLst>
            </p:cNvPr>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3" grpId="0" animBg="1"/>
      <p:bldP spid="7" grpId="0" animBg="1"/>
      <p:bldP spid="6"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3"/>
          <p:cNvSpPr txBox="1">
            <a:spLocks noGrp="1"/>
          </p:cNvSpPr>
          <p:nvPr>
            <p:ph type="title"/>
          </p:nvPr>
        </p:nvSpPr>
        <p:spPr>
          <a:xfrm>
            <a:off x="345600" y="137544"/>
            <a:ext cx="7704000" cy="572700"/>
          </a:xfrm>
          <a:prstGeom prst="rect">
            <a:avLst/>
          </a:prstGeom>
        </p:spPr>
        <p:txBody>
          <a:bodyPr spcFirstLastPara="1" wrap="square" lIns="91425" tIns="91425" rIns="91425" bIns="91425" anchor="t" anchorCtr="0">
            <a:noAutofit/>
          </a:bodyPr>
          <a:lstStyle/>
          <a:p>
            <a:pPr lvl="0"/>
            <a:r>
              <a:rPr lang="en-US" sz="2800" b="1" spc="50" dirty="0">
                <a:ln w="0"/>
                <a:solidFill>
                  <a:schemeClr val="bg2"/>
                </a:solidFill>
                <a:effectLst>
                  <a:innerShdw blurRad="63500" dist="50800" dir="13500000">
                    <a:srgbClr val="000000">
                      <a:alpha val="50000"/>
                    </a:srgbClr>
                  </a:innerShdw>
                </a:effectLst>
                <a:cs typeface="Arial"/>
              </a:rPr>
              <a:t>Đ</a:t>
            </a:r>
            <a:r>
              <a:rPr lang="vi-VN" sz="2800" b="1" spc="50" dirty="0">
                <a:ln w="0"/>
                <a:solidFill>
                  <a:schemeClr val="bg2"/>
                </a:solidFill>
                <a:effectLst>
                  <a:innerShdw blurRad="63500" dist="50800" dir="13500000">
                    <a:srgbClr val="000000">
                      <a:alpha val="50000"/>
                    </a:srgbClr>
                  </a:innerShdw>
                </a:effectLst>
                <a:cs typeface="Arial"/>
              </a:rPr>
              <a:t>ề xuất một số hướng phát triển</a:t>
            </a:r>
            <a:endParaRPr sz="2800" b="1" spc="50" dirty="0">
              <a:ln w="0"/>
              <a:solidFill>
                <a:schemeClr val="bg2"/>
              </a:solidFill>
              <a:effectLst>
                <a:innerShdw blurRad="63500" dist="50800" dir="13500000">
                  <a:srgbClr val="000000">
                    <a:alpha val="50000"/>
                  </a:srgbClr>
                </a:innerShdw>
              </a:effectLst>
              <a:cs typeface="Arial"/>
            </a:endParaRPr>
          </a:p>
        </p:txBody>
      </p:sp>
      <p:sp>
        <p:nvSpPr>
          <p:cNvPr id="515" name="Google Shape;515;p53"/>
          <p:cNvSpPr/>
          <p:nvPr/>
        </p:nvSpPr>
        <p:spPr>
          <a:xfrm>
            <a:off x="3032108" y="1914697"/>
            <a:ext cx="2972700" cy="2972700"/>
          </a:xfrm>
          <a:prstGeom prst="ellipse">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4000"/>
              <a:buFont typeface="Arial"/>
              <a:buNone/>
            </a:pPr>
            <a:endParaRPr sz="3000" dirty="0">
              <a:solidFill>
                <a:schemeClr val="dk1"/>
              </a:solidFill>
              <a:latin typeface="Anybody SemiBold"/>
              <a:ea typeface="Anybody SemiBold"/>
              <a:cs typeface="Anybody SemiBold"/>
              <a:sym typeface="Anybody SemiBold"/>
            </a:endParaRPr>
          </a:p>
        </p:txBody>
      </p:sp>
      <p:grpSp>
        <p:nvGrpSpPr>
          <p:cNvPr id="7" name="Group 6">
            <a:extLst>
              <a:ext uri="{FF2B5EF4-FFF2-40B4-BE49-F238E27FC236}">
                <a16:creationId xmlns:a16="http://schemas.microsoft.com/office/drawing/2014/main" id="{9BFC0095-5284-4DC9-ADB3-1F092EDFC0D6}"/>
              </a:ext>
            </a:extLst>
          </p:cNvPr>
          <p:cNvGrpSpPr/>
          <p:nvPr/>
        </p:nvGrpSpPr>
        <p:grpSpPr>
          <a:xfrm>
            <a:off x="632008" y="2571750"/>
            <a:ext cx="2679000" cy="650723"/>
            <a:chOff x="705649" y="1775587"/>
            <a:chExt cx="2679000" cy="650723"/>
          </a:xfrm>
        </p:grpSpPr>
        <p:sp>
          <p:nvSpPr>
            <p:cNvPr id="519" name="Google Shape;519;p53"/>
            <p:cNvSpPr/>
            <p:nvPr/>
          </p:nvSpPr>
          <p:spPr>
            <a:xfrm>
              <a:off x="2797249" y="1775587"/>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i="0" u="none" strike="noStrike" cap="none">
                  <a:solidFill>
                    <a:schemeClr val="dk1"/>
                  </a:solidFill>
                  <a:latin typeface="Anybody SemiBold"/>
                  <a:ea typeface="Anybody SemiBold"/>
                  <a:cs typeface="Anybody SemiBold"/>
                  <a:sym typeface="Anybody SemiBold"/>
                </a:rPr>
                <a:t>P</a:t>
              </a:r>
              <a:endParaRPr sz="2500">
                <a:solidFill>
                  <a:schemeClr val="dk1"/>
                </a:solidFill>
                <a:latin typeface="Anybody SemiBold"/>
                <a:ea typeface="Anybody SemiBold"/>
                <a:cs typeface="Anybody SemiBold"/>
                <a:sym typeface="Anybody SemiBold"/>
              </a:endParaRPr>
            </a:p>
          </p:txBody>
        </p:sp>
        <p:sp>
          <p:nvSpPr>
            <p:cNvPr id="523" name="Google Shape;523;p53"/>
            <p:cNvSpPr txBox="1"/>
            <p:nvPr/>
          </p:nvSpPr>
          <p:spPr>
            <a:xfrm>
              <a:off x="705649" y="1973910"/>
              <a:ext cx="2147400" cy="452400"/>
            </a:xfrm>
            <a:prstGeom prst="rect">
              <a:avLst/>
            </a:prstGeom>
            <a:noFill/>
            <a:ln>
              <a:noFill/>
            </a:ln>
          </p:spPr>
          <p:txBody>
            <a:bodyPr spcFirstLastPara="1" wrap="square" lIns="91425" tIns="91425" rIns="91425" bIns="91425" anchor="b" anchorCtr="0">
              <a:noAutofit/>
            </a:bodyPr>
            <a:lstStyle/>
            <a:p>
              <a:pPr lvl="0"/>
              <a:r>
                <a:rPr lang="en-US" sz="1800" dirty="0" err="1">
                  <a:solidFill>
                    <a:schemeClr val="dk1"/>
                  </a:solidFill>
                  <a:latin typeface="Anybody SemiBold"/>
                  <a:sym typeface="Anybody SemiBold"/>
                </a:rPr>
                <a:t>Đào</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tạo</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nhân</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sự</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chuyên</a:t>
              </a:r>
              <a:r>
                <a:rPr lang="en-US" sz="1800" dirty="0">
                  <a:solidFill>
                    <a:schemeClr val="dk1"/>
                  </a:solidFill>
                  <a:latin typeface="Anybody SemiBold"/>
                  <a:sym typeface="Anybody SemiBold"/>
                </a:rPr>
                <a:t> </a:t>
              </a:r>
              <a:r>
                <a:rPr lang="en-US" sz="1800" dirty="0" err="1">
                  <a:solidFill>
                    <a:schemeClr val="dk1"/>
                  </a:solidFill>
                  <a:latin typeface="Anybody SemiBold"/>
                  <a:sym typeface="Anybody SemiBold"/>
                </a:rPr>
                <a:t>môn</a:t>
              </a:r>
              <a:endParaRPr sz="1800" dirty="0">
                <a:solidFill>
                  <a:schemeClr val="dk1"/>
                </a:solidFill>
                <a:latin typeface="Anybody SemiBold"/>
                <a:sym typeface="Anybody SemiBold"/>
              </a:endParaRPr>
            </a:p>
          </p:txBody>
        </p:sp>
      </p:grpSp>
      <p:grpSp>
        <p:nvGrpSpPr>
          <p:cNvPr id="6" name="Group 5">
            <a:extLst>
              <a:ext uri="{FF2B5EF4-FFF2-40B4-BE49-F238E27FC236}">
                <a16:creationId xmlns:a16="http://schemas.microsoft.com/office/drawing/2014/main" id="{75B84267-2C82-4F2D-81A7-524CEA4E1E5F}"/>
              </a:ext>
            </a:extLst>
          </p:cNvPr>
          <p:cNvGrpSpPr/>
          <p:nvPr/>
        </p:nvGrpSpPr>
        <p:grpSpPr>
          <a:xfrm>
            <a:off x="790692" y="4065854"/>
            <a:ext cx="2943125" cy="734521"/>
            <a:chOff x="1035427" y="3765402"/>
            <a:chExt cx="2943125" cy="734521"/>
          </a:xfrm>
        </p:grpSpPr>
        <p:sp>
          <p:nvSpPr>
            <p:cNvPr id="516" name="Google Shape;516;p53"/>
            <p:cNvSpPr/>
            <p:nvPr/>
          </p:nvSpPr>
          <p:spPr>
            <a:xfrm>
              <a:off x="3391152" y="3765402"/>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i="0" u="none" strike="noStrike" cap="none" dirty="0">
                  <a:solidFill>
                    <a:schemeClr val="dk1"/>
                  </a:solidFill>
                  <a:latin typeface="Anybody SemiBold"/>
                  <a:ea typeface="Anybody SemiBold"/>
                  <a:cs typeface="Anybody SemiBold"/>
                  <a:sym typeface="Anybody SemiBold"/>
                </a:rPr>
                <a:t>S</a:t>
              </a:r>
              <a:endParaRPr sz="2500" dirty="0">
                <a:solidFill>
                  <a:schemeClr val="dk1"/>
                </a:solidFill>
                <a:latin typeface="Anybody SemiBold"/>
                <a:ea typeface="Anybody SemiBold"/>
                <a:cs typeface="Anybody SemiBold"/>
                <a:sym typeface="Anybody SemiBold"/>
              </a:endParaRPr>
            </a:p>
          </p:txBody>
        </p:sp>
        <p:sp>
          <p:nvSpPr>
            <p:cNvPr id="527" name="Google Shape;527;p53"/>
            <p:cNvSpPr txBox="1"/>
            <p:nvPr/>
          </p:nvSpPr>
          <p:spPr>
            <a:xfrm>
              <a:off x="1035427" y="4047523"/>
              <a:ext cx="2147400" cy="452400"/>
            </a:xfrm>
            <a:prstGeom prst="rect">
              <a:avLst/>
            </a:prstGeom>
            <a:noFill/>
            <a:ln>
              <a:noFill/>
            </a:ln>
          </p:spPr>
          <p:txBody>
            <a:bodyPr spcFirstLastPara="1" wrap="square" lIns="91425" tIns="91425" rIns="91425" bIns="91425" anchor="b" anchorCtr="0">
              <a:noAutofit/>
            </a:bodyPr>
            <a:lstStyle/>
            <a:p>
              <a:pPr lvl="0" algn="ctr"/>
              <a:r>
                <a:rPr lang="vi-VN" sz="1800" dirty="0">
                  <a:solidFill>
                    <a:schemeClr val="dk1"/>
                  </a:solidFill>
                  <a:latin typeface="Anybody SemiBold"/>
                  <a:sym typeface="Anybody SemiBold"/>
                </a:rPr>
                <a:t>Sử dụng cơ sở dữ liệu linh hoạt</a:t>
              </a:r>
              <a:endParaRPr sz="1800" dirty="0">
                <a:solidFill>
                  <a:schemeClr val="dk1"/>
                </a:solidFill>
                <a:latin typeface="Anybody SemiBold"/>
                <a:sym typeface="Anybody SemiBold"/>
              </a:endParaRPr>
            </a:p>
          </p:txBody>
        </p:sp>
      </p:grpSp>
      <p:grpSp>
        <p:nvGrpSpPr>
          <p:cNvPr id="3" name="Group 2">
            <a:extLst>
              <a:ext uri="{FF2B5EF4-FFF2-40B4-BE49-F238E27FC236}">
                <a16:creationId xmlns:a16="http://schemas.microsoft.com/office/drawing/2014/main" id="{40527580-FFC0-4E83-B7EF-8FC664C3B895}"/>
              </a:ext>
            </a:extLst>
          </p:cNvPr>
          <p:cNvGrpSpPr/>
          <p:nvPr/>
        </p:nvGrpSpPr>
        <p:grpSpPr>
          <a:xfrm>
            <a:off x="3333473" y="1098232"/>
            <a:ext cx="2671335" cy="1142759"/>
            <a:chOff x="3439548" y="450388"/>
            <a:chExt cx="2671335" cy="1142759"/>
          </a:xfrm>
        </p:grpSpPr>
        <p:sp>
          <p:nvSpPr>
            <p:cNvPr id="521" name="Google Shape;521;p53"/>
            <p:cNvSpPr/>
            <p:nvPr/>
          </p:nvSpPr>
          <p:spPr>
            <a:xfrm>
              <a:off x="4363476" y="1005747"/>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i="0" u="none" strike="noStrike" cap="none">
                  <a:solidFill>
                    <a:schemeClr val="dk1"/>
                  </a:solidFill>
                  <a:latin typeface="Anybody SemiBold"/>
                  <a:ea typeface="Anybody SemiBold"/>
                  <a:cs typeface="Anybody SemiBold"/>
                  <a:sym typeface="Anybody SemiBold"/>
                </a:rPr>
                <a:t>T</a:t>
              </a:r>
              <a:endParaRPr sz="2500">
                <a:solidFill>
                  <a:schemeClr val="dk1"/>
                </a:solidFill>
                <a:latin typeface="Anybody SemiBold"/>
                <a:ea typeface="Anybody SemiBold"/>
                <a:cs typeface="Anybody SemiBold"/>
                <a:sym typeface="Anybody SemiBold"/>
              </a:endParaRPr>
            </a:p>
          </p:txBody>
        </p:sp>
        <p:sp>
          <p:nvSpPr>
            <p:cNvPr id="529" name="Google Shape;529;p53"/>
            <p:cNvSpPr txBox="1"/>
            <p:nvPr/>
          </p:nvSpPr>
          <p:spPr>
            <a:xfrm>
              <a:off x="3439548" y="450388"/>
              <a:ext cx="2671335" cy="452400"/>
            </a:xfrm>
            <a:prstGeom prst="rect">
              <a:avLst/>
            </a:prstGeom>
            <a:noFill/>
            <a:ln>
              <a:noFill/>
            </a:ln>
          </p:spPr>
          <p:txBody>
            <a:bodyPr spcFirstLastPara="1" wrap="square" lIns="91425" tIns="91425" rIns="91425" bIns="91425" anchor="b" anchorCtr="0">
              <a:noAutofit/>
            </a:bodyPr>
            <a:lstStyle/>
            <a:p>
              <a:pPr lvl="0" algn="ctr"/>
              <a:r>
                <a:rPr lang="en-US" sz="1800" dirty="0" err="1">
                  <a:solidFill>
                    <a:schemeClr val="dk1"/>
                  </a:solidFill>
                  <a:latin typeface="Anybody SemiBold"/>
                  <a:ea typeface="Anybody SemiBold"/>
                  <a:cs typeface="Anybody SemiBold"/>
                  <a:sym typeface="Anybody SemiBold"/>
                </a:rPr>
                <a:t>Tích</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hợp</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công</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cụ</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xử</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lý</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trang</a:t>
              </a:r>
              <a:r>
                <a:rPr lang="en-US" sz="1800" dirty="0">
                  <a:solidFill>
                    <a:schemeClr val="dk1"/>
                  </a:solidFill>
                  <a:latin typeface="Anybody SemiBold"/>
                  <a:ea typeface="Anybody SemiBold"/>
                  <a:cs typeface="Anybody SemiBold"/>
                  <a:sym typeface="Anybody SemiBold"/>
                </a:rPr>
                <a:t> </a:t>
              </a:r>
              <a:r>
                <a:rPr lang="en-US" sz="1800" dirty="0" err="1">
                  <a:solidFill>
                    <a:schemeClr val="dk1"/>
                  </a:solidFill>
                  <a:latin typeface="Anybody SemiBold"/>
                  <a:ea typeface="Anybody SemiBold"/>
                  <a:cs typeface="Anybody SemiBold"/>
                  <a:sym typeface="Anybody SemiBold"/>
                </a:rPr>
                <a:t>động</a:t>
              </a:r>
              <a:endParaRPr sz="1800" dirty="0">
                <a:solidFill>
                  <a:schemeClr val="dk1"/>
                </a:solidFill>
                <a:latin typeface="Anybody SemiBold"/>
                <a:ea typeface="Anybody SemiBold"/>
                <a:cs typeface="Anybody SemiBold"/>
                <a:sym typeface="Anybody SemiBold"/>
              </a:endParaRPr>
            </a:p>
          </p:txBody>
        </p:sp>
      </p:grpSp>
      <p:grpSp>
        <p:nvGrpSpPr>
          <p:cNvPr id="2" name="Group 1">
            <a:extLst>
              <a:ext uri="{FF2B5EF4-FFF2-40B4-BE49-F238E27FC236}">
                <a16:creationId xmlns:a16="http://schemas.microsoft.com/office/drawing/2014/main" id="{D3319D89-3773-47BD-A953-FC0110FA3EE0}"/>
              </a:ext>
            </a:extLst>
          </p:cNvPr>
          <p:cNvGrpSpPr/>
          <p:nvPr/>
        </p:nvGrpSpPr>
        <p:grpSpPr>
          <a:xfrm>
            <a:off x="5525205" y="2476373"/>
            <a:ext cx="3008387" cy="587400"/>
            <a:chOff x="5693807" y="2132610"/>
            <a:chExt cx="3008387" cy="587400"/>
          </a:xfrm>
        </p:grpSpPr>
        <p:sp>
          <p:nvSpPr>
            <p:cNvPr id="518" name="Google Shape;518;p53"/>
            <p:cNvSpPr/>
            <p:nvPr/>
          </p:nvSpPr>
          <p:spPr>
            <a:xfrm>
              <a:off x="5693807" y="2132610"/>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dirty="0">
                  <a:solidFill>
                    <a:schemeClr val="dk1"/>
                  </a:solidFill>
                  <a:latin typeface="Anybody SemiBold"/>
                  <a:ea typeface="Anybody SemiBold"/>
                  <a:cs typeface="Anybody SemiBold"/>
                  <a:sym typeface="Anybody SemiBold"/>
                </a:rPr>
                <a:t>U</a:t>
              </a:r>
              <a:endParaRPr sz="2500" dirty="0">
                <a:solidFill>
                  <a:schemeClr val="dk1"/>
                </a:solidFill>
                <a:latin typeface="Anybody SemiBold"/>
                <a:ea typeface="Anybody SemiBold"/>
                <a:cs typeface="Anybody SemiBold"/>
                <a:sym typeface="Anybody SemiBold"/>
              </a:endParaRPr>
            </a:p>
          </p:txBody>
        </p:sp>
        <p:sp>
          <p:nvSpPr>
            <p:cNvPr id="531" name="Google Shape;531;p53"/>
            <p:cNvSpPr txBox="1"/>
            <p:nvPr/>
          </p:nvSpPr>
          <p:spPr>
            <a:xfrm>
              <a:off x="6272791" y="2200110"/>
              <a:ext cx="2429403" cy="452400"/>
            </a:xfrm>
            <a:prstGeom prst="rect">
              <a:avLst/>
            </a:prstGeom>
            <a:noFill/>
            <a:ln>
              <a:noFill/>
            </a:ln>
          </p:spPr>
          <p:txBody>
            <a:bodyPr spcFirstLastPara="1" wrap="square" lIns="91425" tIns="91425" rIns="91425" bIns="91425" anchor="b" anchorCtr="0">
              <a:noAutofit/>
            </a:bodyPr>
            <a:lstStyle/>
            <a:p>
              <a:pPr lvl="0" algn="ctr"/>
              <a:r>
                <a:rPr lang="vi-VN" sz="1700" dirty="0">
                  <a:solidFill>
                    <a:schemeClr val="dk1"/>
                  </a:solidFill>
                  <a:latin typeface="Anybody SemiBold"/>
                  <a:sym typeface="Anybody SemiBold"/>
                </a:rPr>
                <a:t>Tối ưu hóa hiệu suất</a:t>
              </a:r>
              <a:endParaRPr sz="1700" dirty="0">
                <a:solidFill>
                  <a:schemeClr val="dk1"/>
                </a:solidFill>
                <a:latin typeface="Anybody SemiBold"/>
                <a:sym typeface="Anybody SemiBold"/>
              </a:endParaRPr>
            </a:p>
          </p:txBody>
        </p:sp>
      </p:grpSp>
      <p:grpSp>
        <p:nvGrpSpPr>
          <p:cNvPr id="5" name="Group 4">
            <a:extLst>
              <a:ext uri="{FF2B5EF4-FFF2-40B4-BE49-F238E27FC236}">
                <a16:creationId xmlns:a16="http://schemas.microsoft.com/office/drawing/2014/main" id="{3EC05B24-5B95-4A28-BE9F-8F38BF229331}"/>
              </a:ext>
            </a:extLst>
          </p:cNvPr>
          <p:cNvGrpSpPr/>
          <p:nvPr/>
        </p:nvGrpSpPr>
        <p:grpSpPr>
          <a:xfrm>
            <a:off x="5463968" y="4065854"/>
            <a:ext cx="3027847" cy="669396"/>
            <a:chOff x="5165450" y="3765402"/>
            <a:chExt cx="3027847" cy="669396"/>
          </a:xfrm>
        </p:grpSpPr>
        <p:sp>
          <p:nvSpPr>
            <p:cNvPr id="520" name="Google Shape;520;p53"/>
            <p:cNvSpPr/>
            <p:nvPr/>
          </p:nvSpPr>
          <p:spPr>
            <a:xfrm>
              <a:off x="5165450" y="3765402"/>
              <a:ext cx="587400" cy="5874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101"/>
                <a:buFont typeface="Arial"/>
                <a:buNone/>
              </a:pPr>
              <a:r>
                <a:rPr lang="en" sz="2500" dirty="0">
                  <a:solidFill>
                    <a:schemeClr val="dk1"/>
                  </a:solidFill>
                  <a:latin typeface="Anybody SemiBold"/>
                  <a:ea typeface="Anybody SemiBold"/>
                  <a:cs typeface="Anybody SemiBold"/>
                  <a:sym typeface="Anybody SemiBold"/>
                </a:rPr>
                <a:t>P</a:t>
              </a:r>
              <a:endParaRPr sz="2500" dirty="0">
                <a:solidFill>
                  <a:schemeClr val="dk1"/>
                </a:solidFill>
                <a:latin typeface="Anybody SemiBold"/>
                <a:ea typeface="Anybody SemiBold"/>
                <a:cs typeface="Anybody SemiBold"/>
                <a:sym typeface="Anybody SemiBold"/>
              </a:endParaRPr>
            </a:p>
          </p:txBody>
        </p:sp>
        <p:sp>
          <p:nvSpPr>
            <p:cNvPr id="533" name="Google Shape;533;p53"/>
            <p:cNvSpPr txBox="1"/>
            <p:nvPr/>
          </p:nvSpPr>
          <p:spPr>
            <a:xfrm>
              <a:off x="5686198" y="3867508"/>
              <a:ext cx="2507099" cy="567290"/>
            </a:xfrm>
            <a:prstGeom prst="rect">
              <a:avLst/>
            </a:prstGeom>
            <a:noFill/>
            <a:ln>
              <a:noFill/>
            </a:ln>
          </p:spPr>
          <p:txBody>
            <a:bodyPr spcFirstLastPara="1" wrap="square" lIns="91425" tIns="91425" rIns="91425" bIns="91425" anchor="b" anchorCtr="0">
              <a:noAutofit/>
            </a:bodyPr>
            <a:lstStyle/>
            <a:p>
              <a:pPr lvl="0" algn="ctr"/>
              <a:r>
                <a:rPr lang="vi-VN" sz="1700" dirty="0">
                  <a:solidFill>
                    <a:schemeClr val="dk1"/>
                  </a:solidFill>
                  <a:latin typeface="Anybody SemiBold"/>
                </a:rPr>
                <a:t>Phát triển mô hình phân tích xu hướng</a:t>
              </a:r>
              <a:endParaRPr sz="1700" dirty="0">
                <a:solidFill>
                  <a:schemeClr val="dk1"/>
                </a:solidFill>
                <a:latin typeface="Anybody SemiBold"/>
                <a:sym typeface="Anybody SemiBold"/>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86"/>
          <p:cNvSpPr txBox="1">
            <a:spLocks noGrp="1"/>
          </p:cNvSpPr>
          <p:nvPr>
            <p:ph type="ctrTitle"/>
          </p:nvPr>
        </p:nvSpPr>
        <p:spPr>
          <a:xfrm>
            <a:off x="3027071" y="1990538"/>
            <a:ext cx="5314423" cy="1502170"/>
          </a:xfrm>
          <a:prstGeom prst="rect">
            <a:avLst/>
          </a:prstGeom>
        </p:spPr>
        <p:txBody>
          <a:bodyPr spcFirstLastPara="1" wrap="square" lIns="91425" tIns="91425" rIns="91425" bIns="91425" anchor="b" anchorCtr="0">
            <a:prstTxWarp prst="textChevron">
              <a:avLst>
                <a:gd name="adj" fmla="val 12154"/>
              </a:avLst>
            </a:prstTxWarp>
            <a:noAutofit/>
          </a:bodyPr>
          <a:lstStyle/>
          <a:p>
            <a:pPr marL="0" lvl="0" indent="0" algn="ctr" rtl="0">
              <a:spcBef>
                <a:spcPts val="0"/>
              </a:spcBef>
              <a:spcAft>
                <a:spcPts val="0"/>
              </a:spcAft>
              <a:buNone/>
            </a:pPr>
            <a:r>
              <a:rPr lang="en" b="1" dirty="0">
                <a:ln w="9525">
                  <a:solidFill>
                    <a:schemeClr val="bg1"/>
                  </a:solidFill>
                  <a:prstDash val="solid"/>
                </a:ln>
                <a:solidFill>
                  <a:schemeClr val="tx1"/>
                </a:solidFill>
                <a:effectLst>
                  <a:glow rad="101600">
                    <a:schemeClr val="accent3">
                      <a:satMod val="175000"/>
                      <a:alpha val="40000"/>
                    </a:schemeClr>
                  </a:glow>
                  <a:outerShdw blurRad="60007" dist="310007" dir="7680000" sy="30000" kx="1300200" algn="ctr" rotWithShape="0">
                    <a:prstClr val="black">
                      <a:alpha val="32000"/>
                    </a:prstClr>
                  </a:outerShdw>
                </a:effectLst>
              </a:rPr>
              <a:t>Thank </a:t>
            </a:r>
            <a:r>
              <a:rPr lang="en-US" b="1" dirty="0">
                <a:ln w="9525">
                  <a:solidFill>
                    <a:schemeClr val="bg1"/>
                  </a:solidFill>
                  <a:prstDash val="solid"/>
                </a:ln>
                <a:solidFill>
                  <a:schemeClr val="tx1"/>
                </a:solidFill>
                <a:effectLst>
                  <a:glow rad="101600">
                    <a:schemeClr val="accent3">
                      <a:satMod val="175000"/>
                      <a:alpha val="40000"/>
                    </a:schemeClr>
                  </a:glow>
                  <a:outerShdw blurRad="60007" dist="310007" dir="7680000" sy="30000" kx="1300200" algn="ctr" rotWithShape="0">
                    <a:prstClr val="black">
                      <a:alpha val="32000"/>
                    </a:prstClr>
                  </a:outerShdw>
                </a:effectLst>
              </a:rPr>
              <a:t>You</a:t>
            </a:r>
            <a:endParaRPr b="1" dirty="0">
              <a:ln w="9525">
                <a:solidFill>
                  <a:schemeClr val="bg1"/>
                </a:solidFill>
                <a:prstDash val="solid"/>
              </a:ln>
              <a:solidFill>
                <a:schemeClr val="tx1"/>
              </a:solidFill>
              <a:effectLst>
                <a:glow rad="101600">
                  <a:schemeClr val="accent3">
                    <a:satMod val="175000"/>
                    <a:alpha val="40000"/>
                  </a:schemeClr>
                </a:glow>
                <a:outerShdw blurRad="60007" dist="310007" dir="7680000" sy="30000" kx="1300200" algn="ctr" rotWithShape="0">
                  <a:prstClr val="black">
                    <a:alpha val="32000"/>
                  </a:prstClr>
                </a:outerShdw>
              </a:effectLst>
            </a:endParaRPr>
          </a:p>
        </p:txBody>
      </p:sp>
      <p:sp>
        <p:nvSpPr>
          <p:cNvPr id="6" name="TextBox 5">
            <a:extLst>
              <a:ext uri="{FF2B5EF4-FFF2-40B4-BE49-F238E27FC236}">
                <a16:creationId xmlns:a16="http://schemas.microsoft.com/office/drawing/2014/main" id="{89DF95A4-2853-4F74-B9D0-3D5F4926E75C}"/>
              </a:ext>
            </a:extLst>
          </p:cNvPr>
          <p:cNvSpPr txBox="1"/>
          <p:nvPr/>
        </p:nvSpPr>
        <p:spPr>
          <a:xfrm>
            <a:off x="2668249" y="3492708"/>
            <a:ext cx="5179102" cy="876925"/>
          </a:xfrm>
          <a:prstGeom prst="rect">
            <a:avLst/>
          </a:prstGeom>
          <a:solidFill>
            <a:schemeClr val="bg1"/>
          </a:solidFill>
        </p:spPr>
        <p:txBody>
          <a:bodyPr wrap="square" rtlCol="0">
            <a:spAutoFit/>
          </a:bodyPr>
          <a:lstStyle/>
          <a:p>
            <a:endParaRPr 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68"/>
                                        </p:tgtEl>
                                        <p:attrNameLst>
                                          <p:attrName>style.visibility</p:attrName>
                                        </p:attrNameLst>
                                      </p:cBhvr>
                                      <p:to>
                                        <p:strVal val="visible"/>
                                      </p:to>
                                    </p:set>
                                    <p:animEffect transition="in" filter="wipe(down)">
                                      <p:cBhvr>
                                        <p:cTn id="7" dur="362">
                                          <p:stCondLst>
                                            <p:cond delay="0"/>
                                          </p:stCondLst>
                                        </p:cTn>
                                        <p:tgtEl>
                                          <p:spTgt spid="1268"/>
                                        </p:tgtEl>
                                      </p:cBhvr>
                                    </p:animEffect>
                                    <p:anim calcmode="lin" valueType="num">
                                      <p:cBhvr>
                                        <p:cTn id="8" dur="1139" tmFilter="0,0; 0.14,0.36; 0.43,0.73; 0.71,0.91; 1.0,1.0">
                                          <p:stCondLst>
                                            <p:cond delay="0"/>
                                          </p:stCondLst>
                                        </p:cTn>
                                        <p:tgtEl>
                                          <p:spTgt spid="1268"/>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1268"/>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1268"/>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1268"/>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1268"/>
                                        </p:tgtEl>
                                        <p:attrNameLst>
                                          <p:attrName>ppt_y</p:attrName>
                                        </p:attrNameLst>
                                      </p:cBhvr>
                                      <p:tavLst>
                                        <p:tav tm="0" fmla="#ppt_y-sin(pi*$)/81">
                                          <p:val>
                                            <p:fltVal val="0"/>
                                          </p:val>
                                        </p:tav>
                                        <p:tav tm="100000">
                                          <p:val>
                                            <p:fltVal val="1"/>
                                          </p:val>
                                        </p:tav>
                                      </p:tavLst>
                                    </p:anim>
                                    <p:animScale>
                                      <p:cBhvr>
                                        <p:cTn id="13" dur="16">
                                          <p:stCondLst>
                                            <p:cond delay="406"/>
                                          </p:stCondLst>
                                        </p:cTn>
                                        <p:tgtEl>
                                          <p:spTgt spid="1268"/>
                                        </p:tgtEl>
                                      </p:cBhvr>
                                      <p:to x="100000" y="60000"/>
                                    </p:animScale>
                                    <p:animScale>
                                      <p:cBhvr>
                                        <p:cTn id="14" dur="104" decel="50000">
                                          <p:stCondLst>
                                            <p:cond delay="423"/>
                                          </p:stCondLst>
                                        </p:cTn>
                                        <p:tgtEl>
                                          <p:spTgt spid="1268"/>
                                        </p:tgtEl>
                                      </p:cBhvr>
                                      <p:to x="100000" y="100000"/>
                                    </p:animScale>
                                    <p:animScale>
                                      <p:cBhvr>
                                        <p:cTn id="15" dur="16">
                                          <p:stCondLst>
                                            <p:cond delay="820"/>
                                          </p:stCondLst>
                                        </p:cTn>
                                        <p:tgtEl>
                                          <p:spTgt spid="1268"/>
                                        </p:tgtEl>
                                      </p:cBhvr>
                                      <p:to x="100000" y="80000"/>
                                    </p:animScale>
                                    <p:animScale>
                                      <p:cBhvr>
                                        <p:cTn id="16" dur="104" decel="50000">
                                          <p:stCondLst>
                                            <p:cond delay="836"/>
                                          </p:stCondLst>
                                        </p:cTn>
                                        <p:tgtEl>
                                          <p:spTgt spid="1268"/>
                                        </p:tgtEl>
                                      </p:cBhvr>
                                      <p:to x="100000" y="100000"/>
                                    </p:animScale>
                                    <p:animScale>
                                      <p:cBhvr>
                                        <p:cTn id="17" dur="16">
                                          <p:stCondLst>
                                            <p:cond delay="1026"/>
                                          </p:stCondLst>
                                        </p:cTn>
                                        <p:tgtEl>
                                          <p:spTgt spid="1268"/>
                                        </p:tgtEl>
                                      </p:cBhvr>
                                      <p:to x="100000" y="90000"/>
                                    </p:animScale>
                                    <p:animScale>
                                      <p:cBhvr>
                                        <p:cTn id="18" dur="104" decel="50000">
                                          <p:stCondLst>
                                            <p:cond delay="1042"/>
                                          </p:stCondLst>
                                        </p:cTn>
                                        <p:tgtEl>
                                          <p:spTgt spid="1268"/>
                                        </p:tgtEl>
                                      </p:cBhvr>
                                      <p:to x="100000" y="100000"/>
                                    </p:animScale>
                                    <p:animScale>
                                      <p:cBhvr>
                                        <p:cTn id="19" dur="16">
                                          <p:stCondLst>
                                            <p:cond delay="1130"/>
                                          </p:stCondLst>
                                        </p:cTn>
                                        <p:tgtEl>
                                          <p:spTgt spid="1268"/>
                                        </p:tgtEl>
                                      </p:cBhvr>
                                      <p:to x="100000" y="95000"/>
                                    </p:animScale>
                                    <p:animScale>
                                      <p:cBhvr>
                                        <p:cTn id="20" dur="104" decel="50000">
                                          <p:stCondLst>
                                            <p:cond delay="1146"/>
                                          </p:stCondLst>
                                        </p:cTn>
                                        <p:tgtEl>
                                          <p:spTgt spid="126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606614" y="-129775"/>
            <a:ext cx="6373394" cy="1673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4800" i="1" dirty="0" err="1">
                <a:effectLst>
                  <a:outerShdw blurRad="38100" dist="38100" dir="2700000" algn="tl">
                    <a:srgbClr val="000000">
                      <a:alpha val="43137"/>
                    </a:srgbClr>
                  </a:outerShdw>
                </a:effectLst>
              </a:rPr>
              <a:t>Giới</a:t>
            </a:r>
            <a:r>
              <a:rPr lang="en-US" sz="4800" i="1" dirty="0">
                <a:effectLst>
                  <a:outerShdw blurRad="38100" dist="38100" dir="2700000" algn="tl">
                    <a:srgbClr val="000000">
                      <a:alpha val="43137"/>
                    </a:srgbClr>
                  </a:outerShdw>
                </a:effectLst>
              </a:rPr>
              <a:t> </a:t>
            </a:r>
            <a:r>
              <a:rPr lang="en-US" sz="4800" i="1" dirty="0" err="1">
                <a:effectLst>
                  <a:outerShdw blurRad="38100" dist="38100" dir="2700000" algn="tl">
                    <a:srgbClr val="000000">
                      <a:alpha val="43137"/>
                    </a:srgbClr>
                  </a:outerShdw>
                </a:effectLst>
              </a:rPr>
              <a:t>thiệu</a:t>
            </a:r>
            <a:r>
              <a:rPr lang="en-US" sz="4800" i="1" dirty="0">
                <a:effectLst>
                  <a:outerShdw blurRad="38100" dist="38100" dir="2700000" algn="tl">
                    <a:srgbClr val="000000">
                      <a:alpha val="43137"/>
                    </a:srgbClr>
                  </a:outerShdw>
                </a:effectLst>
              </a:rPr>
              <a:t> </a:t>
            </a:r>
            <a:r>
              <a:rPr lang="en-US" sz="4800" i="1" dirty="0" err="1">
                <a:effectLst>
                  <a:outerShdw blurRad="38100" dist="38100" dir="2700000" algn="tl">
                    <a:srgbClr val="000000">
                      <a:alpha val="43137"/>
                    </a:srgbClr>
                  </a:outerShdw>
                </a:effectLst>
              </a:rPr>
              <a:t>thành</a:t>
            </a:r>
            <a:r>
              <a:rPr lang="en-US" sz="4800" i="1" dirty="0">
                <a:effectLst>
                  <a:outerShdw blurRad="38100" dist="38100" dir="2700000" algn="tl">
                    <a:srgbClr val="000000">
                      <a:alpha val="43137"/>
                    </a:srgbClr>
                  </a:outerShdw>
                </a:effectLst>
              </a:rPr>
              <a:t> </a:t>
            </a:r>
            <a:r>
              <a:rPr lang="en-US" sz="4800" i="1">
                <a:effectLst>
                  <a:outerShdw blurRad="38100" dist="38100" dir="2700000" algn="tl">
                    <a:srgbClr val="000000">
                      <a:alpha val="43137"/>
                    </a:srgbClr>
                  </a:outerShdw>
                </a:effectLst>
              </a:rPr>
              <a:t>viên</a:t>
            </a:r>
            <a:endParaRPr sz="4800" i="1" dirty="0">
              <a:effectLst>
                <a:outerShdw blurRad="38100" dist="38100" dir="2700000" algn="tl">
                  <a:srgbClr val="000000">
                    <a:alpha val="43137"/>
                  </a:srgbClr>
                </a:outerShdw>
              </a:effectLst>
            </a:endParaRPr>
          </a:p>
        </p:txBody>
      </p:sp>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grpSp>
        <p:nvGrpSpPr>
          <p:cNvPr id="7" name="Group 6">
            <a:extLst>
              <a:ext uri="{FF2B5EF4-FFF2-40B4-BE49-F238E27FC236}">
                <a16:creationId xmlns:a16="http://schemas.microsoft.com/office/drawing/2014/main" id="{2E0EBFCC-D2FE-48E1-A106-DC4C58461868}"/>
              </a:ext>
            </a:extLst>
          </p:cNvPr>
          <p:cNvGrpSpPr/>
          <p:nvPr/>
        </p:nvGrpSpPr>
        <p:grpSpPr>
          <a:xfrm>
            <a:off x="57491" y="1460000"/>
            <a:ext cx="4072793" cy="1028425"/>
            <a:chOff x="57491" y="1460000"/>
            <a:chExt cx="4072793" cy="1028425"/>
          </a:xfrm>
        </p:grpSpPr>
        <p:sp>
          <p:nvSpPr>
            <p:cNvPr id="5" name="Rectangle: Diagonal Corners Snipped 4">
              <a:extLst>
                <a:ext uri="{FF2B5EF4-FFF2-40B4-BE49-F238E27FC236}">
                  <a16:creationId xmlns:a16="http://schemas.microsoft.com/office/drawing/2014/main" id="{88A45C21-DC62-4EA9-B8EC-84307F1B0D43}"/>
                </a:ext>
              </a:extLst>
            </p:cNvPr>
            <p:cNvSpPr/>
            <p:nvPr/>
          </p:nvSpPr>
          <p:spPr>
            <a:xfrm>
              <a:off x="57491" y="1460000"/>
              <a:ext cx="4072793" cy="1028425"/>
            </a:xfrm>
            <a:prstGeom prst="snip2DiagRect">
              <a:avLst>
                <a:gd name="adj1" fmla="val 0"/>
                <a:gd name="adj2" fmla="val 50000"/>
              </a:avLst>
            </a:prstGeom>
            <a:ln>
              <a:solidFill>
                <a:schemeClr val="tx1"/>
              </a:solidFill>
            </a:ln>
            <a:scene3d>
              <a:camera prst="orthographicFront">
                <a:rot lat="0" lon="0" rev="0"/>
              </a:camera>
              <a:lightRig rig="brightRoom" dir="t"/>
            </a:scene3d>
            <a:sp3d extrusionH="76200" prstMaterial="clear">
              <a:bevelT w="63500" h="25400" prst="slope"/>
              <a:extrusionClr>
                <a:schemeClr val="tx1"/>
              </a:extrusionClr>
            </a:sp3d>
          </p:spPr>
          <p:style>
            <a:lnRef idx="0">
              <a:schemeClr val="accent4"/>
            </a:lnRef>
            <a:fillRef idx="3">
              <a:schemeClr val="accent4"/>
            </a:fillRef>
            <a:effectRef idx="3">
              <a:schemeClr val="accent4"/>
            </a:effectRef>
            <a:fontRef idx="minor">
              <a:schemeClr val="lt1"/>
            </a:fontRef>
          </p:style>
          <p:txBody>
            <a:bodyPr rtlCol="0" anchor="ctr"/>
            <a:lstStyle/>
            <a:p>
              <a:r>
                <a:rPr lang="en-US" sz="1800" dirty="0" err="1"/>
                <a:t>Nguyễn</a:t>
              </a:r>
              <a:r>
                <a:rPr lang="en-US" sz="1800" dirty="0"/>
                <a:t> </a:t>
              </a:r>
              <a:r>
                <a:rPr lang="en-US" sz="1800" dirty="0" err="1"/>
                <a:t>Nhật</a:t>
              </a:r>
              <a:r>
                <a:rPr lang="en-US" sz="1800" dirty="0"/>
                <a:t> Nam</a:t>
              </a:r>
            </a:p>
          </p:txBody>
        </p:sp>
        <p:sp>
          <p:nvSpPr>
            <p:cNvPr id="6" name="TextBox 5">
              <a:extLst>
                <a:ext uri="{FF2B5EF4-FFF2-40B4-BE49-F238E27FC236}">
                  <a16:creationId xmlns:a16="http://schemas.microsoft.com/office/drawing/2014/main" id="{7240C9CB-1E43-4914-8F72-7DA04833757C}"/>
                </a:ext>
              </a:extLst>
            </p:cNvPr>
            <p:cNvSpPr txBox="1"/>
            <p:nvPr/>
          </p:nvSpPr>
          <p:spPr>
            <a:xfrm>
              <a:off x="2226039" y="2041299"/>
              <a:ext cx="1491906" cy="369332"/>
            </a:xfrm>
            <a:prstGeom prst="rect">
              <a:avLst/>
            </a:prstGeom>
            <a:noFill/>
          </p:spPr>
          <p:txBody>
            <a:bodyPr wrap="square" rtlCol="0">
              <a:spAutoFit/>
            </a:bodyPr>
            <a:lstStyle/>
            <a:p>
              <a:r>
                <a:rPr lang="en-US" sz="1800" dirty="0">
                  <a:solidFill>
                    <a:schemeClr val="lt1"/>
                  </a:solidFill>
                  <a:latin typeface="+mn-lt"/>
                  <a:ea typeface="+mn-ea"/>
                  <a:cs typeface="+mn-cs"/>
                </a:rPr>
                <a:t>2286400019</a:t>
              </a:r>
            </a:p>
          </p:txBody>
        </p:sp>
      </p:grpSp>
      <p:grpSp>
        <p:nvGrpSpPr>
          <p:cNvPr id="8" name="Group 7">
            <a:extLst>
              <a:ext uri="{FF2B5EF4-FFF2-40B4-BE49-F238E27FC236}">
                <a16:creationId xmlns:a16="http://schemas.microsoft.com/office/drawing/2014/main" id="{235487F9-15D0-4433-9691-DAA054A3B117}"/>
              </a:ext>
            </a:extLst>
          </p:cNvPr>
          <p:cNvGrpSpPr/>
          <p:nvPr/>
        </p:nvGrpSpPr>
        <p:grpSpPr>
          <a:xfrm>
            <a:off x="1447886" y="2667478"/>
            <a:ext cx="4072793" cy="1028425"/>
            <a:chOff x="1447886" y="2667478"/>
            <a:chExt cx="4072793" cy="1028425"/>
          </a:xfrm>
        </p:grpSpPr>
        <p:sp>
          <p:nvSpPr>
            <p:cNvPr id="18" name="Rectangle: Diagonal Corners Snipped 17">
              <a:extLst>
                <a:ext uri="{FF2B5EF4-FFF2-40B4-BE49-F238E27FC236}">
                  <a16:creationId xmlns:a16="http://schemas.microsoft.com/office/drawing/2014/main" id="{1D6DC254-1B52-4CBA-808D-10F479EC84A2}"/>
                </a:ext>
              </a:extLst>
            </p:cNvPr>
            <p:cNvSpPr/>
            <p:nvPr/>
          </p:nvSpPr>
          <p:spPr>
            <a:xfrm>
              <a:off x="1447886" y="2667478"/>
              <a:ext cx="4072793" cy="1028425"/>
            </a:xfrm>
            <a:prstGeom prst="snip2DiagRect">
              <a:avLst>
                <a:gd name="adj1" fmla="val 0"/>
                <a:gd name="adj2" fmla="val 50000"/>
              </a:avLst>
            </a:prstGeom>
            <a:ln>
              <a:solidFill>
                <a:schemeClr val="tx1"/>
              </a:solidFill>
            </a:ln>
            <a:scene3d>
              <a:camera prst="orthographicFront">
                <a:rot lat="0" lon="0" rev="0"/>
              </a:camera>
              <a:lightRig rig="brightRoom" dir="t"/>
            </a:scene3d>
            <a:sp3d extrusionH="76200" contourW="12700" prstMaterial="clear">
              <a:bevelT w="63500" h="25400" prst="slope"/>
              <a:extrusionClr>
                <a:schemeClr val="tx1"/>
              </a:extrusionClr>
              <a:contourClr>
                <a:schemeClr val="tx1"/>
              </a:contourClr>
            </a:sp3d>
          </p:spPr>
          <p:style>
            <a:lnRef idx="0">
              <a:schemeClr val="accent4"/>
            </a:lnRef>
            <a:fillRef idx="3">
              <a:schemeClr val="accent4"/>
            </a:fillRef>
            <a:effectRef idx="3">
              <a:schemeClr val="accent4"/>
            </a:effectRef>
            <a:fontRef idx="minor">
              <a:schemeClr val="lt1"/>
            </a:fontRef>
          </p:style>
          <p:txBody>
            <a:bodyPr rtlCol="0" anchor="ctr"/>
            <a:lstStyle/>
            <a:p>
              <a:r>
                <a:rPr lang="en-US" sz="1800" dirty="0" err="1"/>
                <a:t>Hà</a:t>
              </a:r>
              <a:r>
                <a:rPr lang="en-US" sz="1800" dirty="0"/>
                <a:t> </a:t>
              </a:r>
              <a:r>
                <a:rPr lang="en-US" sz="1800" dirty="0" err="1"/>
                <a:t>Thế</a:t>
              </a:r>
              <a:r>
                <a:rPr lang="en-US" sz="1800" dirty="0"/>
                <a:t> Anh</a:t>
              </a:r>
            </a:p>
          </p:txBody>
        </p:sp>
        <p:sp>
          <p:nvSpPr>
            <p:cNvPr id="21" name="TextBox 20">
              <a:extLst>
                <a:ext uri="{FF2B5EF4-FFF2-40B4-BE49-F238E27FC236}">
                  <a16:creationId xmlns:a16="http://schemas.microsoft.com/office/drawing/2014/main" id="{5DFEF9D1-0105-4D13-AD71-E80D0B544357}"/>
                </a:ext>
              </a:extLst>
            </p:cNvPr>
            <p:cNvSpPr txBox="1"/>
            <p:nvPr/>
          </p:nvSpPr>
          <p:spPr>
            <a:xfrm>
              <a:off x="3225373" y="3243246"/>
              <a:ext cx="1491906" cy="369332"/>
            </a:xfrm>
            <a:prstGeom prst="rect">
              <a:avLst/>
            </a:prstGeom>
            <a:noFill/>
          </p:spPr>
          <p:txBody>
            <a:bodyPr wrap="square" rtlCol="0">
              <a:spAutoFit/>
            </a:bodyPr>
            <a:lstStyle/>
            <a:p>
              <a:r>
                <a:rPr lang="en-US" sz="1800" dirty="0">
                  <a:solidFill>
                    <a:schemeClr val="lt1"/>
                  </a:solidFill>
                  <a:latin typeface="+mn-lt"/>
                  <a:ea typeface="+mn-ea"/>
                  <a:cs typeface="+mn-cs"/>
                </a:rPr>
                <a:t>2286400002</a:t>
              </a:r>
            </a:p>
          </p:txBody>
        </p:sp>
      </p:grpSp>
      <p:grpSp>
        <p:nvGrpSpPr>
          <p:cNvPr id="9" name="Group 8">
            <a:extLst>
              <a:ext uri="{FF2B5EF4-FFF2-40B4-BE49-F238E27FC236}">
                <a16:creationId xmlns:a16="http://schemas.microsoft.com/office/drawing/2014/main" id="{97BD10B3-4A83-45E2-BFE5-C5F4B5E2DF6B}"/>
              </a:ext>
            </a:extLst>
          </p:cNvPr>
          <p:cNvGrpSpPr/>
          <p:nvPr/>
        </p:nvGrpSpPr>
        <p:grpSpPr>
          <a:xfrm>
            <a:off x="2748339" y="3836600"/>
            <a:ext cx="4072793" cy="1028425"/>
            <a:chOff x="2680883" y="3874956"/>
            <a:chExt cx="4072793" cy="1028425"/>
          </a:xfrm>
        </p:grpSpPr>
        <p:sp>
          <p:nvSpPr>
            <p:cNvPr id="19" name="Rectangle: Diagonal Corners Snipped 18">
              <a:extLst>
                <a:ext uri="{FF2B5EF4-FFF2-40B4-BE49-F238E27FC236}">
                  <a16:creationId xmlns:a16="http://schemas.microsoft.com/office/drawing/2014/main" id="{64562249-393D-4A6C-B256-AAFD9C9861AB}"/>
                </a:ext>
              </a:extLst>
            </p:cNvPr>
            <p:cNvSpPr/>
            <p:nvPr/>
          </p:nvSpPr>
          <p:spPr>
            <a:xfrm>
              <a:off x="2680883" y="3874956"/>
              <a:ext cx="4072793" cy="1028425"/>
            </a:xfrm>
            <a:prstGeom prst="snip2DiagRect">
              <a:avLst>
                <a:gd name="adj1" fmla="val 0"/>
                <a:gd name="adj2" fmla="val 50000"/>
              </a:avLst>
            </a:prstGeom>
            <a:ln>
              <a:solidFill>
                <a:schemeClr val="tx1"/>
              </a:solidFill>
            </a:ln>
            <a:scene3d>
              <a:camera prst="orthographicFront">
                <a:rot lat="0" lon="0" rev="0"/>
              </a:camera>
              <a:lightRig rig="threePt" dir="t">
                <a:rot lat="0" lon="0" rev="1200000"/>
              </a:lightRig>
            </a:scene3d>
            <a:sp3d extrusionH="76200" contourW="12700" prstMaterial="clear">
              <a:bevelT w="63500" h="25400" prst="slope"/>
              <a:extrusionClr>
                <a:schemeClr val="tx1"/>
              </a:extrusionClr>
              <a:contourClr>
                <a:schemeClr val="tx1"/>
              </a:contourClr>
            </a:sp3d>
          </p:spPr>
          <p:style>
            <a:lnRef idx="0">
              <a:schemeClr val="accent4"/>
            </a:lnRef>
            <a:fillRef idx="3">
              <a:schemeClr val="accent4"/>
            </a:fillRef>
            <a:effectRef idx="3">
              <a:schemeClr val="accent4"/>
            </a:effectRef>
            <a:fontRef idx="minor">
              <a:schemeClr val="lt1"/>
            </a:fontRef>
          </p:style>
          <p:txBody>
            <a:bodyPr rtlCol="0" anchor="ctr"/>
            <a:lstStyle/>
            <a:p>
              <a:r>
                <a:rPr lang="en-US" sz="1800" dirty="0" err="1"/>
                <a:t>Hoàng</a:t>
              </a:r>
              <a:r>
                <a:rPr lang="en-US" sz="1800" dirty="0"/>
                <a:t> Quang Minh</a:t>
              </a:r>
            </a:p>
          </p:txBody>
        </p:sp>
        <p:sp>
          <p:nvSpPr>
            <p:cNvPr id="22" name="TextBox 21">
              <a:extLst>
                <a:ext uri="{FF2B5EF4-FFF2-40B4-BE49-F238E27FC236}">
                  <a16:creationId xmlns:a16="http://schemas.microsoft.com/office/drawing/2014/main" id="{AFFE7834-2839-4825-B595-523E24C34A7B}"/>
                </a:ext>
              </a:extLst>
            </p:cNvPr>
            <p:cNvSpPr txBox="1"/>
            <p:nvPr/>
          </p:nvSpPr>
          <p:spPr>
            <a:xfrm>
              <a:off x="4893113" y="4461220"/>
              <a:ext cx="1491906" cy="369332"/>
            </a:xfrm>
            <a:prstGeom prst="rect">
              <a:avLst/>
            </a:prstGeom>
            <a:noFill/>
          </p:spPr>
          <p:txBody>
            <a:bodyPr wrap="square" rtlCol="0">
              <a:spAutoFit/>
            </a:bodyPr>
            <a:lstStyle/>
            <a:p>
              <a:r>
                <a:rPr lang="en-US" sz="1800" dirty="0">
                  <a:solidFill>
                    <a:schemeClr val="lt1"/>
                  </a:solidFill>
                  <a:latin typeface="+mn-lt"/>
                  <a:ea typeface="+mn-ea"/>
                  <a:cs typeface="+mn-cs"/>
                </a:rPr>
                <a:t>2286400017</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606614" y="-129775"/>
            <a:ext cx="6373394" cy="1673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4800" i="1" dirty="0">
                <a:effectLst>
                  <a:outerShdw blurRad="38100" dist="38100" dir="2700000" algn="tl">
                    <a:srgbClr val="000000">
                      <a:alpha val="43137"/>
                    </a:srgbClr>
                  </a:outerShdw>
                </a:effectLst>
              </a:rPr>
              <a:t>CHỦ ĐỀ</a:t>
            </a:r>
            <a:endParaRPr sz="4800" i="1" dirty="0">
              <a:effectLst>
                <a:outerShdw blurRad="38100" dist="38100" dir="2700000" algn="tl">
                  <a:srgbClr val="000000">
                    <a:alpha val="43137"/>
                  </a:srgbClr>
                </a:outerShdw>
              </a:effectLst>
            </a:endParaRPr>
          </a:p>
        </p:txBody>
      </p:sp>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sp>
        <p:nvSpPr>
          <p:cNvPr id="19" name="Rectangle: Diagonal Corners Snipped 18">
            <a:extLst>
              <a:ext uri="{FF2B5EF4-FFF2-40B4-BE49-F238E27FC236}">
                <a16:creationId xmlns:a16="http://schemas.microsoft.com/office/drawing/2014/main" id="{64562249-393D-4A6C-B256-AAFD9C9861AB}"/>
              </a:ext>
            </a:extLst>
          </p:cNvPr>
          <p:cNvSpPr/>
          <p:nvPr/>
        </p:nvSpPr>
        <p:spPr>
          <a:xfrm>
            <a:off x="499207" y="1239174"/>
            <a:ext cx="6373394" cy="1881713"/>
          </a:xfrm>
          <a:prstGeom prst="snip2DiagRect">
            <a:avLst>
              <a:gd name="adj1" fmla="val 0"/>
              <a:gd name="adj2" fmla="val 50000"/>
            </a:avLst>
          </a:prstGeom>
          <a:ln>
            <a:solidFill>
              <a:schemeClr val="tx1"/>
            </a:solidFill>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extrusionH="76200" contourW="12700" prstMaterial="clear">
            <a:bevelT w="63500" h="25400" prst="slope"/>
            <a:extrusionClr>
              <a:schemeClr val="tx1"/>
            </a:extrusionClr>
            <a:contourClr>
              <a:schemeClr val="tx1"/>
            </a:contourClr>
          </a:sp3d>
        </p:spPr>
        <p:style>
          <a:lnRef idx="0">
            <a:schemeClr val="accent4"/>
          </a:lnRef>
          <a:fillRef idx="3">
            <a:schemeClr val="accent4"/>
          </a:fillRef>
          <a:effectRef idx="3">
            <a:schemeClr val="accent4"/>
          </a:effectRef>
          <a:fontRef idx="minor">
            <a:schemeClr val="lt1"/>
          </a:fontRef>
        </p:style>
        <p:txBody>
          <a:bodyPr rtlCol="0" anchor="ctr"/>
          <a:lstStyle/>
          <a:p>
            <a:r>
              <a:rPr lang="en-US" sz="1800" dirty="0" err="1"/>
              <a:t>Tìm</a:t>
            </a:r>
            <a:r>
              <a:rPr lang="en-US" sz="1800" dirty="0"/>
              <a:t> </a:t>
            </a:r>
            <a:r>
              <a:rPr lang="en-US" sz="1800" dirty="0" err="1"/>
              <a:t>hiểu</a:t>
            </a:r>
            <a:r>
              <a:rPr lang="en-US" sz="1800" dirty="0"/>
              <a:t> </a:t>
            </a:r>
            <a:r>
              <a:rPr lang="en-US" sz="1800" dirty="0" err="1"/>
              <a:t>về</a:t>
            </a:r>
            <a:r>
              <a:rPr lang="en-US" sz="1800" dirty="0"/>
              <a:t> </a:t>
            </a:r>
            <a:r>
              <a:rPr lang="en-US" sz="1800" dirty="0" err="1"/>
              <a:t>công</a:t>
            </a:r>
            <a:r>
              <a:rPr lang="en-US" sz="1800" dirty="0"/>
              <a:t> </a:t>
            </a:r>
            <a:r>
              <a:rPr lang="en-US" sz="1800" dirty="0" err="1"/>
              <a:t>cụ</a:t>
            </a:r>
            <a:r>
              <a:rPr lang="en-US" sz="1800" dirty="0"/>
              <a:t> Selenium </a:t>
            </a:r>
            <a:r>
              <a:rPr lang="en-US" sz="1800" dirty="0" err="1"/>
              <a:t>và</a:t>
            </a:r>
            <a:r>
              <a:rPr lang="en-US" sz="1800" dirty="0"/>
              <a:t> MongoDB</a:t>
            </a:r>
          </a:p>
        </p:txBody>
      </p:sp>
    </p:spTree>
    <p:extLst>
      <p:ext uri="{BB962C8B-B14F-4D97-AF65-F5344CB8AC3E}">
        <p14:creationId xmlns:p14="http://schemas.microsoft.com/office/powerpoint/2010/main" val="2551817690"/>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40"/>
          <p:cNvSpPr txBox="1">
            <a:spLocks noGrp="1"/>
          </p:cNvSpPr>
          <p:nvPr>
            <p:ph type="subTitle" idx="1"/>
          </p:nvPr>
        </p:nvSpPr>
        <p:spPr>
          <a:xfrm>
            <a:off x="438053" y="1574837"/>
            <a:ext cx="5658679" cy="29586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ctr">
              <a:buSzPts val="1100"/>
            </a:pPr>
            <a:r>
              <a:rPr lang="vi-VN" sz="2000" dirty="0"/>
              <a:t>Trong thời đại số hóa hiện nay, việc thu thập và quản lý dữ liệu hiệu quả trở thành yếu tố quan trọng cho sự phát triển của các doanh nghiệp, đặc biệt trong ngành dược phẩm. Đề tài này tập trung vào việc áp dụng công cụ Selenium và MongoDB để tự động hóa quá trình thu thập và quản lý dữ liệu sản phẩm của nhà thuốc Pharmacity. </a:t>
            </a:r>
            <a:endParaRPr sz="2000" dirty="0"/>
          </a:p>
        </p:txBody>
      </p:sp>
      <p:pic>
        <p:nvPicPr>
          <p:cNvPr id="259" name="Google Shape;259;p40"/>
          <p:cNvPicPr preferRelativeResize="0"/>
          <p:nvPr/>
        </p:nvPicPr>
        <p:blipFill>
          <a:blip r:embed="rId3">
            <a:alphaModFix/>
          </a:blip>
          <a:stretch>
            <a:fillRect/>
          </a:stretch>
        </p:blipFill>
        <p:spPr>
          <a:xfrm flipH="1">
            <a:off x="6303875" y="0"/>
            <a:ext cx="2014201" cy="5143475"/>
          </a:xfrm>
          <a:prstGeom prst="rect">
            <a:avLst/>
          </a:prstGeom>
          <a:noFill/>
          <a:ln>
            <a:noFill/>
          </a:ln>
        </p:spPr>
      </p:pic>
      <p:sp>
        <p:nvSpPr>
          <p:cNvPr id="260" name="Google Shape;260;p40"/>
          <p:cNvSpPr/>
          <p:nvPr/>
        </p:nvSpPr>
        <p:spPr>
          <a:xfrm flipH="1">
            <a:off x="68892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4">
            <a:extLst>
              <a:ext uri="{FF2B5EF4-FFF2-40B4-BE49-F238E27FC236}">
                <a16:creationId xmlns:a16="http://schemas.microsoft.com/office/drawing/2014/main" id="{A41D2A39-31EB-4317-97CE-F1C0A099FD29}"/>
              </a:ext>
            </a:extLst>
          </p:cNvPr>
          <p:cNvSpPr/>
          <p:nvPr/>
        </p:nvSpPr>
        <p:spPr>
          <a:xfrm>
            <a:off x="130202" y="223200"/>
            <a:ext cx="4270721" cy="707886"/>
          </a:xfrm>
          <a:prstGeom prst="rect">
            <a:avLst/>
          </a:prstGeom>
        </p:spPr>
        <p:txBody>
          <a:bodyPr wrap="none">
            <a:spAutoFit/>
          </a:bodyPr>
          <a:lstStyle/>
          <a:p>
            <a:pPr>
              <a:buClr>
                <a:schemeClr val="dk1"/>
              </a:buClr>
              <a:buSzPts val="1100"/>
            </a:pPr>
            <a:r>
              <a:rPr lang="pt-BR" sz="4000" i="1" dirty="0">
                <a:solidFill>
                  <a:schemeClr val="dk1"/>
                </a:solidFill>
                <a:effectLst>
                  <a:outerShdw blurRad="38100" dist="38100" dir="2700000" algn="tl">
                    <a:srgbClr val="000000">
                      <a:alpha val="43137"/>
                    </a:srgbClr>
                  </a:outerShdw>
                </a:effectLst>
                <a:latin typeface="Anybody SemiBold"/>
                <a:sym typeface="Anybody SemiBold"/>
              </a:rPr>
              <a:t>Lí Do Chọn Đề Tài</a:t>
            </a:r>
            <a:endParaRPr lang="en-US" sz="4000" i="1" dirty="0">
              <a:solidFill>
                <a:schemeClr val="dk1"/>
              </a:solidFill>
              <a:effectLst>
                <a:outerShdw blurRad="38100" dist="38100" dir="2700000" algn="tl">
                  <a:srgbClr val="000000">
                    <a:alpha val="43137"/>
                  </a:srgbClr>
                </a:outerShdw>
              </a:effectLst>
              <a:latin typeface="Anybody SemiBold"/>
              <a:sym typeface="Anybody SemiBold"/>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1">
                                            <p:bg/>
                                          </p:spTgt>
                                        </p:tgtEl>
                                        <p:attrNameLst>
                                          <p:attrName>style.visibility</p:attrName>
                                        </p:attrNameLst>
                                      </p:cBhvr>
                                      <p:to>
                                        <p:strVal val="visible"/>
                                      </p:to>
                                    </p:set>
                                    <p:animEffect transition="in" filter="barn(inVertical)">
                                      <p:cBhvr>
                                        <p:cTn id="7" dur="250"/>
                                        <p:tgtEl>
                                          <p:spTgt spid="251">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1">
                                            <p:txEl>
                                              <p:pRg st="0" end="0"/>
                                            </p:txEl>
                                          </p:spTgt>
                                        </p:tgtEl>
                                        <p:attrNameLst>
                                          <p:attrName>style.visibility</p:attrName>
                                        </p:attrNameLst>
                                      </p:cBhvr>
                                      <p:to>
                                        <p:strVal val="visible"/>
                                      </p:to>
                                    </p:set>
                                    <p:animEffect transition="in" filter="barn(inVertical)">
                                      <p:cBhvr>
                                        <p:cTn id="10" dur="500"/>
                                        <p:tgtEl>
                                          <p:spTgt spid="2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67E02A1-57E3-42EA-8974-9AD95459A22D}"/>
              </a:ext>
            </a:extLst>
          </p:cNvPr>
          <p:cNvSpPr/>
          <p:nvPr/>
        </p:nvSpPr>
        <p:spPr>
          <a:xfrm>
            <a:off x="534810" y="1162777"/>
            <a:ext cx="1749288" cy="2857436"/>
          </a:xfrm>
          <a:prstGeom prst="roundRect">
            <a:avLst/>
          </a:prstGeom>
          <a:solidFill>
            <a:schemeClr val="accent2">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E4217DB-B509-4B7F-AC7B-A769A7ED2A9C}"/>
              </a:ext>
            </a:extLst>
          </p:cNvPr>
          <p:cNvSpPr/>
          <p:nvPr/>
        </p:nvSpPr>
        <p:spPr>
          <a:xfrm>
            <a:off x="2711478" y="1162778"/>
            <a:ext cx="1749288" cy="2857436"/>
          </a:xfrm>
          <a:prstGeom prst="roundRect">
            <a:avLst/>
          </a:prstGeom>
          <a:solidFill>
            <a:schemeClr val="accent2">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rtlCol="0" anchor="b"/>
          <a:lstStyle/>
          <a:p>
            <a:pPr algn="ctr">
              <a:lnSpc>
                <a:spcPct val="150000"/>
              </a:lnSpc>
            </a:pPr>
            <a:r>
              <a:rPr lang="vi-VN" sz="1500" dirty="0">
                <a:solidFill>
                  <a:srgbClr val="000000"/>
                </a:solidFill>
                <a:latin typeface="Arial"/>
                <a:cs typeface="Arial"/>
              </a:rPr>
              <a:t>MongoDB có thể lưu trữ được số lượng dữ liệu lớn, giúp dễ dàng truy xuất và phân tích dữ liệu.</a:t>
            </a:r>
            <a:endParaRPr lang="en-US" sz="1500" dirty="0">
              <a:solidFill>
                <a:srgbClr val="000000"/>
              </a:solidFill>
              <a:latin typeface="Arial"/>
              <a:cs typeface="Arial"/>
            </a:endParaRPr>
          </a:p>
        </p:txBody>
      </p:sp>
      <p:sp>
        <p:nvSpPr>
          <p:cNvPr id="3" name="Rectangle 2">
            <a:extLst>
              <a:ext uri="{FF2B5EF4-FFF2-40B4-BE49-F238E27FC236}">
                <a16:creationId xmlns:a16="http://schemas.microsoft.com/office/drawing/2014/main" id="{93BA2040-8AC4-4D04-8185-C99F4D25131F}"/>
              </a:ext>
            </a:extLst>
          </p:cNvPr>
          <p:cNvSpPr/>
          <p:nvPr/>
        </p:nvSpPr>
        <p:spPr>
          <a:xfrm>
            <a:off x="534810" y="1599036"/>
            <a:ext cx="1729116" cy="2127058"/>
          </a:xfrm>
          <a:prstGeom prst="rect">
            <a:avLst/>
          </a:prstGeom>
          <a:noFill/>
          <a:ln>
            <a:noFill/>
          </a:ln>
        </p:spPr>
        <p:txBody>
          <a:bodyPr wrap="square">
            <a:spAutoFit/>
          </a:bodyPr>
          <a:lstStyle/>
          <a:p>
            <a:pPr marL="0" lvl="0" indent="0" algn="ctr">
              <a:lnSpc>
                <a:spcPct val="150000"/>
              </a:lnSpc>
              <a:buSzPts val="1100"/>
            </a:pPr>
            <a:r>
              <a:rPr lang="vi-VN" sz="1500" dirty="0"/>
              <a:t>Selenium giúp thu thập dữ liệu nhanh chóng từ website, tiết kiệm thời gian so với việc làm thủ công.</a:t>
            </a:r>
          </a:p>
        </p:txBody>
      </p:sp>
      <p:sp>
        <p:nvSpPr>
          <p:cNvPr id="11" name="Rectangle: Rounded Corners 10">
            <a:extLst>
              <a:ext uri="{FF2B5EF4-FFF2-40B4-BE49-F238E27FC236}">
                <a16:creationId xmlns:a16="http://schemas.microsoft.com/office/drawing/2014/main" id="{C50C46A0-325A-4981-9D74-632A68FCFD90}"/>
              </a:ext>
            </a:extLst>
          </p:cNvPr>
          <p:cNvSpPr/>
          <p:nvPr/>
        </p:nvSpPr>
        <p:spPr>
          <a:xfrm>
            <a:off x="4888146" y="1162777"/>
            <a:ext cx="1749288" cy="2857436"/>
          </a:xfrm>
          <a:prstGeom prst="roundRect">
            <a:avLst/>
          </a:prstGeom>
          <a:solidFill>
            <a:schemeClr val="accent2">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rtlCol="0" anchor="b"/>
          <a:lstStyle/>
          <a:p>
            <a:pPr algn="ctr">
              <a:lnSpc>
                <a:spcPct val="150000"/>
              </a:lnSpc>
            </a:pPr>
            <a:r>
              <a:rPr lang="vi-VN" sz="1500" dirty="0">
                <a:solidFill>
                  <a:srgbClr val="000000"/>
                </a:solidFill>
                <a:latin typeface="Arial"/>
                <a:cs typeface="Arial"/>
              </a:rPr>
              <a:t>Dữ liệu thu thập được hỗ trợ việc nắm bắt xu hướng thị trường, cải thiện dịch vụ khách hàng.</a:t>
            </a:r>
            <a:endParaRPr lang="en-US" sz="1500" dirty="0">
              <a:solidFill>
                <a:srgbClr val="000000"/>
              </a:solidFill>
              <a:latin typeface="Arial"/>
              <a:cs typeface="Arial"/>
            </a:endParaRPr>
          </a:p>
        </p:txBody>
      </p:sp>
      <p:sp>
        <p:nvSpPr>
          <p:cNvPr id="12" name="Rectangle: Rounded Corners 11">
            <a:extLst>
              <a:ext uri="{FF2B5EF4-FFF2-40B4-BE49-F238E27FC236}">
                <a16:creationId xmlns:a16="http://schemas.microsoft.com/office/drawing/2014/main" id="{E6344F50-2DAA-4540-80FB-389B8A73B4EE}"/>
              </a:ext>
            </a:extLst>
          </p:cNvPr>
          <p:cNvSpPr/>
          <p:nvPr/>
        </p:nvSpPr>
        <p:spPr>
          <a:xfrm>
            <a:off x="7038358" y="1162777"/>
            <a:ext cx="1749288" cy="2857436"/>
          </a:xfrm>
          <a:prstGeom prst="roundRect">
            <a:avLst/>
          </a:prstGeom>
          <a:solidFill>
            <a:schemeClr val="accent2">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rtlCol="0" anchor="b"/>
          <a:lstStyle/>
          <a:p>
            <a:pPr algn="ctr">
              <a:lnSpc>
                <a:spcPct val="150000"/>
              </a:lnSpc>
            </a:pPr>
            <a:r>
              <a:rPr lang="vi-VN" sz="1500" dirty="0">
                <a:solidFill>
                  <a:srgbClr val="000000"/>
                </a:solidFill>
                <a:latin typeface="Arial"/>
                <a:cs typeface="Arial"/>
              </a:rPr>
              <a:t>Việc cập nhật </a:t>
            </a:r>
            <a:r>
              <a:rPr lang="en-US" sz="1500" dirty="0">
                <a:solidFill>
                  <a:srgbClr val="000000"/>
                </a:solidFill>
                <a:latin typeface="Arial"/>
                <a:cs typeface="Arial"/>
              </a:rPr>
              <a:t>T</a:t>
            </a:r>
            <a:r>
              <a:rPr lang="vi-VN" sz="1500" dirty="0">
                <a:solidFill>
                  <a:srgbClr val="000000"/>
                </a:solidFill>
                <a:latin typeface="Arial"/>
                <a:cs typeface="Arial"/>
              </a:rPr>
              <a:t>hông tin sản phẩm kịp thời giúp doanh nghiệp phản ứng nhanh trước thay đổi của thị trường</a:t>
            </a:r>
            <a:endParaRPr lang="en-US" sz="1500" dirty="0">
              <a:solidFill>
                <a:srgbClr val="000000"/>
              </a:solidFill>
              <a:latin typeface="Arial"/>
              <a:cs typeface="Arial"/>
            </a:endParaRPr>
          </a:p>
        </p:txBody>
      </p:sp>
      <p:sp>
        <p:nvSpPr>
          <p:cNvPr id="7" name="Flowchart: Terminator 6">
            <a:extLst>
              <a:ext uri="{FF2B5EF4-FFF2-40B4-BE49-F238E27FC236}">
                <a16:creationId xmlns:a16="http://schemas.microsoft.com/office/drawing/2014/main" id="{0DE74D81-1054-420D-B6AA-59FF0D5F5733}"/>
              </a:ext>
            </a:extLst>
          </p:cNvPr>
          <p:cNvSpPr/>
          <p:nvPr/>
        </p:nvSpPr>
        <p:spPr>
          <a:xfrm>
            <a:off x="628066" y="889425"/>
            <a:ext cx="1469519" cy="575806"/>
          </a:xfrm>
          <a:prstGeom prst="flowChartTerminator">
            <a:avLst/>
          </a:prstGeom>
          <a:solidFill>
            <a:schemeClr val="accent2">
              <a:lumMod val="20000"/>
              <a:lumOff val="80000"/>
            </a:schemeClr>
          </a:solidFill>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tx1"/>
                </a:solidFill>
              </a:rPr>
              <a:t>Tự</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hóa</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trình</a:t>
            </a:r>
            <a:endParaRPr lang="en-US" dirty="0">
              <a:solidFill>
                <a:schemeClr val="tx1"/>
              </a:solidFill>
            </a:endParaRPr>
          </a:p>
        </p:txBody>
      </p:sp>
      <p:sp>
        <p:nvSpPr>
          <p:cNvPr id="22" name="Flowchart: Terminator 21">
            <a:extLst>
              <a:ext uri="{FF2B5EF4-FFF2-40B4-BE49-F238E27FC236}">
                <a16:creationId xmlns:a16="http://schemas.microsoft.com/office/drawing/2014/main" id="{BABC6B39-6AC9-49C3-854F-D5C25A6AEA7A}"/>
              </a:ext>
            </a:extLst>
          </p:cNvPr>
          <p:cNvSpPr/>
          <p:nvPr/>
        </p:nvSpPr>
        <p:spPr>
          <a:xfrm>
            <a:off x="2851362" y="889426"/>
            <a:ext cx="1469519" cy="575806"/>
          </a:xfrm>
          <a:prstGeom prst="flowChartTerminator">
            <a:avLst/>
          </a:prstGeom>
          <a:solidFill>
            <a:schemeClr val="accent2">
              <a:lumMod val="20000"/>
              <a:lumOff val="80000"/>
            </a:schemeClr>
          </a:solidFill>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hiệu</a:t>
            </a:r>
            <a:r>
              <a:rPr lang="en-US" dirty="0">
                <a:solidFill>
                  <a:schemeClr val="tx1"/>
                </a:solidFill>
              </a:rPr>
              <a:t> </a:t>
            </a:r>
            <a:r>
              <a:rPr lang="en-US" dirty="0" err="1">
                <a:solidFill>
                  <a:schemeClr val="tx1"/>
                </a:solidFill>
              </a:rPr>
              <a:t>quả</a:t>
            </a:r>
            <a:endParaRPr lang="en-US" dirty="0">
              <a:solidFill>
                <a:schemeClr val="tx1"/>
              </a:solidFill>
            </a:endParaRPr>
          </a:p>
        </p:txBody>
      </p:sp>
      <p:sp>
        <p:nvSpPr>
          <p:cNvPr id="23" name="Flowchart: Terminator 22">
            <a:extLst>
              <a:ext uri="{FF2B5EF4-FFF2-40B4-BE49-F238E27FC236}">
                <a16:creationId xmlns:a16="http://schemas.microsoft.com/office/drawing/2014/main" id="{891B3FB2-C269-4C19-ADFE-399E3ABE17A5}"/>
              </a:ext>
            </a:extLst>
          </p:cNvPr>
          <p:cNvSpPr/>
          <p:nvPr/>
        </p:nvSpPr>
        <p:spPr>
          <a:xfrm>
            <a:off x="5074658" y="889426"/>
            <a:ext cx="1469519" cy="575806"/>
          </a:xfrm>
          <a:prstGeom prst="flowChartTerminator">
            <a:avLst/>
          </a:prstGeom>
          <a:solidFill>
            <a:schemeClr val="accent2">
              <a:lumMod val="20000"/>
              <a:lumOff val="80000"/>
            </a:schemeClr>
          </a:solidFill>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tx1"/>
                </a:solidFill>
              </a:rPr>
              <a:t>Quản</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hiệu</a:t>
            </a:r>
            <a:r>
              <a:rPr lang="en-US" dirty="0">
                <a:solidFill>
                  <a:schemeClr val="tx1"/>
                </a:solidFill>
              </a:rPr>
              <a:t> </a:t>
            </a:r>
            <a:r>
              <a:rPr lang="en-US" dirty="0" err="1">
                <a:solidFill>
                  <a:schemeClr val="tx1"/>
                </a:solidFill>
              </a:rPr>
              <a:t>quả</a:t>
            </a:r>
            <a:endParaRPr lang="en-US" dirty="0">
              <a:solidFill>
                <a:schemeClr val="tx1"/>
              </a:solidFill>
            </a:endParaRPr>
          </a:p>
        </p:txBody>
      </p:sp>
      <p:sp>
        <p:nvSpPr>
          <p:cNvPr id="24" name="Flowchart: Terminator 23">
            <a:extLst>
              <a:ext uri="{FF2B5EF4-FFF2-40B4-BE49-F238E27FC236}">
                <a16:creationId xmlns:a16="http://schemas.microsoft.com/office/drawing/2014/main" id="{CB3F2013-1215-4D6B-A32E-72317718BAC7}"/>
              </a:ext>
            </a:extLst>
          </p:cNvPr>
          <p:cNvSpPr/>
          <p:nvPr/>
        </p:nvSpPr>
        <p:spPr>
          <a:xfrm>
            <a:off x="7158069" y="892571"/>
            <a:ext cx="1469519" cy="575806"/>
          </a:xfrm>
          <a:prstGeom prst="flowChartTerminator">
            <a:avLst/>
          </a:prstGeom>
          <a:solidFill>
            <a:schemeClr val="accent2">
              <a:lumMod val="20000"/>
              <a:lumOff val="80000"/>
            </a:schemeClr>
          </a:solidFill>
          <a:effectLst>
            <a:glow rad="635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solidFill>
                  <a:schemeClr val="tx1"/>
                </a:solidFill>
              </a:rPr>
              <a:t>Nâng</a:t>
            </a:r>
            <a:r>
              <a:rPr lang="en-US" dirty="0">
                <a:solidFill>
                  <a:schemeClr val="tx1"/>
                </a:solidFill>
              </a:rPr>
              <a:t> </a:t>
            </a:r>
            <a:r>
              <a:rPr lang="en-US" dirty="0" err="1">
                <a:solidFill>
                  <a:schemeClr val="tx1"/>
                </a:solidFill>
              </a:rPr>
              <a:t>cao</a:t>
            </a:r>
            <a:r>
              <a:rPr lang="en-US" dirty="0">
                <a:solidFill>
                  <a:schemeClr val="tx1"/>
                </a:solidFill>
              </a:rPr>
              <a:t> </a:t>
            </a:r>
            <a:r>
              <a:rPr lang="en-US" dirty="0" err="1">
                <a:solidFill>
                  <a:schemeClr val="tx1"/>
                </a:solidFill>
              </a:rPr>
              <a:t>khả</a:t>
            </a:r>
            <a:r>
              <a:rPr lang="en-US" dirty="0">
                <a:solidFill>
                  <a:schemeClr val="tx1"/>
                </a:solidFill>
              </a:rPr>
              <a:t> </a:t>
            </a:r>
            <a:r>
              <a:rPr lang="en-US" dirty="0" err="1">
                <a:solidFill>
                  <a:schemeClr val="tx1"/>
                </a:solidFill>
              </a:rPr>
              <a:t>năng</a:t>
            </a:r>
            <a:r>
              <a:rPr lang="en-US" dirty="0">
                <a:solidFill>
                  <a:schemeClr val="tx1"/>
                </a:solidFill>
              </a:rPr>
              <a:t> </a:t>
            </a:r>
            <a:r>
              <a:rPr lang="en-US" dirty="0" err="1">
                <a:solidFill>
                  <a:schemeClr val="tx1"/>
                </a:solidFill>
              </a:rPr>
              <a:t>cạnh</a:t>
            </a:r>
            <a:r>
              <a:rPr lang="en-US" dirty="0">
                <a:solidFill>
                  <a:schemeClr val="tx1"/>
                </a:solidFill>
              </a:rPr>
              <a:t> </a:t>
            </a:r>
            <a:r>
              <a:rPr lang="en-US" dirty="0" err="1">
                <a:solidFill>
                  <a:schemeClr val="tx1"/>
                </a:solidFill>
              </a:rPr>
              <a:t>tranh</a:t>
            </a:r>
            <a:endParaRPr lang="en-US" dirty="0">
              <a:solidFill>
                <a:schemeClr val="tx1"/>
              </a:solidFill>
            </a:endParaRPr>
          </a:p>
        </p:txBody>
      </p:sp>
      <p:sp>
        <p:nvSpPr>
          <p:cNvPr id="18" name="Rectangle 17">
            <a:extLst>
              <a:ext uri="{FF2B5EF4-FFF2-40B4-BE49-F238E27FC236}">
                <a16:creationId xmlns:a16="http://schemas.microsoft.com/office/drawing/2014/main" id="{D31EC0BF-E002-417F-A574-25285A28965E}"/>
              </a:ext>
            </a:extLst>
          </p:cNvPr>
          <p:cNvSpPr/>
          <p:nvPr/>
        </p:nvSpPr>
        <p:spPr>
          <a:xfrm>
            <a:off x="225029" y="118094"/>
            <a:ext cx="6401056" cy="523220"/>
          </a:xfrm>
          <a:prstGeom prst="rect">
            <a:avLst/>
          </a:prstGeom>
        </p:spPr>
        <p:txBody>
          <a:bodyPr wrap="square">
            <a:spAutoFit/>
          </a:bodyPr>
          <a:lstStyle/>
          <a:p>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Những</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lợi</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ích</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cho</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doanh</a:t>
            </a:r>
            <a:r>
              <a:rPr lang="en-US" sz="2800" b="1" spc="50" dirty="0">
                <a:ln w="0"/>
                <a:solidFill>
                  <a:schemeClr val="bg2"/>
                </a:solidFill>
                <a:effectLst>
                  <a:innerShdw blurRad="63500" dist="50800" dir="13500000">
                    <a:srgbClr val="000000">
                      <a:alpha val="50000"/>
                    </a:srgbClr>
                  </a:innerShdw>
                </a:effectLst>
                <a:latin typeface="Anybody SemiBold"/>
                <a:sym typeface="Anybody SemiBold"/>
              </a:rPr>
              <a:t> </a:t>
            </a:r>
            <a:r>
              <a:rPr lang="en-US" sz="2800" b="1" spc="50" dirty="0" err="1">
                <a:ln w="0"/>
                <a:solidFill>
                  <a:schemeClr val="bg2"/>
                </a:solidFill>
                <a:effectLst>
                  <a:innerShdw blurRad="63500" dist="50800" dir="13500000">
                    <a:srgbClr val="000000">
                      <a:alpha val="50000"/>
                    </a:srgbClr>
                  </a:innerShdw>
                </a:effectLst>
                <a:latin typeface="Anybody SemiBold"/>
                <a:sym typeface="Anybody SemiBold"/>
              </a:rPr>
              <a:t>nghiệp</a:t>
            </a:r>
            <a:endParaRPr lang="en-US" sz="2800" b="1" spc="50" dirty="0">
              <a:ln w="0"/>
              <a:solidFill>
                <a:schemeClr val="bg2"/>
              </a:solidFill>
              <a:effectLst>
                <a:innerShdw blurRad="63500" dist="50800" dir="13500000">
                  <a:srgbClr val="000000">
                    <a:alpha val="50000"/>
                  </a:srgbClr>
                </a:innerShdw>
              </a:effectLst>
              <a:latin typeface="Anybody SemiBold"/>
              <a:sym typeface="Anybody SemiBold"/>
            </a:endParaRPr>
          </a:p>
        </p:txBody>
      </p:sp>
      <p:sp>
        <p:nvSpPr>
          <p:cNvPr id="25" name="Scroll: Horizontal 24">
            <a:extLst>
              <a:ext uri="{FF2B5EF4-FFF2-40B4-BE49-F238E27FC236}">
                <a16:creationId xmlns:a16="http://schemas.microsoft.com/office/drawing/2014/main" id="{CA5C22F0-08F7-4349-8284-D5D0FDF422E6}"/>
              </a:ext>
            </a:extLst>
          </p:cNvPr>
          <p:cNvSpPr/>
          <p:nvPr/>
        </p:nvSpPr>
        <p:spPr>
          <a:xfrm>
            <a:off x="944381" y="1525936"/>
            <a:ext cx="7525062" cy="2149188"/>
          </a:xfrm>
          <a:prstGeom prst="horizontalScroll">
            <a:avLst/>
          </a:prstGeom>
          <a:solidFill>
            <a:schemeClr val="accent2">
              <a:lumMod val="20000"/>
              <a:lumOff val="80000"/>
            </a:schemeClr>
          </a:solidFill>
          <a:ln>
            <a:solidFill>
              <a:schemeClr val="accent2">
                <a:lumMod val="50000"/>
              </a:schemeClr>
            </a:solidFill>
          </a:ln>
        </p:spPr>
        <p:txBody>
          <a:bodyPr wrap="square">
            <a:spAutoFit/>
          </a:bodyPr>
          <a:lstStyle/>
          <a:p>
            <a:pPr algn="ctr" defTabSz="1066800">
              <a:lnSpc>
                <a:spcPct val="150000"/>
              </a:lnSpc>
              <a:spcBef>
                <a:spcPct val="0"/>
              </a:spcBef>
              <a:spcAft>
                <a:spcPct val="35000"/>
              </a:spcAft>
              <a:tabLst>
                <a:tab pos="514350" algn="l"/>
              </a:tabLst>
            </a:pPr>
            <a:r>
              <a:rPr lang="vi-VN" sz="1700" kern="1200" dirty="0">
                <a:latin typeface="Albert Sans"/>
                <a:ea typeface="Albert Sans"/>
                <a:cs typeface="Albert Sans"/>
              </a:rPr>
              <a:t>Sự kết hợp của hai công cụ không chỉ mang lại lợi ích về mặt kĩ thuật mà còn đóng góp vào hiệu quả kinh doanh và phát triển bền vững của doanh nghiêp, nhờ vào khả năng cập nhật thông tin kịp thời và hiểu rõ nhu cầu thị trường.</a:t>
            </a:r>
            <a:endParaRPr lang="en-US" sz="1700" kern="1200" dirty="0">
              <a:latin typeface="Albert Sans"/>
              <a:ea typeface="Albert Sans"/>
              <a:cs typeface="Albert Sans"/>
            </a:endParaRPr>
          </a:p>
        </p:txBody>
      </p:sp>
    </p:spTree>
    <p:extLst>
      <p:ext uri="{BB962C8B-B14F-4D97-AF65-F5344CB8AC3E}">
        <p14:creationId xmlns:p14="http://schemas.microsoft.com/office/powerpoint/2010/main" val="197812125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4"/>
                                        </p:tgtEl>
                                        <p:attrNameLst>
                                          <p:attrName>style.visibility</p:attrName>
                                        </p:attrNameLst>
                                      </p:cBhvr>
                                      <p:to>
                                        <p:strVal val="hidden"/>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animBg="1"/>
      <p:bldP spid="10" grpId="1" animBg="1"/>
      <p:bldP spid="3" grpId="0"/>
      <p:bldP spid="3" grpId="1"/>
      <p:bldP spid="11" grpId="0" animBg="1"/>
      <p:bldP spid="11" grpId="1" animBg="1"/>
      <p:bldP spid="12" grpId="0" animBg="1"/>
      <p:bldP spid="12" grpId="1" animBg="1"/>
      <p:bldP spid="7" grpId="0" animBg="1"/>
      <p:bldP spid="7" grpId="1" animBg="1"/>
      <p:bldP spid="22" grpId="0" animBg="1"/>
      <p:bldP spid="22" grpId="1" animBg="1"/>
      <p:bldP spid="23" grpId="0" animBg="1"/>
      <p:bldP spid="23" grpId="1" animBg="1"/>
      <p:bldP spid="24" grpId="0" animBg="1"/>
      <p:bldP spid="24" grpId="1"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Google Shape;314;p44"/>
          <p:cNvSpPr txBox="1">
            <a:spLocks noGrp="1"/>
          </p:cNvSpPr>
          <p:nvPr>
            <p:ph type="title"/>
          </p:nvPr>
        </p:nvSpPr>
        <p:spPr>
          <a:xfrm>
            <a:off x="536402" y="1535464"/>
            <a:ext cx="3304796" cy="393600"/>
          </a:xfrm>
          <a:prstGeom prst="rect">
            <a:avLst/>
          </a:prstGeom>
          <a:ln>
            <a:solidFill>
              <a:schemeClr val="tx1"/>
            </a:solidFill>
          </a:ln>
        </p:spPr>
        <p:txBody>
          <a:bodyPr spcFirstLastPara="1" wrap="square" lIns="91425" tIns="91425" rIns="91425" bIns="91425" anchor="b" anchorCtr="0">
            <a:noAutofit/>
          </a:bodyPr>
          <a:lstStyle/>
          <a:p>
            <a:pPr algn="ctr"/>
            <a:r>
              <a:rPr lang="vi-VN" dirty="0"/>
              <a:t> Hàm</a:t>
            </a:r>
            <a:r>
              <a:rPr lang="en-US" dirty="0"/>
              <a:t> </a:t>
            </a:r>
            <a:r>
              <a:rPr lang="vi-VN" dirty="0"/>
              <a:t>load_all_products</a:t>
            </a:r>
            <a:endParaRPr dirty="0"/>
          </a:p>
        </p:txBody>
      </p:sp>
      <p:sp>
        <p:nvSpPr>
          <p:cNvPr id="315" name="Google Shape;315;p44"/>
          <p:cNvSpPr txBox="1">
            <a:spLocks noGrp="1"/>
          </p:cNvSpPr>
          <p:nvPr>
            <p:ph type="title" idx="2"/>
          </p:nvPr>
        </p:nvSpPr>
        <p:spPr>
          <a:xfrm>
            <a:off x="5079602" y="1535464"/>
            <a:ext cx="3304796" cy="393600"/>
          </a:xfrm>
          <a:prstGeom prst="rect">
            <a:avLst/>
          </a:prstGeom>
          <a:ln>
            <a:solidFill>
              <a:schemeClr val="tx1"/>
            </a:solidFill>
          </a:ln>
        </p:spPr>
        <p:txBody>
          <a:bodyPr spcFirstLastPara="1" wrap="square" lIns="91425" tIns="91425" rIns="91425" bIns="91425" anchor="b" anchorCtr="0">
            <a:noAutofit/>
          </a:bodyPr>
          <a:lstStyle/>
          <a:p>
            <a:pPr lvl="0" algn="ctr"/>
            <a:r>
              <a:rPr lang="en-US" dirty="0" err="1"/>
              <a:t>Hàm</a:t>
            </a:r>
            <a:r>
              <a:rPr lang="en-US" dirty="0"/>
              <a:t> </a:t>
            </a:r>
            <a:r>
              <a:rPr lang="en-US" dirty="0" err="1"/>
              <a:t>get_product_links</a:t>
            </a:r>
            <a:endParaRPr dirty="0"/>
          </a:p>
        </p:txBody>
      </p:sp>
      <p:sp>
        <p:nvSpPr>
          <p:cNvPr id="316" name="Google Shape;316;p44"/>
          <p:cNvSpPr txBox="1">
            <a:spLocks noGrp="1"/>
          </p:cNvSpPr>
          <p:nvPr>
            <p:ph type="subTitle" idx="1"/>
          </p:nvPr>
        </p:nvSpPr>
        <p:spPr>
          <a:xfrm>
            <a:off x="0" y="1890426"/>
            <a:ext cx="4377600" cy="1219974"/>
          </a:xfrm>
          <a:prstGeom prst="rect">
            <a:avLst/>
          </a:prstGeom>
        </p:spPr>
        <p:txBody>
          <a:bodyPr spcFirstLastPara="1" wrap="square" lIns="91425" tIns="91425" rIns="91425" bIns="91425" anchor="t" anchorCtr="0">
            <a:noAutofit/>
          </a:bodyPr>
          <a:lstStyle/>
          <a:p>
            <a:pPr marL="0" lvl="0" indent="0" algn="ctr">
              <a:spcAft>
                <a:spcPts val="1600"/>
              </a:spcAft>
              <a:buSzPts val="1100"/>
            </a:pPr>
            <a:r>
              <a:rPr lang="en-US" sz="1600" dirty="0" err="1"/>
              <a:t>Khởi</a:t>
            </a:r>
            <a:r>
              <a:rPr lang="en-US" sz="1600" dirty="0"/>
              <a:t> </a:t>
            </a:r>
            <a:r>
              <a:rPr lang="en-US" sz="1600" dirty="0" err="1"/>
              <a:t>tạo</a:t>
            </a:r>
            <a:r>
              <a:rPr lang="en-US" sz="1600" dirty="0"/>
              <a:t> </a:t>
            </a:r>
            <a:r>
              <a:rPr lang="en-US" sz="1600" dirty="0" err="1"/>
              <a:t>một</a:t>
            </a:r>
            <a:r>
              <a:rPr lang="en-US" sz="1600" dirty="0"/>
              <a:t> </a:t>
            </a:r>
            <a:r>
              <a:rPr lang="en-US" sz="1600" dirty="0" err="1"/>
              <a:t>vòng</a:t>
            </a:r>
            <a:r>
              <a:rPr lang="en-US" sz="1600" dirty="0"/>
              <a:t> </a:t>
            </a:r>
            <a:r>
              <a:rPr lang="en-US" sz="1600" dirty="0" err="1"/>
              <a:t>lặp</a:t>
            </a:r>
            <a:r>
              <a:rPr lang="en-US" sz="1600" dirty="0"/>
              <a:t> </a:t>
            </a:r>
            <a:r>
              <a:rPr lang="en-US" sz="1600" dirty="0" err="1"/>
              <a:t>vô</a:t>
            </a:r>
            <a:r>
              <a:rPr lang="en-US" sz="1600" dirty="0"/>
              <a:t> </a:t>
            </a:r>
            <a:r>
              <a:rPr lang="en-US" sz="1600" dirty="0" err="1"/>
              <a:t>hạn</a:t>
            </a:r>
            <a:r>
              <a:rPr lang="en-US" sz="1600" dirty="0"/>
              <a:t> </a:t>
            </a:r>
            <a:r>
              <a:rPr lang="en-US" sz="1600" dirty="0" err="1"/>
              <a:t>thực</a:t>
            </a:r>
            <a:r>
              <a:rPr lang="en-US" sz="1600" dirty="0"/>
              <a:t> </a:t>
            </a:r>
            <a:r>
              <a:rPr lang="en-US" sz="1600" dirty="0" err="1"/>
              <a:t>hiện</a:t>
            </a:r>
            <a:r>
              <a:rPr lang="en-US" sz="1600" dirty="0"/>
              <a:t> </a:t>
            </a:r>
            <a:r>
              <a:rPr lang="en-US" sz="1600" dirty="0" err="1"/>
              <a:t>thao</a:t>
            </a:r>
            <a:r>
              <a:rPr lang="en-US" sz="1600" dirty="0"/>
              <a:t> </a:t>
            </a:r>
            <a:r>
              <a:rPr lang="en-US" sz="1600" dirty="0" err="1"/>
              <a:t>tác</a:t>
            </a:r>
            <a:r>
              <a:rPr lang="en-US" sz="1600" dirty="0"/>
              <a:t> </a:t>
            </a:r>
            <a:r>
              <a:rPr lang="en-US" sz="1600" dirty="0" err="1"/>
              <a:t>cuộn</a:t>
            </a:r>
            <a:r>
              <a:rPr lang="en-US" sz="1600" dirty="0"/>
              <a:t> </a:t>
            </a:r>
            <a:r>
              <a:rPr lang="en-US" sz="1600" dirty="0" err="1"/>
              <a:t>xuống</a:t>
            </a:r>
            <a:r>
              <a:rPr lang="en-US" sz="1600" dirty="0"/>
              <a:t> </a:t>
            </a:r>
            <a:r>
              <a:rPr lang="en-US" sz="1600" dirty="0" err="1"/>
              <a:t>và</a:t>
            </a:r>
            <a:r>
              <a:rPr lang="en-US" sz="1600" dirty="0"/>
              <a:t> </a:t>
            </a:r>
            <a:r>
              <a:rPr lang="en-US" sz="1600" dirty="0" err="1"/>
              <a:t>tải</a:t>
            </a:r>
            <a:r>
              <a:rPr lang="en-US" sz="1600" dirty="0"/>
              <a:t> </a:t>
            </a:r>
            <a:r>
              <a:rPr lang="en-US" sz="1600" dirty="0" err="1"/>
              <a:t>thêm</a:t>
            </a:r>
            <a:r>
              <a:rPr lang="en-US" sz="1600" dirty="0"/>
              <a:t> </a:t>
            </a:r>
            <a:r>
              <a:rPr lang="en-US" sz="1600" dirty="0" err="1"/>
              <a:t>sản</a:t>
            </a:r>
            <a:r>
              <a:rPr lang="en-US" sz="1600" dirty="0"/>
              <a:t> </a:t>
            </a:r>
            <a:r>
              <a:rPr lang="en-US" sz="1600" dirty="0" err="1"/>
              <a:t>phẩm</a:t>
            </a:r>
            <a:r>
              <a:rPr lang="en-US" sz="1600" dirty="0"/>
              <a:t> </a:t>
            </a:r>
            <a:r>
              <a:rPr lang="en-US" sz="1600" dirty="0" err="1"/>
              <a:t>trên</a:t>
            </a:r>
            <a:r>
              <a:rPr lang="en-US" sz="1600" dirty="0"/>
              <a:t> website Pharmacity.vn </a:t>
            </a:r>
            <a:r>
              <a:rPr lang="en-US" sz="1600" dirty="0" err="1"/>
              <a:t>cho</a:t>
            </a:r>
            <a:r>
              <a:rPr lang="en-US" sz="1600" dirty="0"/>
              <a:t> </a:t>
            </a:r>
            <a:r>
              <a:rPr lang="en-US" sz="1600" dirty="0" err="1"/>
              <a:t>đến</a:t>
            </a:r>
            <a:r>
              <a:rPr lang="en-US" sz="1600" dirty="0"/>
              <a:t> </a:t>
            </a:r>
            <a:r>
              <a:rPr lang="en-US" sz="1600" dirty="0" err="1"/>
              <a:t>khi</a:t>
            </a:r>
            <a:r>
              <a:rPr lang="en-US" sz="1600" dirty="0"/>
              <a:t> </a:t>
            </a:r>
            <a:r>
              <a:rPr lang="en-US" sz="1600" dirty="0" err="1"/>
              <a:t>không</a:t>
            </a:r>
            <a:r>
              <a:rPr lang="en-US" sz="1600" dirty="0"/>
              <a:t> </a:t>
            </a:r>
            <a:r>
              <a:rPr lang="en-US" sz="1600" dirty="0" err="1"/>
              <a:t>còn</a:t>
            </a:r>
            <a:r>
              <a:rPr lang="en-US" sz="1600" dirty="0"/>
              <a:t> </a:t>
            </a:r>
            <a:r>
              <a:rPr lang="en-US" sz="1600" dirty="0" err="1"/>
              <a:t>sản</a:t>
            </a:r>
            <a:r>
              <a:rPr lang="en-US" sz="1600" dirty="0"/>
              <a:t> </a:t>
            </a:r>
            <a:r>
              <a:rPr lang="en-US" sz="1600" dirty="0" err="1"/>
              <a:t>phẩm</a:t>
            </a:r>
            <a:r>
              <a:rPr lang="en-US" sz="1600" dirty="0"/>
              <a:t> </a:t>
            </a:r>
            <a:r>
              <a:rPr lang="en-US" sz="1600" dirty="0" err="1"/>
              <a:t>để</a:t>
            </a:r>
            <a:r>
              <a:rPr lang="en-US" sz="1600" dirty="0"/>
              <a:t> </a:t>
            </a:r>
            <a:r>
              <a:rPr lang="en-US" sz="1600" dirty="0" err="1"/>
              <a:t>tải</a:t>
            </a:r>
            <a:r>
              <a:rPr lang="en-US" sz="1600" dirty="0"/>
              <a:t> </a:t>
            </a:r>
            <a:r>
              <a:rPr lang="en-US" sz="1600" dirty="0" err="1"/>
              <a:t>nữa</a:t>
            </a:r>
            <a:r>
              <a:rPr lang="en-US" sz="1600" dirty="0"/>
              <a:t>.</a:t>
            </a:r>
            <a:br>
              <a:rPr lang="en-US" sz="1600" dirty="0"/>
            </a:br>
            <a:endParaRPr sz="1600" dirty="0"/>
          </a:p>
        </p:txBody>
      </p:sp>
      <p:sp>
        <p:nvSpPr>
          <p:cNvPr id="317" name="Google Shape;317;p44"/>
          <p:cNvSpPr txBox="1">
            <a:spLocks noGrp="1"/>
          </p:cNvSpPr>
          <p:nvPr>
            <p:ph type="subTitle" idx="3"/>
          </p:nvPr>
        </p:nvSpPr>
        <p:spPr>
          <a:xfrm>
            <a:off x="4982400" y="1957338"/>
            <a:ext cx="3499200" cy="572700"/>
          </a:xfrm>
          <a:prstGeom prst="rect">
            <a:avLst/>
          </a:prstGeom>
        </p:spPr>
        <p:txBody>
          <a:bodyPr spcFirstLastPara="1" wrap="square" lIns="91425" tIns="91425" rIns="91425" bIns="91425" anchor="t" anchorCtr="0">
            <a:noAutofit/>
          </a:bodyPr>
          <a:lstStyle/>
          <a:p>
            <a:pPr marL="0" lvl="0" indent="0" algn="ctr">
              <a:buSzPts val="1100"/>
            </a:pPr>
            <a:r>
              <a:rPr lang="en-US" sz="1600" dirty="0"/>
              <a:t>T</a:t>
            </a:r>
            <a:r>
              <a:rPr lang="vi-VN" sz="1600" dirty="0"/>
              <a:t>ìm kiếm tất cả đường liên kết dẫn đến website của từng sản phẩm  lưu vào một danh sách</a:t>
            </a:r>
            <a:endParaRPr sz="1600" dirty="0"/>
          </a:p>
        </p:txBody>
      </p:sp>
      <p:sp>
        <p:nvSpPr>
          <p:cNvPr id="318" name="Google Shape;318;p44"/>
          <p:cNvSpPr txBox="1">
            <a:spLocks noGrp="1"/>
          </p:cNvSpPr>
          <p:nvPr>
            <p:ph type="title" idx="4"/>
          </p:nvPr>
        </p:nvSpPr>
        <p:spPr>
          <a:xfrm>
            <a:off x="3189607" y="3599351"/>
            <a:ext cx="2878500" cy="393600"/>
          </a:xfrm>
          <a:prstGeom prst="rect">
            <a:avLst/>
          </a:prstGeom>
          <a:ln>
            <a:solidFill>
              <a:schemeClr val="tx1"/>
            </a:solidFill>
          </a:ln>
        </p:spPr>
        <p:txBody>
          <a:bodyPr spcFirstLastPara="1" wrap="square" lIns="91425" tIns="91425" rIns="91425" bIns="91425" anchor="b" anchorCtr="0">
            <a:noAutofit/>
          </a:bodyPr>
          <a:lstStyle/>
          <a:p>
            <a:pPr lvl="0"/>
            <a:r>
              <a:rPr lang="en-US" dirty="0" err="1"/>
              <a:t>Hàm</a:t>
            </a:r>
            <a:r>
              <a:rPr lang="en-US" dirty="0"/>
              <a:t> </a:t>
            </a:r>
            <a:r>
              <a:rPr lang="en-US" dirty="0" err="1"/>
              <a:t>scrape_product</a:t>
            </a:r>
            <a:endParaRPr dirty="0"/>
          </a:p>
        </p:txBody>
      </p:sp>
      <p:sp>
        <p:nvSpPr>
          <p:cNvPr id="320" name="Google Shape;320;p44"/>
          <p:cNvSpPr txBox="1">
            <a:spLocks noGrp="1"/>
          </p:cNvSpPr>
          <p:nvPr>
            <p:ph type="subTitle" idx="6"/>
          </p:nvPr>
        </p:nvSpPr>
        <p:spPr>
          <a:xfrm>
            <a:off x="1240200" y="4007674"/>
            <a:ext cx="6663600" cy="1058725"/>
          </a:xfrm>
          <a:prstGeom prst="rect">
            <a:avLst/>
          </a:prstGeom>
        </p:spPr>
        <p:txBody>
          <a:bodyPr spcFirstLastPara="1" wrap="square" lIns="91425" tIns="91425" rIns="91425" bIns="91425" anchor="t" anchorCtr="0">
            <a:noAutofit/>
          </a:bodyPr>
          <a:lstStyle/>
          <a:p>
            <a:pPr marL="0" lvl="0" indent="0" algn="ctr">
              <a:buSzPts val="1100"/>
            </a:pPr>
            <a:r>
              <a:rPr lang="en-US" sz="1600" dirty="0"/>
              <a:t>T</a:t>
            </a:r>
            <a:r>
              <a:rPr lang="vi-VN" sz="1600" dirty="0"/>
              <a:t>ruy cập vào từng đường link được cho vào và tiến hành thu thập dữ liệu dược phẩm sử dụng Xpath và CSS Selector đồng thời lưu dữ liệu thu thập được vào mongoDB</a:t>
            </a:r>
            <a:endParaRPr sz="1600" dirty="0"/>
          </a:p>
        </p:txBody>
      </p:sp>
      <p:cxnSp>
        <p:nvCxnSpPr>
          <p:cNvPr id="322" name="Google Shape;322;p44"/>
          <p:cNvCxnSpPr>
            <a:cxnSpLocks/>
            <a:endCxn id="11" idx="3"/>
          </p:cNvCxnSpPr>
          <p:nvPr/>
        </p:nvCxnSpPr>
        <p:spPr>
          <a:xfrm>
            <a:off x="419725" y="3254685"/>
            <a:ext cx="1325443" cy="1112"/>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 name="Flowchart: Off-page Connector 10">
            <a:extLst>
              <a:ext uri="{FF2B5EF4-FFF2-40B4-BE49-F238E27FC236}">
                <a16:creationId xmlns:a16="http://schemas.microsoft.com/office/drawing/2014/main" id="{283BC5CF-D405-40F9-9101-254D8870EC5B}"/>
              </a:ext>
            </a:extLst>
          </p:cNvPr>
          <p:cNvSpPr/>
          <p:nvPr/>
        </p:nvSpPr>
        <p:spPr>
          <a:xfrm rot="10800000">
            <a:off x="1745168" y="3098099"/>
            <a:ext cx="162832" cy="315397"/>
          </a:xfrm>
          <a:prstGeom prst="flowChartOffpage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Off-page Connector 21">
            <a:extLst>
              <a:ext uri="{FF2B5EF4-FFF2-40B4-BE49-F238E27FC236}">
                <a16:creationId xmlns:a16="http://schemas.microsoft.com/office/drawing/2014/main" id="{92719D18-2C91-4BB1-8CFB-EDC8B0DD7874}"/>
              </a:ext>
            </a:extLst>
          </p:cNvPr>
          <p:cNvSpPr/>
          <p:nvPr/>
        </p:nvSpPr>
        <p:spPr>
          <a:xfrm rot="10800000">
            <a:off x="6935625" y="3096987"/>
            <a:ext cx="162832" cy="315397"/>
          </a:xfrm>
          <a:prstGeom prst="flowChartOffpage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Off-page Connector 22">
            <a:extLst>
              <a:ext uri="{FF2B5EF4-FFF2-40B4-BE49-F238E27FC236}">
                <a16:creationId xmlns:a16="http://schemas.microsoft.com/office/drawing/2014/main" id="{AB2C32D4-E876-4850-8315-AD05E2F7E29D}"/>
              </a:ext>
            </a:extLst>
          </p:cNvPr>
          <p:cNvSpPr/>
          <p:nvPr/>
        </p:nvSpPr>
        <p:spPr>
          <a:xfrm>
            <a:off x="4547441" y="3096987"/>
            <a:ext cx="162832" cy="315397"/>
          </a:xfrm>
          <a:prstGeom prst="flowChartOffpage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56A9998C-8F59-4BB8-888E-F95777DAFF47}"/>
              </a:ext>
            </a:extLst>
          </p:cNvPr>
          <p:cNvSpPr>
            <a:spLocks noGrp="1"/>
          </p:cNvSpPr>
          <p:nvPr>
            <p:ph type="title" idx="8"/>
          </p:nvPr>
        </p:nvSpPr>
        <p:spPr>
          <a:xfrm>
            <a:off x="0" y="67778"/>
            <a:ext cx="7704000" cy="572700"/>
          </a:xfrm>
        </p:spPr>
        <p:txBody>
          <a:bodyPr/>
          <a:lstStyle/>
          <a:p>
            <a:r>
              <a:rPr lang="en-US" sz="4000" i="1" dirty="0" err="1">
                <a:effectLst>
                  <a:outerShdw blurRad="38100" dist="38100" dir="2700000" algn="tl">
                    <a:srgbClr val="000000">
                      <a:alpha val="43137"/>
                    </a:srgbClr>
                  </a:outerShdw>
                </a:effectLst>
                <a:cs typeface="Arial"/>
                <a:sym typeface="Arial"/>
              </a:rPr>
              <a:t>Quá</a:t>
            </a:r>
            <a:r>
              <a:rPr lang="en-US" sz="4000" i="1" dirty="0">
                <a:effectLst>
                  <a:outerShdw blurRad="38100" dist="38100" dir="2700000" algn="tl">
                    <a:srgbClr val="000000">
                      <a:alpha val="43137"/>
                    </a:srgbClr>
                  </a:outerShdw>
                </a:effectLst>
                <a:cs typeface="Arial"/>
                <a:sym typeface="Arial"/>
              </a:rPr>
              <a:t> </a:t>
            </a:r>
            <a:r>
              <a:rPr lang="en-US" sz="4000" i="1" dirty="0" err="1">
                <a:effectLst>
                  <a:outerShdw blurRad="38100" dist="38100" dir="2700000" algn="tl">
                    <a:srgbClr val="000000">
                      <a:alpha val="43137"/>
                    </a:srgbClr>
                  </a:outerShdw>
                </a:effectLst>
                <a:cs typeface="Arial"/>
                <a:sym typeface="Arial"/>
              </a:rPr>
              <a:t>trình</a:t>
            </a:r>
            <a:r>
              <a:rPr lang="en-US" sz="4000" i="1" dirty="0">
                <a:effectLst>
                  <a:outerShdw blurRad="38100" dist="38100" dir="2700000" algn="tl">
                    <a:srgbClr val="000000">
                      <a:alpha val="43137"/>
                    </a:srgbClr>
                  </a:outerShdw>
                </a:effectLst>
                <a:cs typeface="Arial"/>
                <a:sym typeface="Arial"/>
              </a:rPr>
              <a:t> </a:t>
            </a:r>
            <a:r>
              <a:rPr lang="en-US" sz="4000" i="1" dirty="0" err="1">
                <a:effectLst>
                  <a:outerShdw blurRad="38100" dist="38100" dir="2700000" algn="tl">
                    <a:srgbClr val="000000">
                      <a:alpha val="43137"/>
                    </a:srgbClr>
                  </a:outerShdw>
                </a:effectLst>
                <a:cs typeface="Arial"/>
                <a:sym typeface="Arial"/>
              </a:rPr>
              <a:t>thực</a:t>
            </a:r>
            <a:r>
              <a:rPr lang="en-US" sz="4000" i="1" dirty="0">
                <a:effectLst>
                  <a:outerShdw blurRad="38100" dist="38100" dir="2700000" algn="tl">
                    <a:srgbClr val="000000">
                      <a:alpha val="43137"/>
                    </a:srgbClr>
                  </a:outerShdw>
                </a:effectLst>
                <a:cs typeface="Arial"/>
                <a:sym typeface="Arial"/>
              </a:rPr>
              <a:t> </a:t>
            </a:r>
            <a:r>
              <a:rPr lang="en-US" sz="4000" i="1" dirty="0" err="1">
                <a:effectLst>
                  <a:outerShdw blurRad="38100" dist="38100" dir="2700000" algn="tl">
                    <a:srgbClr val="000000">
                      <a:alpha val="43137"/>
                    </a:srgbClr>
                  </a:outerShdw>
                </a:effectLst>
                <a:cs typeface="Arial"/>
                <a:sym typeface="Arial"/>
              </a:rPr>
              <a:t>nghiệm</a:t>
            </a:r>
            <a:endParaRPr lang="en-US" sz="4000" i="1" dirty="0">
              <a:effectLst>
                <a:outerShdw blurRad="38100" dist="38100" dir="2700000" algn="tl">
                  <a:srgbClr val="000000">
                    <a:alpha val="43137"/>
                  </a:srgbClr>
                </a:outerShdw>
              </a:effectLst>
              <a:cs typeface="Arial"/>
              <a:sym typeface="Arial"/>
            </a:endParaRPr>
          </a:p>
        </p:txBody>
      </p:sp>
      <p:cxnSp>
        <p:nvCxnSpPr>
          <p:cNvPr id="27" name="Google Shape;322;p44">
            <a:extLst>
              <a:ext uri="{FF2B5EF4-FFF2-40B4-BE49-F238E27FC236}">
                <a16:creationId xmlns:a16="http://schemas.microsoft.com/office/drawing/2014/main" id="{489979C9-4781-49D3-800B-060399E75E78}"/>
              </a:ext>
            </a:extLst>
          </p:cNvPr>
          <p:cNvCxnSpPr>
            <a:cxnSpLocks/>
            <a:stCxn id="11" idx="3"/>
            <a:endCxn id="23" idx="3"/>
          </p:cNvCxnSpPr>
          <p:nvPr/>
        </p:nvCxnSpPr>
        <p:spPr>
          <a:xfrm flipV="1">
            <a:off x="1745168" y="3254686"/>
            <a:ext cx="2965105" cy="1111"/>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8" name="Google Shape;322;p44">
            <a:extLst>
              <a:ext uri="{FF2B5EF4-FFF2-40B4-BE49-F238E27FC236}">
                <a16:creationId xmlns:a16="http://schemas.microsoft.com/office/drawing/2014/main" id="{C0BD1B50-7D4A-471C-8B44-765B9DE38E52}"/>
              </a:ext>
            </a:extLst>
          </p:cNvPr>
          <p:cNvCxnSpPr>
            <a:cxnSpLocks/>
            <a:stCxn id="23" idx="3"/>
          </p:cNvCxnSpPr>
          <p:nvPr/>
        </p:nvCxnSpPr>
        <p:spPr>
          <a:xfrm flipV="1">
            <a:off x="4710273" y="3250004"/>
            <a:ext cx="2388184" cy="4682"/>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wipe(left)">
                                      <p:cBhvr>
                                        <p:cTn id="7" dur="750"/>
                                        <p:tgtEl>
                                          <p:spTgt spid="32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314"/>
                                        </p:tgtEl>
                                        <p:attrNameLst>
                                          <p:attrName>style.visibility</p:attrName>
                                        </p:attrNameLst>
                                      </p:cBhvr>
                                      <p:to>
                                        <p:strVal val="visible"/>
                                      </p:to>
                                    </p:set>
                                    <p:anim calcmode="lin" valueType="num">
                                      <p:cBhvr additive="base">
                                        <p:cTn id="14" dur="750" fill="hold"/>
                                        <p:tgtEl>
                                          <p:spTgt spid="314"/>
                                        </p:tgtEl>
                                        <p:attrNameLst>
                                          <p:attrName>ppt_x</p:attrName>
                                        </p:attrNameLst>
                                      </p:cBhvr>
                                      <p:tavLst>
                                        <p:tav tm="0">
                                          <p:val>
                                            <p:strVal val="#ppt_x"/>
                                          </p:val>
                                        </p:tav>
                                        <p:tav tm="100000">
                                          <p:val>
                                            <p:strVal val="#ppt_x"/>
                                          </p:val>
                                        </p:tav>
                                      </p:tavLst>
                                    </p:anim>
                                    <p:anim calcmode="lin" valueType="num">
                                      <p:cBhvr additive="base">
                                        <p:cTn id="15" dur="750" fill="hold"/>
                                        <p:tgtEl>
                                          <p:spTgt spid="314"/>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16">
                                            <p:txEl>
                                              <p:pRg st="0" end="0"/>
                                            </p:txEl>
                                          </p:spTgt>
                                        </p:tgtEl>
                                        <p:attrNameLst>
                                          <p:attrName>style.visibility</p:attrName>
                                        </p:attrNameLst>
                                      </p:cBhvr>
                                      <p:to>
                                        <p:strVal val="visible"/>
                                      </p:to>
                                    </p:set>
                                    <p:anim calcmode="lin" valueType="num">
                                      <p:cBhvr additive="base">
                                        <p:cTn id="18" dur="750" fill="hold"/>
                                        <p:tgtEl>
                                          <p:spTgt spid="316">
                                            <p:txEl>
                                              <p:pRg st="0" end="0"/>
                                            </p:txEl>
                                          </p:spTgt>
                                        </p:tgtEl>
                                        <p:attrNameLst>
                                          <p:attrName>ppt_x</p:attrName>
                                        </p:attrNameLst>
                                      </p:cBhvr>
                                      <p:tavLst>
                                        <p:tav tm="0">
                                          <p:val>
                                            <p:strVal val="#ppt_x"/>
                                          </p:val>
                                        </p:tav>
                                        <p:tav tm="100000">
                                          <p:val>
                                            <p:strVal val="#ppt_x"/>
                                          </p:val>
                                        </p:tav>
                                      </p:tavLst>
                                    </p:anim>
                                    <p:anim calcmode="lin" valueType="num">
                                      <p:cBhvr additive="base">
                                        <p:cTn id="19" dur="750" fill="hold"/>
                                        <p:tgtEl>
                                          <p:spTgt spid="316">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75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750"/>
                                        <p:tgtEl>
                                          <p:spTgt spid="27"/>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750" fill="hold"/>
                                        <p:tgtEl>
                                          <p:spTgt spid="23"/>
                                        </p:tgtEl>
                                        <p:attrNameLst>
                                          <p:attrName>ppt_x</p:attrName>
                                        </p:attrNameLst>
                                      </p:cBhvr>
                                      <p:tavLst>
                                        <p:tav tm="0">
                                          <p:val>
                                            <p:strVal val="#ppt_x"/>
                                          </p:val>
                                        </p:tav>
                                        <p:tav tm="100000">
                                          <p:val>
                                            <p:strVal val="#ppt_x"/>
                                          </p:val>
                                        </p:tav>
                                      </p:tavLst>
                                    </p:anim>
                                    <p:anim calcmode="lin" valueType="num">
                                      <p:cBhvr additive="base">
                                        <p:cTn id="27" dur="750" fill="hold"/>
                                        <p:tgtEl>
                                          <p:spTgt spid="2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20">
                                            <p:txEl>
                                              <p:pRg st="0" end="0"/>
                                            </p:txEl>
                                          </p:spTgt>
                                        </p:tgtEl>
                                        <p:attrNameLst>
                                          <p:attrName>style.visibility</p:attrName>
                                        </p:attrNameLst>
                                      </p:cBhvr>
                                      <p:to>
                                        <p:strVal val="visible"/>
                                      </p:to>
                                    </p:set>
                                    <p:anim calcmode="lin" valueType="num">
                                      <p:cBhvr additive="base">
                                        <p:cTn id="30" dur="750" fill="hold"/>
                                        <p:tgtEl>
                                          <p:spTgt spid="320">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0">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18"/>
                                        </p:tgtEl>
                                        <p:attrNameLst>
                                          <p:attrName>style.visibility</p:attrName>
                                        </p:attrNameLst>
                                      </p:cBhvr>
                                      <p:to>
                                        <p:strVal val="visible"/>
                                      </p:to>
                                    </p:set>
                                    <p:anim calcmode="lin" valueType="num">
                                      <p:cBhvr additive="base">
                                        <p:cTn id="34" dur="750" fill="hold"/>
                                        <p:tgtEl>
                                          <p:spTgt spid="318"/>
                                        </p:tgtEl>
                                        <p:attrNameLst>
                                          <p:attrName>ppt_x</p:attrName>
                                        </p:attrNameLst>
                                      </p:cBhvr>
                                      <p:tavLst>
                                        <p:tav tm="0">
                                          <p:val>
                                            <p:strVal val="#ppt_x"/>
                                          </p:val>
                                        </p:tav>
                                        <p:tav tm="100000">
                                          <p:val>
                                            <p:strVal val="#ppt_x"/>
                                          </p:val>
                                        </p:tav>
                                      </p:tavLst>
                                    </p:anim>
                                    <p:anim calcmode="lin" valueType="num">
                                      <p:cBhvr additive="base">
                                        <p:cTn id="35" dur="750" fill="hold"/>
                                        <p:tgtEl>
                                          <p:spTgt spid="318"/>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2" presetClass="entr" presetSubtype="4"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down)">
                                      <p:cBhvr>
                                        <p:cTn id="39" dur="750"/>
                                        <p:tgtEl>
                                          <p:spTgt spid="38"/>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ppt_x"/>
                                          </p:val>
                                        </p:tav>
                                        <p:tav tm="100000">
                                          <p:val>
                                            <p:strVal val="#ppt_x"/>
                                          </p:val>
                                        </p:tav>
                                      </p:tavLst>
                                    </p:anim>
                                    <p:anim calcmode="lin" valueType="num">
                                      <p:cBhvr additive="base">
                                        <p:cTn id="43" dur="750" fill="hold"/>
                                        <p:tgtEl>
                                          <p:spTgt spid="2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17">
                                            <p:txEl>
                                              <p:pRg st="0" end="0"/>
                                            </p:txEl>
                                          </p:spTgt>
                                        </p:tgtEl>
                                        <p:attrNameLst>
                                          <p:attrName>style.visibility</p:attrName>
                                        </p:attrNameLst>
                                      </p:cBhvr>
                                      <p:to>
                                        <p:strVal val="visible"/>
                                      </p:to>
                                    </p:set>
                                    <p:anim calcmode="lin" valueType="num">
                                      <p:cBhvr additive="base">
                                        <p:cTn id="46" dur="750" fill="hold"/>
                                        <p:tgtEl>
                                          <p:spTgt spid="317">
                                            <p:txEl>
                                              <p:pRg st="0" end="0"/>
                                            </p:txEl>
                                          </p:spTgt>
                                        </p:tgtEl>
                                        <p:attrNameLst>
                                          <p:attrName>ppt_x</p:attrName>
                                        </p:attrNameLst>
                                      </p:cBhvr>
                                      <p:tavLst>
                                        <p:tav tm="0">
                                          <p:val>
                                            <p:strVal val="#ppt_x"/>
                                          </p:val>
                                        </p:tav>
                                        <p:tav tm="100000">
                                          <p:val>
                                            <p:strVal val="#ppt_x"/>
                                          </p:val>
                                        </p:tav>
                                      </p:tavLst>
                                    </p:anim>
                                    <p:anim calcmode="lin" valueType="num">
                                      <p:cBhvr additive="base">
                                        <p:cTn id="47" dur="750" fill="hold"/>
                                        <p:tgtEl>
                                          <p:spTgt spid="317">
                                            <p:txEl>
                                              <p:pRg st="0" end="0"/>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750" fill="hold"/>
                                        <p:tgtEl>
                                          <p:spTgt spid="315"/>
                                        </p:tgtEl>
                                        <p:attrNameLst>
                                          <p:attrName>ppt_x</p:attrName>
                                        </p:attrNameLst>
                                      </p:cBhvr>
                                      <p:tavLst>
                                        <p:tav tm="0">
                                          <p:val>
                                            <p:strVal val="#ppt_x"/>
                                          </p:val>
                                        </p:tav>
                                        <p:tav tm="100000">
                                          <p:val>
                                            <p:strVal val="#ppt_x"/>
                                          </p:val>
                                        </p:tav>
                                      </p:tavLst>
                                    </p:anim>
                                    <p:anim calcmode="lin" valueType="num">
                                      <p:cBhvr additive="base">
                                        <p:cTn id="51" dur="750" fill="hold"/>
                                        <p:tgtEl>
                                          <p:spTgt spid="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animBg="1"/>
      <p:bldP spid="315" grpId="0" animBg="1"/>
      <p:bldP spid="316" grpId="0" build="p"/>
      <p:bldP spid="317" grpId="0" build="p"/>
      <p:bldP spid="318" grpId="0" animBg="1"/>
      <p:bldP spid="320" grpId="0" build="p"/>
      <p:bldP spid="1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61325" y="155100"/>
            <a:ext cx="7704000" cy="572700"/>
          </a:xfrm>
          <a:prstGeom prst="rect">
            <a:avLst/>
          </a:prstGeom>
        </p:spPr>
        <p:txBody>
          <a:bodyPr spcFirstLastPara="1" wrap="square" lIns="91425" tIns="91425" rIns="91425" bIns="91425" anchor="t" anchorCtr="0">
            <a:noAutofit/>
          </a:bodyPr>
          <a:lstStyle/>
          <a:p>
            <a:pPr lvl="0"/>
            <a:r>
              <a:rPr lang="en-US" sz="2800" b="1" spc="50" dirty="0">
                <a:ln w="0"/>
                <a:solidFill>
                  <a:schemeClr val="bg2"/>
                </a:solidFill>
                <a:effectLst>
                  <a:innerShdw blurRad="63500" dist="50800" dir="13500000">
                    <a:srgbClr val="000000">
                      <a:alpha val="50000"/>
                    </a:srgbClr>
                  </a:innerShdw>
                </a:effectLst>
                <a:cs typeface="Arial"/>
                <a:sym typeface="Arial"/>
              </a:rPr>
              <a:t>Q</a:t>
            </a:r>
            <a:r>
              <a:rPr lang="vi-VN" sz="2800" b="1" spc="50" dirty="0">
                <a:ln w="0"/>
                <a:solidFill>
                  <a:schemeClr val="bg2"/>
                </a:solidFill>
                <a:effectLst>
                  <a:innerShdw blurRad="63500" dist="50800" dir="13500000">
                    <a:srgbClr val="000000">
                      <a:alpha val="50000"/>
                    </a:srgbClr>
                  </a:innerShdw>
                </a:effectLst>
                <a:cs typeface="Arial"/>
                <a:sym typeface="Arial"/>
              </a:rPr>
              <a:t>uá trình thu thập dữ liệu</a:t>
            </a:r>
            <a:endParaRPr sz="2800" b="1" spc="50" dirty="0">
              <a:ln w="0"/>
              <a:solidFill>
                <a:schemeClr val="bg2"/>
              </a:solidFill>
              <a:effectLst>
                <a:innerShdw blurRad="63500" dist="50800" dir="13500000">
                  <a:srgbClr val="000000">
                    <a:alpha val="50000"/>
                  </a:srgbClr>
                </a:innerShdw>
              </a:effectLst>
              <a:cs typeface="Arial"/>
              <a:sym typeface="Arial"/>
            </a:endParaRPr>
          </a:p>
        </p:txBody>
      </p:sp>
      <p:sp>
        <p:nvSpPr>
          <p:cNvPr id="440" name="Google Shape;440;p50"/>
          <p:cNvSpPr txBox="1"/>
          <p:nvPr/>
        </p:nvSpPr>
        <p:spPr>
          <a:xfrm>
            <a:off x="-91000" y="1595165"/>
            <a:ext cx="2859848" cy="738900"/>
          </a:xfrm>
          <a:prstGeom prst="rect">
            <a:avLst/>
          </a:prstGeom>
          <a:noFill/>
          <a:ln>
            <a:noFill/>
          </a:ln>
        </p:spPr>
        <p:txBody>
          <a:bodyPr spcFirstLastPara="1" wrap="square" lIns="91425" tIns="45700" rIns="91425" bIns="45700" anchor="ctr" anchorCtr="0">
            <a:noAutofit/>
          </a:bodyPr>
          <a:lstStyle/>
          <a:p>
            <a:pPr marL="285750" indent="-285750" algn="ctr">
              <a:buClr>
                <a:srgbClr val="0F3D3E"/>
              </a:buClr>
              <a:buFont typeface="Arial"/>
              <a:buChar char="•"/>
            </a:pPr>
            <a:r>
              <a:rPr lang="en-US" sz="1600" dirty="0">
                <a:solidFill>
                  <a:schemeClr val="dk1"/>
                </a:solidFill>
                <a:latin typeface="Anybody SemiBold"/>
                <a:sym typeface="Anybody SemiBold"/>
              </a:rPr>
              <a:t>H</a:t>
            </a:r>
            <a:r>
              <a:rPr lang="vi-VN" sz="1600" dirty="0">
                <a:solidFill>
                  <a:schemeClr val="dk1"/>
                </a:solidFill>
                <a:latin typeface="Anybody SemiBold"/>
                <a:sym typeface="Anybody SemiBold"/>
              </a:rPr>
              <a:t>àm  load_all_products</a:t>
            </a:r>
            <a:endParaRPr lang="en-US" sz="1600" dirty="0">
              <a:solidFill>
                <a:schemeClr val="dk1"/>
              </a:solidFill>
              <a:latin typeface="Anybody SemiBold"/>
              <a:sym typeface="Anybody SemiBold"/>
            </a:endParaRPr>
          </a:p>
          <a:p>
            <a:pPr marL="285750" indent="-285750" algn="ctr">
              <a:buClr>
                <a:srgbClr val="0F3D3E"/>
              </a:buClr>
              <a:buFont typeface="Arial"/>
              <a:buChar char="•"/>
            </a:pPr>
            <a:r>
              <a:rPr lang="en-US" sz="1600" dirty="0" err="1">
                <a:solidFill>
                  <a:schemeClr val="dk1"/>
                </a:solidFill>
                <a:latin typeface="Anybody SemiBold"/>
                <a:sym typeface="Anybody SemiBold"/>
              </a:rPr>
              <a:t>Hàm</a:t>
            </a:r>
            <a:r>
              <a:rPr lang="en-US" sz="1600" dirty="0">
                <a:solidFill>
                  <a:schemeClr val="dk1"/>
                </a:solidFill>
                <a:latin typeface="Anybody SemiBold"/>
                <a:sym typeface="Anybody SemiBold"/>
              </a:rPr>
              <a:t> </a:t>
            </a:r>
            <a:r>
              <a:rPr lang="vi-VN" sz="1600" dirty="0">
                <a:solidFill>
                  <a:schemeClr val="dk1"/>
                </a:solidFill>
                <a:latin typeface="Anybody SemiBold"/>
                <a:sym typeface="Anybody SemiBold"/>
              </a:rPr>
              <a:t>get_product_links</a:t>
            </a:r>
            <a:endParaRPr sz="1600" dirty="0">
              <a:solidFill>
                <a:schemeClr val="dk1"/>
              </a:solidFill>
              <a:latin typeface="Anybody SemiBold"/>
              <a:sym typeface="Albert Sans"/>
            </a:endParaRPr>
          </a:p>
        </p:txBody>
      </p:sp>
      <p:sp>
        <p:nvSpPr>
          <p:cNvPr id="441" name="Google Shape;441;p50"/>
          <p:cNvSpPr txBox="1"/>
          <p:nvPr/>
        </p:nvSpPr>
        <p:spPr>
          <a:xfrm>
            <a:off x="6211343" y="4008266"/>
            <a:ext cx="2366300" cy="738900"/>
          </a:xfrm>
          <a:prstGeom prst="rect">
            <a:avLst/>
          </a:prstGeom>
          <a:noFill/>
          <a:ln>
            <a:noFill/>
          </a:ln>
        </p:spPr>
        <p:txBody>
          <a:bodyPr spcFirstLastPara="1" wrap="square" lIns="91425" tIns="45700" rIns="91425" bIns="45700" anchor="ctr" anchorCtr="0">
            <a:noAutofit/>
          </a:bodyPr>
          <a:lstStyle/>
          <a:p>
            <a:pPr lvl="0" algn="ctr"/>
            <a:r>
              <a:rPr lang="en-US" sz="1600" dirty="0">
                <a:solidFill>
                  <a:schemeClr val="dk1"/>
                </a:solidFill>
                <a:latin typeface="Anybody SemiBold"/>
                <a:sym typeface="Albert Sans"/>
              </a:rPr>
              <a:t>H</a:t>
            </a:r>
            <a:r>
              <a:rPr lang="vi-VN" sz="1600" dirty="0">
                <a:solidFill>
                  <a:schemeClr val="dk1"/>
                </a:solidFill>
                <a:latin typeface="Anybody SemiBold"/>
                <a:sym typeface="Albert Sans"/>
              </a:rPr>
              <a:t>àm scrape_product để thu thập vào lưu dữ liệu vào </a:t>
            </a:r>
            <a:r>
              <a:rPr lang="en-US" sz="1600" dirty="0">
                <a:solidFill>
                  <a:schemeClr val="dk1"/>
                </a:solidFill>
                <a:latin typeface="Anybody SemiBold"/>
                <a:sym typeface="Albert Sans"/>
              </a:rPr>
              <a:t>M</a:t>
            </a:r>
            <a:r>
              <a:rPr lang="vi-VN" sz="1600" dirty="0">
                <a:solidFill>
                  <a:schemeClr val="dk1"/>
                </a:solidFill>
                <a:latin typeface="Anybody SemiBold"/>
                <a:sym typeface="Albert Sans"/>
              </a:rPr>
              <a:t>ongoDB</a:t>
            </a:r>
            <a:endParaRPr sz="1600" dirty="0">
              <a:solidFill>
                <a:schemeClr val="dk1"/>
              </a:solidFill>
              <a:latin typeface="Anybody SemiBold"/>
              <a:sym typeface="Albert Sans"/>
            </a:endParaRPr>
          </a:p>
        </p:txBody>
      </p:sp>
      <p:sp>
        <p:nvSpPr>
          <p:cNvPr id="442" name="Google Shape;442;p50"/>
          <p:cNvSpPr txBox="1"/>
          <p:nvPr/>
        </p:nvSpPr>
        <p:spPr>
          <a:xfrm>
            <a:off x="5762984" y="1118015"/>
            <a:ext cx="2768450" cy="954300"/>
          </a:xfrm>
          <a:prstGeom prst="rect">
            <a:avLst/>
          </a:prstGeom>
          <a:noFill/>
          <a:ln>
            <a:noFill/>
          </a:ln>
        </p:spPr>
        <p:txBody>
          <a:bodyPr spcFirstLastPara="1" wrap="square" lIns="91425" tIns="45700" rIns="91425" bIns="45700" anchor="ctr" anchorCtr="0">
            <a:noAutofit/>
          </a:bodyPr>
          <a:lstStyle/>
          <a:p>
            <a:pPr lvl="0" algn="ctr">
              <a:buClr>
                <a:srgbClr val="0F3D3E"/>
              </a:buClr>
            </a:pPr>
            <a:r>
              <a:rPr lang="en-US" sz="1600" dirty="0">
                <a:solidFill>
                  <a:schemeClr val="dk1"/>
                </a:solidFill>
                <a:latin typeface="Anybody SemiBold"/>
              </a:rPr>
              <a:t>M</a:t>
            </a:r>
            <a:r>
              <a:rPr lang="vi-VN" sz="1600" dirty="0">
                <a:solidFill>
                  <a:schemeClr val="dk1"/>
                </a:solidFill>
                <a:latin typeface="Anybody SemiBold"/>
              </a:rPr>
              <a:t>ở trang web pharmacity.vn bằng selenium</a:t>
            </a:r>
            <a:endParaRPr sz="1600" dirty="0">
              <a:solidFill>
                <a:schemeClr val="dk1"/>
              </a:solidFill>
              <a:latin typeface="Anybody SemiBold"/>
              <a:sym typeface="Albert Sans"/>
            </a:endParaRPr>
          </a:p>
        </p:txBody>
      </p:sp>
      <p:graphicFrame>
        <p:nvGraphicFramePr>
          <p:cNvPr id="42" name="Diagram 41">
            <a:extLst>
              <a:ext uri="{FF2B5EF4-FFF2-40B4-BE49-F238E27FC236}">
                <a16:creationId xmlns:a16="http://schemas.microsoft.com/office/drawing/2014/main" id="{31E5B699-A5EC-4E1D-AD53-F53E964D7FDB}"/>
              </a:ext>
            </a:extLst>
          </p:cNvPr>
          <p:cNvGraphicFramePr/>
          <p:nvPr>
            <p:extLst>
              <p:ext uri="{D42A27DB-BD31-4B8C-83A1-F6EECF244321}">
                <p14:modId xmlns:p14="http://schemas.microsoft.com/office/powerpoint/2010/main" val="1432408988"/>
              </p:ext>
            </p:extLst>
          </p:nvPr>
        </p:nvGraphicFramePr>
        <p:xfrm>
          <a:off x="3333871" y="765874"/>
          <a:ext cx="2212947" cy="2181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5" name="Diagram 44">
            <a:extLst>
              <a:ext uri="{FF2B5EF4-FFF2-40B4-BE49-F238E27FC236}">
                <a16:creationId xmlns:a16="http://schemas.microsoft.com/office/drawing/2014/main" id="{2A38CFC9-D1FB-4AA3-A815-1B10C590ACF7}"/>
              </a:ext>
            </a:extLst>
          </p:cNvPr>
          <p:cNvGraphicFramePr/>
          <p:nvPr>
            <p:extLst>
              <p:ext uri="{D42A27DB-BD31-4B8C-83A1-F6EECF244321}">
                <p14:modId xmlns:p14="http://schemas.microsoft.com/office/powerpoint/2010/main" val="2051465574"/>
              </p:ext>
            </p:extLst>
          </p:nvPr>
        </p:nvGraphicFramePr>
        <p:xfrm>
          <a:off x="4280628" y="2462569"/>
          <a:ext cx="2212947" cy="20453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3" name="Diagram 42">
            <a:extLst>
              <a:ext uri="{FF2B5EF4-FFF2-40B4-BE49-F238E27FC236}">
                <a16:creationId xmlns:a16="http://schemas.microsoft.com/office/drawing/2014/main" id="{52A49538-8581-444B-BAE9-2702D869F7DA}"/>
              </a:ext>
            </a:extLst>
          </p:cNvPr>
          <p:cNvGraphicFramePr/>
          <p:nvPr>
            <p:extLst>
              <p:ext uri="{D42A27DB-BD31-4B8C-83A1-F6EECF244321}">
                <p14:modId xmlns:p14="http://schemas.microsoft.com/office/powerpoint/2010/main" val="777403161"/>
              </p:ext>
            </p:extLst>
          </p:nvPr>
        </p:nvGraphicFramePr>
        <p:xfrm>
          <a:off x="2129603" y="2450314"/>
          <a:ext cx="2309147" cy="213407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446" name="Google Shape;446;p50"/>
          <p:cNvCxnSpPr>
            <a:cxnSpLocks/>
            <a:endCxn id="440" idx="3"/>
          </p:cNvCxnSpPr>
          <p:nvPr/>
        </p:nvCxnSpPr>
        <p:spPr>
          <a:xfrm flipH="1" flipV="1">
            <a:off x="2768848" y="1964615"/>
            <a:ext cx="232998" cy="497954"/>
          </a:xfrm>
          <a:prstGeom prst="straightConnector1">
            <a:avLst/>
          </a:prstGeom>
          <a:noFill/>
          <a:ln w="9525" cap="flat" cmpd="sng">
            <a:solidFill>
              <a:schemeClr val="dk1"/>
            </a:solidFill>
            <a:prstDash val="solid"/>
            <a:round/>
            <a:headEnd type="none" w="med" len="med"/>
            <a:tailEnd type="oval" w="med" len="med"/>
          </a:ln>
        </p:spPr>
      </p:cxnSp>
      <p:cxnSp>
        <p:nvCxnSpPr>
          <p:cNvPr id="447" name="Google Shape;447;p50"/>
          <p:cNvCxnSpPr>
            <a:cxnSpLocks/>
          </p:cNvCxnSpPr>
          <p:nvPr/>
        </p:nvCxnSpPr>
        <p:spPr>
          <a:xfrm>
            <a:off x="6307200" y="3449799"/>
            <a:ext cx="518400" cy="453600"/>
          </a:xfrm>
          <a:prstGeom prst="straightConnector1">
            <a:avLst/>
          </a:prstGeom>
          <a:noFill/>
          <a:ln w="9525" cap="flat" cmpd="sng">
            <a:solidFill>
              <a:schemeClr val="dk1"/>
            </a:solidFill>
            <a:prstDash val="solid"/>
            <a:round/>
            <a:headEnd type="none" w="med" len="med"/>
            <a:tailEnd type="oval" w="med" len="med"/>
          </a:ln>
        </p:spPr>
      </p:cxnSp>
      <p:cxnSp>
        <p:nvCxnSpPr>
          <p:cNvPr id="451" name="Google Shape;451;p50"/>
          <p:cNvCxnSpPr>
            <a:cxnSpLocks/>
          </p:cNvCxnSpPr>
          <p:nvPr/>
        </p:nvCxnSpPr>
        <p:spPr>
          <a:xfrm>
            <a:off x="5222739" y="1085322"/>
            <a:ext cx="748077" cy="282678"/>
          </a:xfrm>
          <a:prstGeom prst="straightConnector1">
            <a:avLst/>
          </a:prstGeom>
          <a:noFill/>
          <a:ln w="9525" cap="flat" cmpd="sng">
            <a:solidFill>
              <a:schemeClr val="dk1"/>
            </a:solidFill>
            <a:prstDash val="solid"/>
            <a:round/>
            <a:headEnd type="none" w="med" len="med"/>
            <a:tailEnd type="oval" w="med" len="med"/>
          </a:ln>
        </p:spPr>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out)">
                                      <p:cBhvr>
                                        <p:cTn id="7" dur="750"/>
                                        <p:tgtEl>
                                          <p:spTgt spid="42"/>
                                        </p:tgtEl>
                                      </p:cBhvr>
                                    </p:animEffect>
                                  </p:childTnLst>
                                </p:cTn>
                              </p:par>
                              <p:par>
                                <p:cTn id="8" presetID="1" presetClass="entr" presetSubtype="0" fill="hold" nodeType="withEffect">
                                  <p:stCondLst>
                                    <p:cond delay="0"/>
                                  </p:stCondLst>
                                  <p:childTnLst>
                                    <p:set>
                                      <p:cBhvr>
                                        <p:cTn id="9" dur="1" fill="hold">
                                          <p:stCondLst>
                                            <p:cond delay="749"/>
                                          </p:stCondLst>
                                        </p:cTn>
                                        <p:tgtEl>
                                          <p:spTgt spid="451"/>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749"/>
                                          </p:stCondLst>
                                        </p:cTn>
                                        <p:tgtEl>
                                          <p:spTgt spid="44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32"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circle(out)">
                                      <p:cBhvr>
                                        <p:cTn id="16" dur="750"/>
                                        <p:tgtEl>
                                          <p:spTgt spid="43"/>
                                        </p:tgtEl>
                                      </p:cBhvr>
                                    </p:animEffect>
                                  </p:childTnLst>
                                </p:cTn>
                              </p:par>
                              <p:par>
                                <p:cTn id="17" presetID="1" presetClass="entr" presetSubtype="0" fill="hold" nodeType="withEffect">
                                  <p:stCondLst>
                                    <p:cond delay="0"/>
                                  </p:stCondLst>
                                  <p:childTnLst>
                                    <p:set>
                                      <p:cBhvr>
                                        <p:cTn id="18" dur="1" fill="hold">
                                          <p:stCondLst>
                                            <p:cond delay="749"/>
                                          </p:stCondLst>
                                        </p:cTn>
                                        <p:tgtEl>
                                          <p:spTgt spid="4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749"/>
                                          </p:stCondLst>
                                        </p:cTn>
                                        <p:tgtEl>
                                          <p:spTgt spid="4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32"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circle(out)">
                                      <p:cBhvr>
                                        <p:cTn id="25" dur="750"/>
                                        <p:tgtEl>
                                          <p:spTgt spid="45"/>
                                        </p:tgtEl>
                                      </p:cBhvr>
                                    </p:animEffect>
                                  </p:childTnLst>
                                </p:cTn>
                              </p:par>
                              <p:par>
                                <p:cTn id="26" presetID="1" presetClass="entr" presetSubtype="0" fill="hold" nodeType="withEffect">
                                  <p:stCondLst>
                                    <p:cond delay="0"/>
                                  </p:stCondLst>
                                  <p:childTnLst>
                                    <p:set>
                                      <p:cBhvr>
                                        <p:cTn id="27" dur="1" fill="hold">
                                          <p:stCondLst>
                                            <p:cond delay="749"/>
                                          </p:stCondLst>
                                        </p:cTn>
                                        <p:tgtEl>
                                          <p:spTgt spid="44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749"/>
                                          </p:stCondLst>
                                        </p:cTn>
                                        <p:tgtEl>
                                          <p:spTgt spid="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p:bldP spid="441" grpId="0"/>
      <p:bldP spid="442" grpId="0"/>
      <p:bldGraphic spid="42" grpId="0">
        <p:bldAsOne/>
      </p:bldGraphic>
      <p:bldGraphic spid="45" grpId="0">
        <p:bldAsOne/>
      </p:bldGraphic>
      <p:bldGraphic spid="4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6" name="TextBox 5">
            <a:extLst>
              <a:ext uri="{FF2B5EF4-FFF2-40B4-BE49-F238E27FC236}">
                <a16:creationId xmlns:a16="http://schemas.microsoft.com/office/drawing/2014/main" id="{89DF95A4-2853-4F74-B9D0-3D5F4926E75C}"/>
              </a:ext>
            </a:extLst>
          </p:cNvPr>
          <p:cNvSpPr txBox="1"/>
          <p:nvPr/>
        </p:nvSpPr>
        <p:spPr>
          <a:xfrm>
            <a:off x="2668249" y="3492708"/>
            <a:ext cx="5179102" cy="876925"/>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F4584432-E707-4E7E-B780-76C8A3D2C9A1}"/>
              </a:ext>
            </a:extLst>
          </p:cNvPr>
          <p:cNvSpPr txBox="1"/>
          <p:nvPr/>
        </p:nvSpPr>
        <p:spPr>
          <a:xfrm>
            <a:off x="2405268" y="178904"/>
            <a:ext cx="6785115" cy="584775"/>
          </a:xfrm>
          <a:prstGeom prst="rect">
            <a:avLst/>
          </a:prstGeom>
          <a:noFill/>
        </p:spPr>
        <p:txBody>
          <a:bodyPr wrap="square" rtlCol="0">
            <a:spAutoFit/>
          </a:bodyPr>
          <a:lstStyle/>
          <a:p>
            <a:pPr>
              <a:buClr>
                <a:schemeClr val="dk1"/>
              </a:buClr>
              <a:buSzPts val="1100"/>
            </a:pPr>
            <a:r>
              <a:rPr lang="en-US" sz="1800" i="1" dirty="0">
                <a:solidFill>
                  <a:schemeClr val="dk1"/>
                </a:solidFill>
                <a:effectLst>
                  <a:outerShdw blurRad="38100" dist="38100" dir="2700000" algn="tl">
                    <a:srgbClr val="000000">
                      <a:alpha val="43137"/>
                    </a:srgbClr>
                  </a:outerShdw>
                </a:effectLst>
                <a:latin typeface="Anybody SemiBold"/>
                <a:sym typeface="Anybody SemiBold"/>
              </a:rPr>
              <a:t>Video Demo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cào</a:t>
            </a:r>
            <a:r>
              <a:rPr lang="en-US" sz="1800" i="1" dirty="0">
                <a:solidFill>
                  <a:schemeClr val="dk1"/>
                </a:solidFill>
                <a:effectLst>
                  <a:outerShdw blurRad="38100" dist="38100" dir="2700000" algn="tl">
                    <a:srgbClr val="000000">
                      <a:alpha val="43137"/>
                    </a:srgbClr>
                  </a:outerShdw>
                </a:effectLst>
                <a:latin typeface="Anybody SemiBold"/>
                <a:sym typeface="Anybody SemiBold"/>
              </a:rPr>
              <a:t>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dữ</a:t>
            </a:r>
            <a:r>
              <a:rPr lang="en-US" sz="1800" i="1" dirty="0">
                <a:solidFill>
                  <a:schemeClr val="dk1"/>
                </a:solidFill>
                <a:effectLst>
                  <a:outerShdw blurRad="38100" dist="38100" dir="2700000" algn="tl">
                    <a:srgbClr val="000000">
                      <a:alpha val="43137"/>
                    </a:srgbClr>
                  </a:outerShdw>
                </a:effectLst>
                <a:latin typeface="Anybody SemiBold"/>
                <a:sym typeface="Anybody SemiBold"/>
              </a:rPr>
              <a:t>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liệu</a:t>
            </a:r>
            <a:r>
              <a:rPr lang="en-US" sz="1800" i="1" dirty="0">
                <a:solidFill>
                  <a:schemeClr val="dk1"/>
                </a:solidFill>
                <a:effectLst>
                  <a:outerShdw blurRad="38100" dist="38100" dir="2700000" algn="tl">
                    <a:srgbClr val="000000">
                      <a:alpha val="43137"/>
                    </a:srgbClr>
                  </a:outerShdw>
                </a:effectLst>
                <a:latin typeface="Anybody SemiBold"/>
                <a:sym typeface="Anybody SemiBold"/>
              </a:rPr>
              <a:t>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dược</a:t>
            </a:r>
            <a:r>
              <a:rPr lang="en-US" sz="1800" i="1" dirty="0">
                <a:solidFill>
                  <a:schemeClr val="dk1"/>
                </a:solidFill>
                <a:effectLst>
                  <a:outerShdw blurRad="38100" dist="38100" dir="2700000" algn="tl">
                    <a:srgbClr val="000000">
                      <a:alpha val="43137"/>
                    </a:srgbClr>
                  </a:outerShdw>
                </a:effectLst>
                <a:latin typeface="Anybody SemiBold"/>
                <a:sym typeface="Anybody SemiBold"/>
              </a:rPr>
              <a:t> </a:t>
            </a:r>
            <a:r>
              <a:rPr lang="en-US" sz="1800" i="1" dirty="0" err="1">
                <a:solidFill>
                  <a:schemeClr val="dk1"/>
                </a:solidFill>
                <a:effectLst>
                  <a:outerShdw blurRad="38100" dist="38100" dir="2700000" algn="tl">
                    <a:srgbClr val="000000">
                      <a:alpha val="43137"/>
                    </a:srgbClr>
                  </a:outerShdw>
                </a:effectLst>
                <a:latin typeface="Anybody SemiBold"/>
                <a:sym typeface="Anybody SemiBold"/>
              </a:rPr>
              <a:t>phẩm</a:t>
            </a:r>
            <a:r>
              <a:rPr lang="en-US" sz="1800" i="1" dirty="0">
                <a:solidFill>
                  <a:schemeClr val="dk1"/>
                </a:solidFill>
                <a:effectLst>
                  <a:outerShdw blurRad="38100" dist="38100" dir="2700000" algn="tl">
                    <a:srgbClr val="000000">
                      <a:alpha val="43137"/>
                    </a:srgbClr>
                  </a:outerShdw>
                </a:effectLst>
                <a:latin typeface="Anybody SemiBold"/>
                <a:sym typeface="Anybody SemiBold"/>
              </a:rPr>
              <a:t> Website Pharmacity.vn</a:t>
            </a:r>
          </a:p>
          <a:p>
            <a:endParaRPr lang="vi-VN" dirty="0"/>
          </a:p>
        </p:txBody>
      </p:sp>
      <p:pic>
        <p:nvPicPr>
          <p:cNvPr id="4" name="Picture 3">
            <a:extLst>
              <a:ext uri="{FF2B5EF4-FFF2-40B4-BE49-F238E27FC236}">
                <a16:creationId xmlns:a16="http://schemas.microsoft.com/office/drawing/2014/main" id="{886EF57A-8F35-431E-8396-B854831AA773}"/>
              </a:ext>
            </a:extLst>
          </p:cNvPr>
          <p:cNvPicPr>
            <a:picLocks noChangeAspect="1"/>
          </p:cNvPicPr>
          <p:nvPr/>
        </p:nvPicPr>
        <p:blipFill>
          <a:blip r:embed="rId3"/>
          <a:stretch>
            <a:fillRect/>
          </a:stretch>
        </p:blipFill>
        <p:spPr>
          <a:xfrm>
            <a:off x="3949146" y="723071"/>
            <a:ext cx="3697357" cy="3697357"/>
          </a:xfrm>
          <a:prstGeom prst="rect">
            <a:avLst/>
          </a:prstGeom>
        </p:spPr>
      </p:pic>
    </p:spTree>
    <p:extLst>
      <p:ext uri="{BB962C8B-B14F-4D97-AF65-F5344CB8AC3E}">
        <p14:creationId xmlns:p14="http://schemas.microsoft.com/office/powerpoint/2010/main" val="1766753526"/>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2"/>
          <p:cNvSpPr txBox="1">
            <a:spLocks noGrp="1"/>
          </p:cNvSpPr>
          <p:nvPr>
            <p:ph type="title"/>
          </p:nvPr>
        </p:nvSpPr>
        <p:spPr>
          <a:xfrm>
            <a:off x="4572000" y="-609400"/>
            <a:ext cx="4166700" cy="17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i="1" dirty="0" err="1">
                <a:effectLst>
                  <a:outerShdw blurRad="38100" dist="38100" dir="2700000" algn="tl">
                    <a:srgbClr val="000000">
                      <a:alpha val="43137"/>
                    </a:srgbClr>
                  </a:outerShdw>
                </a:effectLst>
                <a:cs typeface="Arial"/>
              </a:rPr>
              <a:t>Kết</a:t>
            </a:r>
            <a:r>
              <a:rPr lang="en-US" sz="4000" i="1" dirty="0">
                <a:effectLst>
                  <a:outerShdw blurRad="38100" dist="38100" dir="2700000" algn="tl">
                    <a:srgbClr val="000000">
                      <a:alpha val="43137"/>
                    </a:srgbClr>
                  </a:outerShdw>
                </a:effectLst>
                <a:cs typeface="Arial"/>
              </a:rPr>
              <a:t> </a:t>
            </a:r>
            <a:r>
              <a:rPr lang="en-US" sz="4000" i="1" dirty="0" err="1">
                <a:effectLst>
                  <a:outerShdw blurRad="38100" dist="38100" dir="2700000" algn="tl">
                    <a:srgbClr val="000000">
                      <a:alpha val="43137"/>
                    </a:srgbClr>
                  </a:outerShdw>
                </a:effectLst>
                <a:cs typeface="Arial"/>
              </a:rPr>
              <a:t>Luận</a:t>
            </a:r>
            <a:endParaRPr sz="4000" i="1" dirty="0">
              <a:effectLst>
                <a:outerShdw blurRad="38100" dist="38100" dir="2700000" algn="tl">
                  <a:srgbClr val="000000">
                    <a:alpha val="43137"/>
                  </a:srgbClr>
                </a:outerShdw>
              </a:effectLst>
              <a:cs typeface="Arial"/>
            </a:endParaRPr>
          </a:p>
        </p:txBody>
      </p:sp>
      <p:pic>
        <p:nvPicPr>
          <p:cNvPr id="508" name="Google Shape;508;p52"/>
          <p:cNvPicPr preferRelativeResize="0"/>
          <p:nvPr/>
        </p:nvPicPr>
        <p:blipFill>
          <a:blip r:embed="rId3">
            <a:alphaModFix/>
          </a:blip>
          <a:stretch>
            <a:fillRect/>
          </a:stretch>
        </p:blipFill>
        <p:spPr>
          <a:xfrm>
            <a:off x="1802364" y="0"/>
            <a:ext cx="2014201" cy="5143475"/>
          </a:xfrm>
          <a:prstGeom prst="rect">
            <a:avLst/>
          </a:prstGeom>
          <a:noFill/>
          <a:ln>
            <a:noFill/>
          </a:ln>
        </p:spPr>
      </p:pic>
      <p:sp>
        <p:nvSpPr>
          <p:cNvPr id="509" name="Google Shape;509;p52"/>
          <p:cNvSpPr/>
          <p:nvPr/>
        </p:nvSpPr>
        <p:spPr>
          <a:xfrm>
            <a:off x="0" y="-24000"/>
            <a:ext cx="31536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927DC9EA-7246-4651-89BD-D64E33577840}"/>
              </a:ext>
            </a:extLst>
          </p:cNvPr>
          <p:cNvSpPr/>
          <p:nvPr/>
        </p:nvSpPr>
        <p:spPr>
          <a:xfrm>
            <a:off x="3970800" y="1694574"/>
            <a:ext cx="502200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vi-VN" sz="1800" dirty="0"/>
              <a:t>Trong thời đại số phát triển, việc thu thập và xử lý dữ liệu trực tuyến là yếu tố then chốt cho doanh nghiệp. Trong dự án của chúng tôi, nhóm đã sử dụng Selenium và MongoDB để tự động hóa việc thu thập dữ liệu từ trang web Pharmacity, giúp tối ưu hóa quy trình thủ công</a:t>
            </a:r>
            <a:endParaRPr lang="en-US" sz="1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671</Words>
  <Application>Microsoft Office PowerPoint</Application>
  <PresentationFormat>On-screen Show (16:9)</PresentationFormat>
  <Paragraphs>58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Anybody SemiBold</vt:lpstr>
      <vt:lpstr>Albert Sans</vt:lpstr>
      <vt:lpstr>Data Analysis Consulting by Slidesgo</vt:lpstr>
      <vt:lpstr>Mã Nguồn Mở Trong Khoa Học Dữ Liệu  </vt:lpstr>
      <vt:lpstr>Giới thiệu thành viên</vt:lpstr>
      <vt:lpstr>CHỦ ĐỀ</vt:lpstr>
      <vt:lpstr>PowerPoint Presentation</vt:lpstr>
      <vt:lpstr>PowerPoint Presentation</vt:lpstr>
      <vt:lpstr> Hàm load_all_products</vt:lpstr>
      <vt:lpstr>Quá trình thu thập dữ liệu</vt:lpstr>
      <vt:lpstr>PowerPoint Presentation</vt:lpstr>
      <vt:lpstr>Kết Luận</vt:lpstr>
      <vt:lpstr>Kết Quả Đạt Được</vt:lpstr>
      <vt:lpstr>Đề xuất một số hướng phát triển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Mã Nguồn Mở Trong KHDL</dc:title>
  <dc:creator>Hong Anh</dc:creator>
  <cp:lastModifiedBy>Hoàng Minh</cp:lastModifiedBy>
  <cp:revision>28</cp:revision>
  <dcterms:modified xsi:type="dcterms:W3CDTF">2024-10-30T20:46:17Z</dcterms:modified>
</cp:coreProperties>
</file>