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15/01/2018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15/01/2018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15/01/2018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15/01/2018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0B8A-296F-4B14-B67D-78B7618B3B46}"/>
              </a:ext>
            </a:extLst>
          </p:cNvPr>
          <p:cNvSpPr>
            <a:spLocks noGrp="1"/>
          </p:cNvSpPr>
          <p:nvPr>
            <p:ph type="ctrTitle"/>
          </p:nvPr>
        </p:nvSpPr>
        <p:spPr>
          <a:xfrm>
            <a:off x="1507066" y="887767"/>
            <a:ext cx="8116327" cy="3163069"/>
          </a:xfrm>
        </p:spPr>
        <p:txBody>
          <a:bodyPr anchor="ctr"/>
          <a:lstStyle/>
          <a:p>
            <a:pPr algn="ctr"/>
            <a:r>
              <a:rPr lang="en-US" sz="6000" dirty="0" err="1"/>
              <a:t>Mô</a:t>
            </a:r>
            <a:r>
              <a:rPr lang="en-US" sz="6000" dirty="0"/>
              <a:t> </a:t>
            </a:r>
            <a:r>
              <a:rPr lang="en-US" sz="6000" dirty="0" err="1"/>
              <a:t>hình</a:t>
            </a:r>
            <a:r>
              <a:rPr lang="en-US" sz="6000" dirty="0"/>
              <a:t> MVP</a:t>
            </a:r>
          </a:p>
        </p:txBody>
      </p:sp>
      <p:sp>
        <p:nvSpPr>
          <p:cNvPr id="3" name="Subtitle 2">
            <a:extLst>
              <a:ext uri="{FF2B5EF4-FFF2-40B4-BE49-F238E27FC236}">
                <a16:creationId xmlns:a16="http://schemas.microsoft.com/office/drawing/2014/main" id="{0756E29D-A97F-4FCA-BD2C-0B086379737B}"/>
              </a:ext>
            </a:extLst>
          </p:cNvPr>
          <p:cNvSpPr>
            <a:spLocks noGrp="1"/>
          </p:cNvSpPr>
          <p:nvPr>
            <p:ph type="subTitle" idx="1"/>
          </p:nvPr>
        </p:nvSpPr>
        <p:spPr>
          <a:xfrm>
            <a:off x="1507066" y="3278479"/>
            <a:ext cx="8116326" cy="2876366"/>
          </a:xfrm>
        </p:spPr>
        <p:txBody>
          <a:bodyPr>
            <a:normAutofit/>
          </a:bodyPr>
          <a:lstStyle/>
          <a:p>
            <a:pPr marL="342900" indent="-342900" algn="l">
              <a:buFont typeface="+mj-lt"/>
              <a:buAutoNum type="arabicPeriod"/>
            </a:pPr>
            <a:r>
              <a:rPr lang="en-US" sz="2400" dirty="0">
                <a:latin typeface="Arial" panose="020B0604020202020204" pitchFamily="34" charset="0"/>
                <a:cs typeface="Arial" panose="020B0604020202020204" pitchFamily="34" charset="0"/>
              </a:rPr>
              <a:t>MVP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gì</a:t>
            </a:r>
            <a:r>
              <a:rPr lang="en-US" sz="2400" dirty="0">
                <a:latin typeface="Arial" panose="020B0604020202020204" pitchFamily="34" charset="0"/>
                <a:cs typeface="Arial" panose="020B0604020202020204" pitchFamily="34" charset="0"/>
              </a:rPr>
              <a:t> ?</a:t>
            </a:r>
          </a:p>
          <a:p>
            <a:pPr marL="342900" indent="-342900" algn="l">
              <a:buFont typeface="+mj-lt"/>
              <a:buAutoNum type="arabicPeriod"/>
            </a:pP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MVP ?</a:t>
            </a:r>
          </a:p>
          <a:p>
            <a:pPr marL="342900" indent="-342900" algn="l">
              <a:buFont typeface="+mj-lt"/>
              <a:buAutoNum type="arabicPeriod"/>
            </a:pPr>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MVP ?</a:t>
            </a:r>
          </a:p>
          <a:p>
            <a:pPr marL="342900" indent="-342900" algn="l">
              <a:buFont typeface="+mj-lt"/>
              <a:buAutoNum type="arabicPeriod"/>
            </a:pPr>
            <a:r>
              <a:rPr lang="en-US" sz="2400" dirty="0" err="1">
                <a:latin typeface="Arial" panose="020B0604020202020204" pitchFamily="34" charset="0"/>
                <a:cs typeface="Arial" panose="020B0604020202020204" pitchFamily="34" charset="0"/>
              </a:rPr>
              <a:t>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MVP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project Android .</a:t>
            </a:r>
          </a:p>
        </p:txBody>
      </p:sp>
    </p:spTree>
    <p:extLst>
      <p:ext uri="{BB962C8B-B14F-4D97-AF65-F5344CB8AC3E}">
        <p14:creationId xmlns:p14="http://schemas.microsoft.com/office/powerpoint/2010/main" val="38403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8954-964D-4EB5-AB4D-B7AA5D5D7EDE}"/>
              </a:ext>
            </a:extLst>
          </p:cNvPr>
          <p:cNvSpPr>
            <a:spLocks noGrp="1"/>
          </p:cNvSpPr>
          <p:nvPr>
            <p:ph type="title"/>
          </p:nvPr>
        </p:nvSpPr>
        <p:spPr/>
        <p:txBody>
          <a:bodyPr>
            <a:normAutofit/>
          </a:bodyPr>
          <a:lstStyle/>
          <a:p>
            <a:r>
              <a:rPr lang="en-US" sz="4400" dirty="0"/>
              <a:t>1.MVP </a:t>
            </a:r>
            <a:r>
              <a:rPr lang="en-US" sz="4400" dirty="0" err="1"/>
              <a:t>là</a:t>
            </a:r>
            <a:r>
              <a:rPr lang="en-US" sz="4400" dirty="0"/>
              <a:t> </a:t>
            </a:r>
            <a:r>
              <a:rPr lang="en-US" sz="4400" dirty="0" err="1"/>
              <a:t>gì</a:t>
            </a:r>
            <a:r>
              <a:rPr lang="en-US" sz="4400" dirty="0"/>
              <a:t>	 ?</a:t>
            </a:r>
          </a:p>
        </p:txBody>
      </p:sp>
      <p:sp>
        <p:nvSpPr>
          <p:cNvPr id="3" name="Content Placeholder 2">
            <a:extLst>
              <a:ext uri="{FF2B5EF4-FFF2-40B4-BE49-F238E27FC236}">
                <a16:creationId xmlns:a16="http://schemas.microsoft.com/office/drawing/2014/main" id="{71C2976E-AEAA-4523-995D-9853D08D56A0}"/>
              </a:ext>
            </a:extLst>
          </p:cNvPr>
          <p:cNvSpPr>
            <a:spLocks noGrp="1"/>
          </p:cNvSpPr>
          <p:nvPr>
            <p:ph idx="1"/>
          </p:nvPr>
        </p:nvSpPr>
        <p:spPr>
          <a:xfrm>
            <a:off x="766110" y="1784412"/>
            <a:ext cx="8596668" cy="4558791"/>
          </a:xfrm>
        </p:spPr>
        <p:txBody>
          <a:bodyPr>
            <a:normAutofit/>
          </a:bodyPr>
          <a:lstStyle/>
          <a:p>
            <a:pPr>
              <a:lnSpc>
                <a:spcPct val="150000"/>
              </a:lnSpc>
            </a:pPr>
            <a:r>
              <a:rPr lang="vi-VN" sz="2400" dirty="0"/>
              <a:t>Mô hình MVP (Model View Presenter) là một dẫn xuất từ mô hình MVC (Model View Controller), hiện tại đang được áp dụng trong nhiều ứng dụng Android.</a:t>
            </a:r>
          </a:p>
          <a:p>
            <a:pPr>
              <a:lnSpc>
                <a:spcPct val="150000"/>
              </a:lnSpc>
            </a:pPr>
            <a:r>
              <a:rPr lang="vi-VN" sz="2400" dirty="0"/>
              <a:t>MVP là một mô hình kiến trúc hướng giao diện người dùng, được thiết kế để tạo thuận lợi cho việc kiểm thử đơn vị (unit testing) và tăng tính tách biệt giữa tầng dữ liệu và tầng hiển thị dữ liệu trong mô hình MVC.</a:t>
            </a:r>
            <a:endParaRPr lang="en-US" sz="2400" dirty="0"/>
          </a:p>
        </p:txBody>
      </p:sp>
    </p:spTree>
    <p:extLst>
      <p:ext uri="{BB962C8B-B14F-4D97-AF65-F5344CB8AC3E}">
        <p14:creationId xmlns:p14="http://schemas.microsoft.com/office/powerpoint/2010/main" val="52233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A82F-06D4-450F-8E30-709B7B3319A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2.Cấu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MVP ?	</a:t>
            </a:r>
          </a:p>
        </p:txBody>
      </p:sp>
      <p:pic>
        <p:nvPicPr>
          <p:cNvPr id="6" name="Picture Placeholder 5">
            <a:extLst>
              <a:ext uri="{FF2B5EF4-FFF2-40B4-BE49-F238E27FC236}">
                <a16:creationId xmlns:a16="http://schemas.microsoft.com/office/drawing/2014/main" id="{2AB5FDAC-2A45-4D0D-B758-7D0E83764C1F}"/>
              </a:ext>
            </a:extLst>
          </p:cNvPr>
          <p:cNvPicPr>
            <a:picLocks noGrp="1" noChangeAspect="1"/>
          </p:cNvPicPr>
          <p:nvPr>
            <p:ph type="pic" idx="1"/>
          </p:nvPr>
        </p:nvPicPr>
        <p:blipFill>
          <a:blip r:embed="rId2"/>
          <a:srcRect t="13481" b="13481"/>
          <a:stretch>
            <a:fillRect/>
          </a:stretch>
        </p:blipFill>
        <p:spPr>
          <a:xfrm>
            <a:off x="677863" y="592138"/>
            <a:ext cx="8596312" cy="3844925"/>
          </a:xfrm>
        </p:spPr>
      </p:pic>
      <p:sp>
        <p:nvSpPr>
          <p:cNvPr id="4" name="Text Placeholder 3">
            <a:extLst>
              <a:ext uri="{FF2B5EF4-FFF2-40B4-BE49-F238E27FC236}">
                <a16:creationId xmlns:a16="http://schemas.microsoft.com/office/drawing/2014/main" id="{B8C16F24-BDB8-483C-8C5D-5FFB17D8F1D5}"/>
              </a:ext>
            </a:extLst>
          </p:cNvPr>
          <p:cNvSpPr>
            <a:spLocks noGrp="1"/>
          </p:cNvSpPr>
          <p:nvPr>
            <p:ph type="body" sz="half" idx="2"/>
          </p:nvPr>
        </p:nvSpPr>
        <p:spPr/>
        <p:txBody>
          <a:bodyPr>
            <a:normAutofit/>
          </a:bodyPr>
          <a:lstStyle/>
          <a:p>
            <a:r>
              <a:rPr lang="en-US" sz="2400" dirty="0" err="1">
                <a:latin typeface="Arial" panose="020B0604020202020204" pitchFamily="34" charset="0"/>
                <a:cs typeface="Arial" panose="020B0604020202020204" pitchFamily="34" charset="0"/>
              </a:rPr>
              <a:t>Gồm</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 Presenter , Model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View . </a:t>
            </a:r>
          </a:p>
        </p:txBody>
      </p:sp>
    </p:spTree>
    <p:extLst>
      <p:ext uri="{BB962C8B-B14F-4D97-AF65-F5344CB8AC3E}">
        <p14:creationId xmlns:p14="http://schemas.microsoft.com/office/powerpoint/2010/main" val="174734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E86B-C43B-4D95-956F-A4EC6696F368}"/>
              </a:ext>
            </a:extLst>
          </p:cNvPr>
          <p:cNvSpPr>
            <a:spLocks noGrp="1"/>
          </p:cNvSpPr>
          <p:nvPr>
            <p:ph type="title"/>
          </p:nvPr>
        </p:nvSpPr>
        <p:spPr>
          <a:xfrm>
            <a:off x="766111" y="2383980"/>
            <a:ext cx="8596668" cy="763316"/>
          </a:xfrm>
        </p:spPr>
        <p:txBody>
          <a:bodyPr/>
          <a:lstStyle/>
          <a:p>
            <a:pPr marL="571500" indent="-571500">
              <a:buFont typeface="Arial" panose="020B0604020202020204" pitchFamily="34" charset="0"/>
              <a:buChar char="•"/>
            </a:pPr>
            <a:r>
              <a:rPr lang="en-US" dirty="0"/>
              <a:t>Presenter</a:t>
            </a:r>
          </a:p>
        </p:txBody>
      </p:sp>
      <p:sp>
        <p:nvSpPr>
          <p:cNvPr id="3" name="Text Placeholder 2">
            <a:extLst>
              <a:ext uri="{FF2B5EF4-FFF2-40B4-BE49-F238E27FC236}">
                <a16:creationId xmlns:a16="http://schemas.microsoft.com/office/drawing/2014/main" id="{70083017-1ABB-4114-AC25-0F475719B8BD}"/>
              </a:ext>
            </a:extLst>
          </p:cNvPr>
          <p:cNvSpPr>
            <a:spLocks noGrp="1"/>
          </p:cNvSpPr>
          <p:nvPr>
            <p:ph type="body" idx="1"/>
          </p:nvPr>
        </p:nvSpPr>
        <p:spPr>
          <a:xfrm>
            <a:off x="766111" y="3313670"/>
            <a:ext cx="8596668" cy="860400"/>
          </a:xfrm>
        </p:spPr>
        <p:txBody>
          <a:bodyPr>
            <a:normAutofit fontScale="77500" lnSpcReduction="20000"/>
          </a:bodyPr>
          <a:lstStyle/>
          <a:p>
            <a:pPr>
              <a:lnSpc>
                <a:spcPct val="17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giữa</a:t>
            </a:r>
            <a:r>
              <a:rPr lang="en-US" dirty="0">
                <a:latin typeface="Arial" panose="020B0604020202020204" pitchFamily="34" charset="0"/>
                <a:cs typeface="Arial" panose="020B0604020202020204" pitchFamily="34" charset="0"/>
              </a:rPr>
              <a:t> View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Model .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view ,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business logic ,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Model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view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542B3248-E087-4A36-8ED5-105A6ECA8110}"/>
              </a:ext>
            </a:extLst>
          </p:cNvPr>
          <p:cNvSpPr txBox="1">
            <a:spLocks/>
          </p:cNvSpPr>
          <p:nvPr/>
        </p:nvSpPr>
        <p:spPr>
          <a:xfrm>
            <a:off x="766111" y="600873"/>
            <a:ext cx="8596668" cy="674540"/>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dirty="0"/>
              <a:t>View 	</a:t>
            </a:r>
          </a:p>
        </p:txBody>
      </p:sp>
      <p:sp>
        <p:nvSpPr>
          <p:cNvPr id="7" name="Text Placeholder 2">
            <a:extLst>
              <a:ext uri="{FF2B5EF4-FFF2-40B4-BE49-F238E27FC236}">
                <a16:creationId xmlns:a16="http://schemas.microsoft.com/office/drawing/2014/main" id="{53315BA5-9FA5-4782-90DA-6F3FAE56B4D0}"/>
              </a:ext>
            </a:extLst>
          </p:cNvPr>
          <p:cNvSpPr txBox="1">
            <a:spLocks/>
          </p:cNvSpPr>
          <p:nvPr/>
        </p:nvSpPr>
        <p:spPr>
          <a:xfrm>
            <a:off x="766111" y="1357206"/>
            <a:ext cx="8596668" cy="860400"/>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presenter ,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p>
        </p:txBody>
      </p:sp>
      <p:sp>
        <p:nvSpPr>
          <p:cNvPr id="8" name="Title 1">
            <a:extLst>
              <a:ext uri="{FF2B5EF4-FFF2-40B4-BE49-F238E27FC236}">
                <a16:creationId xmlns:a16="http://schemas.microsoft.com/office/drawing/2014/main" id="{E3448D76-A029-4F3F-8A10-8BC24B2C3F54}"/>
              </a:ext>
            </a:extLst>
          </p:cNvPr>
          <p:cNvSpPr txBox="1">
            <a:spLocks/>
          </p:cNvSpPr>
          <p:nvPr/>
        </p:nvSpPr>
        <p:spPr>
          <a:xfrm>
            <a:off x="766111" y="4340444"/>
            <a:ext cx="8596668" cy="763316"/>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dirty="0"/>
              <a:t>Model</a:t>
            </a:r>
          </a:p>
        </p:txBody>
      </p:sp>
      <p:sp>
        <p:nvSpPr>
          <p:cNvPr id="9" name="Text Placeholder 2">
            <a:extLst>
              <a:ext uri="{FF2B5EF4-FFF2-40B4-BE49-F238E27FC236}">
                <a16:creationId xmlns:a16="http://schemas.microsoft.com/office/drawing/2014/main" id="{81471AA1-42E5-4DC5-BBD1-5CEA0FA78EFD}"/>
              </a:ext>
            </a:extLst>
          </p:cNvPr>
          <p:cNvSpPr txBox="1">
            <a:spLocks/>
          </p:cNvSpPr>
          <p:nvPr/>
        </p:nvSpPr>
        <p:spPr>
          <a:xfrm>
            <a:off x="766111" y="5105979"/>
            <a:ext cx="8596668" cy="860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nSpc>
                <a:spcPct val="170000"/>
              </a:lnSpc>
            </a:pPr>
            <a:endParaRPr lang="en-US" dirty="0">
              <a:latin typeface="Arial" panose="020B0604020202020204" pitchFamily="34" charset="0"/>
              <a:cs typeface="Arial" panose="020B0604020202020204" pitchFamily="34" charset="0"/>
            </a:endParaRPr>
          </a:p>
        </p:txBody>
      </p:sp>
      <p:sp>
        <p:nvSpPr>
          <p:cNvPr id="10" name="Text Placeholder 2">
            <a:extLst>
              <a:ext uri="{FF2B5EF4-FFF2-40B4-BE49-F238E27FC236}">
                <a16:creationId xmlns:a16="http://schemas.microsoft.com/office/drawing/2014/main" id="{521CD269-7C30-4FED-8566-FEC3E3D0BD36}"/>
              </a:ext>
            </a:extLst>
          </p:cNvPr>
          <p:cNvSpPr txBox="1">
            <a:spLocks/>
          </p:cNvSpPr>
          <p:nvPr/>
        </p:nvSpPr>
        <p:spPr>
          <a:xfrm>
            <a:off x="766111" y="5188338"/>
            <a:ext cx="8596668" cy="86040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nSpc>
                <a:spcPct val="17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n</a:t>
            </a:r>
            <a:r>
              <a:rPr lang="vi-VN" dirty="0">
                <a:latin typeface="Arial" panose="020B0604020202020204" pitchFamily="34" charset="0"/>
                <a:cs typeface="Arial" panose="020B0604020202020204" pitchFamily="34" charset="0"/>
              </a:rPr>
              <a:t>ơ</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database , network , … )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Presenter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Callback . </a:t>
            </a:r>
          </a:p>
        </p:txBody>
      </p:sp>
    </p:spTree>
    <p:extLst>
      <p:ext uri="{BB962C8B-B14F-4D97-AF65-F5344CB8AC3E}">
        <p14:creationId xmlns:p14="http://schemas.microsoft.com/office/powerpoint/2010/main" val="50454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5889-3AF2-4345-8EE5-98B5DB51569A}"/>
              </a:ext>
            </a:extLst>
          </p:cNvPr>
          <p:cNvSpPr>
            <a:spLocks noGrp="1"/>
          </p:cNvSpPr>
          <p:nvPr>
            <p:ph type="title"/>
          </p:nvPr>
        </p:nvSpPr>
        <p:spPr>
          <a:xfrm>
            <a:off x="677334" y="609600"/>
            <a:ext cx="8596668" cy="935115"/>
          </a:xfrm>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MVP ?</a:t>
            </a:r>
          </a:p>
        </p:txBody>
      </p:sp>
      <p:sp>
        <p:nvSpPr>
          <p:cNvPr id="4" name="Text Placeholder 3">
            <a:extLst>
              <a:ext uri="{FF2B5EF4-FFF2-40B4-BE49-F238E27FC236}">
                <a16:creationId xmlns:a16="http://schemas.microsoft.com/office/drawing/2014/main" id="{B653070F-D5A1-45D2-A76E-641BB3852C91}"/>
              </a:ext>
            </a:extLst>
          </p:cNvPr>
          <p:cNvSpPr>
            <a:spLocks noGrp="1"/>
          </p:cNvSpPr>
          <p:nvPr>
            <p:ph type="body" idx="1"/>
          </p:nvPr>
        </p:nvSpPr>
        <p:spPr>
          <a:xfrm>
            <a:off x="675744" y="1591015"/>
            <a:ext cx="4185623" cy="576262"/>
          </a:xfrm>
        </p:spPr>
        <p:txBody>
          <a:bodyPr/>
          <a:lstStyle/>
          <a:p>
            <a:pPr algn="ctr"/>
            <a:r>
              <a:rPr lang="en-US" dirty="0">
                <a:solidFill>
                  <a:schemeClr val="accent1">
                    <a:lumMod val="75000"/>
                  </a:schemeClr>
                </a:solidFill>
              </a:rPr>
              <a:t>			</a:t>
            </a:r>
            <a:r>
              <a:rPr lang="en-US" dirty="0" err="1">
                <a:solidFill>
                  <a:schemeClr val="accent1">
                    <a:lumMod val="75000"/>
                  </a:schemeClr>
                </a:solidFill>
              </a:rPr>
              <a:t>Ưu</a:t>
            </a:r>
            <a:r>
              <a:rPr lang="en-US" dirty="0">
                <a:solidFill>
                  <a:schemeClr val="accent1">
                    <a:lumMod val="75000"/>
                  </a:schemeClr>
                </a:solidFill>
              </a:rPr>
              <a:t> </a:t>
            </a:r>
            <a:r>
              <a:rPr lang="en-US" dirty="0" err="1">
                <a:solidFill>
                  <a:schemeClr val="accent1">
                    <a:lumMod val="75000"/>
                  </a:schemeClr>
                </a:solidFill>
              </a:rPr>
              <a:t>điểm</a:t>
            </a:r>
            <a:r>
              <a:rPr lang="en-US" dirty="0">
                <a:solidFill>
                  <a:schemeClr val="accent1">
                    <a:lumMod val="75000"/>
                  </a:schemeClr>
                </a:solidFill>
              </a:rPr>
              <a:t> 			</a:t>
            </a:r>
          </a:p>
        </p:txBody>
      </p:sp>
      <p:sp>
        <p:nvSpPr>
          <p:cNvPr id="5" name="Content Placeholder 4">
            <a:extLst>
              <a:ext uri="{FF2B5EF4-FFF2-40B4-BE49-F238E27FC236}">
                <a16:creationId xmlns:a16="http://schemas.microsoft.com/office/drawing/2014/main" id="{8684C501-759A-490E-B954-A870E5400723}"/>
              </a:ext>
            </a:extLst>
          </p:cNvPr>
          <p:cNvSpPr>
            <a:spLocks noGrp="1"/>
          </p:cNvSpPr>
          <p:nvPr>
            <p:ph sz="half" idx="2"/>
          </p:nvPr>
        </p:nvSpPr>
        <p:spPr>
          <a:xfrm>
            <a:off x="675744" y="2382138"/>
            <a:ext cx="4185623" cy="3761209"/>
          </a:xfrm>
        </p:spPr>
        <p:txBody>
          <a:bodyPr>
            <a:normAutofit/>
          </a:bodyPr>
          <a:lstStyle/>
          <a:p>
            <a:pPr>
              <a:lnSpc>
                <a:spcPct val="150000"/>
              </a:lnSpc>
            </a:pPr>
            <a:r>
              <a:rPr lang="en-US" dirty="0">
                <a:latin typeface="Arial" panose="020B0604020202020204" pitchFamily="34" charset="0"/>
                <a:cs typeface="Arial" panose="020B0604020202020204" pitchFamily="34" charset="0"/>
              </a:rPr>
              <a:t>Code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ràng</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rành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mạch</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task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task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-&gt;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test / debug . </a:t>
            </a:r>
          </a:p>
          <a:p>
            <a:pPr>
              <a:lnSpc>
                <a:spcPct val="150000"/>
              </a:lnSpc>
            </a:pP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rành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view /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business logic . </a:t>
            </a:r>
          </a:p>
          <a:p>
            <a:pPr>
              <a:lnSpc>
                <a:spcPct val="150000"/>
              </a:lnSpc>
            </a:pP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nâng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p>
        </p:txBody>
      </p:sp>
      <p:sp>
        <p:nvSpPr>
          <p:cNvPr id="6" name="Text Placeholder 5">
            <a:extLst>
              <a:ext uri="{FF2B5EF4-FFF2-40B4-BE49-F238E27FC236}">
                <a16:creationId xmlns:a16="http://schemas.microsoft.com/office/drawing/2014/main" id="{07AAD708-9302-42F2-AEE8-75795AAD80DB}"/>
              </a:ext>
            </a:extLst>
          </p:cNvPr>
          <p:cNvSpPr>
            <a:spLocks noGrp="1"/>
          </p:cNvSpPr>
          <p:nvPr>
            <p:ph type="body" sz="quarter" idx="3"/>
          </p:nvPr>
        </p:nvSpPr>
        <p:spPr>
          <a:xfrm>
            <a:off x="5088384" y="1591015"/>
            <a:ext cx="4185618" cy="576262"/>
          </a:xfrm>
        </p:spPr>
        <p:txBody>
          <a:bodyPr/>
          <a:lstStyle/>
          <a:p>
            <a:pPr algn="ctr"/>
            <a:r>
              <a:rPr lang="en-US" dirty="0" err="1">
                <a:solidFill>
                  <a:schemeClr val="accent1">
                    <a:lumMod val="75000"/>
                  </a:schemeClr>
                </a:solidFill>
                <a:latin typeface="Arial" panose="020B0604020202020204" pitchFamily="34" charset="0"/>
                <a:cs typeface="Arial" panose="020B0604020202020204" pitchFamily="34" charset="0"/>
              </a:rPr>
              <a:t>Nh</a:t>
            </a:r>
            <a:r>
              <a:rPr lang="vi-VN" dirty="0">
                <a:solidFill>
                  <a:schemeClr val="accent1">
                    <a:lumMod val="75000"/>
                  </a:schemeClr>
                </a:solidFill>
                <a:latin typeface="Arial" panose="020B0604020202020204" pitchFamily="34" charset="0"/>
                <a:cs typeface="Arial" panose="020B0604020202020204" pitchFamily="34" charset="0"/>
              </a:rPr>
              <a:t>ư</a:t>
            </a:r>
            <a:r>
              <a:rPr lang="en-US" dirty="0" err="1">
                <a:solidFill>
                  <a:schemeClr val="accent1">
                    <a:lumMod val="75000"/>
                  </a:schemeClr>
                </a:solidFill>
                <a:latin typeface="Arial" panose="020B0604020202020204" pitchFamily="34" charset="0"/>
                <a:cs typeface="Arial" panose="020B0604020202020204" pitchFamily="34" charset="0"/>
              </a:rPr>
              <a:t>ợc</a:t>
            </a:r>
            <a:r>
              <a:rPr lang="en-US" dirty="0">
                <a:solidFill>
                  <a:schemeClr val="accent1">
                    <a:lumMod val="75000"/>
                  </a:schemeClr>
                </a:solidFill>
                <a:latin typeface="Arial" panose="020B0604020202020204" pitchFamily="34" charset="0"/>
                <a:cs typeface="Arial" panose="020B0604020202020204" pitchFamily="34" charset="0"/>
              </a:rPr>
              <a:t> </a:t>
            </a:r>
            <a:r>
              <a:rPr lang="en-US" dirty="0" err="1">
                <a:solidFill>
                  <a:schemeClr val="accent1">
                    <a:lumMod val="75000"/>
                  </a:schemeClr>
                </a:solidFill>
                <a:latin typeface="Arial" panose="020B0604020202020204" pitchFamily="34" charset="0"/>
                <a:cs typeface="Arial" panose="020B0604020202020204" pitchFamily="34" charset="0"/>
              </a:rPr>
              <a:t>điểm</a:t>
            </a:r>
            <a:r>
              <a:rPr lang="en-US" dirty="0">
                <a:solidFill>
                  <a:schemeClr val="accent1">
                    <a:lumMod val="75000"/>
                  </a:schemeClr>
                </a:solidFill>
                <a:latin typeface="Arial" panose="020B0604020202020204" pitchFamily="34" charset="0"/>
                <a:cs typeface="Arial" panose="020B0604020202020204" pitchFamily="34" charset="0"/>
              </a:rPr>
              <a:t> </a:t>
            </a:r>
          </a:p>
        </p:txBody>
      </p:sp>
      <p:sp>
        <p:nvSpPr>
          <p:cNvPr id="7" name="Content Placeholder 6">
            <a:extLst>
              <a:ext uri="{FF2B5EF4-FFF2-40B4-BE49-F238E27FC236}">
                <a16:creationId xmlns:a16="http://schemas.microsoft.com/office/drawing/2014/main" id="{4DD272DA-42F6-478C-A78B-4209CD61A1EA}"/>
              </a:ext>
            </a:extLst>
          </p:cNvPr>
          <p:cNvSpPr>
            <a:spLocks noGrp="1"/>
          </p:cNvSpPr>
          <p:nvPr>
            <p:ph sz="quarter" idx="4"/>
          </p:nvPr>
        </p:nvSpPr>
        <p:spPr>
          <a:xfrm>
            <a:off x="5088384" y="2382138"/>
            <a:ext cx="4185617" cy="3304117"/>
          </a:xfrm>
        </p:spPr>
        <p:txBody>
          <a:bodyPr>
            <a:normAutofit/>
          </a:bodyPr>
          <a:lstStyle/>
          <a:p>
            <a:pPr>
              <a:lnSpc>
                <a:spcPct val="150000"/>
              </a:lnSpc>
            </a:pPr>
            <a:r>
              <a:rPr lang="en-US" dirty="0" err="1">
                <a:latin typeface="Arial" panose="020B0604020202020204" pitchFamily="34" charset="0"/>
                <a:cs typeface="Arial" panose="020B0604020202020204" pitchFamily="34" charset="0"/>
              </a:rPr>
              <a:t>Trở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Activity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 </a:t>
            </a:r>
          </a:p>
          <a:p>
            <a:pPr>
              <a:lnSpc>
                <a:spcPct val="150000"/>
              </a:lnSpc>
            </a:pPr>
            <a:r>
              <a:rPr lang="en-US" dirty="0" err="1">
                <a:latin typeface="Arial" panose="020B0604020202020204" pitchFamily="34" charset="0"/>
                <a:cs typeface="Arial" panose="020B0604020202020204" pitchFamily="34" charset="0"/>
              </a:rPr>
              <a:t>Khó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logic code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Presenter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View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284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18B8-A348-45C3-A751-4D5C5AF159BF}"/>
              </a:ext>
            </a:extLst>
          </p:cNvPr>
          <p:cNvSpPr>
            <a:spLocks noGrp="1"/>
          </p:cNvSpPr>
          <p:nvPr>
            <p:ph type="title"/>
          </p:nvPr>
        </p:nvSpPr>
        <p:spPr/>
        <p:txBody>
          <a:bodyPr/>
          <a:lstStyle/>
          <a:p>
            <a:r>
              <a:rPr lang="en-US" dirty="0"/>
              <a:t>4. </a:t>
            </a:r>
            <a:r>
              <a:rPr lang="en-US" dirty="0" err="1"/>
              <a:t>Áp</a:t>
            </a:r>
            <a:r>
              <a:rPr lang="en-US" dirty="0"/>
              <a:t> </a:t>
            </a:r>
            <a:r>
              <a:rPr lang="en-US" dirty="0" err="1"/>
              <a:t>dụng</a:t>
            </a:r>
            <a:r>
              <a:rPr lang="en-US" dirty="0"/>
              <a:t> MVP </a:t>
            </a:r>
            <a:r>
              <a:rPr lang="en-US" dirty="0" err="1"/>
              <a:t>vào</a:t>
            </a:r>
            <a:r>
              <a:rPr lang="en-US" dirty="0"/>
              <a:t> project </a:t>
            </a:r>
          </a:p>
        </p:txBody>
      </p:sp>
      <p:sp>
        <p:nvSpPr>
          <p:cNvPr id="3" name="Content Placeholder 2">
            <a:extLst>
              <a:ext uri="{FF2B5EF4-FFF2-40B4-BE49-F238E27FC236}">
                <a16:creationId xmlns:a16="http://schemas.microsoft.com/office/drawing/2014/main" id="{53E78790-BA1D-4D1F-AF9F-C61769CBDC2E}"/>
              </a:ext>
            </a:extLst>
          </p:cNvPr>
          <p:cNvSpPr>
            <a:spLocks noGrp="1"/>
          </p:cNvSpPr>
          <p:nvPr>
            <p:ph idx="1"/>
          </p:nvPr>
        </p:nvSpPr>
        <p:spPr>
          <a:xfrm>
            <a:off x="677334" y="1367161"/>
            <a:ext cx="8596668" cy="4674201"/>
          </a:xfrm>
        </p:spPr>
        <p:txBody>
          <a:bodyPr/>
          <a:lstStyle/>
          <a:p>
            <a:endParaRPr lang="en-US" dirty="0"/>
          </a:p>
        </p:txBody>
      </p:sp>
    </p:spTree>
    <p:extLst>
      <p:ext uri="{BB962C8B-B14F-4D97-AF65-F5344CB8AC3E}">
        <p14:creationId xmlns:p14="http://schemas.microsoft.com/office/powerpoint/2010/main" val="19677356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TotalTime>
  <Words>364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Mô hình MVP</vt:lpstr>
      <vt:lpstr>1.MVP là gì  ?</vt:lpstr>
      <vt:lpstr>2.Cấu trúc của MVP ? </vt:lpstr>
      <vt:lpstr>Presenter</vt:lpstr>
      <vt:lpstr>3. Ưu điểm và nhược điểm của MVP ?</vt:lpstr>
      <vt:lpstr>4. Áp dụng MVP vào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MVP</dc:title>
  <dc:creator>DELL</dc:creator>
  <cp:lastModifiedBy>DELL</cp:lastModifiedBy>
  <cp:revision>11</cp:revision>
  <dcterms:created xsi:type="dcterms:W3CDTF">2018-01-14T08:39:39Z</dcterms:created>
  <dcterms:modified xsi:type="dcterms:W3CDTF">2018-01-15T00:56:02Z</dcterms:modified>
</cp:coreProperties>
</file>