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7"/>
  </p:notesMasterIdLst>
  <p:sldIdLst>
    <p:sldId id="256" r:id="rId2"/>
    <p:sldId id="788" r:id="rId3"/>
    <p:sldId id="790" r:id="rId4"/>
    <p:sldId id="300" r:id="rId5"/>
    <p:sldId id="752" r:id="rId6"/>
    <p:sldId id="261" r:id="rId7"/>
    <p:sldId id="262" r:id="rId8"/>
    <p:sldId id="264" r:id="rId9"/>
    <p:sldId id="761" r:id="rId10"/>
    <p:sldId id="796" r:id="rId11"/>
    <p:sldId id="305" r:id="rId12"/>
    <p:sldId id="762" r:id="rId13"/>
    <p:sldId id="763" r:id="rId14"/>
    <p:sldId id="764" r:id="rId15"/>
    <p:sldId id="765" r:id="rId16"/>
    <p:sldId id="766" r:id="rId17"/>
    <p:sldId id="767" r:id="rId18"/>
    <p:sldId id="795" r:id="rId19"/>
    <p:sldId id="309" r:id="rId20"/>
    <p:sldId id="310" r:id="rId21"/>
    <p:sldId id="311" r:id="rId22"/>
    <p:sldId id="313" r:id="rId23"/>
    <p:sldId id="312" r:id="rId24"/>
    <p:sldId id="314" r:id="rId25"/>
    <p:sldId id="79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2237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C6E4E0-E0A4-4F6A-BEBC-B72793045C6A}" v="821" dt="2023-08-27T14:39:27.3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96" d="100"/>
          <a:sy n="96" d="100"/>
        </p:scale>
        <p:origin x="354" y="96"/>
      </p:cViewPr>
      <p:guideLst>
        <p:guide orient="horz" pos="2160"/>
        <p:guide pos="3840"/>
      </p:guideLst>
    </p:cSldViewPr>
  </p:slideViewPr>
  <p:outlineViewPr>
    <p:cViewPr>
      <p:scale>
        <a:sx n="33" d="100"/>
        <a:sy n="33" d="100"/>
      </p:scale>
      <p:origin x="0" y="-1224"/>
    </p:cViewPr>
  </p:outlin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907B0-D9C8-416B-BDCF-4E14C3C3E881}" type="datetimeFigureOut">
              <a:rPr lang="en-GB" smtClean="0"/>
              <a:t>21/04/2025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1FD052-11B7-4330-B4A3-B4F8FDFF96F7}" type="slidenum">
              <a:rPr lang="en-GB" smtClean="0"/>
              <a:t>‹#›</a:t>
            </a:fld>
            <a:endParaRPr lang="en-GB"/>
          </a:p>
        </p:txBody>
      </p:sp>
    </p:spTree>
    <p:extLst>
      <p:ext uri="{BB962C8B-B14F-4D97-AF65-F5344CB8AC3E}">
        <p14:creationId xmlns:p14="http://schemas.microsoft.com/office/powerpoint/2010/main" val="380544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lab301somay@phenikaa-uni.edu.vn</a:t>
            </a:r>
          </a:p>
          <a:p>
            <a:r>
              <a:rPr lang="en-US" dirty="0"/>
              <a:t>123456a@</a:t>
            </a:r>
          </a:p>
        </p:txBody>
      </p:sp>
      <p:sp>
        <p:nvSpPr>
          <p:cNvPr id="4" name="Slide Number Placeholder 3"/>
          <p:cNvSpPr>
            <a:spLocks noGrp="1"/>
          </p:cNvSpPr>
          <p:nvPr>
            <p:ph type="sldNum" sz="quarter" idx="5"/>
          </p:nvPr>
        </p:nvSpPr>
        <p:spPr/>
        <p:txBody>
          <a:bodyPr/>
          <a:lstStyle/>
          <a:p>
            <a:fld id="{CD57B70E-2E6A-441E-B4A7-98151BD06A6C}" type="slidenum">
              <a:rPr lang="en-US" smtClean="0"/>
              <a:t>8</a:t>
            </a:fld>
            <a:endParaRPr lang="en-US"/>
          </a:p>
        </p:txBody>
      </p:sp>
    </p:spTree>
    <p:extLst>
      <p:ext uri="{BB962C8B-B14F-4D97-AF65-F5344CB8AC3E}">
        <p14:creationId xmlns:p14="http://schemas.microsoft.com/office/powerpoint/2010/main" val="480205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1FD052-11B7-4330-B4A3-B4F8FDFF96F7}" type="slidenum">
              <a:rPr lang="en-GB" smtClean="0"/>
              <a:t>16</a:t>
            </a:fld>
            <a:endParaRPr lang="en-GB"/>
          </a:p>
        </p:txBody>
      </p:sp>
    </p:spTree>
    <p:extLst>
      <p:ext uri="{BB962C8B-B14F-4D97-AF65-F5344CB8AC3E}">
        <p14:creationId xmlns:p14="http://schemas.microsoft.com/office/powerpoint/2010/main" val="2842883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A7EFF-B2E4-F594-A27A-23AC1EB6C4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D3357E-5C58-6911-C993-FCFA7EE108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7C189C-5FB4-7734-DD06-E296088FBE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9D90C4-A198-29F0-1D66-E93285F7A4AE}"/>
              </a:ext>
            </a:extLst>
          </p:cNvPr>
          <p:cNvSpPr>
            <a:spLocks noGrp="1"/>
          </p:cNvSpPr>
          <p:nvPr>
            <p:ph type="sldNum" sz="quarter" idx="5"/>
          </p:nvPr>
        </p:nvSpPr>
        <p:spPr/>
        <p:txBody>
          <a:bodyPr/>
          <a:lstStyle/>
          <a:p>
            <a:fld id="{DB1FD052-11B7-4330-B4A3-B4F8FDFF96F7}" type="slidenum">
              <a:rPr lang="en-GB" smtClean="0"/>
              <a:t>18</a:t>
            </a:fld>
            <a:endParaRPr lang="en-GB"/>
          </a:p>
        </p:txBody>
      </p:sp>
    </p:spTree>
    <p:extLst>
      <p:ext uri="{BB962C8B-B14F-4D97-AF65-F5344CB8AC3E}">
        <p14:creationId xmlns:p14="http://schemas.microsoft.com/office/powerpoint/2010/main" val="2241239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3.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85026" y="6353004"/>
            <a:ext cx="2743200" cy="365125"/>
          </a:xfrm>
        </p:spPr>
        <p:txBody>
          <a:bodyPr/>
          <a:lstStyle/>
          <a:p>
            <a:fld id="{42C174B0-7D0D-44DB-A84B-D6CDB5C32EA8}" type="datetime1">
              <a:rPr lang="en-US" smtClean="0"/>
              <a:t>21/4/2025</a:t>
            </a:fld>
            <a:endParaRPr lang="en-US" dirty="0"/>
          </a:p>
        </p:txBody>
      </p:sp>
      <p:sp>
        <p:nvSpPr>
          <p:cNvPr id="5" name="Footer Placeholder 4"/>
          <p:cNvSpPr>
            <a:spLocks noGrp="1"/>
          </p:cNvSpPr>
          <p:nvPr>
            <p:ph type="ftr" sz="quarter" idx="11"/>
          </p:nvPr>
        </p:nvSpPr>
        <p:spPr>
          <a:xfrm>
            <a:off x="4140198" y="6356350"/>
            <a:ext cx="4114800" cy="365125"/>
          </a:xfrm>
        </p:spPr>
        <p:txBody>
          <a:bodyPr/>
          <a:lstStyle/>
          <a:p>
            <a:endParaRPr lang="en-US"/>
          </a:p>
        </p:txBody>
      </p:sp>
      <p:sp>
        <p:nvSpPr>
          <p:cNvPr id="6" name="Slide Number Placeholder 5"/>
          <p:cNvSpPr>
            <a:spLocks noGrp="1"/>
          </p:cNvSpPr>
          <p:nvPr>
            <p:ph type="sldNum" sz="quarter" idx="12"/>
          </p:nvPr>
        </p:nvSpPr>
        <p:spPr>
          <a:xfrm>
            <a:off x="8828310" y="6356350"/>
            <a:ext cx="2743200" cy="365125"/>
          </a:xfrm>
        </p:spPr>
        <p:txBody>
          <a:bodyPr/>
          <a:lstStyle/>
          <a:p>
            <a:fld id="{086B6608-6F69-448F-99DC-C9E613BFB696}" type="slidenum">
              <a:rPr lang="en-US" smtClean="0"/>
              <a:t>‹#›</a:t>
            </a:fld>
            <a:endParaRPr lang="en-US"/>
          </a:p>
        </p:txBody>
      </p:sp>
      <p:sp>
        <p:nvSpPr>
          <p:cNvPr id="2" name="Rectangle 1"/>
          <p:cNvSpPr/>
          <p:nvPr userDrawn="1"/>
        </p:nvSpPr>
        <p:spPr>
          <a:xfrm>
            <a:off x="0" y="0"/>
            <a:ext cx="12192000" cy="6486525"/>
          </a:xfrm>
          <a:prstGeom prst="rect">
            <a:avLst/>
          </a:prstGeom>
          <a:solidFill>
            <a:srgbClr val="2237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ctrTitle" hasCustomPrompt="1"/>
          </p:nvPr>
        </p:nvSpPr>
        <p:spPr>
          <a:xfrm>
            <a:off x="785026" y="2676083"/>
            <a:ext cx="10583741" cy="997492"/>
          </a:xfrm>
          <a:prstGeom prst="rect">
            <a:avLst/>
          </a:prstGeom>
        </p:spPr>
        <p:txBody>
          <a:bodyPr anchor="b">
            <a:normAutofit/>
          </a:bodyPr>
          <a:lstStyle>
            <a:lvl1pPr algn="ctr">
              <a:defRPr sz="4800" b="1" baseline="0">
                <a:solidFill>
                  <a:schemeClr val="bg1"/>
                </a:solidFill>
                <a:latin typeface="Arial" panose="020B0604020202020204" pitchFamily="34" charset="0"/>
                <a:cs typeface="Arial" panose="020B0604020202020204" pitchFamily="34" charset="0"/>
              </a:defRPr>
            </a:lvl1pPr>
          </a:lstStyle>
          <a:p>
            <a:r>
              <a:rPr lang="en-US" dirty="0"/>
              <a:t>CHỦ ĐỀ</a:t>
            </a:r>
          </a:p>
        </p:txBody>
      </p:sp>
      <p:sp>
        <p:nvSpPr>
          <p:cNvPr id="10" name="Subtitle 2"/>
          <p:cNvSpPr>
            <a:spLocks noGrp="1"/>
          </p:cNvSpPr>
          <p:nvPr>
            <p:ph type="subTitle" idx="1" hasCustomPrompt="1"/>
          </p:nvPr>
        </p:nvSpPr>
        <p:spPr>
          <a:xfrm>
            <a:off x="785025" y="4249066"/>
            <a:ext cx="10583741" cy="384905"/>
          </a:xfrm>
          <a:prstGeom prst="rect">
            <a:avLst/>
          </a:prstGeom>
        </p:spPr>
        <p:txBody>
          <a:bodyPr>
            <a:noAutofit/>
          </a:bodyPr>
          <a:lstStyle>
            <a:lvl1pPr marL="0" indent="0" algn="ctr">
              <a:buNone/>
              <a:defRPr sz="2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Nội</a:t>
            </a:r>
            <a:r>
              <a:rPr lang="en-US" dirty="0"/>
              <a:t> dung</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2887" y="371475"/>
            <a:ext cx="6766226" cy="1393961"/>
          </a:xfrm>
          <a:prstGeom prst="rect">
            <a:avLst/>
          </a:prstGeom>
        </p:spPr>
      </p:pic>
    </p:spTree>
    <p:extLst>
      <p:ext uri="{BB962C8B-B14F-4D97-AF65-F5344CB8AC3E}">
        <p14:creationId xmlns:p14="http://schemas.microsoft.com/office/powerpoint/2010/main" val="148951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63685" y="2846231"/>
            <a:ext cx="4417452" cy="1460428"/>
          </a:xfrm>
          <a:prstGeom prst="rect">
            <a:avLst/>
          </a:prstGeom>
        </p:spPr>
        <p:txBody>
          <a:bodyPr anchor="b">
            <a:normAutofit/>
          </a:bodyPr>
          <a:lstStyle>
            <a:lvl1pPr algn="r">
              <a:defRPr sz="5600" b="1" baseline="0">
                <a:solidFill>
                  <a:srgbClr val="223771"/>
                </a:solidFill>
                <a:latin typeface="Arial" panose="020B0604020202020204" pitchFamily="34" charset="0"/>
                <a:cs typeface="Arial" panose="020B0604020202020204" pitchFamily="34" charset="0"/>
              </a:defRPr>
            </a:lvl1pPr>
          </a:lstStyle>
          <a:p>
            <a:r>
              <a:rPr lang="en-US" dirty="0"/>
              <a:t>CHỦ ĐỀ</a:t>
            </a:r>
          </a:p>
        </p:txBody>
      </p:sp>
      <p:sp>
        <p:nvSpPr>
          <p:cNvPr id="3" name="Subtitle 2"/>
          <p:cNvSpPr>
            <a:spLocks noGrp="1"/>
          </p:cNvSpPr>
          <p:nvPr>
            <p:ph type="subTitle" idx="1" hasCustomPrompt="1"/>
          </p:nvPr>
        </p:nvSpPr>
        <p:spPr>
          <a:xfrm>
            <a:off x="7263685" y="4429523"/>
            <a:ext cx="4417452" cy="750072"/>
          </a:xfrm>
          <a:prstGeom prst="rect">
            <a:avLst/>
          </a:prstGeom>
        </p:spPr>
        <p:txBody>
          <a:bodyPr/>
          <a:lstStyle>
            <a:lvl1pPr marL="0" indent="0" algn="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Nội</a:t>
            </a:r>
            <a:r>
              <a:rPr lang="en-US" dirty="0"/>
              <a:t> dung</a:t>
            </a:r>
          </a:p>
        </p:txBody>
      </p:sp>
      <p:sp>
        <p:nvSpPr>
          <p:cNvPr id="4" name="Date Placeholder 3"/>
          <p:cNvSpPr>
            <a:spLocks noGrp="1"/>
          </p:cNvSpPr>
          <p:nvPr>
            <p:ph type="dt" sz="half" idx="10"/>
          </p:nvPr>
        </p:nvSpPr>
        <p:spPr/>
        <p:txBody>
          <a:bodyPr/>
          <a:lstStyle/>
          <a:p>
            <a:fld id="{CF2EBABF-F48C-440A-9C14-2F6DCEC4CEDD}" type="datetime1">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1" name="Content Placeholder 2"/>
          <p:cNvSpPr>
            <a:spLocks noGrp="1"/>
          </p:cNvSpPr>
          <p:nvPr>
            <p:ph idx="13" hasCustomPrompt="1"/>
          </p:nvPr>
        </p:nvSpPr>
        <p:spPr>
          <a:xfrm>
            <a:off x="1" y="862149"/>
            <a:ext cx="7096258" cy="5631943"/>
          </a:xfrm>
          <a:prstGeom prst="rect">
            <a:avLst/>
          </a:prstGeom>
        </p:spPr>
        <p:txBody>
          <a:bodyPr/>
          <a:lstStyle>
            <a:lvl1pPr marL="0" indent="0">
              <a:buNone/>
              <a:defRPr baseline="0"/>
            </a:lvl1pPr>
          </a:lstStyle>
          <a:p>
            <a:pPr lvl="0"/>
            <a:r>
              <a:rPr lang="en-US" dirty="0" err="1"/>
              <a:t>Hình</a:t>
            </a:r>
            <a:r>
              <a:rPr lang="en-US" dirty="0"/>
              <a:t> </a:t>
            </a:r>
            <a:r>
              <a:rPr lang="en-US" dirty="0" err="1"/>
              <a:t>ảnh</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759241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997A12-A615-41DC-A3A0-D16FEBCD9D0E}" type="datetime1">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1" name="Title 1"/>
          <p:cNvSpPr txBox="1">
            <a:spLocks/>
          </p:cNvSpPr>
          <p:nvPr userDrawn="1"/>
        </p:nvSpPr>
        <p:spPr>
          <a:xfrm>
            <a:off x="324528" y="227160"/>
            <a:ext cx="8061101" cy="553289"/>
          </a:xfrm>
          <a:prstGeom prst="rect">
            <a:avLst/>
          </a:prstGeom>
        </p:spPr>
        <p:txBody>
          <a:bodyPr>
            <a:normAutofit/>
          </a:bodyPr>
          <a:lstStyle>
            <a:lvl1pPr algn="l" defTabSz="914400" rtl="0" eaLnBrk="1" latinLnBrk="0" hangingPunct="1">
              <a:lnSpc>
                <a:spcPct val="90000"/>
              </a:lnSpc>
              <a:spcBef>
                <a:spcPct val="0"/>
              </a:spcBef>
              <a:buNone/>
              <a:defRPr sz="3000" b="1" kern="1200" baseline="0">
                <a:solidFill>
                  <a:srgbClr val="223771"/>
                </a:solidFill>
                <a:latin typeface="Arial" panose="020B0604020202020204" pitchFamily="34" charset="0"/>
                <a:ea typeface="+mj-ea"/>
                <a:cs typeface="Arial" panose="020B0604020202020204" pitchFamily="34" charset="0"/>
              </a:defRPr>
            </a:lvl1pPr>
          </a:lstStyle>
          <a:p>
            <a:r>
              <a:rPr lang="en-US"/>
              <a:t>CHỦ ĐỀ</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2228636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1899" y="351789"/>
            <a:ext cx="8061101" cy="922762"/>
          </a:xfrm>
          <a:prstGeom prst="rect">
            <a:avLst/>
          </a:prstGeom>
        </p:spPr>
        <p:txBody>
          <a:bodyPr>
            <a:normAutofit/>
          </a:bodyPr>
          <a:lstStyle>
            <a:lvl1pPr>
              <a:defRPr sz="3000" b="1">
                <a:solidFill>
                  <a:srgbClr val="223771"/>
                </a:solidFill>
              </a:defRPr>
            </a:lvl1pPr>
          </a:lstStyle>
          <a:p>
            <a:r>
              <a:rPr lang="en-US" dirty="0" err="1"/>
              <a:t>Chủ</a:t>
            </a:r>
            <a:r>
              <a:rPr lang="en-US" dirty="0"/>
              <a:t> </a:t>
            </a:r>
            <a:r>
              <a:rPr lang="en-US" dirty="0" err="1"/>
              <a:t>đề</a:t>
            </a:r>
            <a:endParaRPr lang="en-US" dirty="0"/>
          </a:p>
        </p:txBody>
      </p:sp>
      <p:sp>
        <p:nvSpPr>
          <p:cNvPr id="3" name="Content Placeholder 2"/>
          <p:cNvSpPr>
            <a:spLocks noGrp="1"/>
          </p:cNvSpPr>
          <p:nvPr>
            <p:ph sz="half" idx="1"/>
          </p:nvPr>
        </p:nvSpPr>
        <p:spPr>
          <a:xfrm>
            <a:off x="701899" y="1639781"/>
            <a:ext cx="3336702"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1710" y="1639781"/>
            <a:ext cx="3331872"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E619AA-E9D0-40EF-A39C-ECD1BBA8CA0A}" type="datetime1">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B6608-6F69-448F-99DC-C9E613BFB696}" type="slidenum">
              <a:rPr lang="en-US" smtClean="0"/>
              <a:t>‹#›</a:t>
            </a:fld>
            <a:endParaRPr lang="en-US"/>
          </a:p>
        </p:txBody>
      </p:sp>
      <p:sp>
        <p:nvSpPr>
          <p:cNvPr id="9" name="Content Placeholder 3"/>
          <p:cNvSpPr>
            <a:spLocks noGrp="1"/>
          </p:cNvSpPr>
          <p:nvPr>
            <p:ph sz="half" idx="13"/>
          </p:nvPr>
        </p:nvSpPr>
        <p:spPr>
          <a:xfrm>
            <a:off x="8426539" y="1639781"/>
            <a:ext cx="3331872"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3351180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4A5C532-EF49-426E-AFF1-B66264A891E1}" type="datetime1">
              <a:rPr lang="en-US" smtClean="0"/>
              <a:t>21/4/2025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B6608-6F69-448F-99DC-C9E613BFB696}"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692" y="90029"/>
            <a:ext cx="2539035" cy="511333"/>
          </a:xfrm>
          <a:prstGeom prst="rect">
            <a:avLst/>
          </a:prstGeom>
        </p:spPr>
      </p:pic>
    </p:spTree>
    <p:extLst>
      <p:ext uri="{BB962C8B-B14F-4D97-AF65-F5344CB8AC3E}">
        <p14:creationId xmlns:p14="http://schemas.microsoft.com/office/powerpoint/2010/main" val="4174502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372D8-21FA-462B-8A27-5BCAD0355DDA}" type="datetime1">
              <a:rPr lang="en-US" smtClean="0"/>
              <a:t>21/4/2025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B6608-6F69-448F-99DC-C9E613BFB696}"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329356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BB5BFB-DD08-44D1-9D61-B4D3F7952392}" type="datetime1">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692" y="90029"/>
            <a:ext cx="2539035" cy="511333"/>
          </a:xfrm>
          <a:prstGeom prst="rect">
            <a:avLst/>
          </a:prstGeom>
        </p:spPr>
      </p:pic>
    </p:spTree>
    <p:extLst>
      <p:ext uri="{BB962C8B-B14F-4D97-AF65-F5344CB8AC3E}">
        <p14:creationId xmlns:p14="http://schemas.microsoft.com/office/powerpoint/2010/main" val="3858793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3 Headers, and 3 Text Columns">
    <p:bg>
      <p:bgPr>
        <a:solidFill>
          <a:schemeClr val="bg1"/>
        </a:solidFill>
        <a:effectLst/>
      </p:bgPr>
    </p:bg>
    <p:spTree>
      <p:nvGrpSpPr>
        <p:cNvPr id="1" name=""/>
        <p:cNvGrpSpPr/>
        <p:nvPr/>
      </p:nvGrpSpPr>
      <p:grpSpPr>
        <a:xfrm>
          <a:off x="0" y="0"/>
          <a:ext cx="0" cy="0"/>
          <a:chOff x="0" y="0"/>
          <a:chExt cx="0" cy="0"/>
        </a:xfrm>
      </p:grpSpPr>
      <p:sp>
        <p:nvSpPr>
          <p:cNvPr id="6" name="Copyright">
            <a:extLst>
              <a:ext uri="{FF2B5EF4-FFF2-40B4-BE49-F238E27FC236}">
                <a16:creationId xmlns:a16="http://schemas.microsoft.com/office/drawing/2014/main" id="{B2860AF7-2188-43EF-8A31-A9170F25AF65}"/>
              </a:ext>
            </a:extLst>
          </p:cNvPr>
          <p:cNvSpPr txBox="1"/>
          <p:nvPr/>
        </p:nvSpPr>
        <p:spPr>
          <a:xfrm>
            <a:off x="3769081" y="6568818"/>
            <a:ext cx="4653838" cy="261610"/>
          </a:xfrm>
          <a:prstGeom prst="rect">
            <a:avLst/>
          </a:prstGeom>
          <a:noFill/>
        </p:spPr>
        <p:txBody>
          <a:bodyPr wrap="none" rtlCol="0">
            <a:spAutoFit/>
          </a:bodyPr>
          <a:lstStyle/>
          <a:p>
            <a:r>
              <a:rPr lang="en-US" sz="1100" kern="1200" dirty="0">
                <a:solidFill>
                  <a:schemeClr val="tx2"/>
                </a:solidFill>
                <a:effectLst/>
                <a:latin typeface="+mn-lt"/>
                <a:ea typeface="+mn-ea"/>
                <a:cs typeface="+mn-cs"/>
              </a:rPr>
              <a:t>© 2022, Amazon Web Services, Inc. or its affiliates. All rights reserved.</a:t>
            </a:r>
          </a:p>
        </p:txBody>
      </p:sp>
      <p:sp>
        <p:nvSpPr>
          <p:cNvPr id="10" name="Slide Number">
            <a:extLst>
              <a:ext uri="{FF2B5EF4-FFF2-40B4-BE49-F238E27FC236}">
                <a16:creationId xmlns:a16="http://schemas.microsoft.com/office/drawing/2014/main" id="{BEFA658F-CEEA-4659-B30B-B79DCDF1C713}"/>
              </a:ext>
            </a:extLst>
          </p:cNvPr>
          <p:cNvSpPr>
            <a:spLocks noGrp="1" noSelect="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hasCustomPrompt="1"/>
          </p:nvPr>
        </p:nvSpPr>
        <p:spPr>
          <a:xfrm>
            <a:off x="365760" y="301752"/>
            <a:ext cx="11569209" cy="731318"/>
          </a:xfrm>
        </p:spPr>
        <p:txBody>
          <a:bodyPr/>
          <a:lstStyle>
            <a:lvl1pPr>
              <a:lnSpc>
                <a:spcPct val="100000"/>
              </a:lnSpc>
              <a:defRPr/>
            </a:lvl1pPr>
          </a:lstStyle>
          <a:p>
            <a:r>
              <a:rPr lang="en-US" dirty="0"/>
              <a:t>Title and 3 header and text columns</a:t>
            </a:r>
          </a:p>
        </p:txBody>
      </p:sp>
      <p:sp>
        <p:nvSpPr>
          <p:cNvPr id="3" name="Content Header Left">
            <a:extLst>
              <a:ext uri="{FF2B5EF4-FFF2-40B4-BE49-F238E27FC236}">
                <a16:creationId xmlns:a16="http://schemas.microsoft.com/office/drawing/2014/main" id="{CEBB69C5-28A4-4F99-A9FE-572F9D53CF4E}"/>
              </a:ext>
            </a:extLst>
          </p:cNvPr>
          <p:cNvSpPr>
            <a:spLocks noGrp="1"/>
          </p:cNvSpPr>
          <p:nvPr>
            <p:ph type="subTitle" idx="4" hasCustomPrompt="1"/>
          </p:nvPr>
        </p:nvSpPr>
        <p:spPr>
          <a:xfrm>
            <a:off x="36576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7" name="Content Left">
            <a:extLst>
              <a:ext uri="{FF2B5EF4-FFF2-40B4-BE49-F238E27FC236}">
                <a16:creationId xmlns:a16="http://schemas.microsoft.com/office/drawing/2014/main" id="{5ACBD598-6775-4223-B2AB-B169A112E3FF}"/>
              </a:ext>
            </a:extLst>
          </p:cNvPr>
          <p:cNvSpPr>
            <a:spLocks noGrp="1"/>
          </p:cNvSpPr>
          <p:nvPr>
            <p:ph type="body" idx="1" hasCustomPrompt="1"/>
          </p:nvPr>
        </p:nvSpPr>
        <p:spPr>
          <a:xfrm>
            <a:off x="365760" y="1591056"/>
            <a:ext cx="3749040" cy="4843688"/>
          </a:xfrm>
        </p:spPr>
        <p:txBody>
          <a:bodyPr>
            <a:noAutofit/>
          </a:bodyPr>
          <a:lstStyle>
            <a:lvl1pPr>
              <a:lnSpc>
                <a:spcPct val="100000"/>
              </a:lnSpc>
              <a:spcAft>
                <a:spcPts val="0"/>
              </a:spcAft>
              <a:defRPr sz="2800">
                <a:solidFill>
                  <a:schemeClr val="tx2"/>
                </a:solidFill>
              </a:defRPr>
            </a:lvl1pPr>
            <a:lvl2pPr marL="461963" indent="-228600">
              <a:lnSpc>
                <a:spcPct val="100000"/>
              </a:lnSpc>
              <a:spcAft>
                <a:spcPts val="0"/>
              </a:spcAft>
              <a:defRPr sz="2400">
                <a:solidFill>
                  <a:schemeClr val="tx2"/>
                </a:solidFill>
              </a:defRPr>
            </a:lvl2pPr>
            <a:lvl3pPr marL="684213" indent="-228600">
              <a:lnSpc>
                <a:spcPct val="100000"/>
              </a:lnSpc>
              <a:spcAft>
                <a:spcPts val="0"/>
              </a:spcAft>
              <a:defRPr sz="2000">
                <a:solidFill>
                  <a:schemeClr val="tx2"/>
                </a:solidFill>
              </a:defRPr>
            </a:lvl3pPr>
            <a:lvl4pPr marL="914400" indent="-228600">
              <a:lnSpc>
                <a:spcPct val="100000"/>
              </a:lnSpc>
              <a:spcAft>
                <a:spcPts val="0"/>
              </a:spcAft>
              <a:defRPr sz="1800">
                <a:solidFill>
                  <a:schemeClr val="tx2"/>
                </a:solidFill>
              </a:defRPr>
            </a:lvl4pPr>
            <a:lvl5pPr marL="1144588" indent="-228600">
              <a:lnSpc>
                <a:spcPct val="100000"/>
              </a:lnSpc>
              <a:spcAft>
                <a:spcPts val="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Header Middle">
            <a:extLst>
              <a:ext uri="{FF2B5EF4-FFF2-40B4-BE49-F238E27FC236}">
                <a16:creationId xmlns:a16="http://schemas.microsoft.com/office/drawing/2014/main" id="{04C41CFA-9BF9-474A-89A9-E22790A538E2}"/>
              </a:ext>
            </a:extLst>
          </p:cNvPr>
          <p:cNvSpPr>
            <a:spLocks noGrp="1"/>
          </p:cNvSpPr>
          <p:nvPr>
            <p:ph type="subTitle" idx="5" hasCustomPrompt="1"/>
          </p:nvPr>
        </p:nvSpPr>
        <p:spPr>
          <a:xfrm>
            <a:off x="4253455"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8" name="Content Middle">
            <a:extLst>
              <a:ext uri="{FF2B5EF4-FFF2-40B4-BE49-F238E27FC236}">
                <a16:creationId xmlns:a16="http://schemas.microsoft.com/office/drawing/2014/main" id="{7F5B85B9-BABC-44F6-B2AE-99F02670D702}"/>
              </a:ext>
            </a:extLst>
          </p:cNvPr>
          <p:cNvSpPr>
            <a:spLocks noGrp="1"/>
          </p:cNvSpPr>
          <p:nvPr>
            <p:ph type="body" idx="2" hasCustomPrompt="1"/>
          </p:nvPr>
        </p:nvSpPr>
        <p:spPr>
          <a:xfrm>
            <a:off x="4253455" y="1591056"/>
            <a:ext cx="3749040" cy="4843688"/>
          </a:xfrm>
        </p:spPr>
        <p:txBody>
          <a:bodyPr>
            <a:noAutofit/>
          </a:bodyPr>
          <a:lstStyle>
            <a:lvl1pPr>
              <a:lnSpc>
                <a:spcPct val="100000"/>
              </a:lnSpc>
              <a:spcAft>
                <a:spcPts val="0"/>
              </a:spcAft>
              <a:defRPr sz="2800">
                <a:solidFill>
                  <a:schemeClr val="tx2"/>
                </a:solidFill>
              </a:defRPr>
            </a:lvl1pPr>
            <a:lvl2pPr marL="461963" indent="-228600">
              <a:lnSpc>
                <a:spcPct val="100000"/>
              </a:lnSpc>
              <a:spcAft>
                <a:spcPts val="0"/>
              </a:spcAft>
              <a:defRPr sz="2400">
                <a:solidFill>
                  <a:schemeClr val="tx2"/>
                </a:solidFill>
              </a:defRPr>
            </a:lvl2pPr>
            <a:lvl3pPr marL="684213" indent="-228600">
              <a:lnSpc>
                <a:spcPct val="100000"/>
              </a:lnSpc>
              <a:spcAft>
                <a:spcPts val="0"/>
              </a:spcAft>
              <a:defRPr sz="2000">
                <a:solidFill>
                  <a:schemeClr val="tx2"/>
                </a:solidFill>
              </a:defRPr>
            </a:lvl3pPr>
            <a:lvl4pPr marL="914400" indent="-228600">
              <a:lnSpc>
                <a:spcPct val="100000"/>
              </a:lnSpc>
              <a:spcAft>
                <a:spcPts val="0"/>
              </a:spcAft>
              <a:defRPr sz="1800">
                <a:solidFill>
                  <a:schemeClr val="tx2"/>
                </a:solidFill>
              </a:defRPr>
            </a:lvl4pPr>
            <a:lvl5pPr marL="1144588" indent="-228600">
              <a:lnSpc>
                <a:spcPct val="100000"/>
              </a:lnSpc>
              <a:spcAft>
                <a:spcPts val="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Header Right">
            <a:extLst>
              <a:ext uri="{FF2B5EF4-FFF2-40B4-BE49-F238E27FC236}">
                <a16:creationId xmlns:a16="http://schemas.microsoft.com/office/drawing/2014/main" id="{B3EBECE3-35F9-4AF4-A8A7-FD546C7C32D6}"/>
              </a:ext>
            </a:extLst>
          </p:cNvPr>
          <p:cNvSpPr>
            <a:spLocks noGrp="1"/>
          </p:cNvSpPr>
          <p:nvPr>
            <p:ph type="subTitle" idx="6" hasCustomPrompt="1"/>
          </p:nvPr>
        </p:nvSpPr>
        <p:spPr>
          <a:xfrm>
            <a:off x="8141150" y="1051560"/>
            <a:ext cx="3749040" cy="440329"/>
          </a:xfrm>
          <a:solidFill>
            <a:schemeClr val="accent1"/>
          </a:solidFill>
          <a:ln>
            <a:solidFill>
              <a:schemeClr val="accent1"/>
            </a:solid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9" name="Content Right">
            <a:extLst>
              <a:ext uri="{FF2B5EF4-FFF2-40B4-BE49-F238E27FC236}">
                <a16:creationId xmlns:a16="http://schemas.microsoft.com/office/drawing/2014/main" id="{92466994-EA21-45EA-9DC6-3C179254B3A8}"/>
              </a:ext>
            </a:extLst>
          </p:cNvPr>
          <p:cNvSpPr>
            <a:spLocks noGrp="1"/>
          </p:cNvSpPr>
          <p:nvPr>
            <p:ph type="body" idx="3" hasCustomPrompt="1"/>
          </p:nvPr>
        </p:nvSpPr>
        <p:spPr>
          <a:xfrm>
            <a:off x="8141150" y="1591056"/>
            <a:ext cx="3749040" cy="4843688"/>
          </a:xfrm>
        </p:spPr>
        <p:txBody>
          <a:bodyPr>
            <a:noAutofit/>
          </a:bodyPr>
          <a:lstStyle>
            <a:lvl1pPr>
              <a:lnSpc>
                <a:spcPct val="100000"/>
              </a:lnSpc>
              <a:spcAft>
                <a:spcPts val="0"/>
              </a:spcAft>
              <a:defRPr sz="2800">
                <a:solidFill>
                  <a:schemeClr val="tx2"/>
                </a:solidFill>
              </a:defRPr>
            </a:lvl1pPr>
            <a:lvl2pPr marL="461963" indent="-228600">
              <a:lnSpc>
                <a:spcPct val="100000"/>
              </a:lnSpc>
              <a:spcAft>
                <a:spcPts val="0"/>
              </a:spcAft>
              <a:defRPr sz="2400">
                <a:solidFill>
                  <a:schemeClr val="tx2"/>
                </a:solidFill>
              </a:defRPr>
            </a:lvl2pPr>
            <a:lvl3pPr marL="684213" indent="-228600">
              <a:lnSpc>
                <a:spcPct val="100000"/>
              </a:lnSpc>
              <a:spcAft>
                <a:spcPts val="0"/>
              </a:spcAft>
              <a:defRPr sz="2000">
                <a:solidFill>
                  <a:schemeClr val="tx2"/>
                </a:solidFill>
              </a:defRPr>
            </a:lvl3pPr>
            <a:lvl4pPr marL="914400" indent="-228600">
              <a:lnSpc>
                <a:spcPct val="100000"/>
              </a:lnSpc>
              <a:spcAft>
                <a:spcPts val="0"/>
              </a:spcAft>
              <a:defRPr sz="1800">
                <a:solidFill>
                  <a:schemeClr val="tx2"/>
                </a:solidFill>
              </a:defRPr>
            </a:lvl4pPr>
            <a:lvl5pPr marL="1144588" indent="-228600">
              <a:lnSpc>
                <a:spcPct val="100000"/>
              </a:lnSpc>
              <a:spcAft>
                <a:spcPts val="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71235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6463AA-3495-4A92-830A-69A0563E0D0D}" type="datetime1">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2"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
        <p:nvSpPr>
          <p:cNvPr id="2" name="Rectangle 1">
            <a:extLst>
              <a:ext uri="{FF2B5EF4-FFF2-40B4-BE49-F238E27FC236}">
                <a16:creationId xmlns:a16="http://schemas.microsoft.com/office/drawing/2014/main" id="{AE958969-2592-6EF1-F7FF-F2400AC68CFA}"/>
              </a:ext>
            </a:extLst>
          </p:cNvPr>
          <p:cNvSpPr/>
          <p:nvPr userDrawn="1"/>
        </p:nvSpPr>
        <p:spPr>
          <a:xfrm>
            <a:off x="324528" y="1359877"/>
            <a:ext cx="9581472" cy="440787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l"/>
            <a:endParaRPr lang="en-US" dirty="0"/>
          </a:p>
        </p:txBody>
      </p:sp>
      <p:sp>
        <p:nvSpPr>
          <p:cNvPr id="9" name="Content Placeholder 8">
            <a:extLst>
              <a:ext uri="{FF2B5EF4-FFF2-40B4-BE49-F238E27FC236}">
                <a16:creationId xmlns:a16="http://schemas.microsoft.com/office/drawing/2014/main" id="{C44EFE0A-9376-0F91-2617-2695FBF7DCB1}"/>
              </a:ext>
            </a:extLst>
          </p:cNvPr>
          <p:cNvSpPr>
            <a:spLocks noGrp="1"/>
          </p:cNvSpPr>
          <p:nvPr>
            <p:ph sz="quarter" idx="13"/>
          </p:nvPr>
        </p:nvSpPr>
        <p:spPr>
          <a:xfrm>
            <a:off x="323850" y="1558925"/>
            <a:ext cx="10261600" cy="42084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7157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7E008-70A7-5F72-A457-F602714413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59C2E7-8E3A-2336-BD71-21738AEC23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AD5249-801E-EFE8-269E-4D49A2BBC364}"/>
              </a:ext>
            </a:extLst>
          </p:cNvPr>
          <p:cNvSpPr>
            <a:spLocks noGrp="1"/>
          </p:cNvSpPr>
          <p:nvPr>
            <p:ph type="dt" sz="half" idx="10"/>
          </p:nvPr>
        </p:nvSpPr>
        <p:spPr/>
        <p:txBody>
          <a:bodyPr/>
          <a:lstStyle/>
          <a:p>
            <a:fld id="{F656C296-0BD8-4815-ACF4-15690249EE62}" type="datetimeFigureOut">
              <a:rPr lang="en-US" smtClean="0"/>
              <a:t>21/4/2025</a:t>
            </a:fld>
            <a:endParaRPr lang="en-US"/>
          </a:p>
        </p:txBody>
      </p:sp>
      <p:sp>
        <p:nvSpPr>
          <p:cNvPr id="5" name="Footer Placeholder 4">
            <a:extLst>
              <a:ext uri="{FF2B5EF4-FFF2-40B4-BE49-F238E27FC236}">
                <a16:creationId xmlns:a16="http://schemas.microsoft.com/office/drawing/2014/main" id="{5B378443-A62D-4ED4-E881-C3055C3C9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2B3648-0CDA-0ACE-CCBB-F68303D41672}"/>
              </a:ext>
            </a:extLst>
          </p:cNvPr>
          <p:cNvSpPr>
            <a:spLocks noGrp="1"/>
          </p:cNvSpPr>
          <p:nvPr>
            <p:ph type="sldNum" sz="quarter" idx="12"/>
          </p:nvPr>
        </p:nvSpPr>
        <p:spPr/>
        <p:txBody>
          <a:bodyPr/>
          <a:lstStyle/>
          <a:p>
            <a:fld id="{1760329E-0579-4D8D-91AF-E76AB55BA0B2}" type="slidenum">
              <a:rPr lang="en-US" smtClean="0"/>
              <a:t>‹#›</a:t>
            </a:fld>
            <a:endParaRPr lang="en-US"/>
          </a:p>
        </p:txBody>
      </p:sp>
    </p:spTree>
    <p:extLst>
      <p:ext uri="{BB962C8B-B14F-4D97-AF65-F5344CB8AC3E}">
        <p14:creationId xmlns:p14="http://schemas.microsoft.com/office/powerpoint/2010/main" val="11685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1">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1B10142-B0CD-490B-913A-93A7D3CC5D7A}"/>
              </a:ext>
              <a:ext uri="{C183D7F6-B498-43B3-948B-1728B52AA6E4}">
                <adec:decorative xmlns:adec="http://schemas.microsoft.com/office/drawing/2017/decorative" val="1"/>
              </a:ext>
            </a:extLst>
          </p:cNvPr>
          <p:cNvGrpSpPr/>
          <p:nvPr/>
        </p:nvGrpSpPr>
        <p:grpSpPr>
          <a:xfrm>
            <a:off x="572679" y="-14455"/>
            <a:ext cx="11619321" cy="6855963"/>
            <a:chOff x="572679" y="2037"/>
            <a:chExt cx="11619321" cy="6855963"/>
          </a:xfrm>
        </p:grpSpPr>
        <p:sp>
          <p:nvSpPr>
            <p:cNvPr id="96" name="CubeFront">
              <a:extLst>
                <a:ext uri="{FF2B5EF4-FFF2-40B4-BE49-F238E27FC236}">
                  <a16:creationId xmlns:a16="http://schemas.microsoft.com/office/drawing/2014/main" id="{EB9F2B64-3214-46CE-B26A-76A33B8A082C}"/>
                </a:ext>
                <a:ext uri="{C183D7F6-B498-43B3-948B-1728B52AA6E4}">
                  <adec:decorative xmlns:adec="http://schemas.microsoft.com/office/drawing/2017/decorative" val="1"/>
                </a:ext>
              </a:extLst>
            </p:cNvPr>
            <p:cNvSpPr/>
            <p:nvPr/>
          </p:nvSpPr>
          <p:spPr>
            <a:xfrm>
              <a:off x="572679" y="5917721"/>
              <a:ext cx="4282108" cy="9402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CubeTop">
              <a:extLst>
                <a:ext uri="{FF2B5EF4-FFF2-40B4-BE49-F238E27FC236}">
                  <a16:creationId xmlns:a16="http://schemas.microsoft.com/office/drawing/2014/main" id="{0FF51441-9768-48B1-AE80-CEAE9A021603}"/>
                </a:ext>
                <a:ext uri="{C183D7F6-B498-43B3-948B-1728B52AA6E4}">
                  <adec:decorative xmlns:adec="http://schemas.microsoft.com/office/drawing/2017/decorative" val="1"/>
                </a:ext>
              </a:extLst>
            </p:cNvPr>
            <p:cNvSpPr/>
            <p:nvPr/>
          </p:nvSpPr>
          <p:spPr>
            <a:xfrm>
              <a:off x="572679" y="4071144"/>
              <a:ext cx="11619321" cy="2786856"/>
            </a:xfrm>
            <a:custGeom>
              <a:avLst/>
              <a:gdLst>
                <a:gd name="connsiteX0" fmla="*/ 0 w 2363056"/>
                <a:gd name="connsiteY0" fmla="*/ 0 h 1655762"/>
                <a:gd name="connsiteX1" fmla="*/ 2363056 w 2363056"/>
                <a:gd name="connsiteY1" fmla="*/ 0 h 1655762"/>
                <a:gd name="connsiteX2" fmla="*/ 2363056 w 2363056"/>
                <a:gd name="connsiteY2" fmla="*/ 1655762 h 1655762"/>
                <a:gd name="connsiteX3" fmla="*/ 0 w 2363056"/>
                <a:gd name="connsiteY3" fmla="*/ 1655762 h 1655762"/>
                <a:gd name="connsiteX4" fmla="*/ 0 w 2363056"/>
                <a:gd name="connsiteY4" fmla="*/ 0 h 1655762"/>
                <a:gd name="connsiteX0" fmla="*/ 0 w 8716231"/>
                <a:gd name="connsiteY0" fmla="*/ 123825 h 1779587"/>
                <a:gd name="connsiteX1" fmla="*/ 8716231 w 8716231"/>
                <a:gd name="connsiteY1" fmla="*/ 0 h 1779587"/>
                <a:gd name="connsiteX2" fmla="*/ 2363056 w 8716231"/>
                <a:gd name="connsiteY2" fmla="*/ 1779587 h 1779587"/>
                <a:gd name="connsiteX3" fmla="*/ 0 w 8716231"/>
                <a:gd name="connsiteY3" fmla="*/ 1779587 h 1779587"/>
                <a:gd name="connsiteX4" fmla="*/ 0 w 8716231"/>
                <a:gd name="connsiteY4" fmla="*/ 123825 h 1779587"/>
                <a:gd name="connsiteX0" fmla="*/ 8558212 w 8716231"/>
                <a:gd name="connsiteY0" fmla="*/ 0 h 2774949"/>
                <a:gd name="connsiteX1" fmla="*/ 8716231 w 8716231"/>
                <a:gd name="connsiteY1" fmla="*/ 995362 h 2774949"/>
                <a:gd name="connsiteX2" fmla="*/ 2363056 w 8716231"/>
                <a:gd name="connsiteY2" fmla="*/ 2774949 h 2774949"/>
                <a:gd name="connsiteX3" fmla="*/ 0 w 8716231"/>
                <a:gd name="connsiteY3" fmla="*/ 2774949 h 2774949"/>
                <a:gd name="connsiteX4" fmla="*/ 8558212 w 8716231"/>
                <a:gd name="connsiteY4" fmla="*/ 0 h 2774949"/>
                <a:gd name="connsiteX0" fmla="*/ 8543924 w 8701943"/>
                <a:gd name="connsiteY0" fmla="*/ 0 h 2774949"/>
                <a:gd name="connsiteX1" fmla="*/ 8701943 w 8701943"/>
                <a:gd name="connsiteY1" fmla="*/ 995362 h 2774949"/>
                <a:gd name="connsiteX2" fmla="*/ 2348768 w 8701943"/>
                <a:gd name="connsiteY2" fmla="*/ 2774949 h 2774949"/>
                <a:gd name="connsiteX3" fmla="*/ 0 w 8701943"/>
                <a:gd name="connsiteY3" fmla="*/ 1846261 h 2774949"/>
                <a:gd name="connsiteX4" fmla="*/ 8543924 w 8701943"/>
                <a:gd name="connsiteY4" fmla="*/ 0 h 2774949"/>
                <a:gd name="connsiteX0" fmla="*/ 8543924 w 8701943"/>
                <a:gd name="connsiteY0" fmla="*/ 0 h 2779712"/>
                <a:gd name="connsiteX1" fmla="*/ 8701943 w 8701943"/>
                <a:gd name="connsiteY1" fmla="*/ 995362 h 2779712"/>
                <a:gd name="connsiteX2" fmla="*/ 4187093 w 8701943"/>
                <a:gd name="connsiteY2" fmla="*/ 2779712 h 2779712"/>
                <a:gd name="connsiteX3" fmla="*/ 0 w 8701943"/>
                <a:gd name="connsiteY3" fmla="*/ 1846261 h 2779712"/>
                <a:gd name="connsiteX4" fmla="*/ 8543924 w 8701943"/>
                <a:gd name="connsiteY4" fmla="*/ 0 h 2779712"/>
                <a:gd name="connsiteX0" fmla="*/ 8543924 w 8701943"/>
                <a:gd name="connsiteY0" fmla="*/ 0 h 2779712"/>
                <a:gd name="connsiteX1" fmla="*/ 8701943 w 8701943"/>
                <a:gd name="connsiteY1" fmla="*/ 995362 h 2779712"/>
                <a:gd name="connsiteX2" fmla="*/ 5470934 w 8701943"/>
                <a:gd name="connsiteY2" fmla="*/ 2265362 h 2779712"/>
                <a:gd name="connsiteX3" fmla="*/ 4187093 w 8701943"/>
                <a:gd name="connsiteY3" fmla="*/ 2779712 h 2779712"/>
                <a:gd name="connsiteX4" fmla="*/ 0 w 8701943"/>
                <a:gd name="connsiteY4" fmla="*/ 1846261 h 2779712"/>
                <a:gd name="connsiteX5" fmla="*/ 8543924 w 8701943"/>
                <a:gd name="connsiteY5" fmla="*/ 0 h 2779712"/>
                <a:gd name="connsiteX0" fmla="*/ 8543924 w 11614559"/>
                <a:gd name="connsiteY0" fmla="*/ 0 h 2779712"/>
                <a:gd name="connsiteX1" fmla="*/ 8701943 w 11614559"/>
                <a:gd name="connsiteY1" fmla="*/ 995362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43924 w 11614559"/>
                <a:gd name="connsiteY0" fmla="*/ 0 h 2779712"/>
                <a:gd name="connsiteX1" fmla="*/ 11607068 w 11614559"/>
                <a:gd name="connsiteY1" fmla="*/ 685800 h 2779712"/>
                <a:gd name="connsiteX2" fmla="*/ 11614559 w 11614559"/>
                <a:gd name="connsiteY2" fmla="*/ 2779712 h 2779712"/>
                <a:gd name="connsiteX3" fmla="*/ 4187093 w 11614559"/>
                <a:gd name="connsiteY3" fmla="*/ 2779712 h 2779712"/>
                <a:gd name="connsiteX4" fmla="*/ 0 w 11614559"/>
                <a:gd name="connsiteY4" fmla="*/ 1846261 h 2779712"/>
                <a:gd name="connsiteX5" fmla="*/ 8543924 w 11614559"/>
                <a:gd name="connsiteY5" fmla="*/ 0 h 2779712"/>
                <a:gd name="connsiteX0" fmla="*/ 8553449 w 11614559"/>
                <a:gd name="connsiteY0" fmla="*/ 0 h 2784474"/>
                <a:gd name="connsiteX1" fmla="*/ 11607068 w 11614559"/>
                <a:gd name="connsiteY1" fmla="*/ 690562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1831 w 11614559"/>
                <a:gd name="connsiteY1" fmla="*/ 721518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4559"/>
                <a:gd name="connsiteY0" fmla="*/ 0 h 2784474"/>
                <a:gd name="connsiteX1" fmla="*/ 11614212 w 11614559"/>
                <a:gd name="connsiteY1" fmla="*/ 719137 h 2784474"/>
                <a:gd name="connsiteX2" fmla="*/ 11614559 w 11614559"/>
                <a:gd name="connsiteY2" fmla="*/ 2784474 h 2784474"/>
                <a:gd name="connsiteX3" fmla="*/ 4187093 w 11614559"/>
                <a:gd name="connsiteY3" fmla="*/ 2784474 h 2784474"/>
                <a:gd name="connsiteX4" fmla="*/ 0 w 11614559"/>
                <a:gd name="connsiteY4" fmla="*/ 1851023 h 2784474"/>
                <a:gd name="connsiteX5" fmla="*/ 8553449 w 11614559"/>
                <a:gd name="connsiteY5" fmla="*/ 0 h 2784474"/>
                <a:gd name="connsiteX0" fmla="*/ 8553449 w 11616733"/>
                <a:gd name="connsiteY0" fmla="*/ 0 h 2784474"/>
                <a:gd name="connsiteX1" fmla="*/ 11616594 w 11616733"/>
                <a:gd name="connsiteY1" fmla="*/ 716755 h 2784474"/>
                <a:gd name="connsiteX2" fmla="*/ 11614559 w 11616733"/>
                <a:gd name="connsiteY2" fmla="*/ 2784474 h 2784474"/>
                <a:gd name="connsiteX3" fmla="*/ 4187093 w 11616733"/>
                <a:gd name="connsiteY3" fmla="*/ 2784474 h 2784474"/>
                <a:gd name="connsiteX4" fmla="*/ 0 w 11616733"/>
                <a:gd name="connsiteY4" fmla="*/ 1851023 h 2784474"/>
                <a:gd name="connsiteX5" fmla="*/ 8553449 w 11616733"/>
                <a:gd name="connsiteY5" fmla="*/ 0 h 2784474"/>
                <a:gd name="connsiteX0" fmla="*/ 8562974 w 11616733"/>
                <a:gd name="connsiteY0" fmla="*/ 0 h 2786856"/>
                <a:gd name="connsiteX1" fmla="*/ 11616594 w 11616733"/>
                <a:gd name="connsiteY1" fmla="*/ 719137 h 2786856"/>
                <a:gd name="connsiteX2" fmla="*/ 11614559 w 11616733"/>
                <a:gd name="connsiteY2" fmla="*/ 2786856 h 2786856"/>
                <a:gd name="connsiteX3" fmla="*/ 4187093 w 11616733"/>
                <a:gd name="connsiteY3" fmla="*/ 2786856 h 2786856"/>
                <a:gd name="connsiteX4" fmla="*/ 0 w 11616733"/>
                <a:gd name="connsiteY4" fmla="*/ 1853405 h 2786856"/>
                <a:gd name="connsiteX5" fmla="*/ 8562974 w 11616733"/>
                <a:gd name="connsiteY5" fmla="*/ 0 h 2786856"/>
                <a:gd name="connsiteX0" fmla="*/ 8562974 w 11614559"/>
                <a:gd name="connsiteY0" fmla="*/ 0 h 2786856"/>
                <a:gd name="connsiteX1" fmla="*/ 11614213 w 11614559"/>
                <a:gd name="connsiteY1" fmla="*/ 688180 h 2786856"/>
                <a:gd name="connsiteX2" fmla="*/ 11614559 w 11614559"/>
                <a:gd name="connsiteY2" fmla="*/ 2786856 h 2786856"/>
                <a:gd name="connsiteX3" fmla="*/ 4187093 w 11614559"/>
                <a:gd name="connsiteY3" fmla="*/ 2786856 h 2786856"/>
                <a:gd name="connsiteX4" fmla="*/ 0 w 11614559"/>
                <a:gd name="connsiteY4" fmla="*/ 1853405 h 2786856"/>
                <a:gd name="connsiteX5" fmla="*/ 8562974 w 11614559"/>
                <a:gd name="connsiteY5" fmla="*/ 0 h 2786856"/>
                <a:gd name="connsiteX0" fmla="*/ 8567736 w 11619321"/>
                <a:gd name="connsiteY0" fmla="*/ 0 h 2786856"/>
                <a:gd name="connsiteX1" fmla="*/ 11618975 w 11619321"/>
                <a:gd name="connsiteY1" fmla="*/ 688180 h 2786856"/>
                <a:gd name="connsiteX2" fmla="*/ 11619321 w 11619321"/>
                <a:gd name="connsiteY2" fmla="*/ 2786856 h 2786856"/>
                <a:gd name="connsiteX3" fmla="*/ 4191855 w 11619321"/>
                <a:gd name="connsiteY3" fmla="*/ 2786856 h 2786856"/>
                <a:gd name="connsiteX4" fmla="*/ 0 w 11619321"/>
                <a:gd name="connsiteY4" fmla="*/ 1853405 h 2786856"/>
                <a:gd name="connsiteX5" fmla="*/ 8567736 w 11619321"/>
                <a:gd name="connsiteY5" fmla="*/ 0 h 2786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9321" h="2786856">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BKG-RT">
              <a:extLst>
                <a:ext uri="{FF2B5EF4-FFF2-40B4-BE49-F238E27FC236}">
                  <a16:creationId xmlns:a16="http://schemas.microsoft.com/office/drawing/2014/main" id="{697F20B3-5BFF-47DC-AE6A-5F9A8918A682}"/>
                </a:ext>
                <a:ext uri="{C183D7F6-B498-43B3-948B-1728B52AA6E4}">
                  <adec:decorative xmlns:adec="http://schemas.microsoft.com/office/drawing/2017/decorative" val="1"/>
                </a:ext>
              </a:extLst>
            </p:cNvPr>
            <p:cNvSpPr/>
            <p:nvPr/>
          </p:nvSpPr>
          <p:spPr>
            <a:xfrm>
              <a:off x="9134016" y="2037"/>
              <a:ext cx="3057984" cy="4786313"/>
            </a:xfrm>
            <a:custGeom>
              <a:avLst/>
              <a:gdLst>
                <a:gd name="connsiteX0" fmla="*/ 0 w 3057526"/>
                <a:gd name="connsiteY0" fmla="*/ 0 h 3930651"/>
                <a:gd name="connsiteX1" fmla="*/ 3057526 w 3057526"/>
                <a:gd name="connsiteY1" fmla="*/ 0 h 3930651"/>
                <a:gd name="connsiteX2" fmla="*/ 3057526 w 3057526"/>
                <a:gd name="connsiteY2" fmla="*/ 3930651 h 3930651"/>
                <a:gd name="connsiteX3" fmla="*/ 0 w 3057526"/>
                <a:gd name="connsiteY3" fmla="*/ 3930651 h 3930651"/>
                <a:gd name="connsiteX4" fmla="*/ 0 w 3057526"/>
                <a:gd name="connsiteY4" fmla="*/ 0 h 3930651"/>
                <a:gd name="connsiteX0" fmla="*/ 0 w 3062289"/>
                <a:gd name="connsiteY0" fmla="*/ 0 h 4621213"/>
                <a:gd name="connsiteX1" fmla="*/ 3057526 w 3062289"/>
                <a:gd name="connsiteY1" fmla="*/ 0 h 4621213"/>
                <a:gd name="connsiteX2" fmla="*/ 3062289 w 3062289"/>
                <a:gd name="connsiteY2" fmla="*/ 4621213 h 4621213"/>
                <a:gd name="connsiteX3" fmla="*/ 0 w 3062289"/>
                <a:gd name="connsiteY3" fmla="*/ 3930651 h 4621213"/>
                <a:gd name="connsiteX4" fmla="*/ 0 w 3062289"/>
                <a:gd name="connsiteY4" fmla="*/ 0 h 4621213"/>
                <a:gd name="connsiteX0" fmla="*/ 0 w 3057984"/>
                <a:gd name="connsiteY0" fmla="*/ 0 h 4621213"/>
                <a:gd name="connsiteX1" fmla="*/ 3057526 w 3057984"/>
                <a:gd name="connsiteY1" fmla="*/ 0 h 4621213"/>
                <a:gd name="connsiteX2" fmla="*/ 3057526 w 3057984"/>
                <a:gd name="connsiteY2" fmla="*/ 4621213 h 4621213"/>
                <a:gd name="connsiteX3" fmla="*/ 0 w 3057984"/>
                <a:gd name="connsiteY3" fmla="*/ 3930651 h 4621213"/>
                <a:gd name="connsiteX4" fmla="*/ 0 w 3057984"/>
                <a:gd name="connsiteY4" fmla="*/ 0 h 4621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84" h="4621213">
                  <a:moveTo>
                    <a:pt x="0" y="0"/>
                  </a:moveTo>
                  <a:lnTo>
                    <a:pt x="3057526" y="0"/>
                  </a:lnTo>
                  <a:cubicBezTo>
                    <a:pt x="3059114" y="1540404"/>
                    <a:pt x="3055938" y="3080809"/>
                    <a:pt x="3057526" y="4621213"/>
                  </a:cubicBezTo>
                  <a:lnTo>
                    <a:pt x="0" y="3930651"/>
                  </a:lnTo>
                  <a:lnTo>
                    <a:pt x="0" y="0"/>
                  </a:lnTo>
                  <a:close/>
                </a:path>
              </a:pathLst>
            </a:cu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88" name="Icons">
              <a:extLst>
                <a:ext uri="{FF2B5EF4-FFF2-40B4-BE49-F238E27FC236}">
                  <a16:creationId xmlns:a16="http://schemas.microsoft.com/office/drawing/2014/main" id="{B4EB8A30-C05D-469F-BB6F-51E2087DD9DE}"/>
                </a:ext>
                <a:ext uri="{C183D7F6-B498-43B3-948B-1728B52AA6E4}">
                  <adec:decorative xmlns:adec="http://schemas.microsoft.com/office/drawing/2017/decorative" val="1"/>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2400"/>
                      </a14:imgEffect>
                      <a14:imgEffect>
                        <a14:saturation sat="50000"/>
                      </a14:imgEffect>
                    </a14:imgLayer>
                  </a14:imgProps>
                </a:ext>
                <a:ext uri="{28A0092B-C50C-407E-A947-70E740481C1C}">
                  <a14:useLocalDpi xmlns:a14="http://schemas.microsoft.com/office/drawing/2010/main"/>
                </a:ext>
              </a:extLst>
            </a:blip>
            <a:stretch>
              <a:fillRect/>
            </a:stretch>
          </p:blipFill>
          <p:spPr>
            <a:xfrm>
              <a:off x="933450" y="4011879"/>
              <a:ext cx="11258550" cy="2846121"/>
            </a:xfrm>
            <a:prstGeom prst="rect">
              <a:avLst/>
            </a:prstGeom>
          </p:spPr>
        </p:pic>
      </p:grpSp>
      <p:sp>
        <p:nvSpPr>
          <p:cNvPr id="2" name="Title">
            <a:extLst>
              <a:ext uri="{FF2B5EF4-FFF2-40B4-BE49-F238E27FC236}">
                <a16:creationId xmlns:a16="http://schemas.microsoft.com/office/drawing/2014/main" id="{E52B1449-9D22-45E9-8E29-DD9653749C2D}"/>
              </a:ext>
            </a:extLst>
          </p:cNvPr>
          <p:cNvSpPr>
            <a:spLocks noGrp="1"/>
          </p:cNvSpPr>
          <p:nvPr>
            <p:ph type="title" hasCustomPrompt="1"/>
          </p:nvPr>
        </p:nvSpPr>
        <p:spPr>
          <a:xfrm>
            <a:off x="365760" y="366471"/>
            <a:ext cx="8768256" cy="2293938"/>
          </a:xfrm>
        </p:spPr>
        <p:txBody>
          <a:bodyPr anchor="b"/>
          <a:lstStyle>
            <a:lvl1pPr>
              <a:defRPr sz="4400">
                <a:solidFill>
                  <a:schemeClr val="tx2"/>
                </a:solidFill>
              </a:defRPr>
            </a:lvl1pPr>
          </a:lstStyle>
          <a:p>
            <a:r>
              <a:rPr lang="en-US" dirty="0"/>
              <a:t>Enter title text</a:t>
            </a:r>
          </a:p>
        </p:txBody>
      </p:sp>
      <p:sp>
        <p:nvSpPr>
          <p:cNvPr id="3" name="Subtitle">
            <a:extLst>
              <a:ext uri="{FF2B5EF4-FFF2-40B4-BE49-F238E27FC236}">
                <a16:creationId xmlns:a16="http://schemas.microsoft.com/office/drawing/2014/main" id="{25336E2B-DB74-4789-BBF8-753828F72458}"/>
              </a:ext>
            </a:extLst>
          </p:cNvPr>
          <p:cNvSpPr>
            <a:spLocks noGrp="1"/>
          </p:cNvSpPr>
          <p:nvPr>
            <p:ph type="subTitle" idx="1" hasCustomPrompt="1"/>
          </p:nvPr>
        </p:nvSpPr>
        <p:spPr>
          <a:xfrm>
            <a:off x="365760" y="2688190"/>
            <a:ext cx="8768256" cy="2098121"/>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Enter subtitle</a:t>
            </a:r>
          </a:p>
        </p:txBody>
      </p:sp>
      <p:pic>
        <p:nvPicPr>
          <p:cNvPr id="6" name="Picture 5">
            <a:extLst>
              <a:ext uri="{FF2B5EF4-FFF2-40B4-BE49-F238E27FC236}">
                <a16:creationId xmlns:a16="http://schemas.microsoft.com/office/drawing/2014/main" id="{EDF9B06A-EC78-FB34-8132-6C52E6AB07B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42008" y="210239"/>
            <a:ext cx="2732129" cy="550220"/>
          </a:xfrm>
          <a:prstGeom prst="rect">
            <a:avLst/>
          </a:prstGeom>
        </p:spPr>
      </p:pic>
    </p:spTree>
    <p:custDataLst>
      <p:tags r:id="rId1"/>
    </p:custDataLst>
    <p:extLst>
      <p:ext uri="{BB962C8B-B14F-4D97-AF65-F5344CB8AC3E}">
        <p14:creationId xmlns:p14="http://schemas.microsoft.com/office/powerpoint/2010/main" val="275907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2794" y="6362529"/>
            <a:ext cx="2743200" cy="365125"/>
          </a:xfrm>
        </p:spPr>
        <p:txBody>
          <a:bodyPr/>
          <a:lstStyle/>
          <a:p>
            <a:fld id="{B516977D-7158-4F51-8C4D-FEE66F3513AB}" type="datetime1">
              <a:rPr lang="en-US" smtClean="0"/>
              <a:t>21/4/2025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08593" y="6356350"/>
            <a:ext cx="2743200" cy="365125"/>
          </a:xfrm>
        </p:spPr>
        <p:txBody>
          <a:bodyPr/>
          <a:lstStyle/>
          <a:p>
            <a:fld id="{086B6608-6F69-448F-99DC-C9E613BFB696}" type="slidenum">
              <a:rPr lang="en-US" smtClean="0"/>
              <a:t>‹#›</a:t>
            </a:fld>
            <a:endParaRPr lang="en-US"/>
          </a:p>
        </p:txBody>
      </p:sp>
      <p:sp>
        <p:nvSpPr>
          <p:cNvPr id="8" name="TextBox 7">
            <a:extLst>
              <a:ext uri="{FF2B5EF4-FFF2-40B4-BE49-F238E27FC236}">
                <a16:creationId xmlns:a16="http://schemas.microsoft.com/office/drawing/2014/main" id="{1A142D89-B98B-F946-A31D-7ACA5974D791}"/>
              </a:ext>
            </a:extLst>
          </p:cNvPr>
          <p:cNvSpPr txBox="1"/>
          <p:nvPr userDrawn="1"/>
        </p:nvSpPr>
        <p:spPr>
          <a:xfrm>
            <a:off x="10405835" y="6593718"/>
            <a:ext cx="1653425" cy="184666"/>
          </a:xfrm>
          <a:prstGeom prst="rect">
            <a:avLst/>
          </a:prstGeom>
          <a:noFill/>
        </p:spPr>
        <p:txBody>
          <a:bodyPr wrap="square" lIns="0" tIns="0" rIns="0" bIns="0" rtlCol="0" anchor="ctr" anchorCtr="0">
            <a:spAutoFit/>
          </a:bodyPr>
          <a:lstStyle/>
          <a:p>
            <a:r>
              <a:rPr lang="en-US" sz="1200" dirty="0">
                <a:solidFill>
                  <a:schemeClr val="bg1"/>
                </a:solidFill>
                <a:latin typeface="UTM Avo" panose="02040603050506020204" pitchFamily="18" charset="0"/>
              </a:rPr>
              <a:t>phenikaa-uni.edu.vn</a:t>
            </a:r>
          </a:p>
        </p:txBody>
      </p:sp>
      <p:sp>
        <p:nvSpPr>
          <p:cNvPr id="13" name="Title 1"/>
          <p:cNvSpPr>
            <a:spLocks noGrp="1"/>
          </p:cNvSpPr>
          <p:nvPr>
            <p:ph type="title" hasCustomPrompt="1"/>
          </p:nvPr>
        </p:nvSpPr>
        <p:spPr>
          <a:xfrm>
            <a:off x="324528" y="227160"/>
            <a:ext cx="8061101" cy="553289"/>
          </a:xfrm>
          <a:prstGeom prst="rect">
            <a:avLst/>
          </a:prstGeom>
          <a:ln>
            <a:noFill/>
          </a:ln>
        </p:spPr>
        <p:style>
          <a:lnRef idx="2">
            <a:schemeClr val="dk1"/>
          </a:lnRef>
          <a:fillRef idx="1">
            <a:schemeClr val="lt1"/>
          </a:fillRef>
          <a:effectRef idx="0">
            <a:schemeClr val="dk1"/>
          </a:effectRef>
          <a:fontRef idx="minor">
            <a:schemeClr val="dk1"/>
          </a:fontRef>
        </p:style>
        <p:txBody>
          <a:bodyPr>
            <a:normAutofit/>
          </a:bodyPr>
          <a:lstStyle>
            <a:lvl1pPr>
              <a:defRPr sz="3300" b="1" baseline="0">
                <a:solidFill>
                  <a:srgbClr val="223771"/>
                </a:solidFill>
              </a:defRPr>
            </a:lvl1pPr>
          </a:lstStyle>
          <a:p>
            <a:r>
              <a:rPr lang="en-US" dirty="0"/>
              <a:t>CHỦ ĐỀ</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
        <p:nvSpPr>
          <p:cNvPr id="9" name="Content Placeholder 2">
            <a:extLst>
              <a:ext uri="{FF2B5EF4-FFF2-40B4-BE49-F238E27FC236}">
                <a16:creationId xmlns:a16="http://schemas.microsoft.com/office/drawing/2014/main" id="{D445AE66-9496-E7F5-2E9A-56351978EB30}"/>
              </a:ext>
            </a:extLst>
          </p:cNvPr>
          <p:cNvSpPr>
            <a:spLocks noGrp="1"/>
          </p:cNvSpPr>
          <p:nvPr>
            <p:ph idx="1"/>
          </p:nvPr>
        </p:nvSpPr>
        <p:spPr>
          <a:xfrm>
            <a:off x="324529" y="1396313"/>
            <a:ext cx="11303180" cy="4510217"/>
          </a:xfrm>
          <a:prstGeom prst="rect">
            <a:avLst/>
          </a:prstGeom>
        </p:spPr>
        <p:txBody>
          <a:bodyPr/>
          <a:lstStyle/>
          <a:p>
            <a:endParaRPr lang="en-US" dirty="0"/>
          </a:p>
        </p:txBody>
      </p:sp>
    </p:spTree>
    <p:extLst>
      <p:ext uri="{BB962C8B-B14F-4D97-AF65-F5344CB8AC3E}">
        <p14:creationId xmlns:p14="http://schemas.microsoft.com/office/powerpoint/2010/main" val="866958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69E786-AF64-48B1-8769-53B6FE71C574}" type="datetime1">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2"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
        <p:nvSpPr>
          <p:cNvPr id="2" name="Content Placeholder 2">
            <a:extLst>
              <a:ext uri="{FF2B5EF4-FFF2-40B4-BE49-F238E27FC236}">
                <a16:creationId xmlns:a16="http://schemas.microsoft.com/office/drawing/2014/main" id="{1BCA8F89-C0F0-9B9F-93A9-C43A28B6D6C4}"/>
              </a:ext>
            </a:extLst>
          </p:cNvPr>
          <p:cNvSpPr>
            <a:spLocks noGrp="1"/>
          </p:cNvSpPr>
          <p:nvPr>
            <p:ph idx="1"/>
          </p:nvPr>
        </p:nvSpPr>
        <p:spPr>
          <a:xfrm>
            <a:off x="324527" y="1253331"/>
            <a:ext cx="11216683" cy="4603772"/>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814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ntent Columns">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BEFA658F-CEEA-4659-B30B-B79DCDF1C713}"/>
              </a:ext>
            </a:extLst>
          </p:cNvPr>
          <p:cNvSpPr>
            <a:spLocks noGrp="1"/>
          </p:cNvSpPr>
          <p:nvPr>
            <p:ph type="sldNum" sz="quarter" idx="20"/>
          </p:nvPr>
        </p:nvSpPr>
        <p:spPr>
          <a:xfrm>
            <a:off x="11469389" y="6568410"/>
            <a:ext cx="484261" cy="265176"/>
          </a:xfrm>
        </p:spPr>
        <p:txBody>
          <a:bodyPr/>
          <a:lstStyle>
            <a:lvl1pPr>
              <a:defRPr sz="1100">
                <a:solidFill>
                  <a:schemeClr val="tx2"/>
                </a:solidFill>
                <a:latin typeface="+mn-lt"/>
              </a:defRPr>
            </a:lvl1pPr>
          </a:lstStyle>
          <a:p>
            <a:fld id="{8FA771FB-DEE6-409D-B8EC-9AC05733ABD0}" type="slidenum">
              <a:rPr lang="en-US" smtClean="0"/>
              <a:t>‹#›</a:t>
            </a:fld>
            <a:endParaRPr lang="en-US" dirty="0"/>
          </a:p>
        </p:txBody>
      </p:sp>
      <p:sp>
        <p:nvSpPr>
          <p:cNvPr id="7" name="Content Left">
            <a:extLst>
              <a:ext uri="{FF2B5EF4-FFF2-40B4-BE49-F238E27FC236}">
                <a16:creationId xmlns:a16="http://schemas.microsoft.com/office/drawing/2014/main" id="{8A73B5A2-5001-4FA4-B113-0F6124F1F6A0}"/>
              </a:ext>
            </a:extLst>
          </p:cNvPr>
          <p:cNvSpPr>
            <a:spLocks noGrp="1"/>
          </p:cNvSpPr>
          <p:nvPr>
            <p:ph type="body" idx="1" hasCustomPrompt="1"/>
          </p:nvPr>
        </p:nvSpPr>
        <p:spPr>
          <a:xfrm>
            <a:off x="365760" y="1143000"/>
            <a:ext cx="5669280" cy="5291750"/>
          </a:xfrm>
        </p:spPr>
        <p:txBody>
          <a:bodyPr>
            <a:noAutofit/>
          </a:bodyPr>
          <a:lstStyle>
            <a:lvl1pPr>
              <a:lnSpc>
                <a:spcPct val="100000"/>
              </a:lnSpc>
              <a:spcAft>
                <a:spcPts val="0"/>
              </a:spcAft>
              <a:defRPr sz="2800">
                <a:solidFill>
                  <a:schemeClr val="tx2"/>
                </a:solidFill>
              </a:defRPr>
            </a:lvl1pPr>
            <a:lvl2pPr marL="461963" indent="-228600">
              <a:lnSpc>
                <a:spcPct val="100000"/>
              </a:lnSpc>
              <a:spcAft>
                <a:spcPts val="0"/>
              </a:spcAft>
              <a:defRPr sz="2400">
                <a:solidFill>
                  <a:schemeClr val="tx2"/>
                </a:solidFill>
              </a:defRPr>
            </a:lvl2pPr>
            <a:lvl3pPr marL="684213" indent="-228600">
              <a:lnSpc>
                <a:spcPct val="100000"/>
              </a:lnSpc>
              <a:spcAft>
                <a:spcPts val="0"/>
              </a:spcAft>
              <a:defRPr sz="2000">
                <a:solidFill>
                  <a:schemeClr val="tx2"/>
                </a:solidFill>
              </a:defRPr>
            </a:lvl3pPr>
            <a:lvl4pPr marL="914400" indent="-228600">
              <a:lnSpc>
                <a:spcPct val="100000"/>
              </a:lnSpc>
              <a:spcAft>
                <a:spcPts val="0"/>
              </a:spcAft>
              <a:defRPr sz="1800">
                <a:solidFill>
                  <a:schemeClr val="tx2"/>
                </a:solidFill>
              </a:defRPr>
            </a:lvl4pPr>
            <a:lvl5pPr marL="1144588" indent="-228600">
              <a:lnSpc>
                <a:spcPct val="100000"/>
              </a:lnSpc>
              <a:spcAft>
                <a:spcPts val="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8" name="Content Right">
            <a:extLst>
              <a:ext uri="{FF2B5EF4-FFF2-40B4-BE49-F238E27FC236}">
                <a16:creationId xmlns:a16="http://schemas.microsoft.com/office/drawing/2014/main" id="{951E617C-D9F7-4098-883E-6A048DBCF862}"/>
              </a:ext>
            </a:extLst>
          </p:cNvPr>
          <p:cNvSpPr>
            <a:spLocks noGrp="1"/>
          </p:cNvSpPr>
          <p:nvPr>
            <p:ph type="body" idx="2" hasCustomPrompt="1"/>
          </p:nvPr>
        </p:nvSpPr>
        <p:spPr>
          <a:xfrm>
            <a:off x="6265689" y="1143000"/>
            <a:ext cx="5669280" cy="5291750"/>
          </a:xfrm>
        </p:spPr>
        <p:txBody>
          <a:bodyPr>
            <a:noAutofit/>
          </a:bodyPr>
          <a:lstStyle>
            <a:lvl1pPr>
              <a:lnSpc>
                <a:spcPct val="100000"/>
              </a:lnSpc>
              <a:spcAft>
                <a:spcPts val="0"/>
              </a:spcAft>
              <a:defRPr sz="2800">
                <a:solidFill>
                  <a:schemeClr val="tx2"/>
                </a:solidFill>
              </a:defRPr>
            </a:lvl1pPr>
            <a:lvl2pPr marL="461963" indent="-228600">
              <a:lnSpc>
                <a:spcPct val="100000"/>
              </a:lnSpc>
              <a:spcAft>
                <a:spcPts val="0"/>
              </a:spcAft>
              <a:defRPr sz="2400">
                <a:solidFill>
                  <a:schemeClr val="tx2"/>
                </a:solidFill>
              </a:defRPr>
            </a:lvl2pPr>
            <a:lvl3pPr marL="684213" indent="-228600">
              <a:lnSpc>
                <a:spcPct val="100000"/>
              </a:lnSpc>
              <a:spcAft>
                <a:spcPts val="0"/>
              </a:spcAft>
              <a:defRPr sz="2000">
                <a:solidFill>
                  <a:schemeClr val="tx2"/>
                </a:solidFill>
              </a:defRPr>
            </a:lvl3pPr>
            <a:lvl4pPr marL="914400" indent="-228600">
              <a:lnSpc>
                <a:spcPct val="100000"/>
              </a:lnSpc>
              <a:spcAft>
                <a:spcPts val="0"/>
              </a:spcAft>
              <a:defRPr sz="1800">
                <a:solidFill>
                  <a:schemeClr val="tx2"/>
                </a:solidFill>
              </a:defRPr>
            </a:lvl4pPr>
            <a:lvl5pPr marL="1144588" indent="-228600">
              <a:lnSpc>
                <a:spcPct val="100000"/>
              </a:lnSpc>
              <a:spcAft>
                <a:spcPts val="0"/>
              </a:spcAft>
              <a:defRPr sz="1800">
                <a:solidFill>
                  <a:schemeClr val="tx2"/>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9" name="Title Border">
            <a:extLst>
              <a:ext uri="{FF2B5EF4-FFF2-40B4-BE49-F238E27FC236}">
                <a16:creationId xmlns:a16="http://schemas.microsoft.com/office/drawing/2014/main" id="{30E2FEDB-7122-4CE9-A695-390387894502}"/>
              </a:ext>
              <a:ext uri="{C183D7F6-B498-43B3-948B-1728B52AA6E4}">
                <adec:decorative xmlns:adec="http://schemas.microsoft.com/office/drawing/2017/decorative" val="1"/>
              </a:ext>
            </a:extLst>
          </p:cNvPr>
          <p:cNvSpPr/>
          <p:nvPr/>
        </p:nvSpPr>
        <p:spPr>
          <a:xfrm>
            <a:off x="365760" y="1030844"/>
            <a:ext cx="11567160" cy="45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B27DCB1-ED25-76AD-FB97-DBE46568E05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
        <p:nvSpPr>
          <p:cNvPr id="5" name="Title 1">
            <a:extLst>
              <a:ext uri="{FF2B5EF4-FFF2-40B4-BE49-F238E27FC236}">
                <a16:creationId xmlns:a16="http://schemas.microsoft.com/office/drawing/2014/main" id="{D0086F17-D4A1-C188-A287-8ECF12D8E36E}"/>
              </a:ext>
            </a:extLst>
          </p:cNvPr>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spTree>
    <p:custDataLst>
      <p:tags r:id="rId1"/>
    </p:custDataLst>
    <p:extLst>
      <p:ext uri="{BB962C8B-B14F-4D97-AF65-F5344CB8AC3E}">
        <p14:creationId xmlns:p14="http://schemas.microsoft.com/office/powerpoint/2010/main" val="886889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7FDBA8-3B11-4344-AD42-4E9BBA19FAB2}" type="datetime1">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2"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2268813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7FDBA8-3B11-4344-AD42-4E9BBA19FAB2}" type="datetime1">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
        <p:nvSpPr>
          <p:cNvPr id="2" name="Slide Number">
            <a:extLst>
              <a:ext uri="{FF2B5EF4-FFF2-40B4-BE49-F238E27FC236}">
                <a16:creationId xmlns:a16="http://schemas.microsoft.com/office/drawing/2014/main" id="{78878640-3FC5-1039-8F8C-82F5D453F1EA}"/>
              </a:ext>
            </a:extLst>
          </p:cNvPr>
          <p:cNvSpPr txBox="1">
            <a:spLocks/>
          </p:cNvSpPr>
          <p:nvPr userDrawn="1"/>
        </p:nvSpPr>
        <p:spPr>
          <a:xfrm>
            <a:off x="11469389" y="6568410"/>
            <a:ext cx="484261" cy="26517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63DB862-5E2B-42BB-8337-D46E9881345F}" type="slidenum">
              <a:rPr lang="en-US" smtClean="0"/>
              <a:pPr/>
              <a:t>‹#›</a:t>
            </a:fld>
            <a:endParaRPr lang="en-US" dirty="0"/>
          </a:p>
        </p:txBody>
      </p:sp>
      <p:sp>
        <p:nvSpPr>
          <p:cNvPr id="3" name="Title">
            <a:extLst>
              <a:ext uri="{FF2B5EF4-FFF2-40B4-BE49-F238E27FC236}">
                <a16:creationId xmlns:a16="http://schemas.microsoft.com/office/drawing/2014/main" id="{14BA26AD-97EC-7BD7-7D78-D18E8F0203DA}"/>
              </a:ext>
            </a:extLst>
          </p:cNvPr>
          <p:cNvSpPr txBox="1">
            <a:spLocks/>
          </p:cNvSpPr>
          <p:nvPr userDrawn="1"/>
        </p:nvSpPr>
        <p:spPr>
          <a:xfrm>
            <a:off x="243244" y="615639"/>
            <a:ext cx="4443057" cy="9779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defTabSz="914400" rtl="0" eaLnBrk="1" latinLnBrk="0" hangingPunct="1">
              <a:lnSpc>
                <a:spcPct val="90000"/>
              </a:lnSpc>
              <a:spcBef>
                <a:spcPct val="0"/>
              </a:spcBef>
              <a:buNone/>
            </a:pPr>
            <a:r>
              <a:rPr lang="en-US" sz="4400" b="1" kern="1200" baseline="0" dirty="0" err="1">
                <a:solidFill>
                  <a:srgbClr val="223771"/>
                </a:solidFill>
                <a:latin typeface="+mj-lt"/>
                <a:ea typeface="+mj-ea"/>
                <a:cs typeface="+mj-cs"/>
              </a:rPr>
              <a:t>Tổng</a:t>
            </a:r>
            <a:r>
              <a:rPr lang="en-US" sz="4400" b="1" kern="1200" baseline="0" dirty="0">
                <a:solidFill>
                  <a:srgbClr val="223771"/>
                </a:solidFill>
                <a:latin typeface="+mj-lt"/>
                <a:ea typeface="+mj-ea"/>
                <a:cs typeface="+mj-cs"/>
              </a:rPr>
              <a:t> </a:t>
            </a:r>
            <a:r>
              <a:rPr lang="en-US" sz="4400" b="1" kern="1200" baseline="0">
                <a:solidFill>
                  <a:srgbClr val="223771"/>
                </a:solidFill>
                <a:latin typeface="+mj-lt"/>
                <a:ea typeface="+mj-ea"/>
                <a:cs typeface="+mj-cs"/>
              </a:rPr>
              <a:t>Kết</a:t>
            </a:r>
            <a:endParaRPr lang="en-US" sz="4400" b="1" kern="1200" baseline="0" dirty="0">
              <a:solidFill>
                <a:srgbClr val="223771"/>
              </a:solidFill>
              <a:latin typeface="+mj-lt"/>
              <a:ea typeface="+mj-ea"/>
              <a:cs typeface="+mj-cs"/>
            </a:endParaRPr>
          </a:p>
        </p:txBody>
      </p:sp>
      <p:pic>
        <p:nvPicPr>
          <p:cNvPr id="8" name="Content Placeholder 13">
            <a:extLst>
              <a:ext uri="{FF2B5EF4-FFF2-40B4-BE49-F238E27FC236}">
                <a16:creationId xmlns:a16="http://schemas.microsoft.com/office/drawing/2014/main" id="{1B7D0A15-A17B-A035-D059-70E42EB86746}"/>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68565" y="2892425"/>
            <a:ext cx="2511045" cy="2743200"/>
          </a:xfrm>
          <a:prstGeom prst="rect">
            <a:avLst/>
          </a:prstGeom>
        </p:spPr>
      </p:pic>
      <p:sp>
        <p:nvSpPr>
          <p:cNvPr id="9" name="Text Placeholder 9">
            <a:extLst>
              <a:ext uri="{FF2B5EF4-FFF2-40B4-BE49-F238E27FC236}">
                <a16:creationId xmlns:a16="http://schemas.microsoft.com/office/drawing/2014/main" id="{401F8E7A-10C3-50CD-DDBB-F45304694C4C}"/>
              </a:ext>
            </a:extLst>
          </p:cNvPr>
          <p:cNvSpPr>
            <a:spLocks noGrp="1"/>
          </p:cNvSpPr>
          <p:nvPr>
            <p:ph type="body" idx="1"/>
          </p:nvPr>
        </p:nvSpPr>
        <p:spPr>
          <a:xfrm>
            <a:off x="4592635" y="842319"/>
            <a:ext cx="7356121" cy="5592431"/>
          </a:xfrm>
        </p:spPr>
        <p:txBody>
          <a:bodyPr/>
          <a:lstStyle>
            <a:lvl1pPr marL="228600" indent="-228600">
              <a:spcAft>
                <a:spcPts val="1800"/>
              </a:spcAft>
              <a:buFont typeface="Wingdings" panose="05000000000000000000" pitchFamily="2" charset="2"/>
              <a:buChar char="Ø"/>
              <a:defRPr/>
            </a:lvl1pPr>
          </a:lstStyle>
          <a:p>
            <a:pPr>
              <a:spcAft>
                <a:spcPts val="1200"/>
              </a:spcAft>
            </a:pPr>
            <a:endParaRPr lang="en-US" dirty="0">
              <a:latin typeface="+mn-lt"/>
            </a:endParaRPr>
          </a:p>
          <a:p>
            <a:pPr>
              <a:spcAft>
                <a:spcPts val="1200"/>
              </a:spcAft>
            </a:pPr>
            <a:endParaRPr lang="en-US" dirty="0">
              <a:latin typeface="+mn-lt"/>
            </a:endParaRPr>
          </a:p>
        </p:txBody>
      </p:sp>
    </p:spTree>
    <p:extLst>
      <p:ext uri="{BB962C8B-B14F-4D97-AF65-F5344CB8AC3E}">
        <p14:creationId xmlns:p14="http://schemas.microsoft.com/office/powerpoint/2010/main" val="1589201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95165F-1620-4D42-B802-86763998180E}" type="datetime1">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4"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113926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in middl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A02B54-2C78-402A-81BE-C3C481BFC8DC}" type="datetime1">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
        <p:nvSpPr>
          <p:cNvPr id="2" name="Rectangle 1">
            <a:extLst>
              <a:ext uri="{FF2B5EF4-FFF2-40B4-BE49-F238E27FC236}">
                <a16:creationId xmlns:a16="http://schemas.microsoft.com/office/drawing/2014/main" id="{C500CCB0-6DFB-895A-6655-41EF9E821797}"/>
              </a:ext>
            </a:extLst>
          </p:cNvPr>
          <p:cNvSpPr/>
          <p:nvPr userDrawn="1"/>
        </p:nvSpPr>
        <p:spPr>
          <a:xfrm>
            <a:off x="777834" y="1128156"/>
            <a:ext cx="10575966" cy="48391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200" dirty="0">
                <a:solidFill>
                  <a:srgbClr val="FF0000"/>
                </a:solidFill>
              </a:rPr>
              <a:t>Question</a:t>
            </a:r>
          </a:p>
        </p:txBody>
      </p:sp>
    </p:spTree>
    <p:extLst>
      <p:ext uri="{BB962C8B-B14F-4D97-AF65-F5344CB8AC3E}">
        <p14:creationId xmlns:p14="http://schemas.microsoft.com/office/powerpoint/2010/main" val="99277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657EBC-535F-6EA0-667D-54AC75D8C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C602F9-6DE7-AF7F-252D-C7A1AA3417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74BD7-4B62-E27F-A58E-BD672F75FE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BEBBAE-D392-48F3-A10E-2EFB513CB0C7}" type="datetime1">
              <a:rPr lang="en-US" smtClean="0"/>
              <a:t>21/4/2025</a:t>
            </a:fld>
            <a:endParaRPr lang="en-US"/>
          </a:p>
        </p:txBody>
      </p:sp>
      <p:sp>
        <p:nvSpPr>
          <p:cNvPr id="5" name="Footer Placeholder 4">
            <a:extLst>
              <a:ext uri="{FF2B5EF4-FFF2-40B4-BE49-F238E27FC236}">
                <a16:creationId xmlns:a16="http://schemas.microsoft.com/office/drawing/2014/main" id="{EF8A3963-A63B-CA53-1203-7809069E98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90EDBB8-69E4-C849-29DC-D133D67946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68F7F9-B93F-4ECA-B9CE-46E4F6231A9F}" type="slidenum">
              <a:rPr lang="en-US" smtClean="0"/>
              <a:t>‹#›</a:t>
            </a:fld>
            <a:endParaRPr lang="en-US"/>
          </a:p>
        </p:txBody>
      </p:sp>
    </p:spTree>
    <p:extLst>
      <p:ext uri="{BB962C8B-B14F-4D97-AF65-F5344CB8AC3E}">
        <p14:creationId xmlns:p14="http://schemas.microsoft.com/office/powerpoint/2010/main" val="57005753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710"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11"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3486" y="1885130"/>
            <a:ext cx="11219542" cy="1312233"/>
          </a:xfrm>
        </p:spPr>
        <p:txBody>
          <a:bodyPr>
            <a:normAutofit/>
          </a:bodyPr>
          <a:lstStyle/>
          <a:p>
            <a:r>
              <a:rPr lang="en-US" sz="4000" dirty="0" err="1"/>
              <a:t>Ứng</a:t>
            </a:r>
            <a:r>
              <a:rPr lang="en-US" sz="4000" dirty="0"/>
              <a:t> </a:t>
            </a:r>
            <a:r>
              <a:rPr lang="en-US" sz="4000" dirty="0" err="1"/>
              <a:t>dụng</a:t>
            </a:r>
            <a:r>
              <a:rPr lang="en-US" sz="4000" dirty="0"/>
              <a:t> </a:t>
            </a:r>
            <a:r>
              <a:rPr lang="en-US" sz="4000" dirty="0" err="1"/>
              <a:t>phân</a:t>
            </a:r>
            <a:r>
              <a:rPr lang="en-US" sz="4000" dirty="0"/>
              <a:t> </a:t>
            </a:r>
            <a:r>
              <a:rPr lang="en-US" sz="4000" dirty="0" err="1"/>
              <a:t>tán</a:t>
            </a:r>
            <a:endParaRPr lang="en-US" sz="4000" dirty="0"/>
          </a:p>
        </p:txBody>
      </p:sp>
      <p:sp>
        <p:nvSpPr>
          <p:cNvPr id="3" name="Subtitle 2"/>
          <p:cNvSpPr>
            <a:spLocks noGrp="1"/>
          </p:cNvSpPr>
          <p:nvPr>
            <p:ph type="subTitle" idx="1"/>
          </p:nvPr>
        </p:nvSpPr>
        <p:spPr>
          <a:xfrm>
            <a:off x="493486" y="3429000"/>
            <a:ext cx="11219542" cy="551855"/>
          </a:xfrm>
        </p:spPr>
        <p:txBody>
          <a:bodyPr>
            <a:normAutofit fontScale="62500" lnSpcReduction="20000"/>
          </a:bodyPr>
          <a:lstStyle/>
          <a:p>
            <a:r>
              <a:rPr lang="en-US" sz="3200" dirty="0">
                <a:solidFill>
                  <a:schemeClr val="accent2">
                    <a:lumMod val="60000"/>
                    <a:lumOff val="40000"/>
                  </a:schemeClr>
                </a:solidFill>
              </a:rPr>
              <a:t>LECTURE : </a:t>
            </a:r>
            <a:r>
              <a:rPr lang="en-US" sz="3200" dirty="0" err="1">
                <a:solidFill>
                  <a:schemeClr val="accent2">
                    <a:lumMod val="60000"/>
                    <a:lumOff val="40000"/>
                  </a:schemeClr>
                </a:solidFill>
              </a:rPr>
              <a:t>Đồng</a:t>
            </a:r>
            <a:r>
              <a:rPr lang="en-US" sz="3200" dirty="0">
                <a:solidFill>
                  <a:schemeClr val="accent2">
                    <a:lumMod val="60000"/>
                    <a:lumOff val="40000"/>
                  </a:schemeClr>
                </a:solidFill>
              </a:rPr>
              <a:t> </a:t>
            </a:r>
            <a:r>
              <a:rPr lang="en-US" sz="3200" dirty="0" err="1">
                <a:solidFill>
                  <a:schemeClr val="accent2">
                    <a:lumMod val="60000"/>
                    <a:lumOff val="40000"/>
                  </a:schemeClr>
                </a:solidFill>
              </a:rPr>
              <a:t>bộ</a:t>
            </a:r>
            <a:r>
              <a:rPr lang="en-US" sz="3200" dirty="0">
                <a:solidFill>
                  <a:schemeClr val="accent2">
                    <a:lumMod val="60000"/>
                    <a:lumOff val="40000"/>
                  </a:schemeClr>
                </a:solidFill>
              </a:rPr>
              <a:t> </a:t>
            </a:r>
            <a:r>
              <a:rPr lang="en-US" sz="3200" dirty="0" err="1">
                <a:solidFill>
                  <a:schemeClr val="accent2">
                    <a:lumMod val="60000"/>
                    <a:lumOff val="40000"/>
                  </a:schemeClr>
                </a:solidFill>
              </a:rPr>
              <a:t>hóa</a:t>
            </a:r>
            <a:r>
              <a:rPr lang="en-US" sz="3200" dirty="0">
                <a:solidFill>
                  <a:schemeClr val="accent2">
                    <a:lumMod val="60000"/>
                    <a:lumOff val="40000"/>
                  </a:schemeClr>
                </a:solidFill>
              </a:rPr>
              <a:t> (</a:t>
            </a:r>
            <a:r>
              <a:rPr lang="en-US" sz="3200" dirty="0" err="1">
                <a:solidFill>
                  <a:schemeClr val="accent2">
                    <a:lumMod val="60000"/>
                    <a:lumOff val="40000"/>
                  </a:schemeClr>
                </a:solidFill>
              </a:rPr>
              <a:t>Phần</a:t>
            </a:r>
            <a:r>
              <a:rPr lang="en-US" sz="3200" dirty="0">
                <a:solidFill>
                  <a:schemeClr val="accent2">
                    <a:lumMod val="60000"/>
                    <a:lumOff val="40000"/>
                  </a:schemeClr>
                </a:solidFill>
              </a:rPr>
              <a:t> 1)</a:t>
            </a:r>
            <a:br>
              <a:rPr lang="vi-VN" sz="3200" dirty="0"/>
            </a:br>
            <a:endParaRPr lang="en-US" sz="3200" dirty="0"/>
          </a:p>
        </p:txBody>
      </p:sp>
      <p:sp>
        <p:nvSpPr>
          <p:cNvPr id="4" name="TextBox 3">
            <a:extLst>
              <a:ext uri="{FF2B5EF4-FFF2-40B4-BE49-F238E27FC236}">
                <a16:creationId xmlns:a16="http://schemas.microsoft.com/office/drawing/2014/main" id="{59D1EE8B-7D25-4116-BB1D-BE9F57295301}"/>
              </a:ext>
            </a:extLst>
          </p:cNvPr>
          <p:cNvSpPr txBox="1"/>
          <p:nvPr/>
        </p:nvSpPr>
        <p:spPr>
          <a:xfrm>
            <a:off x="1514947" y="4723753"/>
            <a:ext cx="9162106" cy="1077218"/>
          </a:xfrm>
          <a:prstGeom prst="rect">
            <a:avLst/>
          </a:prstGeom>
          <a:noFill/>
        </p:spPr>
        <p:txBody>
          <a:bodyPr wrap="square" rtlCol="0">
            <a:spAutoFit/>
          </a:bodyPr>
          <a:lstStyle/>
          <a:p>
            <a:pPr algn="ctr"/>
            <a:r>
              <a:rPr lang="en-US" sz="3200" dirty="0">
                <a:solidFill>
                  <a:schemeClr val="bg1"/>
                </a:solidFill>
              </a:rPr>
              <a:t>Thanh Kim Pham</a:t>
            </a:r>
          </a:p>
          <a:p>
            <a:pPr algn="ctr"/>
            <a:r>
              <a:rPr lang="en-US" sz="3200" dirty="0">
                <a:solidFill>
                  <a:schemeClr val="bg1"/>
                </a:solidFill>
              </a:rPr>
              <a:t>Email: thanh.phamkim@phenikaa-uni.edu.vn</a:t>
            </a:r>
          </a:p>
        </p:txBody>
      </p:sp>
      <p:sp>
        <p:nvSpPr>
          <p:cNvPr id="5" name="Slide Number Placeholder 4">
            <a:extLst>
              <a:ext uri="{FF2B5EF4-FFF2-40B4-BE49-F238E27FC236}">
                <a16:creationId xmlns:a16="http://schemas.microsoft.com/office/drawing/2014/main" id="{90D05FE1-9AF3-EB10-F1CB-715A5A14047A}"/>
              </a:ext>
            </a:extLst>
          </p:cNvPr>
          <p:cNvSpPr>
            <a:spLocks noGrp="1"/>
          </p:cNvSpPr>
          <p:nvPr>
            <p:ph type="sldNum" sz="quarter" idx="12"/>
          </p:nvPr>
        </p:nvSpPr>
        <p:spPr/>
        <p:txBody>
          <a:bodyPr/>
          <a:lstStyle/>
          <a:p>
            <a:fld id="{086B6608-6F69-448F-99DC-C9E613BFB696}" type="slidenum">
              <a:rPr lang="en-US" smtClean="0"/>
              <a:t>1</a:t>
            </a:fld>
            <a:endParaRPr lang="en-US"/>
          </a:p>
        </p:txBody>
      </p:sp>
    </p:spTree>
    <p:extLst>
      <p:ext uri="{BB962C8B-B14F-4D97-AF65-F5344CB8AC3E}">
        <p14:creationId xmlns:p14="http://schemas.microsoft.com/office/powerpoint/2010/main" val="2458516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6697AF-133A-3A14-DCD1-9364E3ACE8E9}"/>
              </a:ext>
            </a:extLst>
          </p:cNvPr>
          <p:cNvSpPr>
            <a:spLocks noGrp="1"/>
          </p:cNvSpPr>
          <p:nvPr>
            <p:ph type="sldNum" sz="quarter" idx="12"/>
          </p:nvPr>
        </p:nvSpPr>
        <p:spPr/>
        <p:txBody>
          <a:bodyPr/>
          <a:lstStyle/>
          <a:p>
            <a:fld id="{086B6608-6F69-448F-99DC-C9E613BFB696}" type="slidenum">
              <a:rPr lang="en-US" smtClean="0"/>
              <a:t>10</a:t>
            </a:fld>
            <a:endParaRPr lang="en-US"/>
          </a:p>
        </p:txBody>
      </p:sp>
      <p:sp>
        <p:nvSpPr>
          <p:cNvPr id="3" name="Title 2">
            <a:extLst>
              <a:ext uri="{FF2B5EF4-FFF2-40B4-BE49-F238E27FC236}">
                <a16:creationId xmlns:a16="http://schemas.microsoft.com/office/drawing/2014/main" id="{B4D44597-FB8F-0CEA-DB7B-B169C3899475}"/>
              </a:ext>
            </a:extLst>
          </p:cNvPr>
          <p:cNvSpPr>
            <a:spLocks noGrp="1"/>
          </p:cNvSpPr>
          <p:nvPr>
            <p:ph type="title"/>
          </p:nvPr>
        </p:nvSpPr>
        <p:spPr/>
        <p:txBody>
          <a:bodyPr/>
          <a:lstStyle/>
          <a:p>
            <a:r>
              <a:rPr lang="en-US" dirty="0" err="1"/>
              <a:t>Tầm</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đồng</a:t>
            </a:r>
            <a:r>
              <a:rPr lang="en-US" dirty="0"/>
              <a:t> </a:t>
            </a:r>
            <a:r>
              <a:rPr lang="en-US" dirty="0" err="1"/>
              <a:t>bộ</a:t>
            </a:r>
            <a:r>
              <a:rPr lang="en-US" dirty="0"/>
              <a:t> </a:t>
            </a:r>
            <a:r>
              <a:rPr lang="en-US" dirty="0" err="1"/>
              <a:t>hóa</a:t>
            </a:r>
            <a:endParaRPr lang="en-US" dirty="0"/>
          </a:p>
        </p:txBody>
      </p:sp>
      <p:sp>
        <p:nvSpPr>
          <p:cNvPr id="4" name="Content Placeholder 3">
            <a:extLst>
              <a:ext uri="{FF2B5EF4-FFF2-40B4-BE49-F238E27FC236}">
                <a16:creationId xmlns:a16="http://schemas.microsoft.com/office/drawing/2014/main" id="{99651378-7039-7ABF-D897-B51A0F3E753A}"/>
              </a:ext>
            </a:extLst>
          </p:cNvPr>
          <p:cNvSpPr>
            <a:spLocks noGrp="1"/>
          </p:cNvSpPr>
          <p:nvPr>
            <p:ph sz="quarter" idx="13"/>
          </p:nvPr>
        </p:nvSpPr>
        <p:spPr/>
        <p:txBody>
          <a:bodyPr/>
          <a:lstStyle/>
          <a:p>
            <a:r>
              <a:rPr lang="vi-VN" dirty="0"/>
              <a:t>Các hệ thống phân tán thường cần đo lường thời gian, ví dụ:</a:t>
            </a:r>
          </a:p>
          <a:p>
            <a:pPr lvl="1"/>
            <a:r>
              <a:rPr lang="en-US" dirty="0" err="1"/>
              <a:t>Bộ</a:t>
            </a:r>
            <a:r>
              <a:rPr lang="en-US" dirty="0"/>
              <a:t> </a:t>
            </a:r>
            <a:r>
              <a:rPr lang="en-US" dirty="0" err="1"/>
              <a:t>lập</a:t>
            </a:r>
            <a:r>
              <a:rPr lang="en-US" dirty="0"/>
              <a:t> </a:t>
            </a:r>
            <a:r>
              <a:rPr lang="en-US" dirty="0" err="1"/>
              <a:t>lịch</a:t>
            </a:r>
            <a:r>
              <a:rPr lang="en-US" dirty="0"/>
              <a:t> (Schedulers), </a:t>
            </a:r>
            <a:r>
              <a:rPr lang="en-US" dirty="0" err="1"/>
              <a:t>thời</a:t>
            </a:r>
            <a:r>
              <a:rPr lang="en-US" dirty="0"/>
              <a:t> </a:t>
            </a:r>
            <a:r>
              <a:rPr lang="en-US" dirty="0" err="1"/>
              <a:t>gian</a:t>
            </a:r>
            <a:r>
              <a:rPr lang="en-US" dirty="0"/>
              <a:t> </a:t>
            </a:r>
            <a:r>
              <a:rPr lang="en-US" dirty="0" err="1"/>
              <a:t>chờ</a:t>
            </a:r>
            <a:r>
              <a:rPr lang="en-US" dirty="0"/>
              <a:t> (timeouts), </a:t>
            </a:r>
            <a:r>
              <a:rPr lang="en-US" dirty="0" err="1"/>
              <a:t>bộ</a:t>
            </a:r>
            <a:r>
              <a:rPr lang="en-US" dirty="0"/>
              <a:t> </a:t>
            </a:r>
            <a:r>
              <a:rPr lang="en-US" dirty="0" err="1"/>
              <a:t>phát</a:t>
            </a:r>
            <a:r>
              <a:rPr lang="en-US" dirty="0"/>
              <a:t> </a:t>
            </a:r>
            <a:r>
              <a:rPr lang="en-US" dirty="0" err="1"/>
              <a:t>hiện</a:t>
            </a:r>
            <a:r>
              <a:rPr lang="en-US" dirty="0"/>
              <a:t> </a:t>
            </a:r>
            <a:r>
              <a:rPr lang="en-US" dirty="0" err="1"/>
              <a:t>lỗi</a:t>
            </a:r>
            <a:r>
              <a:rPr lang="en-US" dirty="0"/>
              <a:t> (failure detectors), </a:t>
            </a:r>
            <a:r>
              <a:rPr lang="en-US" dirty="0" err="1"/>
              <a:t>bộ</a:t>
            </a:r>
            <a:r>
              <a:rPr lang="en-US" dirty="0"/>
              <a:t> </a:t>
            </a:r>
            <a:r>
              <a:rPr lang="en-US" dirty="0" err="1"/>
              <a:t>hẹn</a:t>
            </a:r>
            <a:r>
              <a:rPr lang="en-US" dirty="0"/>
              <a:t> </a:t>
            </a:r>
            <a:r>
              <a:rPr lang="en-US" dirty="0" err="1"/>
              <a:t>giờ</a:t>
            </a:r>
            <a:r>
              <a:rPr lang="en-US" dirty="0"/>
              <a:t> </a:t>
            </a:r>
            <a:r>
              <a:rPr lang="en-US" dirty="0" err="1"/>
              <a:t>thử</a:t>
            </a:r>
            <a:r>
              <a:rPr lang="en-US" dirty="0"/>
              <a:t> </a:t>
            </a:r>
            <a:r>
              <a:rPr lang="en-US" dirty="0" err="1"/>
              <a:t>lại</a:t>
            </a:r>
            <a:r>
              <a:rPr lang="en-US" dirty="0"/>
              <a:t> (retry timers)</a:t>
            </a:r>
          </a:p>
          <a:p>
            <a:pPr lvl="1"/>
            <a:r>
              <a:rPr lang="vi-VN" dirty="0"/>
              <a:t>Đo hiệu suất, thống kê, phân tích hồ sơ (profiling)</a:t>
            </a:r>
            <a:endParaRPr lang="en-US" dirty="0"/>
          </a:p>
          <a:p>
            <a:pPr lvl="1"/>
            <a:r>
              <a:rPr lang="vi-VN" dirty="0"/>
              <a:t>Tệp nhật ký và cơ sở dữ liệu: ghi lại thời điểm một sự kiện xảy ra</a:t>
            </a:r>
            <a:endParaRPr lang="en-US" dirty="0"/>
          </a:p>
          <a:p>
            <a:pPr lvl="1"/>
            <a:r>
              <a:rPr lang="vi-VN" dirty="0"/>
              <a:t>Dữ liệu có giá trị trong một khoảng thời gian nhất định (ví dụ: các mục trong bộ nhớ đệm)</a:t>
            </a:r>
            <a:endParaRPr lang="en-US" dirty="0"/>
          </a:p>
          <a:p>
            <a:pPr lvl="1"/>
            <a:r>
              <a:rPr lang="vi-VN" dirty="0"/>
              <a:t>Xác định thứ tự các sự kiện xảy ra trên nhiều nút khác nhau</a:t>
            </a:r>
            <a:endParaRPr lang="en-US" dirty="0"/>
          </a:p>
        </p:txBody>
      </p:sp>
    </p:spTree>
    <p:extLst>
      <p:ext uri="{BB962C8B-B14F-4D97-AF65-F5344CB8AC3E}">
        <p14:creationId xmlns:p14="http://schemas.microsoft.com/office/powerpoint/2010/main" val="3505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AB50-D7A0-A839-FB4E-96A472CF2F18}"/>
              </a:ext>
            </a:extLst>
          </p:cNvPr>
          <p:cNvSpPr>
            <a:spLocks noGrp="1"/>
          </p:cNvSpPr>
          <p:nvPr>
            <p:ph type="title"/>
          </p:nvPr>
        </p:nvSpPr>
        <p:spPr/>
        <p:txBody>
          <a:bodyPr>
            <a:normAutofit/>
          </a:bodyPr>
          <a:lstStyle/>
          <a:p>
            <a:r>
              <a:rPr lang="en-US" dirty="0"/>
              <a:t>Các </a:t>
            </a:r>
            <a:r>
              <a:rPr lang="en-US" dirty="0" err="1"/>
              <a:t>thuật</a:t>
            </a:r>
            <a:r>
              <a:rPr lang="en-US" dirty="0"/>
              <a:t> </a:t>
            </a:r>
            <a:r>
              <a:rPr lang="en-US" dirty="0" err="1"/>
              <a:t>toán</a:t>
            </a:r>
            <a:r>
              <a:rPr lang="en-US" dirty="0"/>
              <a:t> </a:t>
            </a:r>
            <a:r>
              <a:rPr lang="en-US" dirty="0" err="1"/>
              <a:t>đồng</a:t>
            </a:r>
            <a:r>
              <a:rPr lang="en-US" dirty="0"/>
              <a:t> </a:t>
            </a:r>
            <a:r>
              <a:rPr lang="en-US" dirty="0" err="1"/>
              <a:t>bộ</a:t>
            </a:r>
            <a:r>
              <a:rPr lang="en-US" dirty="0"/>
              <a:t> </a:t>
            </a:r>
            <a:r>
              <a:rPr lang="en-US" dirty="0" err="1"/>
              <a:t>hóa</a:t>
            </a:r>
            <a:r>
              <a:rPr lang="en-US" dirty="0"/>
              <a:t> </a:t>
            </a:r>
            <a:r>
              <a:rPr lang="en-US" dirty="0" err="1"/>
              <a:t>đồng</a:t>
            </a:r>
            <a:r>
              <a:rPr lang="en-US" dirty="0"/>
              <a:t> </a:t>
            </a:r>
            <a:r>
              <a:rPr lang="en-US" dirty="0" err="1"/>
              <a:t>hồ</a:t>
            </a:r>
            <a:r>
              <a:rPr lang="en-US" dirty="0"/>
              <a:t> </a:t>
            </a:r>
            <a:r>
              <a:rPr lang="en-US" dirty="0" err="1"/>
              <a:t>vật</a:t>
            </a:r>
            <a:r>
              <a:rPr lang="en-US" dirty="0"/>
              <a:t> </a:t>
            </a:r>
            <a:r>
              <a:rPr lang="en-US" dirty="0" err="1"/>
              <a:t>lý</a:t>
            </a:r>
            <a:endParaRPr lang="en-US" dirty="0"/>
          </a:p>
        </p:txBody>
      </p:sp>
      <p:sp>
        <p:nvSpPr>
          <p:cNvPr id="3" name="Content Placeholder 2">
            <a:extLst>
              <a:ext uri="{FF2B5EF4-FFF2-40B4-BE49-F238E27FC236}">
                <a16:creationId xmlns:a16="http://schemas.microsoft.com/office/drawing/2014/main" id="{2B8DA9C9-34EF-C227-61B6-A42E93642DCE}"/>
              </a:ext>
            </a:extLst>
          </p:cNvPr>
          <p:cNvSpPr>
            <a:spLocks noGrp="1"/>
          </p:cNvSpPr>
          <p:nvPr>
            <p:ph sz="quarter" idx="13"/>
          </p:nvPr>
        </p:nvSpPr>
        <p:spPr/>
        <p:txBody>
          <a:bodyPr/>
          <a:lstStyle/>
          <a:p>
            <a:endParaRPr lang="en-US" dirty="0"/>
          </a:p>
          <a:p>
            <a:r>
              <a:rPr lang="en-US" dirty="0" err="1"/>
              <a:t>Thuật</a:t>
            </a:r>
            <a:r>
              <a:rPr lang="en-US" dirty="0"/>
              <a:t> </a:t>
            </a:r>
            <a:r>
              <a:rPr lang="en-US" dirty="0" err="1"/>
              <a:t>toán</a:t>
            </a:r>
            <a:r>
              <a:rPr lang="en-US" dirty="0"/>
              <a:t> Cristian: </a:t>
            </a:r>
            <a:r>
              <a:rPr lang="en-US" dirty="0" err="1"/>
              <a:t>Đồng</a:t>
            </a:r>
            <a:r>
              <a:rPr lang="en-US" dirty="0"/>
              <a:t> </a:t>
            </a:r>
            <a:r>
              <a:rPr lang="en-US" dirty="0" err="1"/>
              <a:t>bộ</a:t>
            </a:r>
            <a:r>
              <a:rPr lang="en-US" dirty="0"/>
              <a:t> </a:t>
            </a:r>
            <a:r>
              <a:rPr lang="en-US" dirty="0" err="1"/>
              <a:t>thời</a:t>
            </a:r>
            <a:r>
              <a:rPr lang="en-US" dirty="0"/>
              <a:t> </a:t>
            </a:r>
            <a:r>
              <a:rPr lang="en-US" dirty="0" err="1"/>
              <a:t>gian</a:t>
            </a:r>
            <a:r>
              <a:rPr lang="en-US" dirty="0"/>
              <a:t> </a:t>
            </a:r>
            <a:r>
              <a:rPr lang="en-US" dirty="0" err="1"/>
              <a:t>giữa</a:t>
            </a:r>
            <a:r>
              <a:rPr lang="en-US" dirty="0"/>
              <a:t> client </a:t>
            </a:r>
            <a:r>
              <a:rPr lang="en-US" dirty="0" err="1"/>
              <a:t>và</a:t>
            </a:r>
            <a:r>
              <a:rPr lang="en-US" dirty="0"/>
              <a:t> server</a:t>
            </a:r>
          </a:p>
          <a:p>
            <a:r>
              <a:rPr lang="en-US" dirty="0" err="1"/>
              <a:t>Thuật</a:t>
            </a:r>
            <a:r>
              <a:rPr lang="en-US" dirty="0"/>
              <a:t> </a:t>
            </a:r>
            <a:r>
              <a:rPr lang="en-US" dirty="0" err="1"/>
              <a:t>toán</a:t>
            </a:r>
            <a:r>
              <a:rPr lang="en-US" dirty="0"/>
              <a:t> Berkeley: </a:t>
            </a:r>
            <a:r>
              <a:rPr lang="en-US" dirty="0" err="1"/>
              <a:t>Đồng</a:t>
            </a:r>
            <a:r>
              <a:rPr lang="en-US" dirty="0"/>
              <a:t> </a:t>
            </a:r>
            <a:r>
              <a:rPr lang="en-US" dirty="0" err="1"/>
              <a:t>bộ</a:t>
            </a:r>
            <a:r>
              <a:rPr lang="en-US" dirty="0"/>
              <a:t> </a:t>
            </a:r>
            <a:r>
              <a:rPr lang="en-US" dirty="0" err="1"/>
              <a:t>thời</a:t>
            </a:r>
            <a:r>
              <a:rPr lang="en-US" dirty="0"/>
              <a:t> </a:t>
            </a:r>
            <a:r>
              <a:rPr lang="en-US" dirty="0" err="1"/>
              <a:t>gian</a:t>
            </a:r>
            <a:r>
              <a:rPr lang="en-US" dirty="0"/>
              <a:t> </a:t>
            </a:r>
            <a:r>
              <a:rPr lang="en-US" dirty="0" err="1"/>
              <a:t>giữa</a:t>
            </a:r>
            <a:r>
              <a:rPr lang="en-US" dirty="0"/>
              <a:t> </a:t>
            </a:r>
            <a:r>
              <a:rPr lang="en-US" dirty="0" err="1"/>
              <a:t>các</a:t>
            </a:r>
            <a:r>
              <a:rPr lang="en-US" dirty="0"/>
              <a:t> </a:t>
            </a:r>
            <a:r>
              <a:rPr lang="en-US" dirty="0" err="1"/>
              <a:t>máy</a:t>
            </a:r>
            <a:endParaRPr lang="en-US" dirty="0"/>
          </a:p>
          <a:p>
            <a:r>
              <a:rPr lang="en-US" dirty="0"/>
              <a:t>RBS: </a:t>
            </a:r>
            <a:r>
              <a:rPr lang="en-US" dirty="0" err="1"/>
              <a:t>Đồng</a:t>
            </a:r>
            <a:r>
              <a:rPr lang="en-US" dirty="0"/>
              <a:t> </a:t>
            </a:r>
            <a:r>
              <a:rPr lang="en-US" dirty="0" err="1"/>
              <a:t>bộ</a:t>
            </a:r>
            <a:r>
              <a:rPr lang="en-US" dirty="0"/>
              <a:t> </a:t>
            </a:r>
            <a:r>
              <a:rPr lang="en-US" dirty="0" err="1"/>
              <a:t>hóa</a:t>
            </a:r>
            <a:r>
              <a:rPr lang="en-US" dirty="0"/>
              <a:t> </a:t>
            </a:r>
            <a:r>
              <a:rPr lang="en-US" dirty="0" err="1"/>
              <a:t>đồng</a:t>
            </a:r>
            <a:r>
              <a:rPr lang="en-US" dirty="0"/>
              <a:t> </a:t>
            </a:r>
            <a:r>
              <a:rPr lang="en-US" dirty="0" err="1"/>
              <a:t>hồ</a:t>
            </a:r>
            <a:r>
              <a:rPr lang="en-US" dirty="0"/>
              <a:t> </a:t>
            </a:r>
            <a:r>
              <a:rPr lang="en-US" dirty="0" err="1"/>
              <a:t>vật</a:t>
            </a:r>
            <a:r>
              <a:rPr lang="en-US" dirty="0"/>
              <a:t> </a:t>
            </a:r>
            <a:r>
              <a:rPr lang="en-US" dirty="0" err="1"/>
              <a:t>lý</a:t>
            </a:r>
            <a:r>
              <a:rPr lang="en-US" dirty="0"/>
              <a:t> </a:t>
            </a:r>
            <a:r>
              <a:rPr lang="en-US" dirty="0" err="1"/>
              <a:t>trong</a:t>
            </a:r>
            <a:r>
              <a:rPr lang="en-US" dirty="0"/>
              <a:t> </a:t>
            </a:r>
            <a:r>
              <a:rPr lang="en-US" dirty="0" err="1"/>
              <a:t>mạng</a:t>
            </a:r>
            <a:r>
              <a:rPr lang="en-US" dirty="0"/>
              <a:t> </a:t>
            </a:r>
            <a:r>
              <a:rPr lang="en-US" dirty="0" err="1"/>
              <a:t>không</a:t>
            </a:r>
            <a:r>
              <a:rPr lang="en-US" dirty="0"/>
              <a:t> </a:t>
            </a:r>
            <a:r>
              <a:rPr lang="en-US" dirty="0" err="1"/>
              <a:t>dây</a:t>
            </a:r>
            <a:endParaRPr lang="en-US" dirty="0"/>
          </a:p>
        </p:txBody>
      </p:sp>
      <p:sp>
        <p:nvSpPr>
          <p:cNvPr id="4" name="Slide Number Placeholder 3">
            <a:extLst>
              <a:ext uri="{FF2B5EF4-FFF2-40B4-BE49-F238E27FC236}">
                <a16:creationId xmlns:a16="http://schemas.microsoft.com/office/drawing/2014/main" id="{765CD9E5-4BE1-C230-9FF4-A0FF8F40245D}"/>
              </a:ext>
            </a:extLst>
          </p:cNvPr>
          <p:cNvSpPr>
            <a:spLocks noGrp="1"/>
          </p:cNvSpPr>
          <p:nvPr>
            <p:ph type="sldNum" sz="quarter" idx="12"/>
          </p:nvPr>
        </p:nvSpPr>
        <p:spPr/>
        <p:txBody>
          <a:bodyPr/>
          <a:lstStyle/>
          <a:p>
            <a:fld id="{086B6608-6F69-448F-99DC-C9E613BFB696}" type="slidenum">
              <a:rPr lang="en-US" smtClean="0"/>
              <a:t>11</a:t>
            </a:fld>
            <a:endParaRPr lang="en-US"/>
          </a:p>
        </p:txBody>
      </p:sp>
    </p:spTree>
    <p:extLst>
      <p:ext uri="{BB962C8B-B14F-4D97-AF65-F5344CB8AC3E}">
        <p14:creationId xmlns:p14="http://schemas.microsoft.com/office/powerpoint/2010/main" val="2071793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FB3F1-E02C-7A04-9A01-B78DA0B8AEC7}"/>
              </a:ext>
            </a:extLst>
          </p:cNvPr>
          <p:cNvSpPr>
            <a:spLocks noGrp="1"/>
          </p:cNvSpPr>
          <p:nvPr>
            <p:ph type="title"/>
          </p:nvPr>
        </p:nvSpPr>
        <p:spPr/>
        <p:txBody>
          <a:bodyPr>
            <a:normAutofit/>
          </a:bodyPr>
          <a:lstStyle/>
          <a:p>
            <a:r>
              <a:rPr lang="en-US" dirty="0" err="1"/>
              <a:t>Thuật</a:t>
            </a:r>
            <a:r>
              <a:rPr lang="en-US" dirty="0"/>
              <a:t> </a:t>
            </a:r>
            <a:r>
              <a:rPr lang="en-US" dirty="0" err="1"/>
              <a:t>Toán</a:t>
            </a:r>
            <a:r>
              <a:rPr lang="en-US" dirty="0"/>
              <a:t> Cristian</a:t>
            </a:r>
          </a:p>
        </p:txBody>
      </p:sp>
      <p:pic>
        <p:nvPicPr>
          <p:cNvPr id="5" name="Content Placeholder 4">
            <a:extLst>
              <a:ext uri="{FF2B5EF4-FFF2-40B4-BE49-F238E27FC236}">
                <a16:creationId xmlns:a16="http://schemas.microsoft.com/office/drawing/2014/main" id="{CF57EB2F-B3C8-F9AB-569A-D953AB8B7175}"/>
              </a:ext>
            </a:extLst>
          </p:cNvPr>
          <p:cNvPicPr>
            <a:picLocks noGrp="1" noChangeAspect="1"/>
          </p:cNvPicPr>
          <p:nvPr>
            <p:ph sz="quarter" idx="13"/>
          </p:nvPr>
        </p:nvPicPr>
        <p:blipFill>
          <a:blip r:embed="rId2"/>
          <a:stretch>
            <a:fillRect/>
          </a:stretch>
        </p:blipFill>
        <p:spPr>
          <a:xfrm>
            <a:off x="2138751" y="1558925"/>
            <a:ext cx="6631797" cy="4208463"/>
          </a:xfrm>
        </p:spPr>
      </p:pic>
      <p:sp>
        <p:nvSpPr>
          <p:cNvPr id="3" name="Slide Number Placeholder 2">
            <a:extLst>
              <a:ext uri="{FF2B5EF4-FFF2-40B4-BE49-F238E27FC236}">
                <a16:creationId xmlns:a16="http://schemas.microsoft.com/office/drawing/2014/main" id="{252FA7CD-9D34-0591-E42A-03AE6E013AE4}"/>
              </a:ext>
            </a:extLst>
          </p:cNvPr>
          <p:cNvSpPr>
            <a:spLocks noGrp="1"/>
          </p:cNvSpPr>
          <p:nvPr>
            <p:ph type="sldNum" sz="quarter" idx="12"/>
          </p:nvPr>
        </p:nvSpPr>
        <p:spPr/>
        <p:txBody>
          <a:bodyPr/>
          <a:lstStyle/>
          <a:p>
            <a:fld id="{086B6608-6F69-448F-99DC-C9E613BFB696}" type="slidenum">
              <a:rPr lang="en-US" smtClean="0"/>
              <a:t>12</a:t>
            </a:fld>
            <a:endParaRPr lang="en-US"/>
          </a:p>
        </p:txBody>
      </p:sp>
    </p:spTree>
    <p:extLst>
      <p:ext uri="{BB962C8B-B14F-4D97-AF65-F5344CB8AC3E}">
        <p14:creationId xmlns:p14="http://schemas.microsoft.com/office/powerpoint/2010/main" val="2863484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F3F10-EDE9-305F-8BE5-983B7B333210}"/>
              </a:ext>
            </a:extLst>
          </p:cNvPr>
          <p:cNvSpPr>
            <a:spLocks noGrp="1"/>
          </p:cNvSpPr>
          <p:nvPr>
            <p:ph type="title"/>
          </p:nvPr>
        </p:nvSpPr>
        <p:spPr/>
        <p:txBody>
          <a:bodyPr/>
          <a:lstStyle/>
          <a:p>
            <a:r>
              <a:rPr lang="en-US" dirty="0" err="1"/>
              <a:t>Thuật</a:t>
            </a:r>
            <a:r>
              <a:rPr lang="en-US" dirty="0"/>
              <a:t> </a:t>
            </a:r>
            <a:r>
              <a:rPr lang="en-US" dirty="0" err="1"/>
              <a:t>toán</a:t>
            </a:r>
            <a:r>
              <a:rPr lang="en-US" dirty="0"/>
              <a:t> Cristian (1)</a:t>
            </a:r>
          </a:p>
        </p:txBody>
      </p:sp>
      <p:sp>
        <p:nvSpPr>
          <p:cNvPr id="3" name="Content Placeholder 2">
            <a:extLst>
              <a:ext uri="{FF2B5EF4-FFF2-40B4-BE49-F238E27FC236}">
                <a16:creationId xmlns:a16="http://schemas.microsoft.com/office/drawing/2014/main" id="{3D40B81E-537C-D9D0-742F-4C41126254D8}"/>
              </a:ext>
            </a:extLst>
          </p:cNvPr>
          <p:cNvSpPr>
            <a:spLocks noGrp="1"/>
          </p:cNvSpPr>
          <p:nvPr>
            <p:ph sz="quarter" idx="13"/>
          </p:nvPr>
        </p:nvSpPr>
        <p:spPr/>
        <p:txBody>
          <a:bodyPr/>
          <a:lstStyle/>
          <a:p>
            <a:endParaRPr lang="en-US"/>
          </a:p>
        </p:txBody>
      </p:sp>
      <p:pic>
        <p:nvPicPr>
          <p:cNvPr id="5" name="Picture 4">
            <a:extLst>
              <a:ext uri="{FF2B5EF4-FFF2-40B4-BE49-F238E27FC236}">
                <a16:creationId xmlns:a16="http://schemas.microsoft.com/office/drawing/2014/main" id="{0CF7A61F-D6D4-4589-DFEF-BACC51E15481}"/>
              </a:ext>
            </a:extLst>
          </p:cNvPr>
          <p:cNvPicPr>
            <a:picLocks noChangeAspect="1"/>
          </p:cNvPicPr>
          <p:nvPr/>
        </p:nvPicPr>
        <p:blipFill>
          <a:blip r:embed="rId2"/>
          <a:stretch>
            <a:fillRect/>
          </a:stretch>
        </p:blipFill>
        <p:spPr>
          <a:xfrm>
            <a:off x="2541373" y="1309391"/>
            <a:ext cx="6325483" cy="4239217"/>
          </a:xfrm>
          <a:prstGeom prst="rect">
            <a:avLst/>
          </a:prstGeom>
        </p:spPr>
      </p:pic>
      <p:sp>
        <p:nvSpPr>
          <p:cNvPr id="4" name="Slide Number Placeholder 3">
            <a:extLst>
              <a:ext uri="{FF2B5EF4-FFF2-40B4-BE49-F238E27FC236}">
                <a16:creationId xmlns:a16="http://schemas.microsoft.com/office/drawing/2014/main" id="{D8EE7310-8E7C-1ACB-4585-D44F9215A8BF}"/>
              </a:ext>
            </a:extLst>
          </p:cNvPr>
          <p:cNvSpPr>
            <a:spLocks noGrp="1"/>
          </p:cNvSpPr>
          <p:nvPr>
            <p:ph type="sldNum" sz="quarter" idx="12"/>
          </p:nvPr>
        </p:nvSpPr>
        <p:spPr/>
        <p:txBody>
          <a:bodyPr/>
          <a:lstStyle/>
          <a:p>
            <a:fld id="{086B6608-6F69-448F-99DC-C9E613BFB696}" type="slidenum">
              <a:rPr lang="en-US" smtClean="0"/>
              <a:t>13</a:t>
            </a:fld>
            <a:endParaRPr lang="en-US"/>
          </a:p>
        </p:txBody>
      </p:sp>
    </p:spTree>
    <p:extLst>
      <p:ext uri="{BB962C8B-B14F-4D97-AF65-F5344CB8AC3E}">
        <p14:creationId xmlns:p14="http://schemas.microsoft.com/office/powerpoint/2010/main" val="1915034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5808C-1C34-8046-C181-319C4A04D8F7}"/>
              </a:ext>
            </a:extLst>
          </p:cNvPr>
          <p:cNvSpPr>
            <a:spLocks noGrp="1"/>
          </p:cNvSpPr>
          <p:nvPr>
            <p:ph type="title"/>
          </p:nvPr>
        </p:nvSpPr>
        <p:spPr/>
        <p:txBody>
          <a:bodyPr/>
          <a:lstStyle/>
          <a:p>
            <a:r>
              <a:rPr lang="en-US" dirty="0" err="1"/>
              <a:t>Thuật</a:t>
            </a:r>
            <a:r>
              <a:rPr lang="en-US" dirty="0"/>
              <a:t> </a:t>
            </a:r>
            <a:r>
              <a:rPr lang="en-US" dirty="0" err="1"/>
              <a:t>toán</a:t>
            </a:r>
            <a:r>
              <a:rPr lang="en-US" dirty="0"/>
              <a:t> Cristian (2)</a:t>
            </a:r>
          </a:p>
        </p:txBody>
      </p:sp>
      <p:pic>
        <p:nvPicPr>
          <p:cNvPr id="5" name="Content Placeholder 4">
            <a:extLst>
              <a:ext uri="{FF2B5EF4-FFF2-40B4-BE49-F238E27FC236}">
                <a16:creationId xmlns:a16="http://schemas.microsoft.com/office/drawing/2014/main" id="{A795E145-A49B-A8DC-3A9D-E6BB45BE536A}"/>
              </a:ext>
            </a:extLst>
          </p:cNvPr>
          <p:cNvPicPr>
            <a:picLocks noGrp="1" noChangeAspect="1"/>
          </p:cNvPicPr>
          <p:nvPr>
            <p:ph sz="quarter" idx="13"/>
          </p:nvPr>
        </p:nvPicPr>
        <p:blipFill>
          <a:blip r:embed="rId2"/>
          <a:stretch>
            <a:fillRect/>
          </a:stretch>
        </p:blipFill>
        <p:spPr>
          <a:xfrm>
            <a:off x="2025171" y="1624522"/>
            <a:ext cx="6858957" cy="4077269"/>
          </a:xfrm>
        </p:spPr>
      </p:pic>
      <p:sp>
        <p:nvSpPr>
          <p:cNvPr id="3" name="Slide Number Placeholder 2">
            <a:extLst>
              <a:ext uri="{FF2B5EF4-FFF2-40B4-BE49-F238E27FC236}">
                <a16:creationId xmlns:a16="http://schemas.microsoft.com/office/drawing/2014/main" id="{C5D74E3D-A62D-C474-DB91-85CB4FA03D15}"/>
              </a:ext>
            </a:extLst>
          </p:cNvPr>
          <p:cNvSpPr>
            <a:spLocks noGrp="1"/>
          </p:cNvSpPr>
          <p:nvPr>
            <p:ph type="sldNum" sz="quarter" idx="12"/>
          </p:nvPr>
        </p:nvSpPr>
        <p:spPr/>
        <p:txBody>
          <a:bodyPr/>
          <a:lstStyle/>
          <a:p>
            <a:fld id="{086B6608-6F69-448F-99DC-C9E613BFB696}" type="slidenum">
              <a:rPr lang="en-US" smtClean="0"/>
              <a:t>14</a:t>
            </a:fld>
            <a:endParaRPr lang="en-US"/>
          </a:p>
        </p:txBody>
      </p:sp>
    </p:spTree>
    <p:extLst>
      <p:ext uri="{BB962C8B-B14F-4D97-AF65-F5344CB8AC3E}">
        <p14:creationId xmlns:p14="http://schemas.microsoft.com/office/powerpoint/2010/main" val="1875174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CDDA-2CE5-E36D-C732-EDCE49BB7D57}"/>
              </a:ext>
            </a:extLst>
          </p:cNvPr>
          <p:cNvSpPr>
            <a:spLocks noGrp="1"/>
          </p:cNvSpPr>
          <p:nvPr>
            <p:ph type="title"/>
          </p:nvPr>
        </p:nvSpPr>
        <p:spPr/>
        <p:txBody>
          <a:bodyPr/>
          <a:lstStyle/>
          <a:p>
            <a:r>
              <a:rPr lang="en-US" dirty="0" err="1"/>
              <a:t>Thuật</a:t>
            </a:r>
            <a:r>
              <a:rPr lang="en-US" dirty="0"/>
              <a:t> </a:t>
            </a:r>
            <a:r>
              <a:rPr lang="en-US" dirty="0" err="1"/>
              <a:t>toán</a:t>
            </a:r>
            <a:r>
              <a:rPr lang="en-US" dirty="0"/>
              <a:t> Cristian (3)</a:t>
            </a:r>
          </a:p>
        </p:txBody>
      </p:sp>
      <p:sp>
        <p:nvSpPr>
          <p:cNvPr id="3" name="Content Placeholder 2">
            <a:extLst>
              <a:ext uri="{FF2B5EF4-FFF2-40B4-BE49-F238E27FC236}">
                <a16:creationId xmlns:a16="http://schemas.microsoft.com/office/drawing/2014/main" id="{2E030D75-4C0A-094B-2D20-5BB91E586ED7}"/>
              </a:ext>
            </a:extLst>
          </p:cNvPr>
          <p:cNvSpPr>
            <a:spLocks noGrp="1"/>
          </p:cNvSpPr>
          <p:nvPr>
            <p:ph sz="quarter" idx="13"/>
          </p:nvPr>
        </p:nvSpPr>
        <p:spPr/>
        <p:txBody>
          <a:bodyPr/>
          <a:lstStyle/>
          <a:p>
            <a:endParaRPr lang="en-US"/>
          </a:p>
        </p:txBody>
      </p:sp>
      <p:pic>
        <p:nvPicPr>
          <p:cNvPr id="5" name="Picture 4">
            <a:extLst>
              <a:ext uri="{FF2B5EF4-FFF2-40B4-BE49-F238E27FC236}">
                <a16:creationId xmlns:a16="http://schemas.microsoft.com/office/drawing/2014/main" id="{794D1698-28B8-59B4-D22E-FF105510D834}"/>
              </a:ext>
            </a:extLst>
          </p:cNvPr>
          <p:cNvPicPr>
            <a:picLocks noChangeAspect="1"/>
          </p:cNvPicPr>
          <p:nvPr/>
        </p:nvPicPr>
        <p:blipFill>
          <a:blip r:embed="rId2"/>
          <a:stretch>
            <a:fillRect/>
          </a:stretch>
        </p:blipFill>
        <p:spPr>
          <a:xfrm>
            <a:off x="2961837" y="1304628"/>
            <a:ext cx="6268325" cy="4248743"/>
          </a:xfrm>
          <a:prstGeom prst="rect">
            <a:avLst/>
          </a:prstGeom>
        </p:spPr>
      </p:pic>
      <p:sp>
        <p:nvSpPr>
          <p:cNvPr id="4" name="Slide Number Placeholder 3">
            <a:extLst>
              <a:ext uri="{FF2B5EF4-FFF2-40B4-BE49-F238E27FC236}">
                <a16:creationId xmlns:a16="http://schemas.microsoft.com/office/drawing/2014/main" id="{38D7DA8F-DE7C-01AE-DB79-2FC4BA539626}"/>
              </a:ext>
            </a:extLst>
          </p:cNvPr>
          <p:cNvSpPr>
            <a:spLocks noGrp="1"/>
          </p:cNvSpPr>
          <p:nvPr>
            <p:ph type="sldNum" sz="quarter" idx="12"/>
          </p:nvPr>
        </p:nvSpPr>
        <p:spPr/>
        <p:txBody>
          <a:bodyPr/>
          <a:lstStyle/>
          <a:p>
            <a:fld id="{086B6608-6F69-448F-99DC-C9E613BFB696}" type="slidenum">
              <a:rPr lang="en-US" smtClean="0"/>
              <a:t>15</a:t>
            </a:fld>
            <a:endParaRPr lang="en-US"/>
          </a:p>
        </p:txBody>
      </p:sp>
      <p:sp>
        <p:nvSpPr>
          <p:cNvPr id="6" name="TextBox 5">
            <a:extLst>
              <a:ext uri="{FF2B5EF4-FFF2-40B4-BE49-F238E27FC236}">
                <a16:creationId xmlns:a16="http://schemas.microsoft.com/office/drawing/2014/main" id="{094FC90E-2834-AA25-0CB3-46506162571F}"/>
              </a:ext>
            </a:extLst>
          </p:cNvPr>
          <p:cNvSpPr txBox="1"/>
          <p:nvPr/>
        </p:nvSpPr>
        <p:spPr>
          <a:xfrm>
            <a:off x="3693737" y="4093988"/>
            <a:ext cx="2630531" cy="252259"/>
          </a:xfrm>
          <a:prstGeom prst="rect">
            <a:avLst/>
          </a:prstGeom>
          <a:noFill/>
        </p:spPr>
        <p:txBody>
          <a:bodyPr wrap="square" rtlCol="0">
            <a:spAutoFit/>
          </a:bodyPr>
          <a:lstStyle/>
          <a:p>
            <a:r>
              <a:rPr lang="en-US" dirty="0" err="1">
                <a:solidFill>
                  <a:srgbClr val="FF0000"/>
                </a:solidFill>
              </a:rPr>
              <a:t>Độ</a:t>
            </a:r>
            <a:r>
              <a:rPr lang="en-US" dirty="0">
                <a:solidFill>
                  <a:srgbClr val="FF0000"/>
                </a:solidFill>
              </a:rPr>
              <a:t> </a:t>
            </a:r>
            <a:r>
              <a:rPr lang="en-US" dirty="0" err="1">
                <a:solidFill>
                  <a:srgbClr val="FF0000"/>
                </a:solidFill>
              </a:rPr>
              <a:t>trễ</a:t>
            </a:r>
            <a:r>
              <a:rPr lang="en-US" dirty="0">
                <a:solidFill>
                  <a:srgbClr val="FF0000"/>
                </a:solidFill>
              </a:rPr>
              <a:t> </a:t>
            </a:r>
            <a:r>
              <a:rPr lang="en-US" dirty="0" err="1">
                <a:solidFill>
                  <a:srgbClr val="FF0000"/>
                </a:solidFill>
              </a:rPr>
              <a:t>mạng</a:t>
            </a:r>
            <a:r>
              <a:rPr lang="en-US" dirty="0">
                <a:solidFill>
                  <a:srgbClr val="FF0000"/>
                </a:solidFill>
              </a:rPr>
              <a:t> </a:t>
            </a:r>
            <a:r>
              <a:rPr lang="en-US" dirty="0" err="1">
                <a:solidFill>
                  <a:srgbClr val="FF0000"/>
                </a:solidFill>
              </a:rPr>
              <a:t>khứ</a:t>
            </a:r>
            <a:r>
              <a:rPr lang="en-US" dirty="0">
                <a:solidFill>
                  <a:srgbClr val="FF0000"/>
                </a:solidFill>
              </a:rPr>
              <a:t> </a:t>
            </a:r>
            <a:r>
              <a:rPr lang="en-US" dirty="0" err="1">
                <a:solidFill>
                  <a:srgbClr val="FF0000"/>
                </a:solidFill>
              </a:rPr>
              <a:t>hồi</a:t>
            </a:r>
            <a:endParaRPr lang="en-US" dirty="0">
              <a:solidFill>
                <a:srgbClr val="FF0000"/>
              </a:solidFill>
            </a:endParaRPr>
          </a:p>
        </p:txBody>
      </p:sp>
    </p:spTree>
    <p:extLst>
      <p:ext uri="{BB962C8B-B14F-4D97-AF65-F5344CB8AC3E}">
        <p14:creationId xmlns:p14="http://schemas.microsoft.com/office/powerpoint/2010/main" val="1239206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DA53-02A2-5CAE-AB4B-7F5EB3D4FE8F}"/>
              </a:ext>
            </a:extLst>
          </p:cNvPr>
          <p:cNvSpPr>
            <a:spLocks noGrp="1"/>
          </p:cNvSpPr>
          <p:nvPr>
            <p:ph type="title"/>
          </p:nvPr>
        </p:nvSpPr>
        <p:spPr/>
        <p:txBody>
          <a:bodyPr/>
          <a:lstStyle/>
          <a:p>
            <a:r>
              <a:rPr lang="en-US" dirty="0" err="1"/>
              <a:t>Thuật</a:t>
            </a:r>
            <a:r>
              <a:rPr lang="en-US" dirty="0"/>
              <a:t> </a:t>
            </a:r>
            <a:r>
              <a:rPr lang="en-US" dirty="0" err="1"/>
              <a:t>toán</a:t>
            </a:r>
            <a:r>
              <a:rPr lang="en-US" dirty="0"/>
              <a:t> Cristian (4)</a:t>
            </a:r>
          </a:p>
        </p:txBody>
      </p:sp>
      <p:sp>
        <p:nvSpPr>
          <p:cNvPr id="3" name="Content Placeholder 2">
            <a:extLst>
              <a:ext uri="{FF2B5EF4-FFF2-40B4-BE49-F238E27FC236}">
                <a16:creationId xmlns:a16="http://schemas.microsoft.com/office/drawing/2014/main" id="{7DA4AF7A-33BF-2D8B-49EE-A2F77BC308B6}"/>
              </a:ext>
            </a:extLst>
          </p:cNvPr>
          <p:cNvSpPr>
            <a:spLocks noGrp="1"/>
          </p:cNvSpPr>
          <p:nvPr>
            <p:ph sz="quarter" idx="13"/>
          </p:nvPr>
        </p:nvSpPr>
        <p:spPr/>
        <p:txBody>
          <a:bodyPr/>
          <a:lstStyle/>
          <a:p>
            <a:endParaRPr lang="en-US" dirty="0"/>
          </a:p>
        </p:txBody>
      </p:sp>
      <p:pic>
        <p:nvPicPr>
          <p:cNvPr id="5" name="Picture 4">
            <a:extLst>
              <a:ext uri="{FF2B5EF4-FFF2-40B4-BE49-F238E27FC236}">
                <a16:creationId xmlns:a16="http://schemas.microsoft.com/office/drawing/2014/main" id="{4F4D2896-C5EB-CBA9-2ACC-892F370985DE}"/>
              </a:ext>
            </a:extLst>
          </p:cNvPr>
          <p:cNvPicPr>
            <a:picLocks noChangeAspect="1"/>
          </p:cNvPicPr>
          <p:nvPr/>
        </p:nvPicPr>
        <p:blipFill>
          <a:blip r:embed="rId3"/>
          <a:stretch>
            <a:fillRect/>
          </a:stretch>
        </p:blipFill>
        <p:spPr>
          <a:xfrm>
            <a:off x="3440517" y="1504681"/>
            <a:ext cx="6411220" cy="3848637"/>
          </a:xfrm>
          <a:prstGeom prst="rect">
            <a:avLst/>
          </a:prstGeom>
        </p:spPr>
      </p:pic>
      <p:sp>
        <p:nvSpPr>
          <p:cNvPr id="4" name="Slide Number Placeholder 3">
            <a:extLst>
              <a:ext uri="{FF2B5EF4-FFF2-40B4-BE49-F238E27FC236}">
                <a16:creationId xmlns:a16="http://schemas.microsoft.com/office/drawing/2014/main" id="{75623870-F179-58A2-C0C5-74D760D83E6F}"/>
              </a:ext>
            </a:extLst>
          </p:cNvPr>
          <p:cNvSpPr>
            <a:spLocks noGrp="1"/>
          </p:cNvSpPr>
          <p:nvPr>
            <p:ph type="sldNum" sz="quarter" idx="12"/>
          </p:nvPr>
        </p:nvSpPr>
        <p:spPr/>
        <p:txBody>
          <a:bodyPr/>
          <a:lstStyle/>
          <a:p>
            <a:fld id="{086B6608-6F69-448F-99DC-C9E613BFB696}" type="slidenum">
              <a:rPr lang="en-US" smtClean="0"/>
              <a:t>16</a:t>
            </a:fld>
            <a:endParaRPr lang="en-US"/>
          </a:p>
        </p:txBody>
      </p:sp>
      <p:sp>
        <p:nvSpPr>
          <p:cNvPr id="11" name="TextBox 10">
            <a:extLst>
              <a:ext uri="{FF2B5EF4-FFF2-40B4-BE49-F238E27FC236}">
                <a16:creationId xmlns:a16="http://schemas.microsoft.com/office/drawing/2014/main" id="{0A0A6E3E-74D3-07BD-F709-C10703D87872}"/>
              </a:ext>
            </a:extLst>
          </p:cNvPr>
          <p:cNvSpPr txBox="1"/>
          <p:nvPr/>
        </p:nvSpPr>
        <p:spPr>
          <a:xfrm>
            <a:off x="4576181" y="4199003"/>
            <a:ext cx="2173993" cy="369332"/>
          </a:xfrm>
          <a:prstGeom prst="rect">
            <a:avLst/>
          </a:prstGeom>
          <a:noFill/>
        </p:spPr>
        <p:txBody>
          <a:bodyPr wrap="square" rtlCol="0">
            <a:spAutoFit/>
          </a:bodyPr>
          <a:lstStyle/>
          <a:p>
            <a:r>
              <a:rPr lang="en-US" dirty="0" err="1">
                <a:solidFill>
                  <a:srgbClr val="FF0000"/>
                </a:solidFill>
              </a:rPr>
              <a:t>Độ</a:t>
            </a:r>
            <a:r>
              <a:rPr lang="en-US" dirty="0">
                <a:solidFill>
                  <a:srgbClr val="FF0000"/>
                </a:solidFill>
              </a:rPr>
              <a:t> </a:t>
            </a:r>
            <a:r>
              <a:rPr lang="en-US" dirty="0" err="1">
                <a:solidFill>
                  <a:srgbClr val="FF0000"/>
                </a:solidFill>
              </a:rPr>
              <a:t>trễ</a:t>
            </a:r>
            <a:r>
              <a:rPr lang="en-US" dirty="0">
                <a:solidFill>
                  <a:srgbClr val="FF0000"/>
                </a:solidFill>
              </a:rPr>
              <a:t> </a:t>
            </a:r>
            <a:r>
              <a:rPr lang="en-US" dirty="0" err="1">
                <a:solidFill>
                  <a:srgbClr val="FF0000"/>
                </a:solidFill>
              </a:rPr>
              <a:t>mạng</a:t>
            </a:r>
            <a:r>
              <a:rPr lang="en-US" dirty="0">
                <a:solidFill>
                  <a:srgbClr val="FF0000"/>
                </a:solidFill>
              </a:rPr>
              <a:t> </a:t>
            </a:r>
            <a:r>
              <a:rPr lang="en-US" dirty="0" err="1">
                <a:solidFill>
                  <a:srgbClr val="FF0000"/>
                </a:solidFill>
              </a:rPr>
              <a:t>khứ</a:t>
            </a:r>
            <a:r>
              <a:rPr lang="en-US" dirty="0">
                <a:solidFill>
                  <a:srgbClr val="FF0000"/>
                </a:solidFill>
              </a:rPr>
              <a:t> </a:t>
            </a:r>
            <a:r>
              <a:rPr lang="en-US" dirty="0" err="1">
                <a:solidFill>
                  <a:srgbClr val="FF0000"/>
                </a:solidFill>
              </a:rPr>
              <a:t>hồi</a:t>
            </a:r>
            <a:endParaRPr lang="en-US" dirty="0">
              <a:solidFill>
                <a:srgbClr val="FF0000"/>
              </a:solidFill>
            </a:endParaRPr>
          </a:p>
        </p:txBody>
      </p:sp>
      <p:sp>
        <p:nvSpPr>
          <p:cNvPr id="12" name="TextBox 11">
            <a:extLst>
              <a:ext uri="{FF2B5EF4-FFF2-40B4-BE49-F238E27FC236}">
                <a16:creationId xmlns:a16="http://schemas.microsoft.com/office/drawing/2014/main" id="{2EC51B1F-714D-DE5E-994B-118F4F137F4D}"/>
              </a:ext>
            </a:extLst>
          </p:cNvPr>
          <p:cNvSpPr txBox="1"/>
          <p:nvPr/>
        </p:nvSpPr>
        <p:spPr>
          <a:xfrm>
            <a:off x="3932663" y="5006355"/>
            <a:ext cx="5226205" cy="646331"/>
          </a:xfrm>
          <a:prstGeom prst="rect">
            <a:avLst/>
          </a:prstGeom>
          <a:noFill/>
        </p:spPr>
        <p:txBody>
          <a:bodyPr wrap="square" rtlCol="0">
            <a:spAutoFit/>
          </a:bodyPr>
          <a:lstStyle/>
          <a:p>
            <a:r>
              <a:rPr lang="en-US" dirty="0" err="1">
                <a:solidFill>
                  <a:srgbClr val="FF0000"/>
                </a:solidFill>
              </a:rPr>
              <a:t>Thời</a:t>
            </a:r>
            <a:r>
              <a:rPr lang="en-US" dirty="0">
                <a:solidFill>
                  <a:srgbClr val="FF0000"/>
                </a:solidFill>
              </a:rPr>
              <a:t> </a:t>
            </a:r>
            <a:r>
              <a:rPr lang="en-US" dirty="0" err="1">
                <a:solidFill>
                  <a:srgbClr val="FF0000"/>
                </a:solidFill>
              </a:rPr>
              <a:t>gian</a:t>
            </a:r>
            <a:r>
              <a:rPr lang="en-US" dirty="0">
                <a:solidFill>
                  <a:srgbClr val="FF0000"/>
                </a:solidFill>
              </a:rPr>
              <a:t> </a:t>
            </a:r>
            <a:r>
              <a:rPr lang="en-US" dirty="0" err="1">
                <a:solidFill>
                  <a:srgbClr val="FF0000"/>
                </a:solidFill>
              </a:rPr>
              <a:t>máy</a:t>
            </a:r>
            <a:r>
              <a:rPr lang="en-US" dirty="0">
                <a:solidFill>
                  <a:srgbClr val="FF0000"/>
                </a:solidFill>
              </a:rPr>
              <a:t> </a:t>
            </a:r>
            <a:r>
              <a:rPr lang="en-US" dirty="0" err="1">
                <a:solidFill>
                  <a:srgbClr val="FF0000"/>
                </a:solidFill>
              </a:rPr>
              <a:t>chủ</a:t>
            </a:r>
            <a:r>
              <a:rPr lang="en-US" dirty="0">
                <a:solidFill>
                  <a:srgbClr val="FF0000"/>
                </a:solidFill>
              </a:rPr>
              <a:t>, </a:t>
            </a:r>
            <a:r>
              <a:rPr lang="en-US" dirty="0" err="1">
                <a:solidFill>
                  <a:srgbClr val="FF0000"/>
                </a:solidFill>
              </a:rPr>
              <a:t>dự</a:t>
            </a:r>
            <a:r>
              <a:rPr lang="en-US" dirty="0">
                <a:solidFill>
                  <a:srgbClr val="FF0000"/>
                </a:solidFill>
              </a:rPr>
              <a:t> </a:t>
            </a:r>
            <a:r>
              <a:rPr lang="en-US" dirty="0" err="1">
                <a:solidFill>
                  <a:srgbClr val="FF0000"/>
                </a:solidFill>
              </a:rPr>
              <a:t>đoán</a:t>
            </a:r>
            <a:r>
              <a:rPr lang="en-US" dirty="0">
                <a:solidFill>
                  <a:srgbClr val="FF0000"/>
                </a:solidFill>
              </a:rPr>
              <a:t> </a:t>
            </a:r>
            <a:r>
              <a:rPr lang="en-US" b="1" dirty="0" err="1">
                <a:solidFill>
                  <a:srgbClr val="FF0000"/>
                </a:solidFill>
              </a:rPr>
              <a:t>bởi</a:t>
            </a:r>
            <a:r>
              <a:rPr lang="en-US" dirty="0">
                <a:solidFill>
                  <a:srgbClr val="FF0000"/>
                </a:solidFill>
              </a:rPr>
              <a:t> </a:t>
            </a:r>
            <a:r>
              <a:rPr lang="en-US" b="1" dirty="0" err="1">
                <a:solidFill>
                  <a:srgbClr val="FF0000"/>
                </a:solidFill>
              </a:rPr>
              <a:t>máy</a:t>
            </a:r>
            <a:r>
              <a:rPr lang="en-US" b="1" dirty="0">
                <a:solidFill>
                  <a:srgbClr val="FF0000"/>
                </a:solidFill>
              </a:rPr>
              <a:t> </a:t>
            </a:r>
            <a:r>
              <a:rPr lang="en-US" b="1" dirty="0" err="1">
                <a:solidFill>
                  <a:srgbClr val="FF0000"/>
                </a:solidFill>
              </a:rPr>
              <a:t>khách</a:t>
            </a:r>
            <a:r>
              <a:rPr lang="en-US" b="1" dirty="0">
                <a:solidFill>
                  <a:srgbClr val="FF0000"/>
                </a:solidFill>
              </a:rPr>
              <a:t> </a:t>
            </a:r>
            <a:r>
              <a:rPr lang="en-US" dirty="0" err="1">
                <a:solidFill>
                  <a:srgbClr val="FF0000"/>
                </a:solidFill>
              </a:rPr>
              <a:t>nhận</a:t>
            </a:r>
            <a:r>
              <a:rPr lang="en-US" dirty="0">
                <a:solidFill>
                  <a:srgbClr val="FF0000"/>
                </a:solidFill>
              </a:rPr>
              <a:t> </a:t>
            </a:r>
            <a:r>
              <a:rPr lang="en-US" dirty="0" err="1">
                <a:solidFill>
                  <a:srgbClr val="FF0000"/>
                </a:solidFill>
              </a:rPr>
              <a:t>được</a:t>
            </a:r>
            <a:r>
              <a:rPr lang="en-US" dirty="0">
                <a:solidFill>
                  <a:srgbClr val="FF0000"/>
                </a:solidFill>
              </a:rPr>
              <a:t> </a:t>
            </a:r>
            <a:r>
              <a:rPr lang="en-US" dirty="0" err="1">
                <a:solidFill>
                  <a:srgbClr val="FF0000"/>
                </a:solidFill>
              </a:rPr>
              <a:t>yêu</a:t>
            </a:r>
            <a:r>
              <a:rPr lang="en-US" dirty="0">
                <a:solidFill>
                  <a:srgbClr val="FF0000"/>
                </a:solidFill>
              </a:rPr>
              <a:t> </a:t>
            </a:r>
            <a:r>
              <a:rPr lang="en-US" dirty="0" err="1">
                <a:solidFill>
                  <a:srgbClr val="FF0000"/>
                </a:solidFill>
              </a:rPr>
              <a:t>cầu</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máy</a:t>
            </a:r>
            <a:r>
              <a:rPr lang="en-US" dirty="0">
                <a:solidFill>
                  <a:srgbClr val="FF0000"/>
                </a:solidFill>
              </a:rPr>
              <a:t> </a:t>
            </a:r>
            <a:r>
              <a:rPr lang="en-US" dirty="0" err="1">
                <a:solidFill>
                  <a:srgbClr val="FF0000"/>
                </a:solidFill>
              </a:rPr>
              <a:t>chủ</a:t>
            </a:r>
            <a:endParaRPr lang="en-US" dirty="0">
              <a:solidFill>
                <a:srgbClr val="FF0000"/>
              </a:solidFill>
            </a:endParaRPr>
          </a:p>
        </p:txBody>
      </p:sp>
    </p:spTree>
    <p:extLst>
      <p:ext uri="{BB962C8B-B14F-4D97-AF65-F5344CB8AC3E}">
        <p14:creationId xmlns:p14="http://schemas.microsoft.com/office/powerpoint/2010/main" val="1361902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BFA0-65E0-31E1-D56B-8EEEE665E2FC}"/>
              </a:ext>
            </a:extLst>
          </p:cNvPr>
          <p:cNvSpPr>
            <a:spLocks noGrp="1"/>
          </p:cNvSpPr>
          <p:nvPr>
            <p:ph type="title"/>
          </p:nvPr>
        </p:nvSpPr>
        <p:spPr/>
        <p:txBody>
          <a:bodyPr/>
          <a:lstStyle/>
          <a:p>
            <a:r>
              <a:rPr lang="en-US" dirty="0" err="1"/>
              <a:t>Thuật</a:t>
            </a:r>
            <a:r>
              <a:rPr lang="en-US" dirty="0"/>
              <a:t> </a:t>
            </a:r>
            <a:r>
              <a:rPr lang="en-US" dirty="0" err="1"/>
              <a:t>toán</a:t>
            </a:r>
            <a:r>
              <a:rPr lang="en-US" dirty="0"/>
              <a:t> Cristian (5)</a:t>
            </a:r>
          </a:p>
        </p:txBody>
      </p:sp>
      <p:pic>
        <p:nvPicPr>
          <p:cNvPr id="5" name="Content Placeholder 4">
            <a:extLst>
              <a:ext uri="{FF2B5EF4-FFF2-40B4-BE49-F238E27FC236}">
                <a16:creationId xmlns:a16="http://schemas.microsoft.com/office/drawing/2014/main" id="{EC3CAA2A-47CA-EF6C-13A8-CDCBE0205974}"/>
              </a:ext>
            </a:extLst>
          </p:cNvPr>
          <p:cNvPicPr>
            <a:picLocks noGrp="1" noChangeAspect="1"/>
          </p:cNvPicPr>
          <p:nvPr>
            <p:ph sz="quarter" idx="13"/>
          </p:nvPr>
        </p:nvPicPr>
        <p:blipFill>
          <a:blip r:embed="rId2"/>
          <a:stretch>
            <a:fillRect/>
          </a:stretch>
        </p:blipFill>
        <p:spPr>
          <a:xfrm>
            <a:off x="2429817" y="1558925"/>
            <a:ext cx="6049665" cy="4208463"/>
          </a:xfrm>
        </p:spPr>
      </p:pic>
      <p:sp>
        <p:nvSpPr>
          <p:cNvPr id="3" name="Slide Number Placeholder 2">
            <a:extLst>
              <a:ext uri="{FF2B5EF4-FFF2-40B4-BE49-F238E27FC236}">
                <a16:creationId xmlns:a16="http://schemas.microsoft.com/office/drawing/2014/main" id="{C89A45A7-0666-AF1E-B5AE-34D1D2F3D921}"/>
              </a:ext>
            </a:extLst>
          </p:cNvPr>
          <p:cNvSpPr>
            <a:spLocks noGrp="1"/>
          </p:cNvSpPr>
          <p:nvPr>
            <p:ph type="sldNum" sz="quarter" idx="12"/>
          </p:nvPr>
        </p:nvSpPr>
        <p:spPr/>
        <p:txBody>
          <a:bodyPr/>
          <a:lstStyle/>
          <a:p>
            <a:fld id="{086B6608-6F69-448F-99DC-C9E613BFB696}" type="slidenum">
              <a:rPr lang="en-US" smtClean="0"/>
              <a:t>17</a:t>
            </a:fld>
            <a:endParaRPr lang="en-US"/>
          </a:p>
        </p:txBody>
      </p:sp>
      <p:sp>
        <p:nvSpPr>
          <p:cNvPr id="4" name="TextBox 3">
            <a:extLst>
              <a:ext uri="{FF2B5EF4-FFF2-40B4-BE49-F238E27FC236}">
                <a16:creationId xmlns:a16="http://schemas.microsoft.com/office/drawing/2014/main" id="{7C838F0A-789A-2BF1-FB2F-BF85BEB0600B}"/>
              </a:ext>
            </a:extLst>
          </p:cNvPr>
          <p:cNvSpPr txBox="1"/>
          <p:nvPr/>
        </p:nvSpPr>
        <p:spPr>
          <a:xfrm>
            <a:off x="3401586" y="4013150"/>
            <a:ext cx="2173993" cy="369332"/>
          </a:xfrm>
          <a:prstGeom prst="rect">
            <a:avLst/>
          </a:prstGeom>
          <a:noFill/>
        </p:spPr>
        <p:txBody>
          <a:bodyPr wrap="square" rtlCol="0">
            <a:spAutoFit/>
          </a:bodyPr>
          <a:lstStyle/>
          <a:p>
            <a:r>
              <a:rPr lang="en-US" dirty="0" err="1">
                <a:solidFill>
                  <a:srgbClr val="FF0000"/>
                </a:solidFill>
              </a:rPr>
              <a:t>Độ</a:t>
            </a:r>
            <a:r>
              <a:rPr lang="en-US" dirty="0">
                <a:solidFill>
                  <a:srgbClr val="FF0000"/>
                </a:solidFill>
              </a:rPr>
              <a:t> </a:t>
            </a:r>
            <a:r>
              <a:rPr lang="en-US" dirty="0" err="1">
                <a:solidFill>
                  <a:srgbClr val="FF0000"/>
                </a:solidFill>
              </a:rPr>
              <a:t>trễ</a:t>
            </a:r>
            <a:r>
              <a:rPr lang="en-US" dirty="0">
                <a:solidFill>
                  <a:srgbClr val="FF0000"/>
                </a:solidFill>
              </a:rPr>
              <a:t> </a:t>
            </a:r>
            <a:r>
              <a:rPr lang="en-US" dirty="0" err="1">
                <a:solidFill>
                  <a:srgbClr val="FF0000"/>
                </a:solidFill>
              </a:rPr>
              <a:t>mạng</a:t>
            </a:r>
            <a:r>
              <a:rPr lang="en-US" dirty="0">
                <a:solidFill>
                  <a:srgbClr val="FF0000"/>
                </a:solidFill>
              </a:rPr>
              <a:t> </a:t>
            </a:r>
            <a:r>
              <a:rPr lang="en-US" dirty="0" err="1">
                <a:solidFill>
                  <a:srgbClr val="FF0000"/>
                </a:solidFill>
              </a:rPr>
              <a:t>khứ</a:t>
            </a:r>
            <a:r>
              <a:rPr lang="en-US" dirty="0">
                <a:solidFill>
                  <a:srgbClr val="FF0000"/>
                </a:solidFill>
              </a:rPr>
              <a:t> </a:t>
            </a:r>
            <a:r>
              <a:rPr lang="en-US" dirty="0" err="1">
                <a:solidFill>
                  <a:srgbClr val="FF0000"/>
                </a:solidFill>
              </a:rPr>
              <a:t>hồi</a:t>
            </a:r>
            <a:endParaRPr lang="en-US" dirty="0">
              <a:solidFill>
                <a:srgbClr val="FF0000"/>
              </a:solidFill>
            </a:endParaRPr>
          </a:p>
        </p:txBody>
      </p:sp>
      <p:sp>
        <p:nvSpPr>
          <p:cNvPr id="6" name="TextBox 5">
            <a:extLst>
              <a:ext uri="{FF2B5EF4-FFF2-40B4-BE49-F238E27FC236}">
                <a16:creationId xmlns:a16="http://schemas.microsoft.com/office/drawing/2014/main" id="{CC873575-A12B-A519-DD44-1CEFBED72075}"/>
              </a:ext>
            </a:extLst>
          </p:cNvPr>
          <p:cNvSpPr txBox="1"/>
          <p:nvPr/>
        </p:nvSpPr>
        <p:spPr>
          <a:xfrm>
            <a:off x="3401585" y="4705603"/>
            <a:ext cx="3690591" cy="369332"/>
          </a:xfrm>
          <a:prstGeom prst="rect">
            <a:avLst/>
          </a:prstGeom>
          <a:noFill/>
        </p:spPr>
        <p:txBody>
          <a:bodyPr wrap="square" rtlCol="0">
            <a:spAutoFit/>
          </a:bodyPr>
          <a:lstStyle/>
          <a:p>
            <a:r>
              <a:rPr lang="en-US" dirty="0" err="1">
                <a:solidFill>
                  <a:srgbClr val="FF0000"/>
                </a:solidFill>
              </a:rPr>
              <a:t>Thời</a:t>
            </a:r>
            <a:r>
              <a:rPr lang="en-US" dirty="0">
                <a:solidFill>
                  <a:srgbClr val="FF0000"/>
                </a:solidFill>
              </a:rPr>
              <a:t> </a:t>
            </a:r>
            <a:r>
              <a:rPr lang="en-US" dirty="0" err="1">
                <a:solidFill>
                  <a:srgbClr val="FF0000"/>
                </a:solidFill>
              </a:rPr>
              <a:t>gian</a:t>
            </a:r>
            <a:r>
              <a:rPr lang="en-US" dirty="0">
                <a:solidFill>
                  <a:srgbClr val="FF0000"/>
                </a:solidFill>
              </a:rPr>
              <a:t> </a:t>
            </a:r>
            <a:r>
              <a:rPr lang="en-US" dirty="0" err="1">
                <a:solidFill>
                  <a:srgbClr val="FF0000"/>
                </a:solidFill>
              </a:rPr>
              <a:t>máy</a:t>
            </a:r>
            <a:r>
              <a:rPr lang="en-US" dirty="0">
                <a:solidFill>
                  <a:srgbClr val="FF0000"/>
                </a:solidFill>
              </a:rPr>
              <a:t> </a:t>
            </a:r>
            <a:r>
              <a:rPr lang="en-US" dirty="0" err="1">
                <a:solidFill>
                  <a:srgbClr val="FF0000"/>
                </a:solidFill>
              </a:rPr>
              <a:t>chủ</a:t>
            </a:r>
            <a:r>
              <a:rPr lang="en-US" dirty="0">
                <a:solidFill>
                  <a:srgbClr val="FF0000"/>
                </a:solidFill>
              </a:rPr>
              <a:t> </a:t>
            </a:r>
            <a:r>
              <a:rPr lang="en-US" dirty="0" err="1">
                <a:solidFill>
                  <a:srgbClr val="FF0000"/>
                </a:solidFill>
              </a:rPr>
              <a:t>dự</a:t>
            </a:r>
            <a:r>
              <a:rPr lang="en-US" dirty="0">
                <a:solidFill>
                  <a:srgbClr val="FF0000"/>
                </a:solidFill>
              </a:rPr>
              <a:t> </a:t>
            </a:r>
            <a:r>
              <a:rPr lang="en-US" dirty="0" err="1">
                <a:solidFill>
                  <a:srgbClr val="FF0000"/>
                </a:solidFill>
              </a:rPr>
              <a:t>đoán</a:t>
            </a:r>
            <a:endParaRPr lang="en-US" dirty="0">
              <a:solidFill>
                <a:srgbClr val="FF0000"/>
              </a:solidFill>
            </a:endParaRPr>
          </a:p>
        </p:txBody>
      </p:sp>
      <p:sp>
        <p:nvSpPr>
          <p:cNvPr id="7" name="TextBox 6">
            <a:extLst>
              <a:ext uri="{FF2B5EF4-FFF2-40B4-BE49-F238E27FC236}">
                <a16:creationId xmlns:a16="http://schemas.microsoft.com/office/drawing/2014/main" id="{DA8A469B-39AC-081B-2E50-5512B7355E0A}"/>
              </a:ext>
            </a:extLst>
          </p:cNvPr>
          <p:cNvSpPr txBox="1"/>
          <p:nvPr/>
        </p:nvSpPr>
        <p:spPr>
          <a:xfrm>
            <a:off x="2784550" y="5582722"/>
            <a:ext cx="3690591" cy="369332"/>
          </a:xfrm>
          <a:prstGeom prst="rect">
            <a:avLst/>
          </a:prstGeom>
          <a:noFill/>
        </p:spPr>
        <p:txBody>
          <a:bodyPr wrap="square" rtlCol="0">
            <a:spAutoFit/>
          </a:bodyPr>
          <a:lstStyle/>
          <a:p>
            <a:r>
              <a:rPr lang="en-US" dirty="0" err="1">
                <a:solidFill>
                  <a:srgbClr val="FF0000"/>
                </a:solidFill>
              </a:rPr>
              <a:t>Độ</a:t>
            </a:r>
            <a:r>
              <a:rPr lang="en-US" dirty="0">
                <a:solidFill>
                  <a:srgbClr val="FF0000"/>
                </a:solidFill>
              </a:rPr>
              <a:t> </a:t>
            </a:r>
            <a:r>
              <a:rPr lang="en-US" dirty="0" err="1">
                <a:solidFill>
                  <a:srgbClr val="FF0000"/>
                </a:solidFill>
              </a:rPr>
              <a:t>lệch</a:t>
            </a:r>
            <a:r>
              <a:rPr lang="en-US" dirty="0">
                <a:solidFill>
                  <a:srgbClr val="FF0000"/>
                </a:solidFill>
              </a:rPr>
              <a:t> </a:t>
            </a:r>
            <a:r>
              <a:rPr lang="en-US" dirty="0" err="1">
                <a:solidFill>
                  <a:srgbClr val="FF0000"/>
                </a:solidFill>
              </a:rPr>
              <a:t>của</a:t>
            </a:r>
            <a:r>
              <a:rPr lang="en-US" dirty="0">
                <a:solidFill>
                  <a:srgbClr val="FF0000"/>
                </a:solidFill>
              </a:rPr>
              <a:t> </a:t>
            </a:r>
            <a:r>
              <a:rPr lang="en-US" dirty="0" err="1">
                <a:solidFill>
                  <a:srgbClr val="FF0000"/>
                </a:solidFill>
              </a:rPr>
              <a:t>đồng</a:t>
            </a:r>
            <a:r>
              <a:rPr lang="en-US" dirty="0">
                <a:solidFill>
                  <a:srgbClr val="FF0000"/>
                </a:solidFill>
              </a:rPr>
              <a:t> </a:t>
            </a:r>
            <a:r>
              <a:rPr lang="en-US" dirty="0" err="1">
                <a:solidFill>
                  <a:srgbClr val="FF0000"/>
                </a:solidFill>
              </a:rPr>
              <a:t>hồ</a:t>
            </a:r>
            <a:endParaRPr lang="en-US" dirty="0">
              <a:solidFill>
                <a:srgbClr val="FF0000"/>
              </a:solidFill>
            </a:endParaRPr>
          </a:p>
        </p:txBody>
      </p:sp>
    </p:spTree>
    <p:extLst>
      <p:ext uri="{BB962C8B-B14F-4D97-AF65-F5344CB8AC3E}">
        <p14:creationId xmlns:p14="http://schemas.microsoft.com/office/powerpoint/2010/main" val="2249564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2296B-793F-9AD3-241C-65E0D04D4A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3E7ADB-9C92-F4C4-D904-29A13E432284}"/>
              </a:ext>
            </a:extLst>
          </p:cNvPr>
          <p:cNvSpPr>
            <a:spLocks noGrp="1"/>
          </p:cNvSpPr>
          <p:nvPr>
            <p:ph type="title"/>
          </p:nvPr>
        </p:nvSpPr>
        <p:spPr/>
        <p:txBody>
          <a:bodyPr/>
          <a:lstStyle/>
          <a:p>
            <a:r>
              <a:rPr lang="en-US" dirty="0" err="1"/>
              <a:t>Bài</a:t>
            </a:r>
            <a:r>
              <a:rPr lang="en-US" dirty="0"/>
              <a:t> </a:t>
            </a:r>
            <a:r>
              <a:rPr lang="en-US" dirty="0" err="1"/>
              <a:t>tập</a:t>
            </a:r>
            <a:r>
              <a:rPr lang="en-US" dirty="0"/>
              <a:t> </a:t>
            </a:r>
            <a:r>
              <a:rPr lang="en-US" dirty="0" err="1"/>
              <a:t>trên</a:t>
            </a:r>
            <a:r>
              <a:rPr lang="en-US" dirty="0"/>
              <a:t> </a:t>
            </a:r>
            <a:r>
              <a:rPr lang="en-US" dirty="0" err="1"/>
              <a:t>lớp</a:t>
            </a:r>
            <a:r>
              <a:rPr lang="en-US" dirty="0"/>
              <a:t> - Christian Algorithm</a:t>
            </a:r>
          </a:p>
        </p:txBody>
      </p:sp>
      <p:sp>
        <p:nvSpPr>
          <p:cNvPr id="3" name="Content Placeholder 2">
            <a:extLst>
              <a:ext uri="{FF2B5EF4-FFF2-40B4-BE49-F238E27FC236}">
                <a16:creationId xmlns:a16="http://schemas.microsoft.com/office/drawing/2014/main" id="{2142CC57-9E82-0BB4-9DE1-8D6FD9DA7C4F}"/>
              </a:ext>
            </a:extLst>
          </p:cNvPr>
          <p:cNvSpPr>
            <a:spLocks noGrp="1"/>
          </p:cNvSpPr>
          <p:nvPr>
            <p:ph sz="quarter" idx="13"/>
          </p:nvPr>
        </p:nvSpPr>
        <p:spPr>
          <a:xfrm>
            <a:off x="323850" y="1558926"/>
            <a:ext cx="6037488" cy="2685084"/>
          </a:xfrm>
        </p:spPr>
        <p:txBody>
          <a:bodyPr/>
          <a:lstStyle/>
          <a:p>
            <a:r>
              <a:rPr lang="vi-VN" sz="2000" dirty="0"/>
              <a:t>Vào lúc 10:27:540 (giờ, phút, 1/100 giây), máy chủ B yêu cầu thời gian từ máy chủ thời gian A.</a:t>
            </a:r>
          </a:p>
          <a:p>
            <a:r>
              <a:rPr lang="vi-VN" sz="2000" dirty="0"/>
              <a:t>Vào lúc 10:27:610, máy chủ B nhận được phản hồi từ máy chủ thời gian A với mốc thời gian là 10:27:375.</a:t>
            </a:r>
          </a:p>
          <a:p>
            <a:r>
              <a:rPr lang="vi-VN" sz="2000" dirty="0"/>
              <a:t>Tìm độ lệch của đồng hồ B so với đồng hồ máy chủ thời gian A (Giả sử không có thời gian để xử lý tại máy chủ thời gian cho dịch vụ thời gian)</a:t>
            </a:r>
            <a:endParaRPr lang="en-US" sz="2000" dirty="0"/>
          </a:p>
        </p:txBody>
      </p:sp>
      <p:pic>
        <p:nvPicPr>
          <p:cNvPr id="4" name="Google Shape;192;p11">
            <a:extLst>
              <a:ext uri="{FF2B5EF4-FFF2-40B4-BE49-F238E27FC236}">
                <a16:creationId xmlns:a16="http://schemas.microsoft.com/office/drawing/2014/main" id="{70937081-4F9E-4FDD-2379-45DFCE5AF22D}"/>
              </a:ext>
            </a:extLst>
          </p:cNvPr>
          <p:cNvPicPr preferRelativeResize="0"/>
          <p:nvPr/>
        </p:nvPicPr>
        <p:blipFill rotWithShape="1">
          <a:blip r:embed="rId3">
            <a:alphaModFix/>
          </a:blip>
          <a:srcRect l="9698" t="20003" r="25578" b="20866"/>
          <a:stretch/>
        </p:blipFill>
        <p:spPr>
          <a:xfrm>
            <a:off x="652888" y="4394428"/>
            <a:ext cx="5177775" cy="2463572"/>
          </a:xfrm>
          <a:prstGeom prst="rect">
            <a:avLst/>
          </a:prstGeom>
          <a:noFill/>
          <a:ln>
            <a:noFill/>
          </a:ln>
        </p:spPr>
      </p:pic>
      <p:sp>
        <p:nvSpPr>
          <p:cNvPr id="5" name="Slide Number Placeholder 4">
            <a:extLst>
              <a:ext uri="{FF2B5EF4-FFF2-40B4-BE49-F238E27FC236}">
                <a16:creationId xmlns:a16="http://schemas.microsoft.com/office/drawing/2014/main" id="{98788184-2799-9574-C7D4-EEA1FB3066AF}"/>
              </a:ext>
            </a:extLst>
          </p:cNvPr>
          <p:cNvSpPr>
            <a:spLocks noGrp="1"/>
          </p:cNvSpPr>
          <p:nvPr>
            <p:ph type="sldNum" sz="quarter" idx="12"/>
          </p:nvPr>
        </p:nvSpPr>
        <p:spPr/>
        <p:txBody>
          <a:bodyPr/>
          <a:lstStyle/>
          <a:p>
            <a:fld id="{086B6608-6F69-448F-99DC-C9E613BFB696}" type="slidenum">
              <a:rPr lang="en-US" smtClean="0"/>
              <a:t>18</a:t>
            </a:fld>
            <a:endParaRPr lang="en-US"/>
          </a:p>
        </p:txBody>
      </p:sp>
      <p:pic>
        <p:nvPicPr>
          <p:cNvPr id="7" name="Picture 6">
            <a:extLst>
              <a:ext uri="{FF2B5EF4-FFF2-40B4-BE49-F238E27FC236}">
                <a16:creationId xmlns:a16="http://schemas.microsoft.com/office/drawing/2014/main" id="{EFD9FA1C-F0FA-CD00-E34E-A26FC6AEF7C7}"/>
              </a:ext>
            </a:extLst>
          </p:cNvPr>
          <p:cNvPicPr>
            <a:picLocks noChangeAspect="1"/>
          </p:cNvPicPr>
          <p:nvPr/>
        </p:nvPicPr>
        <p:blipFill>
          <a:blip r:embed="rId4"/>
          <a:stretch>
            <a:fillRect/>
          </a:stretch>
        </p:blipFill>
        <p:spPr>
          <a:xfrm>
            <a:off x="6096000" y="1293183"/>
            <a:ext cx="7580470" cy="4619937"/>
          </a:xfrm>
          <a:prstGeom prst="rect">
            <a:avLst/>
          </a:prstGeom>
        </p:spPr>
      </p:pic>
    </p:spTree>
    <p:extLst>
      <p:ext uri="{BB962C8B-B14F-4D97-AF65-F5344CB8AC3E}">
        <p14:creationId xmlns:p14="http://schemas.microsoft.com/office/powerpoint/2010/main" val="2676218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B36D-2E16-C843-41DF-55FD34FB1B4E}"/>
              </a:ext>
            </a:extLst>
          </p:cNvPr>
          <p:cNvSpPr>
            <a:spLocks noGrp="1"/>
          </p:cNvSpPr>
          <p:nvPr>
            <p:ph type="title"/>
          </p:nvPr>
        </p:nvSpPr>
        <p:spPr/>
        <p:txBody>
          <a:bodyPr/>
          <a:lstStyle/>
          <a:p>
            <a:r>
              <a:rPr lang="en-US" dirty="0" err="1"/>
              <a:t>Thuật</a:t>
            </a:r>
            <a:r>
              <a:rPr lang="en-US" dirty="0"/>
              <a:t> </a:t>
            </a:r>
            <a:r>
              <a:rPr lang="en-US" dirty="0" err="1"/>
              <a:t>toán</a:t>
            </a:r>
            <a:r>
              <a:rPr lang="en-US" dirty="0"/>
              <a:t> Berkeley (1)</a:t>
            </a:r>
          </a:p>
        </p:txBody>
      </p:sp>
      <p:sp>
        <p:nvSpPr>
          <p:cNvPr id="3" name="Content Placeholder 2">
            <a:extLst>
              <a:ext uri="{FF2B5EF4-FFF2-40B4-BE49-F238E27FC236}">
                <a16:creationId xmlns:a16="http://schemas.microsoft.com/office/drawing/2014/main" id="{FB548C91-C4DD-CCBA-8234-7900A023EABC}"/>
              </a:ext>
            </a:extLst>
          </p:cNvPr>
          <p:cNvSpPr>
            <a:spLocks noGrp="1"/>
          </p:cNvSpPr>
          <p:nvPr>
            <p:ph sz="quarter" idx="13"/>
          </p:nvPr>
        </p:nvSpPr>
        <p:spPr/>
        <p:txBody>
          <a:bodyPr/>
          <a:lstStyle/>
          <a:p>
            <a:r>
              <a:rPr lang="en-US" dirty="0"/>
              <a:t>Time Deamon </a:t>
            </a:r>
            <a:r>
              <a:rPr lang="en-US" dirty="0" err="1"/>
              <a:t>quảng</a:t>
            </a:r>
            <a:r>
              <a:rPr lang="en-US" dirty="0"/>
              <a:t> </a:t>
            </a:r>
            <a:r>
              <a:rPr lang="en-US" dirty="0" err="1"/>
              <a:t>bá</a:t>
            </a:r>
            <a:r>
              <a:rPr lang="en-US" dirty="0"/>
              <a:t> </a:t>
            </a:r>
            <a:r>
              <a:rPr lang="en-US" dirty="0" err="1"/>
              <a:t>giá</a:t>
            </a:r>
            <a:r>
              <a:rPr lang="en-US" dirty="0"/>
              <a:t> </a:t>
            </a:r>
            <a:r>
              <a:rPr lang="en-US" dirty="0" err="1"/>
              <a:t>trị</a:t>
            </a:r>
            <a:r>
              <a:rPr lang="en-US" dirty="0"/>
              <a:t> </a:t>
            </a:r>
            <a:r>
              <a:rPr lang="en-US" dirty="0" err="1"/>
              <a:t>đồng</a:t>
            </a:r>
            <a:r>
              <a:rPr lang="en-US" dirty="0"/>
              <a:t> </a:t>
            </a:r>
            <a:r>
              <a:rPr lang="en-US" dirty="0" err="1"/>
              <a:t>hồ</a:t>
            </a:r>
            <a:r>
              <a:rPr lang="en-US" dirty="0"/>
              <a:t> </a:t>
            </a:r>
            <a:r>
              <a:rPr lang="en-US" dirty="0" err="1"/>
              <a:t>vật</a:t>
            </a:r>
            <a:r>
              <a:rPr lang="en-US" dirty="0"/>
              <a:t> </a:t>
            </a:r>
            <a:r>
              <a:rPr lang="en-US" dirty="0" err="1"/>
              <a:t>lý</a:t>
            </a:r>
            <a:r>
              <a:rPr lang="en-US" dirty="0"/>
              <a:t> </a:t>
            </a:r>
            <a:r>
              <a:rPr lang="en-US" dirty="0" err="1"/>
              <a:t>của</a:t>
            </a:r>
            <a:r>
              <a:rPr lang="en-US" dirty="0"/>
              <a:t> </a:t>
            </a:r>
            <a:r>
              <a:rPr lang="en-US" dirty="0" err="1"/>
              <a:t>mình</a:t>
            </a:r>
            <a:endParaRPr lang="en-US" dirty="0"/>
          </a:p>
        </p:txBody>
      </p:sp>
      <p:sp>
        <p:nvSpPr>
          <p:cNvPr id="4" name="Google Shape;210;p13">
            <a:extLst>
              <a:ext uri="{FF2B5EF4-FFF2-40B4-BE49-F238E27FC236}">
                <a16:creationId xmlns:a16="http://schemas.microsoft.com/office/drawing/2014/main" id="{00D2F120-25E1-AEB2-9631-615C3AC809D4}"/>
              </a:ext>
            </a:extLst>
          </p:cNvPr>
          <p:cNvSpPr/>
          <p:nvPr/>
        </p:nvSpPr>
        <p:spPr>
          <a:xfrm>
            <a:off x="8385629" y="2147887"/>
            <a:ext cx="3307222" cy="4208463"/>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endParaRPr/>
          </a:p>
        </p:txBody>
      </p:sp>
      <p:sp>
        <p:nvSpPr>
          <p:cNvPr id="5" name="Slide Number Placeholder 4">
            <a:extLst>
              <a:ext uri="{FF2B5EF4-FFF2-40B4-BE49-F238E27FC236}">
                <a16:creationId xmlns:a16="http://schemas.microsoft.com/office/drawing/2014/main" id="{CC3C4003-07FD-A8B7-C07D-E8192F7B2E39}"/>
              </a:ext>
            </a:extLst>
          </p:cNvPr>
          <p:cNvSpPr>
            <a:spLocks noGrp="1"/>
          </p:cNvSpPr>
          <p:nvPr>
            <p:ph type="sldNum" sz="quarter" idx="12"/>
          </p:nvPr>
        </p:nvSpPr>
        <p:spPr/>
        <p:txBody>
          <a:bodyPr/>
          <a:lstStyle/>
          <a:p>
            <a:fld id="{086B6608-6F69-448F-99DC-C9E613BFB696}" type="slidenum">
              <a:rPr lang="en-US" smtClean="0"/>
              <a:t>19</a:t>
            </a:fld>
            <a:endParaRPr lang="en-US"/>
          </a:p>
        </p:txBody>
      </p:sp>
    </p:spTree>
    <p:extLst>
      <p:ext uri="{BB962C8B-B14F-4D97-AF65-F5344CB8AC3E}">
        <p14:creationId xmlns:p14="http://schemas.microsoft.com/office/powerpoint/2010/main" val="2169399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E6F262-A863-4F6C-DE03-BF589C91A09E}"/>
              </a:ext>
            </a:extLst>
          </p:cNvPr>
          <p:cNvSpPr>
            <a:spLocks noGrp="1"/>
          </p:cNvSpPr>
          <p:nvPr>
            <p:ph type="sldNum" sz="quarter" idx="12"/>
          </p:nvPr>
        </p:nvSpPr>
        <p:spPr/>
        <p:txBody>
          <a:bodyPr/>
          <a:lstStyle/>
          <a:p>
            <a:fld id="{086B6608-6F69-448F-99DC-C9E613BFB696}" type="slidenum">
              <a:rPr lang="en-US" smtClean="0"/>
              <a:t>2</a:t>
            </a:fld>
            <a:endParaRPr lang="en-US"/>
          </a:p>
        </p:txBody>
      </p:sp>
      <p:sp>
        <p:nvSpPr>
          <p:cNvPr id="3" name="Title 2">
            <a:extLst>
              <a:ext uri="{FF2B5EF4-FFF2-40B4-BE49-F238E27FC236}">
                <a16:creationId xmlns:a16="http://schemas.microsoft.com/office/drawing/2014/main" id="{16D018B7-71AA-B3C3-7168-DEF9CE660E87}"/>
              </a:ext>
            </a:extLst>
          </p:cNvPr>
          <p:cNvSpPr>
            <a:spLocks noGrp="1"/>
          </p:cNvSpPr>
          <p:nvPr>
            <p:ph type="title"/>
          </p:nvPr>
        </p:nvSpPr>
        <p:spPr/>
        <p:txBody>
          <a:bodyPr/>
          <a:lstStyle/>
          <a:p>
            <a:r>
              <a:rPr lang="en-US" dirty="0" err="1"/>
              <a:t>Ôn</a:t>
            </a:r>
            <a:r>
              <a:rPr lang="en-US" dirty="0"/>
              <a:t> </a:t>
            </a:r>
            <a:r>
              <a:rPr lang="en-US" dirty="0" err="1"/>
              <a:t>Tập</a:t>
            </a:r>
            <a:endParaRPr lang="en-US" dirty="0"/>
          </a:p>
        </p:txBody>
      </p:sp>
      <p:sp>
        <p:nvSpPr>
          <p:cNvPr id="4" name="Content Placeholder 3">
            <a:extLst>
              <a:ext uri="{FF2B5EF4-FFF2-40B4-BE49-F238E27FC236}">
                <a16:creationId xmlns:a16="http://schemas.microsoft.com/office/drawing/2014/main" id="{B28D98B1-3D1F-0401-EA19-5B1CCE06B82B}"/>
              </a:ext>
            </a:extLst>
          </p:cNvPr>
          <p:cNvSpPr>
            <a:spLocks noGrp="1"/>
          </p:cNvSpPr>
          <p:nvPr>
            <p:ph idx="1"/>
          </p:nvPr>
        </p:nvSpPr>
        <p:spPr/>
        <p:txBody>
          <a:bodyPr/>
          <a:lstStyle/>
          <a:p>
            <a:r>
              <a:rPr lang="vi-VN" b="1" dirty="0"/>
              <a:t>“</a:t>
            </a:r>
            <a:r>
              <a:rPr lang="en-US" b="1" dirty="0" err="1"/>
              <a:t>Ứng</a:t>
            </a:r>
            <a:r>
              <a:rPr lang="en-US" b="1" dirty="0"/>
              <a:t> </a:t>
            </a:r>
            <a:r>
              <a:rPr lang="en-US" b="1" dirty="0" err="1"/>
              <a:t>dụng</a:t>
            </a:r>
            <a:r>
              <a:rPr lang="en-US" b="1" dirty="0"/>
              <a:t> </a:t>
            </a:r>
            <a:r>
              <a:rPr lang="vi-VN" b="1" dirty="0"/>
              <a:t>phân tán là phương pháp khiến nhiều máy tính làm việc cùng nhau để giải quyết một vấn đề chung. Nó khiến một mạng máy tính xuất hiện như một máy tính mạnh mẽ duy nhất, cung cấp tài nguyên quy mô lớn để xử lý các thách thức phức tạp."</a:t>
            </a:r>
            <a:r>
              <a:rPr lang="vi-VN" dirty="0"/>
              <a:t> - AWS</a:t>
            </a:r>
          </a:p>
          <a:p>
            <a:pPr algn="l">
              <a:spcAft>
                <a:spcPts val="1125"/>
              </a:spcAft>
              <a:buNone/>
            </a:pPr>
            <a:r>
              <a:rPr lang="en-US" i="1" dirty="0">
                <a:solidFill>
                  <a:srgbClr val="333333"/>
                </a:solidFill>
                <a:latin typeface="AmazonEmber"/>
              </a:rPr>
              <a:t>	</a:t>
            </a:r>
            <a:endParaRPr lang="en-US" b="0" i="1" dirty="0">
              <a:solidFill>
                <a:srgbClr val="333333"/>
              </a:solidFill>
              <a:effectLst/>
              <a:latin typeface="AmazonEmber"/>
            </a:endParaRPr>
          </a:p>
          <a:p>
            <a:pPr>
              <a:buNone/>
            </a:pPr>
            <a:br>
              <a:rPr lang="en-US" i="1" dirty="0"/>
            </a:br>
            <a:br>
              <a:rPr lang="en-US" i="1" dirty="0"/>
            </a:br>
            <a:endParaRPr lang="en-US" i="1" dirty="0"/>
          </a:p>
        </p:txBody>
      </p:sp>
      <p:pic>
        <p:nvPicPr>
          <p:cNvPr id="1026" name="Picture 2" descr="Distributed Computing - YouTube">
            <a:extLst>
              <a:ext uri="{FF2B5EF4-FFF2-40B4-BE49-F238E27FC236}">
                <a16:creationId xmlns:a16="http://schemas.microsoft.com/office/drawing/2014/main" id="{44DB6787-FBB1-4968-B95A-E7879BA53F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181" y="3429000"/>
            <a:ext cx="4608680" cy="2580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940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3EC-3169-754B-B233-8E8A23F00AFC}"/>
              </a:ext>
            </a:extLst>
          </p:cNvPr>
          <p:cNvSpPr>
            <a:spLocks noGrp="1"/>
          </p:cNvSpPr>
          <p:nvPr>
            <p:ph type="title"/>
          </p:nvPr>
        </p:nvSpPr>
        <p:spPr/>
        <p:txBody>
          <a:bodyPr/>
          <a:lstStyle/>
          <a:p>
            <a:r>
              <a:rPr lang="en-US" dirty="0"/>
              <a:t>The Berkeley Algorithm (2)</a:t>
            </a:r>
          </a:p>
        </p:txBody>
      </p:sp>
      <p:sp>
        <p:nvSpPr>
          <p:cNvPr id="3" name="Content Placeholder 2">
            <a:extLst>
              <a:ext uri="{FF2B5EF4-FFF2-40B4-BE49-F238E27FC236}">
                <a16:creationId xmlns:a16="http://schemas.microsoft.com/office/drawing/2014/main" id="{83926030-CF90-3910-EF48-250A476D8890}"/>
              </a:ext>
            </a:extLst>
          </p:cNvPr>
          <p:cNvSpPr>
            <a:spLocks noGrp="1"/>
          </p:cNvSpPr>
          <p:nvPr>
            <p:ph sz="quarter" idx="13"/>
          </p:nvPr>
        </p:nvSpPr>
        <p:spPr/>
        <p:txBody>
          <a:bodyPr/>
          <a:lstStyle/>
          <a:p>
            <a:r>
              <a:rPr lang="en-US" dirty="0"/>
              <a:t>Các </a:t>
            </a:r>
            <a:r>
              <a:rPr lang="en-US" dirty="0" err="1"/>
              <a:t>máy</a:t>
            </a:r>
            <a:r>
              <a:rPr lang="en-US" dirty="0"/>
              <a:t> </a:t>
            </a:r>
            <a:r>
              <a:rPr lang="en-US" dirty="0" err="1"/>
              <a:t>khác</a:t>
            </a:r>
            <a:r>
              <a:rPr lang="en-US" dirty="0"/>
              <a:t> </a:t>
            </a:r>
            <a:r>
              <a:rPr lang="en-US" dirty="0" err="1"/>
              <a:t>đã</a:t>
            </a:r>
            <a:r>
              <a:rPr lang="en-US" dirty="0"/>
              <a:t> </a:t>
            </a:r>
            <a:r>
              <a:rPr lang="en-US" dirty="0" err="1"/>
              <a:t>trả</a:t>
            </a:r>
            <a:r>
              <a:rPr lang="en-US" dirty="0"/>
              <a:t> </a:t>
            </a:r>
            <a:r>
              <a:rPr lang="en-US" dirty="0" err="1"/>
              <a:t>lời</a:t>
            </a:r>
            <a:endParaRPr lang="en-US" dirty="0"/>
          </a:p>
        </p:txBody>
      </p:sp>
      <p:sp>
        <p:nvSpPr>
          <p:cNvPr id="5" name="Google Shape;218;p14">
            <a:extLst>
              <a:ext uri="{FF2B5EF4-FFF2-40B4-BE49-F238E27FC236}">
                <a16:creationId xmlns:a16="http://schemas.microsoft.com/office/drawing/2014/main" id="{3CBDAD21-EBC1-9534-3561-0DF1CF792E41}"/>
              </a:ext>
            </a:extLst>
          </p:cNvPr>
          <p:cNvSpPr/>
          <p:nvPr/>
        </p:nvSpPr>
        <p:spPr>
          <a:xfrm>
            <a:off x="7214264" y="1182152"/>
            <a:ext cx="4004721" cy="4962008"/>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endParaRPr/>
          </a:p>
        </p:txBody>
      </p:sp>
      <p:sp>
        <p:nvSpPr>
          <p:cNvPr id="4" name="Slide Number Placeholder 3">
            <a:extLst>
              <a:ext uri="{FF2B5EF4-FFF2-40B4-BE49-F238E27FC236}">
                <a16:creationId xmlns:a16="http://schemas.microsoft.com/office/drawing/2014/main" id="{FB0B1C97-02FE-D45B-E0D1-D4B8548B080D}"/>
              </a:ext>
            </a:extLst>
          </p:cNvPr>
          <p:cNvSpPr>
            <a:spLocks noGrp="1"/>
          </p:cNvSpPr>
          <p:nvPr>
            <p:ph type="sldNum" sz="quarter" idx="12"/>
          </p:nvPr>
        </p:nvSpPr>
        <p:spPr/>
        <p:txBody>
          <a:bodyPr/>
          <a:lstStyle/>
          <a:p>
            <a:fld id="{086B6608-6F69-448F-99DC-C9E613BFB696}" type="slidenum">
              <a:rPr lang="en-US" smtClean="0"/>
              <a:t>20</a:t>
            </a:fld>
            <a:endParaRPr lang="en-US"/>
          </a:p>
        </p:txBody>
      </p:sp>
    </p:spTree>
    <p:extLst>
      <p:ext uri="{BB962C8B-B14F-4D97-AF65-F5344CB8AC3E}">
        <p14:creationId xmlns:p14="http://schemas.microsoft.com/office/powerpoint/2010/main" val="3433973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C0B82-FF65-C077-28DC-6977C23B79DC}"/>
              </a:ext>
            </a:extLst>
          </p:cNvPr>
          <p:cNvSpPr>
            <a:spLocks noGrp="1"/>
          </p:cNvSpPr>
          <p:nvPr>
            <p:ph type="title"/>
          </p:nvPr>
        </p:nvSpPr>
        <p:spPr/>
        <p:txBody>
          <a:bodyPr/>
          <a:lstStyle/>
          <a:p>
            <a:r>
              <a:rPr lang="en-US" dirty="0"/>
              <a:t>The Berkeley Algorithm (3)</a:t>
            </a:r>
          </a:p>
        </p:txBody>
      </p:sp>
      <p:sp>
        <p:nvSpPr>
          <p:cNvPr id="3" name="Content Placeholder 2">
            <a:extLst>
              <a:ext uri="{FF2B5EF4-FFF2-40B4-BE49-F238E27FC236}">
                <a16:creationId xmlns:a16="http://schemas.microsoft.com/office/drawing/2014/main" id="{8D8C9FEC-6948-4D48-416F-7FE792FB6A8B}"/>
              </a:ext>
            </a:extLst>
          </p:cNvPr>
          <p:cNvSpPr>
            <a:spLocks noGrp="1"/>
          </p:cNvSpPr>
          <p:nvPr>
            <p:ph sz="quarter" idx="13"/>
          </p:nvPr>
        </p:nvSpPr>
        <p:spPr/>
        <p:txBody>
          <a:bodyPr/>
          <a:lstStyle/>
          <a:p>
            <a:r>
              <a:rPr lang="en-US" dirty="0"/>
              <a:t>Time </a:t>
            </a:r>
            <a:r>
              <a:rPr lang="en-US" dirty="0" err="1"/>
              <a:t>deamon</a:t>
            </a:r>
            <a:r>
              <a:rPr lang="en-US" dirty="0"/>
              <a:t> </a:t>
            </a:r>
            <a:r>
              <a:rPr lang="en-US" dirty="0" err="1"/>
              <a:t>tính</a:t>
            </a:r>
            <a:r>
              <a:rPr lang="en-US" dirty="0"/>
              <a:t> </a:t>
            </a:r>
            <a:r>
              <a:rPr lang="en-US" dirty="0" err="1"/>
              <a:t>toán</a:t>
            </a:r>
            <a:r>
              <a:rPr lang="en-US" dirty="0"/>
              <a:t> </a:t>
            </a:r>
            <a:r>
              <a:rPr lang="en-US" dirty="0" err="1"/>
              <a:t>giá</a:t>
            </a:r>
            <a:r>
              <a:rPr lang="en-US" dirty="0"/>
              <a:t> </a:t>
            </a:r>
            <a:r>
              <a:rPr lang="en-US" dirty="0" err="1"/>
              <a:t>trị</a:t>
            </a:r>
            <a:r>
              <a:rPr lang="en-US" dirty="0"/>
              <a:t> </a:t>
            </a:r>
            <a:r>
              <a:rPr lang="en-US" dirty="0" err="1"/>
              <a:t>trung</a:t>
            </a:r>
            <a:r>
              <a:rPr lang="en-US" dirty="0"/>
              <a:t> </a:t>
            </a:r>
            <a:r>
              <a:rPr lang="en-US" dirty="0" err="1"/>
              <a:t>bình</a:t>
            </a:r>
            <a:r>
              <a:rPr lang="en-US" dirty="0"/>
              <a:t> </a:t>
            </a:r>
            <a:r>
              <a:rPr lang="en-US" dirty="0" err="1"/>
              <a:t>và</a:t>
            </a:r>
            <a:r>
              <a:rPr lang="en-US" dirty="0"/>
              <a:t> </a:t>
            </a:r>
            <a:r>
              <a:rPr lang="en-US" dirty="0" err="1"/>
              <a:t>gửi</a:t>
            </a:r>
            <a:r>
              <a:rPr lang="en-US" dirty="0"/>
              <a:t> </a:t>
            </a:r>
            <a:r>
              <a:rPr lang="en-US" dirty="0" err="1"/>
              <a:t>đến</a:t>
            </a:r>
            <a:r>
              <a:rPr lang="en-US" dirty="0"/>
              <a:t> </a:t>
            </a:r>
            <a:r>
              <a:rPr lang="en-US" dirty="0" err="1"/>
              <a:t>các</a:t>
            </a:r>
            <a:r>
              <a:rPr lang="en-US" dirty="0"/>
              <a:t> </a:t>
            </a:r>
            <a:r>
              <a:rPr lang="en-US" dirty="0" err="1"/>
              <a:t>giá</a:t>
            </a:r>
            <a:r>
              <a:rPr lang="en-US" dirty="0"/>
              <a:t> </a:t>
            </a:r>
            <a:r>
              <a:rPr lang="en-US" dirty="0" err="1"/>
              <a:t>trị</a:t>
            </a:r>
            <a:r>
              <a:rPr lang="en-US" dirty="0"/>
              <a:t> </a:t>
            </a:r>
            <a:r>
              <a:rPr lang="en-US" dirty="0" err="1"/>
              <a:t>cần</a:t>
            </a:r>
            <a:r>
              <a:rPr lang="en-US" dirty="0"/>
              <a:t> </a:t>
            </a:r>
            <a:r>
              <a:rPr lang="en-US" dirty="0" err="1"/>
              <a:t>điều</a:t>
            </a:r>
            <a:r>
              <a:rPr lang="en-US" dirty="0"/>
              <a:t> </a:t>
            </a:r>
            <a:r>
              <a:rPr lang="en-US" dirty="0" err="1"/>
              <a:t>chỉnh</a:t>
            </a:r>
            <a:endParaRPr lang="en-US" dirty="0"/>
          </a:p>
        </p:txBody>
      </p:sp>
      <p:sp>
        <p:nvSpPr>
          <p:cNvPr id="5" name="Google Shape;226;p15">
            <a:extLst>
              <a:ext uri="{FF2B5EF4-FFF2-40B4-BE49-F238E27FC236}">
                <a16:creationId xmlns:a16="http://schemas.microsoft.com/office/drawing/2014/main" id="{F8E1B1D1-7888-473D-61E4-5B4460848AF3}"/>
              </a:ext>
            </a:extLst>
          </p:cNvPr>
          <p:cNvSpPr/>
          <p:nvPr/>
        </p:nvSpPr>
        <p:spPr>
          <a:xfrm>
            <a:off x="7526216" y="2098430"/>
            <a:ext cx="3329353" cy="404446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endParaRPr/>
          </a:p>
        </p:txBody>
      </p:sp>
      <p:sp>
        <p:nvSpPr>
          <p:cNvPr id="4" name="Slide Number Placeholder 3">
            <a:extLst>
              <a:ext uri="{FF2B5EF4-FFF2-40B4-BE49-F238E27FC236}">
                <a16:creationId xmlns:a16="http://schemas.microsoft.com/office/drawing/2014/main" id="{2DC35531-9DC3-DC77-DD5B-84D6E972354E}"/>
              </a:ext>
            </a:extLst>
          </p:cNvPr>
          <p:cNvSpPr>
            <a:spLocks noGrp="1"/>
          </p:cNvSpPr>
          <p:nvPr>
            <p:ph type="sldNum" sz="quarter" idx="12"/>
          </p:nvPr>
        </p:nvSpPr>
        <p:spPr/>
        <p:txBody>
          <a:bodyPr/>
          <a:lstStyle/>
          <a:p>
            <a:fld id="{086B6608-6F69-448F-99DC-C9E613BFB696}" type="slidenum">
              <a:rPr lang="en-US" smtClean="0"/>
              <a:t>21</a:t>
            </a:fld>
            <a:endParaRPr lang="en-US"/>
          </a:p>
        </p:txBody>
      </p:sp>
    </p:spTree>
    <p:extLst>
      <p:ext uri="{BB962C8B-B14F-4D97-AF65-F5344CB8AC3E}">
        <p14:creationId xmlns:p14="http://schemas.microsoft.com/office/powerpoint/2010/main" val="1758620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FBB1C-C818-015A-CBA6-61DA24A0DF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A13255-105A-5769-163A-8E38748157A6}"/>
              </a:ext>
            </a:extLst>
          </p:cNvPr>
          <p:cNvSpPr>
            <a:spLocks noGrp="1"/>
          </p:cNvSpPr>
          <p:nvPr>
            <p:ph type="title"/>
          </p:nvPr>
        </p:nvSpPr>
        <p:spPr/>
        <p:txBody>
          <a:bodyPr/>
          <a:lstStyle/>
          <a:p>
            <a:r>
              <a:rPr lang="en-US" dirty="0"/>
              <a:t>The Berkeley Algorithm (4)</a:t>
            </a:r>
          </a:p>
        </p:txBody>
      </p:sp>
      <p:pic>
        <p:nvPicPr>
          <p:cNvPr id="4" name="Google Shape;234;p16">
            <a:extLst>
              <a:ext uri="{FF2B5EF4-FFF2-40B4-BE49-F238E27FC236}">
                <a16:creationId xmlns:a16="http://schemas.microsoft.com/office/drawing/2014/main" id="{6CD02F44-EABB-AE3D-5484-67053BA780F9}"/>
              </a:ext>
            </a:extLst>
          </p:cNvPr>
          <p:cNvPicPr preferRelativeResize="0">
            <a:picLocks noGrp="1"/>
          </p:cNvPicPr>
          <p:nvPr>
            <p:ph sz="quarter" idx="13"/>
          </p:nvPr>
        </p:nvPicPr>
        <p:blipFill rotWithShape="1">
          <a:blip r:embed="rId2">
            <a:alphaModFix/>
          </a:blip>
          <a:srcRect/>
          <a:stretch/>
        </p:blipFill>
        <p:spPr>
          <a:xfrm>
            <a:off x="1431751" y="1283433"/>
            <a:ext cx="9036957" cy="4314579"/>
          </a:xfrm>
          <a:prstGeom prst="rect">
            <a:avLst/>
          </a:prstGeom>
          <a:noFill/>
          <a:ln>
            <a:noFill/>
          </a:ln>
        </p:spPr>
      </p:pic>
      <p:sp>
        <p:nvSpPr>
          <p:cNvPr id="3" name="Slide Number Placeholder 2">
            <a:extLst>
              <a:ext uri="{FF2B5EF4-FFF2-40B4-BE49-F238E27FC236}">
                <a16:creationId xmlns:a16="http://schemas.microsoft.com/office/drawing/2014/main" id="{44B9C42D-7FA5-60AC-6440-4CB4F56E404D}"/>
              </a:ext>
            </a:extLst>
          </p:cNvPr>
          <p:cNvSpPr>
            <a:spLocks noGrp="1"/>
          </p:cNvSpPr>
          <p:nvPr>
            <p:ph type="sldNum" sz="quarter" idx="12"/>
          </p:nvPr>
        </p:nvSpPr>
        <p:spPr/>
        <p:txBody>
          <a:bodyPr/>
          <a:lstStyle/>
          <a:p>
            <a:fld id="{086B6608-6F69-448F-99DC-C9E613BFB696}" type="slidenum">
              <a:rPr lang="en-US" smtClean="0"/>
              <a:t>22</a:t>
            </a:fld>
            <a:endParaRPr lang="en-US"/>
          </a:p>
        </p:txBody>
      </p:sp>
    </p:spTree>
    <p:extLst>
      <p:ext uri="{BB962C8B-B14F-4D97-AF65-F5344CB8AC3E}">
        <p14:creationId xmlns:p14="http://schemas.microsoft.com/office/powerpoint/2010/main" val="2381989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EA17-B2DC-62CA-688B-66F6BE5FA0F7}"/>
              </a:ext>
            </a:extLst>
          </p:cNvPr>
          <p:cNvSpPr>
            <a:spLocks noGrp="1"/>
          </p:cNvSpPr>
          <p:nvPr>
            <p:ph type="title"/>
          </p:nvPr>
        </p:nvSpPr>
        <p:spPr/>
        <p:txBody>
          <a:bodyPr>
            <a:normAutofit/>
          </a:bodyPr>
          <a:lstStyle/>
          <a:p>
            <a:r>
              <a:rPr lang="en-US" dirty="0" err="1"/>
              <a:t>Đồng</a:t>
            </a:r>
            <a:r>
              <a:rPr lang="en-US" dirty="0"/>
              <a:t> </a:t>
            </a:r>
            <a:r>
              <a:rPr lang="en-US" dirty="0" err="1"/>
              <a:t>bộ</a:t>
            </a:r>
            <a:r>
              <a:rPr lang="en-US" dirty="0"/>
              <a:t> </a:t>
            </a:r>
            <a:r>
              <a:rPr lang="en-US" dirty="0" err="1"/>
              <a:t>hóa</a:t>
            </a:r>
            <a:r>
              <a:rPr lang="en-US" dirty="0"/>
              <a:t> </a:t>
            </a:r>
            <a:r>
              <a:rPr lang="en-US" dirty="0" err="1"/>
              <a:t>trong</a:t>
            </a:r>
            <a:r>
              <a:rPr lang="en-US" dirty="0"/>
              <a:t> </a:t>
            </a:r>
            <a:r>
              <a:rPr lang="en-US" dirty="0" err="1"/>
              <a:t>mạng</a:t>
            </a:r>
            <a:r>
              <a:rPr lang="en-US" dirty="0"/>
              <a:t> </a:t>
            </a:r>
            <a:r>
              <a:rPr lang="en-US" dirty="0" err="1"/>
              <a:t>không</a:t>
            </a:r>
            <a:r>
              <a:rPr lang="en-US" dirty="0"/>
              <a:t> </a:t>
            </a:r>
            <a:r>
              <a:rPr lang="en-US" dirty="0" err="1"/>
              <a:t>dây</a:t>
            </a:r>
            <a:r>
              <a:rPr lang="en-US" dirty="0"/>
              <a:t> (1)</a:t>
            </a:r>
          </a:p>
        </p:txBody>
      </p:sp>
      <p:sp>
        <p:nvSpPr>
          <p:cNvPr id="3" name="Content Placeholder 2">
            <a:extLst>
              <a:ext uri="{FF2B5EF4-FFF2-40B4-BE49-F238E27FC236}">
                <a16:creationId xmlns:a16="http://schemas.microsoft.com/office/drawing/2014/main" id="{66A9B0B9-E74B-8B7A-A02A-D93278D7BDB0}"/>
              </a:ext>
            </a:extLst>
          </p:cNvPr>
          <p:cNvSpPr>
            <a:spLocks noGrp="1"/>
          </p:cNvSpPr>
          <p:nvPr>
            <p:ph sz="quarter" idx="13"/>
          </p:nvPr>
        </p:nvSpPr>
        <p:spPr>
          <a:xfrm>
            <a:off x="323850" y="1558925"/>
            <a:ext cx="5772150" cy="4208463"/>
          </a:xfrm>
        </p:spPr>
        <p:txBody>
          <a:bodyPr>
            <a:normAutofit/>
          </a:bodyPr>
          <a:lstStyle/>
          <a:p>
            <a:r>
              <a:rPr lang="vi-VN" dirty="0"/>
              <a:t>Trong mạng cảm biến không dây (WSN)</a:t>
            </a:r>
          </a:p>
          <a:p>
            <a:r>
              <a:rPr lang="vi-VN" dirty="0"/>
              <a:t>Sử dụng pin</a:t>
            </a:r>
          </a:p>
          <a:p>
            <a:pPr lvl="1"/>
            <a:r>
              <a:rPr lang="vi-VN" sz="2000" dirty="0"/>
              <a:t>A, B, C là các nút</a:t>
            </a:r>
          </a:p>
          <a:p>
            <a:pPr lvl="1"/>
            <a:r>
              <a:rPr lang="vi-VN" sz="2000" dirty="0"/>
              <a:t>A hoạt động như một nút quảng cáo</a:t>
            </a:r>
          </a:p>
          <a:p>
            <a:pPr lvl="1"/>
            <a:r>
              <a:rPr lang="vi-VN" sz="2000" dirty="0"/>
              <a:t>=&gt; Tối ưu, tránh chi phí năng lượng</a:t>
            </a:r>
          </a:p>
          <a:p>
            <a:r>
              <a:rPr lang="vi-VN" dirty="0"/>
              <a:t>Ý tưởng chính: Một nút gửi tin nhắn đồng bộ hóa đến nút khác nhiều lần, nút khác so sánh độ lệch thời gian với nhau</a:t>
            </a:r>
            <a:endParaRPr lang="en-US" dirty="0"/>
          </a:p>
        </p:txBody>
      </p:sp>
      <p:sp>
        <p:nvSpPr>
          <p:cNvPr id="5" name="Google Shape;242;p17">
            <a:extLst>
              <a:ext uri="{FF2B5EF4-FFF2-40B4-BE49-F238E27FC236}">
                <a16:creationId xmlns:a16="http://schemas.microsoft.com/office/drawing/2014/main" id="{418815FD-A3DC-2B0C-D9D1-A29CC04093FD}"/>
              </a:ext>
            </a:extLst>
          </p:cNvPr>
          <p:cNvSpPr/>
          <p:nvPr/>
        </p:nvSpPr>
        <p:spPr>
          <a:xfrm>
            <a:off x="6386208" y="3958624"/>
            <a:ext cx="2743201" cy="237381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endParaRPr/>
          </a:p>
        </p:txBody>
      </p:sp>
      <p:sp>
        <p:nvSpPr>
          <p:cNvPr id="6" name="Slide Number Placeholder 5">
            <a:extLst>
              <a:ext uri="{FF2B5EF4-FFF2-40B4-BE49-F238E27FC236}">
                <a16:creationId xmlns:a16="http://schemas.microsoft.com/office/drawing/2014/main" id="{5C35D6BF-46DB-E176-5866-0C03C0F8A4BE}"/>
              </a:ext>
            </a:extLst>
          </p:cNvPr>
          <p:cNvSpPr>
            <a:spLocks noGrp="1"/>
          </p:cNvSpPr>
          <p:nvPr>
            <p:ph type="sldNum" sz="quarter" idx="12"/>
          </p:nvPr>
        </p:nvSpPr>
        <p:spPr/>
        <p:txBody>
          <a:bodyPr/>
          <a:lstStyle/>
          <a:p>
            <a:fld id="{086B6608-6F69-448F-99DC-C9E613BFB696}" type="slidenum">
              <a:rPr lang="en-US" smtClean="0"/>
              <a:t>23</a:t>
            </a:fld>
            <a:endParaRPr lang="en-US"/>
          </a:p>
        </p:txBody>
      </p:sp>
      <p:pic>
        <p:nvPicPr>
          <p:cNvPr id="7" name="Picture 2" descr="What are Wireless Sensor Networks : All Explained">
            <a:extLst>
              <a:ext uri="{FF2B5EF4-FFF2-40B4-BE49-F238E27FC236}">
                <a16:creationId xmlns:a16="http://schemas.microsoft.com/office/drawing/2014/main" id="{7519F3ED-52E0-A29F-32BF-9D5D964AB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6655" y="1570957"/>
            <a:ext cx="2781300"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69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Google Shape;259;p18">
            <a:extLst>
              <a:ext uri="{FF2B5EF4-FFF2-40B4-BE49-F238E27FC236}">
                <a16:creationId xmlns:a16="http://schemas.microsoft.com/office/drawing/2014/main" id="{B67C739A-9F6C-7FC3-F844-890761A9642A}"/>
              </a:ext>
            </a:extLst>
          </p:cNvPr>
          <p:cNvSpPr txBox="1">
            <a:spLocks noGrp="1"/>
          </p:cNvSpPr>
          <p:nvPr>
            <p:ph type="sldNum" sz="quarter" idx="12"/>
          </p:nvPr>
        </p:nvSpPr>
        <p:spPr>
          <a:xfrm>
            <a:off x="7965830" y="5957318"/>
            <a:ext cx="2743200" cy="365125"/>
          </a:xfrm>
          <a:prstGeom prst="rect">
            <a:avLst/>
          </a:prstGeom>
          <a:noFill/>
          <a:ln>
            <a:noFill/>
          </a:ln>
        </p:spPr>
        <p:txBody>
          <a:bodyPr spcFirstLastPara="1" wrap="square" lIns="91425" tIns="45700" rIns="91425" bIns="45700" anchor="ctr" anchorCtr="0">
            <a:noAutofit/>
          </a:bodyPr>
          <a:lstStyle/>
          <a:p>
            <a:r>
              <a:t>19</a:t>
            </a:r>
          </a:p>
        </p:txBody>
      </p:sp>
      <p:sp>
        <p:nvSpPr>
          <p:cNvPr id="2" name="Title 1">
            <a:extLst>
              <a:ext uri="{FF2B5EF4-FFF2-40B4-BE49-F238E27FC236}">
                <a16:creationId xmlns:a16="http://schemas.microsoft.com/office/drawing/2014/main" id="{CF39BE3C-542E-84C6-7649-2E57004D72CE}"/>
              </a:ext>
            </a:extLst>
          </p:cNvPr>
          <p:cNvSpPr>
            <a:spLocks noGrp="1"/>
          </p:cNvSpPr>
          <p:nvPr>
            <p:ph type="title"/>
          </p:nvPr>
        </p:nvSpPr>
        <p:spPr/>
        <p:txBody>
          <a:bodyPr>
            <a:normAutofit fontScale="90000"/>
          </a:bodyPr>
          <a:lstStyle/>
          <a:p>
            <a:r>
              <a:rPr lang="en-US" dirty="0"/>
              <a:t>Synchronization physical time in wireless networks (3)</a:t>
            </a:r>
          </a:p>
        </p:txBody>
      </p:sp>
      <p:sp>
        <p:nvSpPr>
          <p:cNvPr id="3" name="Content Placeholder 2">
            <a:extLst>
              <a:ext uri="{FF2B5EF4-FFF2-40B4-BE49-F238E27FC236}">
                <a16:creationId xmlns:a16="http://schemas.microsoft.com/office/drawing/2014/main" id="{D1A3E4CB-F551-A46D-7609-A671C84C7BED}"/>
              </a:ext>
            </a:extLst>
          </p:cNvPr>
          <p:cNvSpPr>
            <a:spLocks noGrp="1"/>
          </p:cNvSpPr>
          <p:nvPr>
            <p:ph sz="quarter" idx="13"/>
          </p:nvPr>
        </p:nvSpPr>
        <p:spPr/>
        <p:txBody>
          <a:bodyPr/>
          <a:lstStyle/>
          <a:p>
            <a:r>
              <a:rPr lang="en-US" dirty="0"/>
              <a:t>RBS (Reference Broadcast Synchronization)</a:t>
            </a:r>
          </a:p>
          <a:p>
            <a:endParaRPr lang="en-US" dirty="0"/>
          </a:p>
        </p:txBody>
      </p:sp>
      <p:grpSp>
        <p:nvGrpSpPr>
          <p:cNvPr id="21" name="Google Shape;253;p18">
            <a:extLst>
              <a:ext uri="{FF2B5EF4-FFF2-40B4-BE49-F238E27FC236}">
                <a16:creationId xmlns:a16="http://schemas.microsoft.com/office/drawing/2014/main" id="{C0FEB1DB-26C0-706D-970A-42F7463F039B}"/>
              </a:ext>
            </a:extLst>
          </p:cNvPr>
          <p:cNvGrpSpPr/>
          <p:nvPr/>
        </p:nvGrpSpPr>
        <p:grpSpPr>
          <a:xfrm>
            <a:off x="688284" y="1965389"/>
            <a:ext cx="10815432" cy="4665451"/>
            <a:chOff x="-2429588" y="2402850"/>
            <a:chExt cx="11917004" cy="5140636"/>
          </a:xfrm>
        </p:grpSpPr>
        <p:sp>
          <p:nvSpPr>
            <p:cNvPr id="22" name="Google Shape;254;p18">
              <a:extLst>
                <a:ext uri="{FF2B5EF4-FFF2-40B4-BE49-F238E27FC236}">
                  <a16:creationId xmlns:a16="http://schemas.microsoft.com/office/drawing/2014/main" id="{7ABD8DB5-E759-D808-0F70-0A3325A86576}"/>
                </a:ext>
              </a:extLst>
            </p:cNvPr>
            <p:cNvSpPr/>
            <p:nvPr/>
          </p:nvSpPr>
          <p:spPr>
            <a:xfrm>
              <a:off x="3873394" y="2402850"/>
              <a:ext cx="5614022" cy="5140636"/>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634">
                <a:solidFill>
                  <a:schemeClr val="dk1"/>
                </a:solidFill>
                <a:latin typeface="Calibri"/>
                <a:ea typeface="Calibri"/>
                <a:cs typeface="Calibri"/>
                <a:sym typeface="Calibri"/>
              </a:endParaRPr>
            </a:p>
          </p:txBody>
        </p:sp>
        <p:sp>
          <p:nvSpPr>
            <p:cNvPr id="23" name="Google Shape;255;p18">
              <a:extLst>
                <a:ext uri="{FF2B5EF4-FFF2-40B4-BE49-F238E27FC236}">
                  <a16:creationId xmlns:a16="http://schemas.microsoft.com/office/drawing/2014/main" id="{86285106-4BB0-28EA-BFDD-96D69ED8063E}"/>
                </a:ext>
              </a:extLst>
            </p:cNvPr>
            <p:cNvSpPr/>
            <p:nvPr/>
          </p:nvSpPr>
          <p:spPr>
            <a:xfrm>
              <a:off x="-2429588" y="5954906"/>
              <a:ext cx="5267325" cy="113347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634">
                <a:solidFill>
                  <a:schemeClr val="dk1"/>
                </a:solidFill>
                <a:latin typeface="Calibri"/>
                <a:ea typeface="Calibri"/>
                <a:cs typeface="Calibri"/>
                <a:sym typeface="Calibri"/>
              </a:endParaRPr>
            </a:p>
          </p:txBody>
        </p:sp>
      </p:grpSp>
      <p:sp>
        <p:nvSpPr>
          <p:cNvPr id="24" name="Google Shape;256;p18">
            <a:extLst>
              <a:ext uri="{FF2B5EF4-FFF2-40B4-BE49-F238E27FC236}">
                <a16:creationId xmlns:a16="http://schemas.microsoft.com/office/drawing/2014/main" id="{762EA252-A65C-3623-4878-26B451A20FF2}"/>
              </a:ext>
            </a:extLst>
          </p:cNvPr>
          <p:cNvSpPr txBox="1"/>
          <p:nvPr/>
        </p:nvSpPr>
        <p:spPr>
          <a:xfrm>
            <a:off x="489270" y="2723357"/>
            <a:ext cx="5366469" cy="1200288"/>
          </a:xfrm>
          <a:prstGeom prst="rect">
            <a:avLst/>
          </a:prstGeom>
          <a:noFill/>
          <a:ln>
            <a:noFill/>
          </a:ln>
        </p:spPr>
        <p:txBody>
          <a:bodyPr spcFirstLastPara="1" wrap="square" lIns="91425" tIns="45700" rIns="91425" bIns="45700" anchor="t" anchorCtr="0">
            <a:spAutoFit/>
          </a:bodyPr>
          <a:lstStyle/>
          <a:p>
            <a:r>
              <a:rPr lang="vi-VN" b="1" dirty="0"/>
              <a:t>"Độ lệch đồng hồ giữa hai nút P và Q được tính bằng độ chênh lệch giữa các khoảng thời gian tương ứng của chúng khi quy chiếu theo mốc thời gian của nút K."</a:t>
            </a:r>
            <a:endParaRPr lang="vi-VN" dirty="0"/>
          </a:p>
        </p:txBody>
      </p:sp>
      <p:sp>
        <p:nvSpPr>
          <p:cNvPr id="25" name="Google Shape;257;p18">
            <a:extLst>
              <a:ext uri="{FF2B5EF4-FFF2-40B4-BE49-F238E27FC236}">
                <a16:creationId xmlns:a16="http://schemas.microsoft.com/office/drawing/2014/main" id="{42F02706-475C-7AA2-4A85-C1B27152AFF7}"/>
              </a:ext>
            </a:extLst>
          </p:cNvPr>
          <p:cNvSpPr txBox="1"/>
          <p:nvPr/>
        </p:nvSpPr>
        <p:spPr>
          <a:xfrm>
            <a:off x="2300481" y="4530746"/>
            <a:ext cx="1497796" cy="369332"/>
          </a:xfrm>
          <a:prstGeom prst="rect">
            <a:avLst/>
          </a:prstGeom>
          <a:noFill/>
          <a:ln>
            <a:noFill/>
          </a:ln>
        </p:spPr>
        <p:txBody>
          <a:bodyPr spcFirstLastPara="1" wrap="square" lIns="91425" tIns="45700" rIns="91425" bIns="45700" anchor="t" anchorCtr="0">
            <a:spAutoFit/>
          </a:bodyPr>
          <a:lstStyle/>
          <a:p>
            <a:r>
              <a:rPr b="1" dirty="0"/>
              <a:t>Offset [p, q]</a:t>
            </a:r>
          </a:p>
        </p:txBody>
      </p:sp>
      <p:sp>
        <p:nvSpPr>
          <p:cNvPr id="26" name="Google Shape;258;p18">
            <a:extLst>
              <a:ext uri="{FF2B5EF4-FFF2-40B4-BE49-F238E27FC236}">
                <a16:creationId xmlns:a16="http://schemas.microsoft.com/office/drawing/2014/main" id="{E6A4C3DA-778F-D5BD-E0B1-38C92F90478E}"/>
              </a:ext>
            </a:extLst>
          </p:cNvPr>
          <p:cNvSpPr/>
          <p:nvPr/>
        </p:nvSpPr>
        <p:spPr>
          <a:xfrm>
            <a:off x="2784230" y="3856500"/>
            <a:ext cx="228600" cy="560292"/>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endParaRPr/>
          </a:p>
        </p:txBody>
      </p:sp>
    </p:spTree>
    <p:extLst>
      <p:ext uri="{BB962C8B-B14F-4D97-AF65-F5344CB8AC3E}">
        <p14:creationId xmlns:p14="http://schemas.microsoft.com/office/powerpoint/2010/main" val="2430140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B65EE3-2C57-EB21-B38F-EB6DA0A29DA9}"/>
              </a:ext>
            </a:extLst>
          </p:cNvPr>
          <p:cNvSpPr>
            <a:spLocks noGrp="1"/>
          </p:cNvSpPr>
          <p:nvPr>
            <p:ph type="sldNum" sz="quarter" idx="12"/>
          </p:nvPr>
        </p:nvSpPr>
        <p:spPr/>
        <p:txBody>
          <a:bodyPr/>
          <a:lstStyle/>
          <a:p>
            <a:fld id="{086B6608-6F69-448F-99DC-C9E613BFB696}" type="slidenum">
              <a:rPr lang="en-US" smtClean="0"/>
              <a:t>25</a:t>
            </a:fld>
            <a:endParaRPr lang="en-US"/>
          </a:p>
        </p:txBody>
      </p:sp>
      <p:sp>
        <p:nvSpPr>
          <p:cNvPr id="3" name="Text Placeholder 2">
            <a:extLst>
              <a:ext uri="{FF2B5EF4-FFF2-40B4-BE49-F238E27FC236}">
                <a16:creationId xmlns:a16="http://schemas.microsoft.com/office/drawing/2014/main" id="{D690566B-1D1B-518F-697A-79228B333255}"/>
              </a:ext>
            </a:extLst>
          </p:cNvPr>
          <p:cNvSpPr>
            <a:spLocks noGrp="1"/>
          </p:cNvSpPr>
          <p:nvPr>
            <p:ph type="body" idx="1"/>
          </p:nvPr>
        </p:nvSpPr>
        <p:spPr/>
        <p:txBody>
          <a:bodyPr>
            <a:normAutofit/>
          </a:bodyPr>
          <a:lstStyle/>
          <a:p>
            <a:r>
              <a:rPr lang="vi-VN" dirty="0"/>
              <a:t>Máy tính sử dụng bộ dao động dựa trên thạch anh để theo dõi thời gian vật lý.</a:t>
            </a:r>
            <a:r>
              <a:rPr lang="en-US" dirty="0"/>
              <a:t> Tuy </a:t>
            </a:r>
            <a:r>
              <a:rPr lang="en-US" dirty="0" err="1"/>
              <a:t>nhiên</a:t>
            </a:r>
            <a:r>
              <a:rPr lang="en-US" dirty="0"/>
              <a:t> </a:t>
            </a:r>
            <a:r>
              <a:rPr lang="en-US" dirty="0" err="1"/>
              <a:t>độ</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không</a:t>
            </a:r>
            <a:r>
              <a:rPr lang="en-US" dirty="0"/>
              <a:t> </a:t>
            </a:r>
            <a:r>
              <a:rPr lang="en-US" dirty="0" err="1"/>
              <a:t>cao</a:t>
            </a:r>
            <a:r>
              <a:rPr lang="en-US" dirty="0"/>
              <a:t> </a:t>
            </a:r>
            <a:r>
              <a:rPr lang="en-US" dirty="0" err="1"/>
              <a:t>và</a:t>
            </a:r>
            <a:r>
              <a:rPr lang="en-US" dirty="0"/>
              <a:t> </a:t>
            </a:r>
            <a:r>
              <a:rPr lang="en-US" dirty="0" err="1"/>
              <a:t>phải</a:t>
            </a:r>
            <a:r>
              <a:rPr lang="en-US" dirty="0"/>
              <a:t> </a:t>
            </a:r>
            <a:r>
              <a:rPr lang="en-US" dirty="0" err="1"/>
              <a:t>đồng</a:t>
            </a:r>
            <a:r>
              <a:rPr lang="en-US" dirty="0"/>
              <a:t> </a:t>
            </a:r>
            <a:r>
              <a:rPr lang="en-US" dirty="0" err="1"/>
              <a:t>bộ</a:t>
            </a:r>
            <a:r>
              <a:rPr lang="en-US" dirty="0"/>
              <a:t> </a:t>
            </a:r>
            <a:r>
              <a:rPr lang="en-US" dirty="0" err="1"/>
              <a:t>bằng</a:t>
            </a:r>
            <a:r>
              <a:rPr lang="en-US" dirty="0"/>
              <a:t> </a:t>
            </a:r>
            <a:r>
              <a:rPr lang="en-US" dirty="0" err="1"/>
              <a:t>nhiều</a:t>
            </a:r>
            <a:r>
              <a:rPr lang="en-US" dirty="0"/>
              <a:t> </a:t>
            </a:r>
            <a:r>
              <a:rPr lang="en-US" dirty="0" err="1"/>
              <a:t>phương</a:t>
            </a:r>
            <a:r>
              <a:rPr lang="en-US" dirty="0"/>
              <a:t> </a:t>
            </a:r>
            <a:r>
              <a:rPr lang="en-US" dirty="0" err="1"/>
              <a:t>pháp</a:t>
            </a:r>
            <a:r>
              <a:rPr lang="en-US" dirty="0"/>
              <a:t> </a:t>
            </a:r>
            <a:r>
              <a:rPr lang="en-US" dirty="0" err="1"/>
              <a:t>khác</a:t>
            </a:r>
            <a:r>
              <a:rPr lang="en-US" dirty="0"/>
              <a:t>.</a:t>
            </a:r>
            <a:endParaRPr lang="vi-VN" dirty="0"/>
          </a:p>
          <a:p>
            <a:r>
              <a:rPr lang="vi-VN" dirty="0"/>
              <a:t>Các giao thức đồng bộ hóa đồng hồ </a:t>
            </a:r>
            <a:r>
              <a:rPr lang="en-US" dirty="0" err="1"/>
              <a:t>giữa</a:t>
            </a:r>
            <a:r>
              <a:rPr lang="en-US" dirty="0"/>
              <a:t> </a:t>
            </a:r>
            <a:r>
              <a:rPr lang="en-US" dirty="0" err="1"/>
              <a:t>các</a:t>
            </a:r>
            <a:r>
              <a:rPr lang="en-US" dirty="0"/>
              <a:t> </a:t>
            </a:r>
            <a:r>
              <a:rPr lang="en-US" dirty="0" err="1"/>
              <a:t>máy</a:t>
            </a:r>
            <a:r>
              <a:rPr lang="en-US" dirty="0"/>
              <a:t> </a:t>
            </a:r>
            <a:r>
              <a:rPr lang="vi-VN" dirty="0"/>
              <a:t>được xây dựng dựa trên các phương pháp tiếp cận trước đó như thuật toán của Cristian và Berkeley.</a:t>
            </a:r>
          </a:p>
          <a:p>
            <a:r>
              <a:rPr lang="vi-VN" dirty="0"/>
              <a:t>Trong mạng không dây, các thiết bị có thể đồng bộ hóa bằng thời gian vật lý thông qua các giao thức như Đồng bộ hóa phát sóng tham chiếu (RBS).</a:t>
            </a:r>
            <a:endParaRPr lang="en-US" dirty="0"/>
          </a:p>
        </p:txBody>
      </p:sp>
    </p:spTree>
    <p:extLst>
      <p:ext uri="{BB962C8B-B14F-4D97-AF65-F5344CB8AC3E}">
        <p14:creationId xmlns:p14="http://schemas.microsoft.com/office/powerpoint/2010/main" val="92661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7B0E05-94AD-B172-725D-6B348F129CC0}"/>
              </a:ext>
            </a:extLst>
          </p:cNvPr>
          <p:cNvSpPr>
            <a:spLocks noGrp="1"/>
          </p:cNvSpPr>
          <p:nvPr>
            <p:ph type="sldNum" sz="quarter" idx="12"/>
          </p:nvPr>
        </p:nvSpPr>
        <p:spPr/>
        <p:txBody>
          <a:bodyPr/>
          <a:lstStyle/>
          <a:p>
            <a:fld id="{086B6608-6F69-448F-99DC-C9E613BFB696}" type="slidenum">
              <a:rPr lang="en-US" smtClean="0"/>
              <a:t>3</a:t>
            </a:fld>
            <a:endParaRPr lang="en-US"/>
          </a:p>
        </p:txBody>
      </p:sp>
      <p:sp>
        <p:nvSpPr>
          <p:cNvPr id="3" name="Title 2">
            <a:extLst>
              <a:ext uri="{FF2B5EF4-FFF2-40B4-BE49-F238E27FC236}">
                <a16:creationId xmlns:a16="http://schemas.microsoft.com/office/drawing/2014/main" id="{A04A9456-CC18-1D6C-3765-A13D4A0A6136}"/>
              </a:ext>
            </a:extLst>
          </p:cNvPr>
          <p:cNvSpPr>
            <a:spLocks noGrp="1"/>
          </p:cNvSpPr>
          <p:nvPr>
            <p:ph type="title"/>
          </p:nvPr>
        </p:nvSpPr>
        <p:spPr/>
        <p:txBody>
          <a:bodyPr/>
          <a:lstStyle/>
          <a:p>
            <a:r>
              <a:rPr lang="en-US" dirty="0" err="1"/>
              <a:t>Mục</a:t>
            </a:r>
            <a:r>
              <a:rPr lang="en-US" dirty="0"/>
              <a:t> </a:t>
            </a:r>
            <a:r>
              <a:rPr lang="en-US" dirty="0" err="1"/>
              <a:t>tiêu</a:t>
            </a:r>
            <a:r>
              <a:rPr lang="en-US" dirty="0"/>
              <a:t> </a:t>
            </a:r>
            <a:r>
              <a:rPr lang="en-US" dirty="0" err="1"/>
              <a:t>bài</a:t>
            </a:r>
            <a:r>
              <a:rPr lang="en-US" dirty="0"/>
              <a:t> </a:t>
            </a:r>
            <a:r>
              <a:rPr lang="en-US" dirty="0" err="1"/>
              <a:t>học</a:t>
            </a:r>
            <a:endParaRPr lang="en-US" dirty="0"/>
          </a:p>
        </p:txBody>
      </p:sp>
      <p:sp>
        <p:nvSpPr>
          <p:cNvPr id="4" name="Content Placeholder 3">
            <a:extLst>
              <a:ext uri="{FF2B5EF4-FFF2-40B4-BE49-F238E27FC236}">
                <a16:creationId xmlns:a16="http://schemas.microsoft.com/office/drawing/2014/main" id="{B2190198-7705-DB4A-7FC9-8D2D9DA977CE}"/>
              </a:ext>
            </a:extLst>
          </p:cNvPr>
          <p:cNvSpPr>
            <a:spLocks noGrp="1"/>
          </p:cNvSpPr>
          <p:nvPr>
            <p:ph idx="1"/>
          </p:nvPr>
        </p:nvSpPr>
        <p:spPr/>
        <p:txBody>
          <a:bodyPr/>
          <a:lstStyle/>
          <a:p>
            <a:r>
              <a:rPr lang="en-US" dirty="0" err="1"/>
              <a:t>Hiểu</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giữa</a:t>
            </a:r>
            <a:r>
              <a:rPr lang="en-US" dirty="0"/>
              <a:t> </a:t>
            </a:r>
            <a:r>
              <a:rPr lang="en-US" dirty="0" err="1"/>
              <a:t>đồng</a:t>
            </a:r>
            <a:r>
              <a:rPr lang="en-US" dirty="0"/>
              <a:t> </a:t>
            </a:r>
            <a:r>
              <a:rPr lang="en-US" dirty="0" err="1"/>
              <a:t>hồ</a:t>
            </a:r>
            <a:r>
              <a:rPr lang="en-US" dirty="0"/>
              <a:t> </a:t>
            </a:r>
            <a:r>
              <a:rPr lang="en-US" dirty="0" err="1"/>
              <a:t>vật</a:t>
            </a:r>
            <a:r>
              <a:rPr lang="en-US" dirty="0"/>
              <a:t> </a:t>
            </a:r>
            <a:r>
              <a:rPr lang="en-US" dirty="0" err="1"/>
              <a:t>lý</a:t>
            </a:r>
            <a:r>
              <a:rPr lang="en-US" dirty="0"/>
              <a:t> </a:t>
            </a:r>
            <a:r>
              <a:rPr lang="en-US" dirty="0" err="1"/>
              <a:t>và</a:t>
            </a:r>
            <a:r>
              <a:rPr lang="en-US" dirty="0"/>
              <a:t> </a:t>
            </a:r>
            <a:r>
              <a:rPr lang="en-US" dirty="0" err="1"/>
              <a:t>đồng</a:t>
            </a:r>
            <a:r>
              <a:rPr lang="en-US" dirty="0"/>
              <a:t> </a:t>
            </a:r>
            <a:r>
              <a:rPr lang="en-US" dirty="0" err="1"/>
              <a:t>hồ</a:t>
            </a:r>
            <a:r>
              <a:rPr lang="en-US" dirty="0"/>
              <a:t> logic</a:t>
            </a:r>
          </a:p>
          <a:p>
            <a:r>
              <a:rPr lang="en-US" dirty="0" err="1"/>
              <a:t>Giải</a:t>
            </a:r>
            <a:r>
              <a:rPr lang="en-US" dirty="0"/>
              <a:t> </a:t>
            </a:r>
            <a:r>
              <a:rPr lang="en-US" dirty="0" err="1"/>
              <a:t>thích</a:t>
            </a:r>
            <a:r>
              <a:rPr lang="en-US" dirty="0"/>
              <a:t> </a:t>
            </a:r>
            <a:r>
              <a:rPr lang="en-US" dirty="0" err="1"/>
              <a:t>nhu</a:t>
            </a:r>
            <a:r>
              <a:rPr lang="en-US" dirty="0"/>
              <a:t> </a:t>
            </a:r>
            <a:r>
              <a:rPr lang="en-US" dirty="0" err="1"/>
              <a:t>cầu</a:t>
            </a:r>
            <a:r>
              <a:rPr lang="en-US" dirty="0"/>
              <a:t> </a:t>
            </a:r>
            <a:r>
              <a:rPr lang="en-US" dirty="0" err="1"/>
              <a:t>đồng</a:t>
            </a:r>
            <a:r>
              <a:rPr lang="en-US" dirty="0"/>
              <a:t> </a:t>
            </a:r>
            <a:r>
              <a:rPr lang="en-US" dirty="0" err="1"/>
              <a:t>bộ</a:t>
            </a:r>
            <a:r>
              <a:rPr lang="en-US" dirty="0"/>
              <a:t> </a:t>
            </a:r>
            <a:r>
              <a:rPr lang="en-US" dirty="0" err="1"/>
              <a:t>hóa</a:t>
            </a:r>
            <a:r>
              <a:rPr lang="en-US" dirty="0"/>
              <a:t> </a:t>
            </a:r>
            <a:r>
              <a:rPr lang="en-US" dirty="0" err="1"/>
              <a:t>đồng</a:t>
            </a:r>
            <a:r>
              <a:rPr lang="en-US" dirty="0"/>
              <a:t> </a:t>
            </a:r>
            <a:r>
              <a:rPr lang="en-US" dirty="0" err="1"/>
              <a:t>hồ</a:t>
            </a:r>
            <a:r>
              <a:rPr lang="en-US" dirty="0"/>
              <a:t> </a:t>
            </a:r>
            <a:r>
              <a:rPr lang="en-US" dirty="0" err="1"/>
              <a:t>trong</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phân</a:t>
            </a:r>
            <a:r>
              <a:rPr lang="en-US" dirty="0"/>
              <a:t> </a:t>
            </a:r>
            <a:r>
              <a:rPr lang="en-US" dirty="0" err="1"/>
              <a:t>tán</a:t>
            </a:r>
            <a:endParaRPr lang="en-US" dirty="0"/>
          </a:p>
          <a:p>
            <a:r>
              <a:rPr lang="en-US" dirty="0" err="1"/>
              <a:t>Hiểu</a:t>
            </a:r>
            <a:r>
              <a:rPr lang="en-US" dirty="0"/>
              <a:t> </a:t>
            </a:r>
            <a:r>
              <a:rPr lang="en-US" dirty="0" err="1"/>
              <a:t>thuật</a:t>
            </a:r>
            <a:r>
              <a:rPr lang="en-US" dirty="0"/>
              <a:t> </a:t>
            </a:r>
            <a:r>
              <a:rPr lang="en-US" dirty="0" err="1"/>
              <a:t>toán</a:t>
            </a:r>
            <a:r>
              <a:rPr lang="en-US" dirty="0"/>
              <a:t> </a:t>
            </a:r>
            <a:r>
              <a:rPr lang="en-US" dirty="0" err="1"/>
              <a:t>đồng</a:t>
            </a:r>
            <a:r>
              <a:rPr lang="en-US" dirty="0"/>
              <a:t> </a:t>
            </a:r>
            <a:r>
              <a:rPr lang="en-US" dirty="0" err="1"/>
              <a:t>bộ</a:t>
            </a:r>
            <a:r>
              <a:rPr lang="en-US" dirty="0"/>
              <a:t> </a:t>
            </a:r>
            <a:r>
              <a:rPr lang="en-US" dirty="0" err="1"/>
              <a:t>hóa</a:t>
            </a:r>
            <a:r>
              <a:rPr lang="en-US" dirty="0"/>
              <a:t> </a:t>
            </a:r>
            <a:r>
              <a:rPr lang="en-US" dirty="0" err="1"/>
              <a:t>đồng</a:t>
            </a:r>
            <a:r>
              <a:rPr lang="en-US" dirty="0"/>
              <a:t> </a:t>
            </a:r>
            <a:r>
              <a:rPr lang="en-US" dirty="0" err="1"/>
              <a:t>hồ</a:t>
            </a:r>
            <a:r>
              <a:rPr lang="en-US" dirty="0"/>
              <a:t> </a:t>
            </a:r>
            <a:r>
              <a:rPr lang="en-US" dirty="0" err="1"/>
              <a:t>vật</a:t>
            </a:r>
            <a:r>
              <a:rPr lang="en-US" dirty="0"/>
              <a:t> </a:t>
            </a:r>
            <a:r>
              <a:rPr lang="en-US" dirty="0" err="1"/>
              <a:t>lý</a:t>
            </a:r>
            <a:r>
              <a:rPr lang="en-US" dirty="0"/>
              <a:t>: Berkeley, Cristian, RBS</a:t>
            </a:r>
          </a:p>
          <a:p>
            <a:r>
              <a:rPr lang="en-US" dirty="0" err="1"/>
              <a:t>Trình</a:t>
            </a:r>
            <a:r>
              <a:rPr lang="en-US" dirty="0"/>
              <a:t> </a:t>
            </a:r>
            <a:r>
              <a:rPr lang="en-US" dirty="0" err="1"/>
              <a:t>diễn</a:t>
            </a:r>
            <a:r>
              <a:rPr lang="en-US" dirty="0"/>
              <a:t> </a:t>
            </a:r>
            <a:r>
              <a:rPr lang="en-US" dirty="0" err="1"/>
              <a:t>và</a:t>
            </a:r>
            <a:r>
              <a:rPr lang="en-US" dirty="0"/>
              <a:t> </a:t>
            </a:r>
            <a:r>
              <a:rPr lang="en-US" dirty="0" err="1"/>
              <a:t>triển</a:t>
            </a:r>
            <a:r>
              <a:rPr lang="en-US" dirty="0"/>
              <a:t> </a:t>
            </a:r>
            <a:r>
              <a:rPr lang="en-US" dirty="0" err="1"/>
              <a:t>khai</a:t>
            </a:r>
            <a:r>
              <a:rPr lang="en-US" dirty="0"/>
              <a:t> Lamport Clock</a:t>
            </a:r>
          </a:p>
        </p:txBody>
      </p:sp>
    </p:spTree>
    <p:extLst>
      <p:ext uri="{BB962C8B-B14F-4D97-AF65-F5344CB8AC3E}">
        <p14:creationId xmlns:p14="http://schemas.microsoft.com/office/powerpoint/2010/main" val="3420046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3A52-03C4-141B-4EA9-F33D5C71BE7F}"/>
              </a:ext>
            </a:extLst>
          </p:cNvPr>
          <p:cNvSpPr>
            <a:spLocks noGrp="1"/>
          </p:cNvSpPr>
          <p:nvPr>
            <p:ph type="title"/>
          </p:nvPr>
        </p:nvSpPr>
        <p:spPr/>
        <p:txBody>
          <a:bodyPr/>
          <a:lstStyle/>
          <a:p>
            <a:r>
              <a:rPr lang="en-US" dirty="0" err="1"/>
              <a:t>Nội</a:t>
            </a:r>
            <a:r>
              <a:rPr lang="en-US"/>
              <a:t> Dung</a:t>
            </a:r>
            <a:endParaRPr lang="en-US" dirty="0"/>
          </a:p>
        </p:txBody>
      </p:sp>
      <p:sp>
        <p:nvSpPr>
          <p:cNvPr id="3" name="Content Placeholder 2">
            <a:extLst>
              <a:ext uri="{FF2B5EF4-FFF2-40B4-BE49-F238E27FC236}">
                <a16:creationId xmlns:a16="http://schemas.microsoft.com/office/drawing/2014/main" id="{8144992F-3C91-8885-2EC0-28F3A939352F}"/>
              </a:ext>
            </a:extLst>
          </p:cNvPr>
          <p:cNvSpPr>
            <a:spLocks noGrp="1"/>
          </p:cNvSpPr>
          <p:nvPr>
            <p:ph sz="quarter" idx="13"/>
          </p:nvPr>
        </p:nvSpPr>
        <p:spPr/>
        <p:txBody>
          <a:bodyPr/>
          <a:lstStyle/>
          <a:p>
            <a:pPr marL="571500" indent="-571500">
              <a:buFont typeface="+mj-lt"/>
              <a:buAutoNum type="romanUcPeriod"/>
            </a:pPr>
            <a:r>
              <a:rPr lang="en-US" dirty="0" err="1"/>
              <a:t>Đồng</a:t>
            </a:r>
            <a:r>
              <a:rPr lang="en-US" dirty="0"/>
              <a:t> </a:t>
            </a:r>
            <a:r>
              <a:rPr lang="en-US" dirty="0" err="1"/>
              <a:t>bộ</a:t>
            </a:r>
            <a:r>
              <a:rPr lang="en-US" dirty="0"/>
              <a:t> </a:t>
            </a:r>
            <a:r>
              <a:rPr lang="en-US" dirty="0" err="1"/>
              <a:t>đồng</a:t>
            </a:r>
            <a:r>
              <a:rPr lang="en-US" dirty="0"/>
              <a:t> </a:t>
            </a:r>
            <a:r>
              <a:rPr lang="en-US" dirty="0" err="1"/>
              <a:t>hồ</a:t>
            </a:r>
            <a:r>
              <a:rPr lang="en-US" dirty="0"/>
              <a:t> </a:t>
            </a:r>
            <a:r>
              <a:rPr lang="en-US" dirty="0" err="1"/>
              <a:t>vật</a:t>
            </a:r>
            <a:r>
              <a:rPr lang="en-US" dirty="0"/>
              <a:t> </a:t>
            </a:r>
            <a:r>
              <a:rPr lang="en-US" dirty="0" err="1"/>
              <a:t>lý</a:t>
            </a:r>
            <a:endParaRPr lang="en-US" dirty="0"/>
          </a:p>
          <a:p>
            <a:pPr marL="571500" indent="-571500">
              <a:buFont typeface="+mj-lt"/>
              <a:buAutoNum type="romanUcPeriod"/>
            </a:pPr>
            <a:r>
              <a:rPr lang="en-US" dirty="0" err="1"/>
              <a:t>Đồng</a:t>
            </a:r>
            <a:r>
              <a:rPr lang="en-US" dirty="0"/>
              <a:t> </a:t>
            </a:r>
            <a:r>
              <a:rPr lang="en-US" dirty="0" err="1"/>
              <a:t>bộ</a:t>
            </a:r>
            <a:r>
              <a:rPr lang="en-US" dirty="0"/>
              <a:t> </a:t>
            </a:r>
            <a:r>
              <a:rPr lang="en-US" dirty="0" err="1"/>
              <a:t>đồng</a:t>
            </a:r>
            <a:r>
              <a:rPr lang="en-US" dirty="0"/>
              <a:t> </a:t>
            </a:r>
            <a:r>
              <a:rPr lang="en-US" dirty="0" err="1"/>
              <a:t>hồ</a:t>
            </a:r>
            <a:r>
              <a:rPr lang="en-US" dirty="0"/>
              <a:t> logic</a:t>
            </a:r>
          </a:p>
          <a:p>
            <a:pPr marL="571500" indent="-571500">
              <a:buFont typeface="+mj-lt"/>
              <a:buAutoNum type="romanUcPeriod"/>
            </a:pPr>
            <a:r>
              <a:rPr lang="en-US" dirty="0" err="1"/>
              <a:t>Luyện</a:t>
            </a:r>
            <a:r>
              <a:rPr lang="en-US" dirty="0"/>
              <a:t> </a:t>
            </a:r>
            <a:r>
              <a:rPr lang="en-US" dirty="0" err="1"/>
              <a:t>tập</a:t>
            </a:r>
            <a:r>
              <a:rPr lang="en-US" dirty="0"/>
              <a:t> &amp; </a:t>
            </a:r>
            <a:r>
              <a:rPr lang="en-US" dirty="0" err="1"/>
              <a:t>Triển</a:t>
            </a:r>
            <a:r>
              <a:rPr lang="en-US" dirty="0"/>
              <a:t> </a:t>
            </a:r>
            <a:r>
              <a:rPr lang="en-US" dirty="0" err="1"/>
              <a:t>khai</a:t>
            </a:r>
            <a:r>
              <a:rPr lang="en-US" dirty="0"/>
              <a:t> </a:t>
            </a:r>
            <a:r>
              <a:rPr lang="en-US" dirty="0" err="1"/>
              <a:t>thuật</a:t>
            </a:r>
            <a:r>
              <a:rPr lang="en-US" dirty="0"/>
              <a:t> </a:t>
            </a:r>
            <a:r>
              <a:rPr lang="en-US" dirty="0" err="1"/>
              <a:t>toán</a:t>
            </a:r>
            <a:endParaRPr lang="en-US" dirty="0"/>
          </a:p>
        </p:txBody>
      </p:sp>
      <p:sp>
        <p:nvSpPr>
          <p:cNvPr id="4" name="Slide Number Placeholder 3">
            <a:extLst>
              <a:ext uri="{FF2B5EF4-FFF2-40B4-BE49-F238E27FC236}">
                <a16:creationId xmlns:a16="http://schemas.microsoft.com/office/drawing/2014/main" id="{FC8D3110-8797-72C9-B1F1-CAA11B1C64D3}"/>
              </a:ext>
            </a:extLst>
          </p:cNvPr>
          <p:cNvSpPr>
            <a:spLocks noGrp="1"/>
          </p:cNvSpPr>
          <p:nvPr>
            <p:ph type="sldNum" sz="quarter" idx="12"/>
          </p:nvPr>
        </p:nvSpPr>
        <p:spPr/>
        <p:txBody>
          <a:bodyPr/>
          <a:lstStyle/>
          <a:p>
            <a:fld id="{086B6608-6F69-448F-99DC-C9E613BFB696}" type="slidenum">
              <a:rPr lang="en-US" smtClean="0"/>
              <a:t>4</a:t>
            </a:fld>
            <a:endParaRPr lang="en-US"/>
          </a:p>
        </p:txBody>
      </p:sp>
    </p:spTree>
    <p:extLst>
      <p:ext uri="{BB962C8B-B14F-4D97-AF65-F5344CB8AC3E}">
        <p14:creationId xmlns:p14="http://schemas.microsoft.com/office/powerpoint/2010/main" val="3352292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8B71-A0FA-C919-DCC7-F8FCBA80C35F}"/>
              </a:ext>
            </a:extLst>
          </p:cNvPr>
          <p:cNvSpPr>
            <a:spLocks noGrp="1"/>
          </p:cNvSpPr>
          <p:nvPr>
            <p:ph type="title"/>
          </p:nvPr>
        </p:nvSpPr>
        <p:spPr/>
        <p:txBody>
          <a:bodyPr/>
          <a:lstStyle/>
          <a:p>
            <a:r>
              <a:rPr lang="en-US" dirty="0"/>
              <a:t>I. </a:t>
            </a:r>
            <a:r>
              <a:rPr lang="en-US" dirty="0" err="1"/>
              <a:t>Đồng</a:t>
            </a:r>
            <a:r>
              <a:rPr lang="en-US" dirty="0"/>
              <a:t> </a:t>
            </a:r>
            <a:r>
              <a:rPr lang="en-US" dirty="0" err="1"/>
              <a:t>bộ</a:t>
            </a:r>
            <a:r>
              <a:rPr lang="en-US" dirty="0"/>
              <a:t> </a:t>
            </a:r>
            <a:r>
              <a:rPr lang="en-US" dirty="0" err="1"/>
              <a:t>đồng</a:t>
            </a:r>
            <a:r>
              <a:rPr lang="en-US" dirty="0"/>
              <a:t> </a:t>
            </a:r>
            <a:r>
              <a:rPr lang="en-US" dirty="0" err="1"/>
              <a:t>hồ</a:t>
            </a:r>
            <a:r>
              <a:rPr lang="en-US" dirty="0"/>
              <a:t> </a:t>
            </a:r>
            <a:r>
              <a:rPr lang="en-US" dirty="0" err="1"/>
              <a:t>vật</a:t>
            </a:r>
            <a:r>
              <a:rPr lang="en-US" dirty="0"/>
              <a:t> </a:t>
            </a:r>
            <a:r>
              <a:rPr lang="en-US" dirty="0" err="1"/>
              <a:t>lý</a:t>
            </a:r>
            <a:br>
              <a:rPr lang="en-US" dirty="0"/>
            </a:br>
            <a:endParaRPr lang="en-US" dirty="0"/>
          </a:p>
        </p:txBody>
      </p:sp>
      <p:sp>
        <p:nvSpPr>
          <p:cNvPr id="3" name="Subtitle 2">
            <a:extLst>
              <a:ext uri="{FF2B5EF4-FFF2-40B4-BE49-F238E27FC236}">
                <a16:creationId xmlns:a16="http://schemas.microsoft.com/office/drawing/2014/main" id="{AF100435-902C-1B3D-CFD7-D1D5A70EBFC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6121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14B9-14A1-50F9-F4F8-0C1413F372CF}"/>
              </a:ext>
            </a:extLst>
          </p:cNvPr>
          <p:cNvSpPr>
            <a:spLocks noGrp="1"/>
          </p:cNvSpPr>
          <p:nvPr>
            <p:ph type="title"/>
          </p:nvPr>
        </p:nvSpPr>
        <p:spPr/>
        <p:txBody>
          <a:bodyPr/>
          <a:lstStyle/>
          <a:p>
            <a:r>
              <a:rPr lang="en-US" dirty="0" err="1"/>
              <a:t>Câu</a:t>
            </a:r>
            <a:r>
              <a:rPr lang="en-US" dirty="0"/>
              <a:t> </a:t>
            </a:r>
            <a:r>
              <a:rPr lang="en-US" dirty="0" err="1"/>
              <a:t>hỏi</a:t>
            </a:r>
            <a:endParaRPr lang="en-US" dirty="0"/>
          </a:p>
        </p:txBody>
      </p:sp>
      <p:sp>
        <p:nvSpPr>
          <p:cNvPr id="3" name="Content Placeholder 2">
            <a:extLst>
              <a:ext uri="{FF2B5EF4-FFF2-40B4-BE49-F238E27FC236}">
                <a16:creationId xmlns:a16="http://schemas.microsoft.com/office/drawing/2014/main" id="{0CAAE3C3-A81B-BE87-8929-F4F19D582DA2}"/>
              </a:ext>
            </a:extLst>
          </p:cNvPr>
          <p:cNvSpPr>
            <a:spLocks noGrp="1"/>
          </p:cNvSpPr>
          <p:nvPr>
            <p:ph idx="1"/>
          </p:nvPr>
        </p:nvSpPr>
        <p:spPr/>
        <p:txBody>
          <a:bodyPr/>
          <a:lstStyle/>
          <a:p>
            <a:r>
              <a:rPr lang="en-US" dirty="0" err="1"/>
              <a:t>Đồng</a:t>
            </a:r>
            <a:r>
              <a:rPr lang="en-US" dirty="0"/>
              <a:t> </a:t>
            </a:r>
            <a:r>
              <a:rPr lang="en-US" dirty="0" err="1"/>
              <a:t>hồ</a:t>
            </a:r>
            <a:r>
              <a:rPr lang="en-US" dirty="0"/>
              <a:t> </a:t>
            </a:r>
            <a:r>
              <a:rPr lang="en-US" dirty="0" err="1"/>
              <a:t>trong</a:t>
            </a:r>
            <a:r>
              <a:rPr lang="en-US" dirty="0"/>
              <a:t> </a:t>
            </a:r>
            <a:r>
              <a:rPr lang="en-US" dirty="0" err="1"/>
              <a:t>máy</a:t>
            </a:r>
            <a:r>
              <a:rPr lang="en-US" dirty="0"/>
              <a:t> </a:t>
            </a:r>
            <a:r>
              <a:rPr lang="en-US" dirty="0" err="1"/>
              <a:t>tính</a:t>
            </a:r>
            <a:r>
              <a:rPr lang="en-US" dirty="0"/>
              <a:t> </a:t>
            </a:r>
            <a:r>
              <a:rPr lang="en-US" dirty="0" err="1"/>
              <a:t>được</a:t>
            </a:r>
            <a:r>
              <a:rPr lang="en-US" dirty="0"/>
              <a:t> </a:t>
            </a:r>
            <a:r>
              <a:rPr lang="en-US" dirty="0" err="1"/>
              <a:t>chạy</a:t>
            </a:r>
            <a:r>
              <a:rPr lang="en-US" dirty="0"/>
              <a:t> </a:t>
            </a:r>
            <a:r>
              <a:rPr lang="en-US" dirty="0" err="1"/>
              <a:t>như</a:t>
            </a:r>
            <a:r>
              <a:rPr lang="en-US" dirty="0"/>
              <a:t> </a:t>
            </a:r>
            <a:r>
              <a:rPr lang="en-US" dirty="0" err="1"/>
              <a:t>thế</a:t>
            </a:r>
            <a:r>
              <a:rPr lang="en-US" dirty="0"/>
              <a:t> </a:t>
            </a:r>
            <a:r>
              <a:rPr lang="en-US" dirty="0" err="1"/>
              <a:t>nào</a:t>
            </a:r>
            <a:r>
              <a:rPr lang="en-US" dirty="0"/>
              <a:t>?</a:t>
            </a:r>
          </a:p>
          <a:p>
            <a:r>
              <a:rPr lang="en-US" dirty="0"/>
              <a:t>Khi </a:t>
            </a:r>
            <a:r>
              <a:rPr lang="en-US" dirty="0" err="1"/>
              <a:t>chúng</a:t>
            </a:r>
            <a:r>
              <a:rPr lang="en-US" dirty="0"/>
              <a:t> ta </a:t>
            </a:r>
            <a:r>
              <a:rPr lang="en-US" dirty="0" err="1"/>
              <a:t>tắt</a:t>
            </a:r>
            <a:r>
              <a:rPr lang="en-US" dirty="0"/>
              <a:t> </a:t>
            </a:r>
            <a:r>
              <a:rPr lang="en-US" dirty="0" err="1"/>
              <a:t>máy</a:t>
            </a:r>
            <a:r>
              <a:rPr lang="en-US" dirty="0"/>
              <a:t> </a:t>
            </a:r>
            <a:r>
              <a:rPr lang="en-US" dirty="0" err="1"/>
              <a:t>và</a:t>
            </a:r>
            <a:r>
              <a:rPr lang="en-US" dirty="0"/>
              <a:t> </a:t>
            </a:r>
            <a:r>
              <a:rPr lang="en-US" dirty="0" err="1"/>
              <a:t>không</a:t>
            </a:r>
            <a:r>
              <a:rPr lang="en-US" dirty="0"/>
              <a:t> dung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ngắn</a:t>
            </a:r>
            <a:r>
              <a:rPr lang="en-US" dirty="0"/>
              <a:t>/ </a:t>
            </a:r>
            <a:r>
              <a:rPr lang="en-US" dirty="0" err="1"/>
              <a:t>dài</a:t>
            </a:r>
            <a:r>
              <a:rPr lang="en-US" dirty="0"/>
              <a:t>, </a:t>
            </a:r>
            <a:r>
              <a:rPr lang="en-US" dirty="0" err="1"/>
              <a:t>liệu</a:t>
            </a:r>
            <a:r>
              <a:rPr lang="en-US" dirty="0"/>
              <a:t> </a:t>
            </a:r>
            <a:r>
              <a:rPr lang="en-US" dirty="0" err="1"/>
              <a:t>thời</a:t>
            </a:r>
            <a:r>
              <a:rPr lang="en-US" dirty="0"/>
              <a:t> </a:t>
            </a:r>
            <a:r>
              <a:rPr lang="en-US" dirty="0" err="1"/>
              <a:t>gian</a:t>
            </a:r>
            <a:r>
              <a:rPr lang="en-US" dirty="0"/>
              <a:t> </a:t>
            </a:r>
            <a:r>
              <a:rPr lang="en-US" dirty="0" err="1"/>
              <a:t>có</a:t>
            </a:r>
            <a:r>
              <a:rPr lang="en-US" dirty="0"/>
              <a:t> </a:t>
            </a:r>
            <a:r>
              <a:rPr lang="en-US" dirty="0" err="1"/>
              <a:t>bị</a:t>
            </a:r>
            <a:r>
              <a:rPr lang="en-US" dirty="0"/>
              <a:t> </a:t>
            </a:r>
            <a:r>
              <a:rPr lang="en-US" dirty="0" err="1"/>
              <a:t>thay</a:t>
            </a:r>
            <a:r>
              <a:rPr lang="en-US" dirty="0"/>
              <a:t> </a:t>
            </a:r>
            <a:r>
              <a:rPr lang="en-US" dirty="0" err="1"/>
              <a:t>đổi</a:t>
            </a:r>
            <a:r>
              <a:rPr lang="en-US" dirty="0"/>
              <a:t>? </a:t>
            </a:r>
          </a:p>
          <a:p>
            <a:r>
              <a:rPr lang="en-US" dirty="0" err="1"/>
              <a:t>Tại</a:t>
            </a:r>
            <a:r>
              <a:rPr lang="en-US" dirty="0"/>
              <a:t> </a:t>
            </a:r>
            <a:r>
              <a:rPr lang="en-US" dirty="0" err="1"/>
              <a:t>sao</a:t>
            </a:r>
            <a:r>
              <a:rPr lang="en-US" dirty="0"/>
              <a:t> </a:t>
            </a:r>
            <a:r>
              <a:rPr lang="en-US" dirty="0" err="1"/>
              <a:t>thời</a:t>
            </a:r>
            <a:r>
              <a:rPr lang="en-US" dirty="0"/>
              <a:t> </a:t>
            </a:r>
            <a:r>
              <a:rPr lang="en-US" dirty="0" err="1"/>
              <a:t>gian</a:t>
            </a:r>
            <a:r>
              <a:rPr lang="en-US" dirty="0"/>
              <a:t> </a:t>
            </a:r>
            <a:r>
              <a:rPr lang="en-US" dirty="0" err="1"/>
              <a:t>lại</a:t>
            </a:r>
            <a:r>
              <a:rPr lang="en-US" dirty="0"/>
              <a:t> </a:t>
            </a:r>
            <a:r>
              <a:rPr lang="en-US" dirty="0" err="1"/>
              <a:t>vô</a:t>
            </a:r>
            <a:r>
              <a:rPr lang="en-US" dirty="0"/>
              <a:t> </a:t>
            </a:r>
            <a:r>
              <a:rPr lang="en-US" dirty="0" err="1"/>
              <a:t>cùng</a:t>
            </a:r>
            <a:r>
              <a:rPr lang="en-US" dirty="0"/>
              <a:t> </a:t>
            </a:r>
            <a:r>
              <a:rPr lang="en-US" dirty="0" err="1"/>
              <a:t>quan</a:t>
            </a:r>
            <a:r>
              <a:rPr lang="en-US" dirty="0"/>
              <a:t> </a:t>
            </a:r>
            <a:r>
              <a:rPr lang="en-US" dirty="0" err="1"/>
              <a:t>trọng</a:t>
            </a:r>
            <a:r>
              <a:rPr lang="en-US" dirty="0"/>
              <a:t> </a:t>
            </a:r>
            <a:r>
              <a:rPr lang="en-US" dirty="0" err="1"/>
              <a:t>trong</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phân</a:t>
            </a:r>
            <a:r>
              <a:rPr lang="en-US" dirty="0"/>
              <a:t> </a:t>
            </a:r>
            <a:r>
              <a:rPr lang="en-US" dirty="0" err="1"/>
              <a:t>tán</a:t>
            </a:r>
            <a:endParaRPr lang="en-US" dirty="0"/>
          </a:p>
          <a:p>
            <a:endParaRPr lang="en-US" dirty="0"/>
          </a:p>
          <a:p>
            <a:endParaRPr lang="en-US" dirty="0"/>
          </a:p>
        </p:txBody>
      </p:sp>
    </p:spTree>
    <p:extLst>
      <p:ext uri="{BB962C8B-B14F-4D97-AF65-F5344CB8AC3E}">
        <p14:creationId xmlns:p14="http://schemas.microsoft.com/office/powerpoint/2010/main" val="154704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485AF-E45D-9C39-7706-2A7ADE139CC5}"/>
              </a:ext>
            </a:extLst>
          </p:cNvPr>
          <p:cNvSpPr>
            <a:spLocks noGrp="1"/>
          </p:cNvSpPr>
          <p:nvPr>
            <p:ph type="title"/>
          </p:nvPr>
        </p:nvSpPr>
        <p:spPr/>
        <p:txBody>
          <a:bodyPr>
            <a:normAutofit fontScale="90000"/>
          </a:bodyPr>
          <a:lstStyle/>
          <a:p>
            <a:r>
              <a:rPr lang="en-US" dirty="0" err="1"/>
              <a:t>Đồng</a:t>
            </a:r>
            <a:r>
              <a:rPr lang="en-US" baseline="0" dirty="0"/>
              <a:t> </a:t>
            </a:r>
            <a:r>
              <a:rPr lang="en-US" baseline="0" dirty="0" err="1"/>
              <a:t>hồ</a:t>
            </a:r>
            <a:r>
              <a:rPr lang="en-US" baseline="0" dirty="0"/>
              <a:t> </a:t>
            </a:r>
            <a:r>
              <a:rPr lang="en-US" baseline="0" dirty="0" err="1"/>
              <a:t>trong</a:t>
            </a:r>
            <a:r>
              <a:rPr lang="en-US" baseline="0" dirty="0"/>
              <a:t> </a:t>
            </a:r>
            <a:r>
              <a:rPr lang="en-US" baseline="0" dirty="0" err="1"/>
              <a:t>máy</a:t>
            </a:r>
            <a:r>
              <a:rPr lang="en-US" baseline="0" dirty="0"/>
              <a:t> </a:t>
            </a:r>
            <a:r>
              <a:rPr lang="en-US" baseline="0" dirty="0" err="1"/>
              <a:t>tính</a:t>
            </a:r>
            <a:r>
              <a:rPr lang="en-US" baseline="0" dirty="0"/>
              <a:t> </a:t>
            </a:r>
            <a:r>
              <a:rPr lang="en-US" baseline="0" dirty="0" err="1"/>
              <a:t>được</a:t>
            </a:r>
            <a:r>
              <a:rPr lang="en-US" baseline="0" dirty="0"/>
              <a:t> </a:t>
            </a:r>
            <a:r>
              <a:rPr lang="en-US" baseline="0" dirty="0" err="1"/>
              <a:t>chạy</a:t>
            </a:r>
            <a:r>
              <a:rPr lang="en-US" baseline="0" dirty="0"/>
              <a:t> </a:t>
            </a:r>
            <a:r>
              <a:rPr lang="en-US" baseline="0" dirty="0" err="1"/>
              <a:t>như</a:t>
            </a:r>
            <a:r>
              <a:rPr lang="en-US" baseline="0" dirty="0"/>
              <a:t> </a:t>
            </a:r>
            <a:r>
              <a:rPr lang="en-US" baseline="0" dirty="0" err="1"/>
              <a:t>thế</a:t>
            </a:r>
            <a:r>
              <a:rPr lang="en-US" baseline="0" dirty="0"/>
              <a:t> </a:t>
            </a:r>
            <a:r>
              <a:rPr lang="en-US" baseline="0" dirty="0" err="1"/>
              <a:t>nào</a:t>
            </a:r>
            <a:endParaRPr lang="en-US" dirty="0"/>
          </a:p>
        </p:txBody>
      </p:sp>
      <p:sp>
        <p:nvSpPr>
          <p:cNvPr id="3" name="Content Placeholder 2">
            <a:extLst>
              <a:ext uri="{FF2B5EF4-FFF2-40B4-BE49-F238E27FC236}">
                <a16:creationId xmlns:a16="http://schemas.microsoft.com/office/drawing/2014/main" id="{E9A2B076-8269-6A2B-68AB-44359320888F}"/>
              </a:ext>
            </a:extLst>
          </p:cNvPr>
          <p:cNvSpPr>
            <a:spLocks noGrp="1"/>
          </p:cNvSpPr>
          <p:nvPr>
            <p:ph idx="1"/>
          </p:nvPr>
        </p:nvSpPr>
        <p:spPr/>
        <p:txBody>
          <a:bodyPr/>
          <a:lstStyle/>
          <a:p>
            <a:r>
              <a:rPr lang="en-US" dirty="0" err="1"/>
              <a:t>Đồng</a:t>
            </a:r>
            <a:r>
              <a:rPr lang="en-US" dirty="0"/>
              <a:t> </a:t>
            </a:r>
            <a:r>
              <a:rPr lang="en-US" dirty="0" err="1"/>
              <a:t>hồ</a:t>
            </a:r>
            <a:r>
              <a:rPr lang="en-US" dirty="0"/>
              <a:t> </a:t>
            </a:r>
            <a:r>
              <a:rPr lang="en-US" dirty="0" err="1"/>
              <a:t>thạch</a:t>
            </a:r>
            <a:r>
              <a:rPr lang="en-US" dirty="0"/>
              <a:t> </a:t>
            </a:r>
            <a:r>
              <a:rPr lang="en-US" dirty="0" err="1"/>
              <a:t>anh</a:t>
            </a:r>
            <a:endParaRPr lang="en-US" dirty="0"/>
          </a:p>
          <a:p>
            <a:pPr lvl="1"/>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đếm</a:t>
            </a:r>
            <a:r>
              <a:rPr lang="en-US" dirty="0"/>
              <a:t> </a:t>
            </a:r>
            <a:r>
              <a:rPr lang="en-US" dirty="0" err="1"/>
              <a:t>xung</a:t>
            </a:r>
            <a:endParaRPr lang="en-US" dirty="0"/>
          </a:p>
          <a:p>
            <a:pPr lvl="1"/>
            <a:r>
              <a:rPr lang="en-US" dirty="0" err="1"/>
              <a:t>Khoảng</a:t>
            </a:r>
            <a:r>
              <a:rPr lang="en-US" dirty="0"/>
              <a:t> 32768 (Hz) </a:t>
            </a:r>
            <a:r>
              <a:rPr lang="en-US" dirty="0" err="1"/>
              <a:t>giao</a:t>
            </a:r>
            <a:r>
              <a:rPr lang="en-US" dirty="0"/>
              <a:t> </a:t>
            </a:r>
            <a:r>
              <a:rPr lang="en-US" dirty="0" err="1"/>
              <a:t>động</a:t>
            </a:r>
            <a:r>
              <a:rPr lang="en-US" dirty="0"/>
              <a:t> </a:t>
            </a:r>
            <a:r>
              <a:rPr lang="en-US" dirty="0" err="1"/>
              <a:t>trong</a:t>
            </a:r>
            <a:r>
              <a:rPr lang="en-US" dirty="0"/>
              <a:t> </a:t>
            </a:r>
            <a:r>
              <a:rPr lang="en-US" dirty="0" err="1"/>
              <a:t>một</a:t>
            </a:r>
            <a:r>
              <a:rPr lang="en-US" dirty="0"/>
              <a:t> </a:t>
            </a:r>
            <a:r>
              <a:rPr lang="en-US" dirty="0" err="1"/>
              <a:t>giây</a:t>
            </a:r>
            <a:endParaRPr lang="en-US" dirty="0"/>
          </a:p>
          <a:p>
            <a:pPr lvl="1"/>
            <a:r>
              <a:rPr lang="en-US" dirty="0" err="1"/>
              <a:t>Đo</a:t>
            </a:r>
            <a:r>
              <a:rPr lang="en-US" dirty="0"/>
              <a:t> </a:t>
            </a:r>
            <a:r>
              <a:rPr lang="en-US" dirty="0" err="1"/>
              <a:t>thời</a:t>
            </a:r>
            <a:r>
              <a:rPr lang="en-US" dirty="0"/>
              <a:t> </a:t>
            </a:r>
            <a:r>
              <a:rPr lang="en-US" dirty="0" err="1"/>
              <a:t>gian</a:t>
            </a:r>
            <a:r>
              <a:rPr lang="en-US" dirty="0"/>
              <a:t> </a:t>
            </a:r>
            <a:r>
              <a:rPr lang="en-US" dirty="0" err="1"/>
              <a:t>dựa</a:t>
            </a:r>
            <a:r>
              <a:rPr lang="en-US" dirty="0"/>
              <a:t> </a:t>
            </a:r>
            <a:r>
              <a:rPr lang="en-US" dirty="0" err="1"/>
              <a:t>trên</a:t>
            </a:r>
            <a:r>
              <a:rPr lang="en-US" dirty="0"/>
              <a:t> </a:t>
            </a:r>
            <a:r>
              <a:rPr lang="en-US" dirty="0" err="1"/>
              <a:t>số</a:t>
            </a:r>
            <a:r>
              <a:rPr lang="en-US" dirty="0"/>
              <a:t> </a:t>
            </a:r>
            <a:r>
              <a:rPr lang="en-US" dirty="0" err="1"/>
              <a:t>giao</a:t>
            </a:r>
            <a:r>
              <a:rPr lang="en-US" dirty="0"/>
              <a:t> </a:t>
            </a:r>
            <a:r>
              <a:rPr lang="en-US" dirty="0" err="1"/>
              <a:t>động</a:t>
            </a:r>
            <a:endParaRPr lang="en-US" dirty="0"/>
          </a:p>
          <a:p>
            <a:pPr lvl="1"/>
            <a:r>
              <a:rPr lang="en-US" dirty="0" err="1"/>
              <a:t>Có</a:t>
            </a:r>
            <a:r>
              <a:rPr lang="en-US" dirty="0"/>
              <a:t> </a:t>
            </a:r>
            <a:r>
              <a:rPr lang="en-US" dirty="0" err="1"/>
              <a:t>sai</a:t>
            </a:r>
            <a:r>
              <a:rPr lang="en-US" dirty="0"/>
              <a:t> </a:t>
            </a:r>
            <a:r>
              <a:rPr lang="en-US" dirty="0" err="1"/>
              <a:t>lệch</a:t>
            </a:r>
            <a:r>
              <a:rPr lang="en-US" dirty="0"/>
              <a:t> </a:t>
            </a:r>
            <a:r>
              <a:rPr lang="en-US" dirty="0" err="1"/>
              <a:t>về</a:t>
            </a:r>
            <a:r>
              <a:rPr lang="en-US" dirty="0"/>
              <a:t> </a:t>
            </a:r>
            <a:r>
              <a:rPr lang="en-US" dirty="0" err="1"/>
              <a:t>thời</a:t>
            </a:r>
            <a:r>
              <a:rPr lang="en-US" dirty="0"/>
              <a:t> </a:t>
            </a:r>
            <a:r>
              <a:rPr lang="en-US" dirty="0" err="1"/>
              <a:t>gian</a:t>
            </a:r>
            <a:endParaRPr lang="en-US" dirty="0"/>
          </a:p>
          <a:p>
            <a:pPr lvl="2"/>
            <a:r>
              <a:rPr lang="en-US" dirty="0" err="1"/>
              <a:t>Nhiệt</a:t>
            </a:r>
            <a:r>
              <a:rPr lang="en-US" dirty="0"/>
              <a:t> </a:t>
            </a:r>
            <a:r>
              <a:rPr lang="en-US" dirty="0" err="1"/>
              <a:t>độ</a:t>
            </a:r>
            <a:r>
              <a:rPr lang="en-US" dirty="0"/>
              <a:t>, </a:t>
            </a:r>
          </a:p>
          <a:p>
            <a:pPr lvl="2"/>
            <a:r>
              <a:rPr lang="en-US" dirty="0" err="1"/>
              <a:t>Chất</a:t>
            </a:r>
            <a:r>
              <a:rPr lang="en-US" dirty="0"/>
              <a:t> </a:t>
            </a:r>
            <a:r>
              <a:rPr lang="en-US" dirty="0" err="1"/>
              <a:t>lượng</a:t>
            </a:r>
            <a:r>
              <a:rPr lang="en-US" dirty="0"/>
              <a:t> </a:t>
            </a:r>
            <a:r>
              <a:rPr lang="en-US" dirty="0" err="1"/>
              <a:t>của</a:t>
            </a:r>
            <a:r>
              <a:rPr lang="en-US" dirty="0"/>
              <a:t> </a:t>
            </a:r>
            <a:r>
              <a:rPr lang="en-US" dirty="0" err="1"/>
              <a:t>thạch</a:t>
            </a:r>
            <a:r>
              <a:rPr lang="en-US" dirty="0"/>
              <a:t> </a:t>
            </a:r>
            <a:r>
              <a:rPr lang="en-US" dirty="0" err="1"/>
              <a:t>anh</a:t>
            </a:r>
            <a:endParaRPr lang="en-US" dirty="0"/>
          </a:p>
          <a:p>
            <a:pPr lvl="2"/>
            <a:r>
              <a:rPr lang="en-US" dirty="0" err="1"/>
              <a:t>Tuổi</a:t>
            </a:r>
            <a:r>
              <a:rPr lang="en-US" dirty="0"/>
              <a:t> </a:t>
            </a:r>
            <a:r>
              <a:rPr lang="en-US" dirty="0" err="1"/>
              <a:t>thọ</a:t>
            </a:r>
            <a:endParaRPr lang="en-US" dirty="0"/>
          </a:p>
          <a:p>
            <a:pPr lvl="2"/>
            <a:r>
              <a:rPr lang="en-US" dirty="0"/>
              <a:t>20-30 </a:t>
            </a:r>
            <a:r>
              <a:rPr lang="en-US" dirty="0" err="1"/>
              <a:t>giây</a:t>
            </a:r>
            <a:r>
              <a:rPr lang="en-US" dirty="0"/>
              <a:t> </a:t>
            </a:r>
            <a:r>
              <a:rPr lang="en-US" dirty="0" err="1"/>
              <a:t>tháng</a:t>
            </a:r>
            <a:endParaRPr lang="en-US" dirty="0"/>
          </a:p>
        </p:txBody>
      </p:sp>
      <p:pic>
        <p:nvPicPr>
          <p:cNvPr id="1028" name="Picture 4" descr="cpu clock - CLC Definition">
            <a:extLst>
              <a:ext uri="{FF2B5EF4-FFF2-40B4-BE49-F238E27FC236}">
                <a16:creationId xmlns:a16="http://schemas.microsoft.com/office/drawing/2014/main" id="{3B7FF30C-D2EC-8143-7E43-FABB25720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9961" y="1396312"/>
            <a:ext cx="3722511" cy="20326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tion of the Quartz Crystal Blank ...">
            <a:extLst>
              <a:ext uri="{FF2B5EF4-FFF2-40B4-BE49-F238E27FC236}">
                <a16:creationId xmlns:a16="http://schemas.microsoft.com/office/drawing/2014/main" id="{91363274-EFBB-8AC0-3DBE-8ABB7B8A2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1027" y="3814404"/>
            <a:ext cx="295275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46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50B7-14E9-C0C2-5258-5E9C481CD5E8}"/>
              </a:ext>
            </a:extLst>
          </p:cNvPr>
          <p:cNvSpPr>
            <a:spLocks noGrp="1"/>
          </p:cNvSpPr>
          <p:nvPr>
            <p:ph type="title"/>
          </p:nvPr>
        </p:nvSpPr>
        <p:spPr/>
        <p:txBody>
          <a:bodyPr/>
          <a:lstStyle/>
          <a:p>
            <a:r>
              <a:rPr lang="en-US" dirty="0" err="1"/>
              <a:t>Đồng</a:t>
            </a:r>
            <a:r>
              <a:rPr lang="en-US" baseline="0" dirty="0"/>
              <a:t> </a:t>
            </a:r>
            <a:r>
              <a:rPr lang="en-US" baseline="0" dirty="0" err="1"/>
              <a:t>hồ</a:t>
            </a:r>
            <a:r>
              <a:rPr lang="en-US" baseline="0" dirty="0"/>
              <a:t> </a:t>
            </a:r>
            <a:r>
              <a:rPr lang="en-US" baseline="0" dirty="0" err="1"/>
              <a:t>nguyên</a:t>
            </a:r>
            <a:r>
              <a:rPr lang="en-US" baseline="0" dirty="0"/>
              <a:t> </a:t>
            </a:r>
            <a:r>
              <a:rPr lang="en-US" baseline="0" dirty="0" err="1"/>
              <a:t>tử</a:t>
            </a:r>
            <a:r>
              <a:rPr lang="en-US" baseline="0" dirty="0"/>
              <a:t> (Atomic Clock)</a:t>
            </a:r>
            <a:endParaRPr lang="en-US" dirty="0"/>
          </a:p>
        </p:txBody>
      </p:sp>
      <p:sp>
        <p:nvSpPr>
          <p:cNvPr id="3" name="Content Placeholder 2">
            <a:extLst>
              <a:ext uri="{FF2B5EF4-FFF2-40B4-BE49-F238E27FC236}">
                <a16:creationId xmlns:a16="http://schemas.microsoft.com/office/drawing/2014/main" id="{C7C876A2-23E3-F01B-0BF7-D5B7E7F15CB7}"/>
              </a:ext>
            </a:extLst>
          </p:cNvPr>
          <p:cNvSpPr>
            <a:spLocks noGrp="1"/>
          </p:cNvSpPr>
          <p:nvPr>
            <p:ph idx="1"/>
          </p:nvPr>
        </p:nvSpPr>
        <p:spPr>
          <a:xfrm>
            <a:off x="324529" y="1396313"/>
            <a:ext cx="7664439" cy="4510217"/>
          </a:xfrm>
        </p:spPr>
        <p:txBody>
          <a:bodyPr>
            <a:normAutofit fontScale="92500" lnSpcReduction="10000"/>
          </a:bodyPr>
          <a:lstStyle/>
          <a:p>
            <a:r>
              <a:rPr lang="en-US" dirty="0" err="1"/>
              <a:t>Đồng</a:t>
            </a:r>
            <a:r>
              <a:rPr lang="en-US" dirty="0"/>
              <a:t> </a:t>
            </a:r>
            <a:r>
              <a:rPr lang="en-US" dirty="0" err="1"/>
              <a:t>hồ</a:t>
            </a:r>
            <a:r>
              <a:rPr lang="en-US" dirty="0"/>
              <a:t> </a:t>
            </a:r>
            <a:r>
              <a:rPr lang="en-US" dirty="0" err="1"/>
              <a:t>nguyên</a:t>
            </a:r>
            <a:r>
              <a:rPr lang="en-US" dirty="0"/>
              <a:t> </a:t>
            </a:r>
            <a:r>
              <a:rPr lang="en-US" dirty="0" err="1"/>
              <a:t>tử</a:t>
            </a:r>
            <a:r>
              <a:rPr lang="en-US" dirty="0"/>
              <a:t>:</a:t>
            </a:r>
          </a:p>
          <a:p>
            <a:pPr lvl="1"/>
            <a:r>
              <a:rPr lang="en-US" dirty="0" err="1"/>
              <a:t>Làm</a:t>
            </a:r>
            <a:r>
              <a:rPr lang="en-US" dirty="0"/>
              <a:t> </a:t>
            </a:r>
            <a:r>
              <a:rPr lang="en-US" dirty="0" err="1"/>
              <a:t>bởi</a:t>
            </a:r>
            <a:r>
              <a:rPr lang="en-US" dirty="0"/>
              <a:t> </a:t>
            </a:r>
            <a:r>
              <a:rPr lang="en-US" dirty="0" err="1"/>
              <a:t>hợp</a:t>
            </a:r>
            <a:r>
              <a:rPr lang="en-US" dirty="0"/>
              <a:t> </a:t>
            </a:r>
            <a:r>
              <a:rPr lang="en-US" dirty="0" err="1"/>
              <a:t>chất</a:t>
            </a:r>
            <a:r>
              <a:rPr lang="en-US" dirty="0"/>
              <a:t> Cesi-133</a:t>
            </a:r>
          </a:p>
          <a:p>
            <a:pPr lvl="1"/>
            <a:r>
              <a:rPr lang="en-US" dirty="0" err="1"/>
              <a:t>Được</a:t>
            </a:r>
            <a:r>
              <a:rPr lang="en-US" dirty="0"/>
              <a:t> </a:t>
            </a:r>
            <a:r>
              <a:rPr lang="en-US" dirty="0" err="1"/>
              <a:t>lắp</a:t>
            </a:r>
            <a:r>
              <a:rPr lang="en-US" dirty="0"/>
              <a:t> </a:t>
            </a:r>
            <a:r>
              <a:rPr lang="en-US" dirty="0" err="1"/>
              <a:t>trên</a:t>
            </a:r>
            <a:r>
              <a:rPr lang="en-US" dirty="0"/>
              <a:t> </a:t>
            </a:r>
            <a:r>
              <a:rPr lang="en-US" dirty="0" err="1"/>
              <a:t>các</a:t>
            </a:r>
            <a:r>
              <a:rPr lang="en-US" dirty="0"/>
              <a:t> </a:t>
            </a:r>
            <a:r>
              <a:rPr lang="en-US" dirty="0" err="1"/>
              <a:t>trạm</a:t>
            </a:r>
            <a:r>
              <a:rPr lang="en-US" dirty="0"/>
              <a:t> </a:t>
            </a:r>
            <a:r>
              <a:rPr lang="en-US" dirty="0" err="1"/>
              <a:t>vệ</a:t>
            </a:r>
            <a:r>
              <a:rPr lang="en-US" dirty="0"/>
              <a:t> </a:t>
            </a:r>
            <a:r>
              <a:rPr lang="en-US" dirty="0" err="1"/>
              <a:t>tinh</a:t>
            </a:r>
            <a:r>
              <a:rPr lang="en-US" dirty="0"/>
              <a:t> GPS, </a:t>
            </a:r>
            <a:r>
              <a:rPr lang="en-US" dirty="0" err="1"/>
              <a:t>viễn</a:t>
            </a:r>
            <a:r>
              <a:rPr lang="en-US" dirty="0"/>
              <a:t> </a:t>
            </a:r>
            <a:r>
              <a:rPr lang="en-US" dirty="0" err="1"/>
              <a:t>thông</a:t>
            </a:r>
            <a:r>
              <a:rPr lang="en-US" dirty="0"/>
              <a:t>, hang </a:t>
            </a:r>
            <a:r>
              <a:rPr lang="en-US" dirty="0" err="1"/>
              <a:t>không</a:t>
            </a:r>
            <a:endParaRPr lang="en-US" dirty="0"/>
          </a:p>
          <a:p>
            <a:pPr lvl="1"/>
            <a:r>
              <a:rPr lang="en-US" dirty="0"/>
              <a:t>9.192 63177 GHz</a:t>
            </a:r>
          </a:p>
          <a:p>
            <a:pPr lvl="1"/>
            <a:r>
              <a:rPr lang="en-US" dirty="0" err="1"/>
              <a:t>Đặc</a:t>
            </a:r>
            <a:r>
              <a:rPr lang="en-US" dirty="0"/>
              <a:t> </a:t>
            </a:r>
            <a:r>
              <a:rPr lang="en-US" dirty="0" err="1"/>
              <a:t>điểm</a:t>
            </a:r>
            <a:endParaRPr lang="en-US" dirty="0"/>
          </a:p>
          <a:p>
            <a:pPr lvl="2"/>
            <a:r>
              <a:rPr lang="en-US" dirty="0" err="1"/>
              <a:t>Vô</a:t>
            </a:r>
            <a:r>
              <a:rPr lang="en-US" dirty="0"/>
              <a:t> </a:t>
            </a:r>
            <a:r>
              <a:rPr lang="en-US" dirty="0" err="1"/>
              <a:t>cùng</a:t>
            </a:r>
            <a:r>
              <a:rPr lang="en-US" dirty="0"/>
              <a:t> </a:t>
            </a:r>
            <a:r>
              <a:rPr lang="en-US" dirty="0" err="1"/>
              <a:t>chính</a:t>
            </a:r>
            <a:r>
              <a:rPr lang="en-US" dirty="0"/>
              <a:t> </a:t>
            </a:r>
            <a:r>
              <a:rPr lang="en-US" dirty="0" err="1"/>
              <a:t>xác</a:t>
            </a:r>
            <a:r>
              <a:rPr lang="en-US" dirty="0"/>
              <a:t> </a:t>
            </a:r>
            <a:r>
              <a:rPr lang="en-US" dirty="0" err="1"/>
              <a:t>về</a:t>
            </a:r>
            <a:r>
              <a:rPr lang="en-US" dirty="0"/>
              <a:t> </a:t>
            </a:r>
            <a:r>
              <a:rPr lang="en-US" dirty="0" err="1"/>
              <a:t>mặt</a:t>
            </a:r>
            <a:r>
              <a:rPr lang="en-US" dirty="0"/>
              <a:t> </a:t>
            </a:r>
            <a:r>
              <a:rPr lang="en-US" dirty="0" err="1"/>
              <a:t>thời</a:t>
            </a:r>
            <a:r>
              <a:rPr lang="en-US" dirty="0"/>
              <a:t> </a:t>
            </a:r>
            <a:r>
              <a:rPr lang="en-US" dirty="0" err="1"/>
              <a:t>gian</a:t>
            </a:r>
            <a:r>
              <a:rPr lang="en-US" dirty="0"/>
              <a:t>: </a:t>
            </a:r>
          </a:p>
          <a:p>
            <a:pPr lvl="3"/>
            <a:r>
              <a:rPr lang="en-US" dirty="0"/>
              <a:t>1 </a:t>
            </a:r>
            <a:r>
              <a:rPr lang="en-US" dirty="0" err="1"/>
              <a:t>giây</a:t>
            </a:r>
            <a:r>
              <a:rPr lang="en-US" dirty="0"/>
              <a:t> / 1 </a:t>
            </a:r>
            <a:r>
              <a:rPr lang="en-US" dirty="0" err="1"/>
              <a:t>triệu</a:t>
            </a:r>
            <a:r>
              <a:rPr lang="en-US" dirty="0"/>
              <a:t> </a:t>
            </a:r>
            <a:r>
              <a:rPr lang="en-US" dirty="0" err="1"/>
              <a:t>năm</a:t>
            </a:r>
            <a:endParaRPr lang="en-US" dirty="0"/>
          </a:p>
          <a:p>
            <a:pPr lvl="2"/>
            <a:r>
              <a:rPr lang="en-US" dirty="0" err="1"/>
              <a:t>Chất</a:t>
            </a:r>
            <a:r>
              <a:rPr lang="en-US" dirty="0"/>
              <a:t> </a:t>
            </a:r>
            <a:r>
              <a:rPr lang="en-US" dirty="0" err="1"/>
              <a:t>lượng</a:t>
            </a:r>
            <a:r>
              <a:rPr lang="en-US" dirty="0"/>
              <a:t> </a:t>
            </a:r>
            <a:r>
              <a:rPr lang="en-US" dirty="0" err="1"/>
              <a:t>cao</a:t>
            </a:r>
            <a:endParaRPr lang="en-US" dirty="0"/>
          </a:p>
          <a:p>
            <a:pPr lvl="2"/>
            <a:r>
              <a:rPr lang="en-US" dirty="0" err="1"/>
              <a:t>Tuổi</a:t>
            </a:r>
            <a:r>
              <a:rPr lang="en-US" dirty="0"/>
              <a:t> </a:t>
            </a:r>
            <a:r>
              <a:rPr lang="en-US" dirty="0" err="1"/>
              <a:t>thọ</a:t>
            </a:r>
            <a:r>
              <a:rPr lang="en-US" dirty="0"/>
              <a:t> </a:t>
            </a:r>
            <a:r>
              <a:rPr lang="en-US" dirty="0" err="1"/>
              <a:t>tốt</a:t>
            </a:r>
            <a:endParaRPr lang="en-US" dirty="0"/>
          </a:p>
          <a:p>
            <a:r>
              <a:rPr lang="en-US" dirty="0" err="1"/>
              <a:t>Đồng</a:t>
            </a:r>
            <a:r>
              <a:rPr lang="en-US" dirty="0"/>
              <a:t> </a:t>
            </a:r>
            <a:r>
              <a:rPr lang="en-US" dirty="0" err="1"/>
              <a:t>hồ</a:t>
            </a:r>
            <a:r>
              <a:rPr lang="en-US" dirty="0"/>
              <a:t> </a:t>
            </a:r>
            <a:r>
              <a:rPr lang="en-US" dirty="0" err="1"/>
              <a:t>máy</a:t>
            </a:r>
            <a:r>
              <a:rPr lang="en-US" dirty="0"/>
              <a:t> </a:t>
            </a:r>
            <a:r>
              <a:rPr lang="en-US" dirty="0" err="1"/>
              <a:t>tính</a:t>
            </a:r>
            <a:r>
              <a:rPr lang="en-US" dirty="0"/>
              <a:t> </a:t>
            </a:r>
            <a:r>
              <a:rPr lang="en-US" dirty="0" err="1"/>
              <a:t>có</a:t>
            </a:r>
            <a:r>
              <a:rPr lang="en-US" dirty="0"/>
              <a:t> </a:t>
            </a:r>
            <a:r>
              <a:rPr lang="en-US" dirty="0" err="1"/>
              <a:t>thể</a:t>
            </a:r>
            <a:r>
              <a:rPr lang="en-US" dirty="0"/>
              <a:t> </a:t>
            </a:r>
            <a:r>
              <a:rPr lang="en-US" dirty="0" err="1"/>
              <a:t>đồng</a:t>
            </a:r>
            <a:r>
              <a:rPr lang="en-US" dirty="0"/>
              <a:t> </a:t>
            </a:r>
            <a:r>
              <a:rPr lang="en-US" dirty="0" err="1"/>
              <a:t>bộ</a:t>
            </a:r>
            <a:r>
              <a:rPr lang="en-US" dirty="0"/>
              <a:t> </a:t>
            </a:r>
            <a:r>
              <a:rPr lang="en-US" dirty="0" err="1"/>
              <a:t>thời</a:t>
            </a:r>
            <a:r>
              <a:rPr lang="en-US" dirty="0"/>
              <a:t> </a:t>
            </a:r>
            <a:r>
              <a:rPr lang="en-US" dirty="0" err="1"/>
              <a:t>gian</a:t>
            </a:r>
            <a:r>
              <a:rPr lang="en-US" dirty="0"/>
              <a:t> qua </a:t>
            </a:r>
            <a:r>
              <a:rPr lang="en-US" dirty="0" err="1"/>
              <a:t>không</a:t>
            </a:r>
            <a:r>
              <a:rPr lang="en-US" dirty="0"/>
              <a:t> </a:t>
            </a:r>
            <a:r>
              <a:rPr lang="en-US" dirty="0" err="1"/>
              <a:t>gian</a:t>
            </a:r>
            <a:r>
              <a:rPr lang="en-US" dirty="0"/>
              <a:t> </a:t>
            </a:r>
            <a:r>
              <a:rPr lang="en-US" dirty="0" err="1"/>
              <a:t>mạng</a:t>
            </a:r>
            <a:r>
              <a:rPr lang="en-US" dirty="0"/>
              <a:t> </a:t>
            </a:r>
            <a:r>
              <a:rPr lang="en-US" dirty="0" err="1"/>
              <a:t>với</a:t>
            </a:r>
            <a:r>
              <a:rPr lang="en-US" dirty="0"/>
              <a:t> </a:t>
            </a:r>
            <a:r>
              <a:rPr lang="en-US" dirty="0" err="1"/>
              <a:t>đồng</a:t>
            </a:r>
            <a:r>
              <a:rPr lang="en-US" dirty="0"/>
              <a:t> </a:t>
            </a:r>
            <a:r>
              <a:rPr lang="en-US" dirty="0" err="1"/>
              <a:t>hồ</a:t>
            </a:r>
            <a:r>
              <a:rPr lang="en-US" dirty="0"/>
              <a:t> </a:t>
            </a:r>
            <a:r>
              <a:rPr lang="en-US" dirty="0" err="1"/>
              <a:t>nguyên</a:t>
            </a:r>
            <a:r>
              <a:rPr lang="en-US" dirty="0"/>
              <a:t> </a:t>
            </a:r>
            <a:r>
              <a:rPr lang="en-US" dirty="0" err="1"/>
              <a:t>tử</a:t>
            </a:r>
            <a:endParaRPr lang="en-US" dirty="0"/>
          </a:p>
          <a:p>
            <a:pPr lvl="1"/>
            <a:r>
              <a:rPr lang="en-US" dirty="0"/>
              <a:t>Giao </a:t>
            </a:r>
            <a:r>
              <a:rPr lang="en-US" dirty="0" err="1"/>
              <a:t>thức</a:t>
            </a:r>
            <a:r>
              <a:rPr lang="en-US" dirty="0"/>
              <a:t> NTP (Network Time protocol)</a:t>
            </a:r>
          </a:p>
        </p:txBody>
      </p:sp>
      <p:pic>
        <p:nvPicPr>
          <p:cNvPr id="2050" name="Picture 2" descr="Microchip cesium atomic clock provides autonomous precise time - GPS World">
            <a:extLst>
              <a:ext uri="{FF2B5EF4-FFF2-40B4-BE49-F238E27FC236}">
                <a16:creationId xmlns:a16="http://schemas.microsoft.com/office/drawing/2014/main" id="{ACCF8888-A0EE-38E3-9AF1-83E1D281D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5629" y="2879896"/>
            <a:ext cx="297180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91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CE5C1-D8C6-31C2-B715-78F6E843F5AC}"/>
              </a:ext>
            </a:extLst>
          </p:cNvPr>
          <p:cNvSpPr>
            <a:spLocks noGrp="1"/>
          </p:cNvSpPr>
          <p:nvPr>
            <p:ph type="title"/>
          </p:nvPr>
        </p:nvSpPr>
        <p:spPr/>
        <p:txBody>
          <a:bodyPr/>
          <a:lstStyle/>
          <a:p>
            <a:r>
              <a:rPr lang="en-US" dirty="0"/>
              <a:t>Giao </a:t>
            </a:r>
            <a:r>
              <a:rPr lang="en-US" dirty="0" err="1"/>
              <a:t>thức</a:t>
            </a:r>
            <a:r>
              <a:rPr lang="en-US" dirty="0"/>
              <a:t> </a:t>
            </a:r>
            <a:r>
              <a:rPr lang="en-US" dirty="0" err="1"/>
              <a:t>thời</a:t>
            </a:r>
            <a:r>
              <a:rPr lang="en-US" dirty="0"/>
              <a:t> </a:t>
            </a:r>
            <a:r>
              <a:rPr lang="en-US" dirty="0" err="1"/>
              <a:t>gian</a:t>
            </a:r>
            <a:r>
              <a:rPr lang="en-US" dirty="0"/>
              <a:t> </a:t>
            </a:r>
            <a:r>
              <a:rPr lang="en-US" dirty="0" err="1"/>
              <a:t>mạng</a:t>
            </a:r>
            <a:r>
              <a:rPr lang="en-US" dirty="0"/>
              <a:t> (NTP)</a:t>
            </a:r>
          </a:p>
        </p:txBody>
      </p:sp>
      <p:sp>
        <p:nvSpPr>
          <p:cNvPr id="3" name="Content Placeholder 2">
            <a:extLst>
              <a:ext uri="{FF2B5EF4-FFF2-40B4-BE49-F238E27FC236}">
                <a16:creationId xmlns:a16="http://schemas.microsoft.com/office/drawing/2014/main" id="{45F6BE39-6018-2973-B636-B4F830B83875}"/>
              </a:ext>
            </a:extLst>
          </p:cNvPr>
          <p:cNvSpPr>
            <a:spLocks noGrp="1"/>
          </p:cNvSpPr>
          <p:nvPr>
            <p:ph sz="quarter" idx="13"/>
          </p:nvPr>
        </p:nvSpPr>
        <p:spPr/>
        <p:txBody>
          <a:bodyPr>
            <a:normAutofit fontScale="85000" lnSpcReduction="10000"/>
          </a:bodyPr>
          <a:lstStyle/>
          <a:p>
            <a:r>
              <a:rPr lang="vi-VN" dirty="0"/>
              <a:t>Nhiều nhà cung cấp hệ điều hành chạy máy chủ NTP, cấu hình hệ điều hành để sử dụng chúng theo mặc định</a:t>
            </a:r>
          </a:p>
          <a:p>
            <a:r>
              <a:rPr lang="vi-VN" dirty="0"/>
              <a:t>Hệ thống phân cấp máy chủ đồng hồ được sắp xếp thành các tầng:</a:t>
            </a:r>
          </a:p>
          <a:p>
            <a:pPr lvl="1"/>
            <a:r>
              <a:rPr lang="vi-VN" dirty="0"/>
              <a:t>Tầng 0: đồng hồ nguyên tử hoặc bộ thu GPS</a:t>
            </a:r>
          </a:p>
          <a:p>
            <a:pPr lvl="1"/>
            <a:r>
              <a:rPr lang="vi-VN" dirty="0"/>
              <a:t>Tầng 1: đồng bộ trực tiếp với thiết bị tầng 0</a:t>
            </a:r>
          </a:p>
          <a:p>
            <a:pPr lvl="1"/>
            <a:r>
              <a:rPr lang="vi-VN" dirty="0"/>
              <a:t>Tầng 2: máy chủ đồng bộ với tầng 1, v.v.</a:t>
            </a:r>
          </a:p>
          <a:p>
            <a:r>
              <a:rPr lang="vi-VN" dirty="0"/>
              <a:t>Có thể liên hệ với nhiều máy chủ, loại bỏ các giá trị ngoại lệ, nghỉ ngơi trung bình</a:t>
            </a:r>
          </a:p>
          <a:p>
            <a:r>
              <a:rPr lang="vi-VN" dirty="0"/>
              <a:t>Thực hiện nhiều yêu cầu đến cùng một máy chủ, sử dụng số liệu thống kê để giảm lỗi ngẫu nhiên do độ trễ mạng thay đổi</a:t>
            </a:r>
          </a:p>
          <a:p>
            <a:r>
              <a:rPr lang="vi-VN" dirty="0"/>
              <a:t>Giảm độ lệch đồng hồ xuống còn vài mili giây trong điều kiện mạng tốt, nhưng có thể tệ hơn nhiều!</a:t>
            </a:r>
            <a:endParaRPr lang="en-US" dirty="0"/>
          </a:p>
        </p:txBody>
      </p:sp>
      <p:sp>
        <p:nvSpPr>
          <p:cNvPr id="4" name="Slide Number Placeholder 3">
            <a:extLst>
              <a:ext uri="{FF2B5EF4-FFF2-40B4-BE49-F238E27FC236}">
                <a16:creationId xmlns:a16="http://schemas.microsoft.com/office/drawing/2014/main" id="{942615CF-D084-6D2A-82B2-D90E00DED59A}"/>
              </a:ext>
            </a:extLst>
          </p:cNvPr>
          <p:cNvSpPr>
            <a:spLocks noGrp="1"/>
          </p:cNvSpPr>
          <p:nvPr>
            <p:ph type="sldNum" sz="quarter" idx="12"/>
          </p:nvPr>
        </p:nvSpPr>
        <p:spPr/>
        <p:txBody>
          <a:bodyPr/>
          <a:lstStyle/>
          <a:p>
            <a:fld id="{086B6608-6F69-448F-99DC-C9E613BFB696}" type="slidenum">
              <a:rPr lang="en-US" smtClean="0"/>
              <a:t>9</a:t>
            </a:fld>
            <a:endParaRPr lang="en-US"/>
          </a:p>
        </p:txBody>
      </p:sp>
    </p:spTree>
    <p:extLst>
      <p:ext uri="{BB962C8B-B14F-4D97-AF65-F5344CB8AC3E}">
        <p14:creationId xmlns:p14="http://schemas.microsoft.com/office/powerpoint/2010/main" val="159336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9823</TotalTime>
  <Words>1189</Words>
  <Application>Microsoft Office PowerPoint</Application>
  <PresentationFormat>Widescreen</PresentationFormat>
  <Paragraphs>128</Paragraphs>
  <Slides>25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AmazonEmber</vt:lpstr>
      <vt:lpstr>UTM Avo</vt:lpstr>
      <vt:lpstr>Aptos</vt:lpstr>
      <vt:lpstr>Aptos Display</vt:lpstr>
      <vt:lpstr>Arial</vt:lpstr>
      <vt:lpstr>Calibri</vt:lpstr>
      <vt:lpstr>Wingdings</vt:lpstr>
      <vt:lpstr>Custom Design</vt:lpstr>
      <vt:lpstr>Ứng dụng phân tán</vt:lpstr>
      <vt:lpstr>Ôn Tập</vt:lpstr>
      <vt:lpstr>Mục tiêu bài học</vt:lpstr>
      <vt:lpstr>Nội Dung</vt:lpstr>
      <vt:lpstr>I. Đồng bộ đồng hồ vật lý </vt:lpstr>
      <vt:lpstr>Câu hỏi</vt:lpstr>
      <vt:lpstr>Đồng hồ trong máy tính được chạy như thế nào</vt:lpstr>
      <vt:lpstr>Đồng hồ nguyên tử (Atomic Clock)</vt:lpstr>
      <vt:lpstr>Giao thức thời gian mạng (NTP)</vt:lpstr>
      <vt:lpstr>Tầm quan trọng của đồng bộ hóa</vt:lpstr>
      <vt:lpstr>Các thuật toán đồng bộ hóa đồng hồ vật lý</vt:lpstr>
      <vt:lpstr>Thuật Toán Cristian</vt:lpstr>
      <vt:lpstr>Thuật toán Cristian (1)</vt:lpstr>
      <vt:lpstr>Thuật toán Cristian (2)</vt:lpstr>
      <vt:lpstr>Thuật toán Cristian (3)</vt:lpstr>
      <vt:lpstr>Thuật toán Cristian (4)</vt:lpstr>
      <vt:lpstr>Thuật toán Cristian (5)</vt:lpstr>
      <vt:lpstr>Bài tập trên lớp - Christian Algorithm</vt:lpstr>
      <vt:lpstr>Thuật toán Berkeley (1)</vt:lpstr>
      <vt:lpstr>The Berkeley Algorithm (2)</vt:lpstr>
      <vt:lpstr>The Berkeley Algorithm (3)</vt:lpstr>
      <vt:lpstr>The Berkeley Algorithm (4)</vt:lpstr>
      <vt:lpstr>Đồng bộ hóa trong mạng không dây (1)</vt:lpstr>
      <vt:lpstr>Synchronization physical time in wireless networks (3)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User;Thanh NGUYEN - P. Truyền Thông ĐH Thành Tây</dc:creator>
  <cp:lastModifiedBy>A6_603_PC51</cp:lastModifiedBy>
  <cp:revision>821</cp:revision>
  <dcterms:created xsi:type="dcterms:W3CDTF">2018-07-24T06:18:10Z</dcterms:created>
  <dcterms:modified xsi:type="dcterms:W3CDTF">2025-04-21T10:38:45Z</dcterms:modified>
</cp:coreProperties>
</file>