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Poppins"/>
      <p:regular r:id="rId7"/>
      <p:bold r:id="rId8"/>
      <p:italic r:id="rId9"/>
      <p:boldItalic r:id="rId10"/>
    </p:embeddedFont>
    <p:embeddedFont>
      <p:font typeface="Poppi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rdWO6Vf1zkQdY0NtR1NNDeg1i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Light-regular.fntdata"/><Relationship Id="rId10" Type="http://schemas.openxmlformats.org/officeDocument/2006/relationships/font" Target="fonts/Poppins-boldItalic.fntdata"/><Relationship Id="rId13" Type="http://schemas.openxmlformats.org/officeDocument/2006/relationships/font" Target="fonts/PoppinsLight-italic.fntdata"/><Relationship Id="rId12" Type="http://schemas.openxmlformats.org/officeDocument/2006/relationships/font" Target="fonts/Poppins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oppins-italic.fntdata"/><Relationship Id="rId15" Type="http://customschemas.google.com/relationships/presentationmetadata" Target="metadata"/><Relationship Id="rId14" Type="http://schemas.openxmlformats.org/officeDocument/2006/relationships/font" Target="fonts/Poppi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0aafba4b9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90aafba4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290aafba4b9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productcompass.pm/" TargetMode="External"/><Relationship Id="rId5" Type="http://schemas.openxmlformats.org/officeDocument/2006/relationships/hyperlink" Target="https://www.productcompass.pm/" TargetMode="External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444625" y="568500"/>
            <a:ext cx="63504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C66"/>
              </a:buClr>
              <a:buSzPts val="3200"/>
              <a:buFont typeface="Calibri"/>
              <a:buNone/>
            </a:pPr>
            <a:r>
              <a:rPr b="0" i="0" lang="pl-PL" sz="3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Customer interview: Full name</a:t>
            </a:r>
            <a:endParaRPr b="0" i="0" sz="12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44617" y="1417739"/>
            <a:ext cx="1098900" cy="1098900"/>
          </a:xfrm>
          <a:prstGeom prst="rect">
            <a:avLst/>
          </a:prstGeom>
          <a:solidFill>
            <a:srgbClr val="292929"/>
          </a:solidFill>
          <a:ln cap="flat" cmpd="sng" w="1905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l-PL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Photo</a:t>
            </a:r>
            <a:endParaRPr b="1" i="0" sz="2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44625" y="2687500"/>
            <a:ext cx="1988100" cy="390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l-PL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Quick facts</a:t>
            </a:r>
            <a:endParaRPr b="0" i="0" sz="2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686187" y="1417739"/>
            <a:ext cx="10192500" cy="109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l-PL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„A memorable quote”</a:t>
            </a:r>
            <a:endParaRPr b="0" i="0" sz="2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617365" y="2687550"/>
            <a:ext cx="4177800" cy="390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l-PL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b="0" i="0" sz="2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979641" y="2659310"/>
            <a:ext cx="4899300" cy="393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l-PL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Opportunities</a:t>
            </a:r>
            <a:endParaRPr b="0" i="0" sz="2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362575" y="623200"/>
            <a:ext cx="2516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C66"/>
              </a:buClr>
              <a:buSzPts val="3200"/>
              <a:buFont typeface="Calibri"/>
              <a:buNone/>
            </a:pPr>
            <a:r>
              <a:rPr b="0" i="0" lang="pl-PL" sz="24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yyyy-mm-dd</a:t>
            </a:r>
            <a:endParaRPr b="0" i="0" sz="6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0aafba4b9_1_0"/>
          <p:cNvSpPr txBox="1"/>
          <p:nvPr/>
        </p:nvSpPr>
        <p:spPr>
          <a:xfrm>
            <a:off x="8673000" y="4522475"/>
            <a:ext cx="282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Paweł Huryn</a:t>
            </a:r>
            <a:endParaRPr b="0" i="0" sz="16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Author, Product Coach</a:t>
            </a:r>
            <a:endParaRPr b="0" i="0" sz="16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3" name="Google Shape;103;g290aafba4b9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726" y="660751"/>
            <a:ext cx="712201" cy="71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90aafba4b9_1_0"/>
          <p:cNvSpPr txBox="1"/>
          <p:nvPr/>
        </p:nvSpPr>
        <p:spPr>
          <a:xfrm>
            <a:off x="1560090" y="789116"/>
            <a:ext cx="54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l-PL" sz="23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The Product Compass</a:t>
            </a:r>
            <a:endParaRPr b="0" i="0" sz="23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g290aafba4b9_1_0"/>
          <p:cNvSpPr txBox="1"/>
          <p:nvPr/>
        </p:nvSpPr>
        <p:spPr>
          <a:xfrm>
            <a:off x="748725" y="1952625"/>
            <a:ext cx="6359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l-PL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More templates</a:t>
            </a:r>
            <a:r>
              <a:rPr b="1" lang="pl-PL" sz="2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 i="0" sz="20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br>
              <a:rPr b="0" i="0" lang="pl-PL" sz="17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lang="pl-PL" sz="1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https://www.productcompass.pm/</a:t>
            </a:r>
            <a:r>
              <a:rPr lang="pl-PL" sz="18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1700" u="none" cap="none" strike="noStrike">
              <a:solidFill>
                <a:srgbClr val="0070C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l-PL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Join </a:t>
            </a:r>
            <a:r>
              <a:rPr b="1" lang="pl-PL" sz="2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50</a:t>
            </a:r>
            <a:r>
              <a:rPr b="1" i="0" lang="pl-PL" sz="2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,000+ professionals</a:t>
            </a:r>
            <a:br>
              <a:rPr b="1" i="0" lang="pl-PL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b="1" i="0" sz="18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Get 1 actionable tip for PMs every week: </a:t>
            </a:r>
            <a:r>
              <a:rPr lang="pl-PL" sz="1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https://www.productcompass.pm/</a:t>
            </a:r>
            <a:r>
              <a:rPr lang="pl-PL" sz="1800"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180B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6" name="Google Shape;106;g290aafba4b9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48375" y="2060750"/>
            <a:ext cx="2277525" cy="22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2021-08-31T19:19:21Z</dcterms:created>
  <dc:creator>Paweł Huryn (HURYN)</dc:creator>
</cp:coreProperties>
</file>