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</p:sldIdLst>
  <p:sldSz cy="13716000" cx="24377650"/>
  <p:notesSz cx="6858000" cy="9144000"/>
  <p:embeddedFontLst>
    <p:embeddedFont>
      <p:font typeface="Poppins"/>
      <p:regular r:id="rId9"/>
      <p:bold r:id="rId10"/>
      <p:italic r:id="rId11"/>
      <p:boldItalic r:id="rId12"/>
    </p:embeddedFont>
    <p:embeddedFont>
      <p:font typeface="Poppins Light"/>
      <p:regular r:id="rId13"/>
      <p:bold r:id="rId14"/>
      <p:italic r:id="rId15"/>
      <p:boldItalic r:id="rId16"/>
    </p:embeddedFont>
    <p:embeddedFont>
      <p:font typeface="Poppins Medium"/>
      <p:regular r:id="rId17"/>
      <p:bold r:id="rId18"/>
      <p:italic r:id="rId19"/>
      <p:boldItalic r:id="rId20"/>
    </p:embeddedFont>
    <p:embeddedFont>
      <p:font typeface="Poppins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Q3JtN8JmBWIrI92wSuDau4DmX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8E0340-AB3A-4242-8256-CBB51660C0BE}">
  <a:tblStyle styleId="{E58E0340-AB3A-4242-8256-CBB51660C0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Italic.fntdata"/><Relationship Id="rId22" Type="http://schemas.openxmlformats.org/officeDocument/2006/relationships/font" Target="fonts/PoppinsSemiBold-bold.fntdata"/><Relationship Id="rId21" Type="http://schemas.openxmlformats.org/officeDocument/2006/relationships/font" Target="fonts/PoppinsSemiBold-regular.fntdata"/><Relationship Id="rId24" Type="http://schemas.openxmlformats.org/officeDocument/2006/relationships/font" Target="fonts/PoppinsSemiBold-boldItalic.fntdata"/><Relationship Id="rId23" Type="http://schemas.openxmlformats.org/officeDocument/2006/relationships/font" Target="fonts/PoppinsSemiBold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regular.fntdata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Poppins-italic.fntdata"/><Relationship Id="rId10" Type="http://schemas.openxmlformats.org/officeDocument/2006/relationships/font" Target="fonts/Poppins-bold.fntdata"/><Relationship Id="rId13" Type="http://schemas.openxmlformats.org/officeDocument/2006/relationships/font" Target="fonts/PoppinsLight-regular.fntdata"/><Relationship Id="rId12" Type="http://schemas.openxmlformats.org/officeDocument/2006/relationships/font" Target="fonts/Poppins-boldItalic.fntdata"/><Relationship Id="rId15" Type="http://schemas.openxmlformats.org/officeDocument/2006/relationships/font" Target="fonts/PoppinsLight-italic.fntdata"/><Relationship Id="rId14" Type="http://schemas.openxmlformats.org/officeDocument/2006/relationships/font" Target="fonts/PoppinsLight-bold.fntdata"/><Relationship Id="rId17" Type="http://schemas.openxmlformats.org/officeDocument/2006/relationships/font" Target="fonts/PoppinsMedium-regular.fntdata"/><Relationship Id="rId16" Type="http://schemas.openxmlformats.org/officeDocument/2006/relationships/font" Target="fonts/PoppinsLight-boldItalic.fntdata"/><Relationship Id="rId19" Type="http://schemas.openxmlformats.org/officeDocument/2006/relationships/font" Target="fonts/PoppinsMedium-italic.fntdata"/><Relationship Id="rId18" Type="http://schemas.openxmlformats.org/officeDocument/2006/relationships/font" Target="fonts/Poppins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98aeea3b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2a98aeea3b1_0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99a05c2b9_0_0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a99a05c2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a99a05c2b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7">
  <p:cSld name="Buyer Persona 7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c8dfad2b51_0_77"/>
          <p:cNvSpPr/>
          <p:nvPr>
            <p:ph idx="2" type="pic"/>
          </p:nvPr>
        </p:nvSpPr>
        <p:spPr>
          <a:xfrm>
            <a:off x="1114842" y="2002151"/>
            <a:ext cx="9501600" cy="9726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8">
  <p:cSld name="Buyer Persona 8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c8dfad2b51_0_79"/>
          <p:cNvSpPr/>
          <p:nvPr>
            <p:ph idx="2" type="pic"/>
          </p:nvPr>
        </p:nvSpPr>
        <p:spPr>
          <a:xfrm>
            <a:off x="13655468" y="760720"/>
            <a:ext cx="9210600" cy="514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9">
  <p:cSld name="Buyer Persona 9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c8dfad2b51_0_81"/>
          <p:cNvSpPr/>
          <p:nvPr>
            <p:ph idx="2" type="pic"/>
          </p:nvPr>
        </p:nvSpPr>
        <p:spPr>
          <a:xfrm>
            <a:off x="3987951" y="2776672"/>
            <a:ext cx="5354400" cy="50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0">
  <p:cSld name="Buyer Persona 10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c8dfad2b51_0_83"/>
          <p:cNvSpPr/>
          <p:nvPr>
            <p:ph idx="2" type="pic"/>
          </p:nvPr>
        </p:nvSpPr>
        <p:spPr>
          <a:xfrm>
            <a:off x="-241" y="2680"/>
            <a:ext cx="7480200" cy="1370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1">
  <p:cSld name="Buyer Persona 1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c8dfad2b51_0_85"/>
          <p:cNvSpPr/>
          <p:nvPr>
            <p:ph idx="2" type="pic"/>
          </p:nvPr>
        </p:nvSpPr>
        <p:spPr>
          <a:xfrm>
            <a:off x="3158253" y="2502018"/>
            <a:ext cx="8194500" cy="818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2">
  <p:cSld name="Buyer Persona 1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c8dfad2b51_0_87"/>
          <p:cNvSpPr/>
          <p:nvPr>
            <p:ph idx="2" type="pic"/>
          </p:nvPr>
        </p:nvSpPr>
        <p:spPr>
          <a:xfrm>
            <a:off x="1927816" y="1222135"/>
            <a:ext cx="6381600" cy="622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3">
  <p:cSld name="Buyer Persona 13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c8dfad2b51_0_89"/>
          <p:cNvSpPr/>
          <p:nvPr>
            <p:ph idx="2" type="pic"/>
          </p:nvPr>
        </p:nvSpPr>
        <p:spPr>
          <a:xfrm>
            <a:off x="1675132" y="760720"/>
            <a:ext cx="7694400" cy="7343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4">
  <p:cSld name="Buyer Persona 14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c8dfad2b51_0_91"/>
          <p:cNvSpPr/>
          <p:nvPr>
            <p:ph idx="2" type="pic"/>
          </p:nvPr>
        </p:nvSpPr>
        <p:spPr>
          <a:xfrm>
            <a:off x="-242" y="2679"/>
            <a:ext cx="9738000" cy="1370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5">
  <p:cSld name="Buyer Persona 15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c8dfad2b51_0_93"/>
          <p:cNvSpPr/>
          <p:nvPr>
            <p:ph idx="2" type="pic"/>
          </p:nvPr>
        </p:nvSpPr>
        <p:spPr>
          <a:xfrm>
            <a:off x="2180694" y="1167321"/>
            <a:ext cx="8276700" cy="827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6">
  <p:cSld name="Buyer Persona 16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c8dfad2b51_0_95"/>
          <p:cNvSpPr/>
          <p:nvPr>
            <p:ph idx="2" type="pic"/>
          </p:nvPr>
        </p:nvSpPr>
        <p:spPr>
          <a:xfrm>
            <a:off x="1975852" y="6152428"/>
            <a:ext cx="6670200" cy="667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7">
  <p:cSld name="Buyer Persona 1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8dfad2b51_0_97"/>
          <p:cNvSpPr/>
          <p:nvPr>
            <p:ph idx="2" type="pic"/>
          </p:nvPr>
        </p:nvSpPr>
        <p:spPr>
          <a:xfrm>
            <a:off x="-245" y="2680"/>
            <a:ext cx="10243200" cy="1370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8">
  <p:cSld name="Buyer Persona 18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8dfad2b51_0_99"/>
          <p:cNvSpPr/>
          <p:nvPr>
            <p:ph idx="2" type="pic"/>
          </p:nvPr>
        </p:nvSpPr>
        <p:spPr>
          <a:xfrm>
            <a:off x="1955279" y="1386928"/>
            <a:ext cx="6068700" cy="606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9">
  <p:cSld name="Buyer Persona 19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8dfad2b51_0_101"/>
          <p:cNvSpPr/>
          <p:nvPr>
            <p:ph idx="2" type="pic"/>
          </p:nvPr>
        </p:nvSpPr>
        <p:spPr>
          <a:xfrm>
            <a:off x="2026891" y="1266191"/>
            <a:ext cx="8479800" cy="940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20">
  <p:cSld name="Buyer Persona 20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8dfad2b51_0_103"/>
          <p:cNvSpPr/>
          <p:nvPr>
            <p:ph idx="2" type="pic"/>
          </p:nvPr>
        </p:nvSpPr>
        <p:spPr>
          <a:xfrm>
            <a:off x="1867391" y="1963698"/>
            <a:ext cx="7315500" cy="731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">
  <p:cSld name="Buyer Persona 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c8dfad2b51_0_64"/>
          <p:cNvSpPr/>
          <p:nvPr>
            <p:ph idx="2" type="pic"/>
          </p:nvPr>
        </p:nvSpPr>
        <p:spPr>
          <a:xfrm>
            <a:off x="1230199" y="694805"/>
            <a:ext cx="5480700" cy="6200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Layout">
  <p:cSld name="Default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2">
  <p:cSld name="Buyer Persona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c8dfad2b51_0_67"/>
          <p:cNvSpPr/>
          <p:nvPr>
            <p:ph idx="2" type="pic"/>
          </p:nvPr>
        </p:nvSpPr>
        <p:spPr>
          <a:xfrm>
            <a:off x="4637" y="2679"/>
            <a:ext cx="7021500" cy="137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3">
  <p:cSld name="Buyer Persona 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c8dfad2b51_0_69"/>
          <p:cNvSpPr/>
          <p:nvPr>
            <p:ph idx="2" type="pic"/>
          </p:nvPr>
        </p:nvSpPr>
        <p:spPr>
          <a:xfrm>
            <a:off x="867881" y="793802"/>
            <a:ext cx="6782400" cy="678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4">
  <p:cSld name="Buyer Persona 4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c8dfad2b51_0_71"/>
          <p:cNvSpPr/>
          <p:nvPr>
            <p:ph idx="2" type="pic"/>
          </p:nvPr>
        </p:nvSpPr>
        <p:spPr>
          <a:xfrm>
            <a:off x="4" y="69"/>
            <a:ext cx="7480200" cy="13709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5">
  <p:cSld name="Buyer Persona 5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c8dfad2b51_0_73"/>
          <p:cNvSpPr/>
          <p:nvPr>
            <p:ph idx="2" type="pic"/>
          </p:nvPr>
        </p:nvSpPr>
        <p:spPr>
          <a:xfrm>
            <a:off x="2806887" y="1128871"/>
            <a:ext cx="5271900" cy="52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6">
  <p:cSld name="Buyer Persona 6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c8dfad2b51_0_75"/>
          <p:cNvSpPr/>
          <p:nvPr>
            <p:ph idx="2" type="pic"/>
          </p:nvPr>
        </p:nvSpPr>
        <p:spPr>
          <a:xfrm>
            <a:off x="2059646" y="1689049"/>
            <a:ext cx="8287800" cy="1035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12.xml"/><Relationship Id="rId22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b="1" i="0" sz="6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c8dfad2b51_0_61"/>
          <p:cNvSpPr txBox="1"/>
          <p:nvPr>
            <p:ph type="title"/>
          </p:nvPr>
        </p:nvSpPr>
        <p:spPr>
          <a:xfrm>
            <a:off x="1675964" y="730259"/>
            <a:ext cx="210258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/>
              <a:buNone/>
              <a:defRPr b="1" i="0" sz="7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1c8dfad2b51_0_61"/>
          <p:cNvSpPr txBox="1"/>
          <p:nvPr>
            <p:ph idx="1" type="body"/>
          </p:nvPr>
        </p:nvSpPr>
        <p:spPr>
          <a:xfrm>
            <a:off x="1675964" y="3651250"/>
            <a:ext cx="210258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482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hyperlink" Target="https://www.productcompass.pm/p/your-growth-plan-for-2024" TargetMode="External"/><Relationship Id="rId6" Type="http://schemas.openxmlformats.org/officeDocument/2006/relationships/hyperlink" Target="https://www.productcompass.pm/" TargetMode="External"/><Relationship Id="rId7" Type="http://schemas.openxmlformats.org/officeDocument/2006/relationships/hyperlink" Target="https://www.productcompass.p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98aeea3b1_0_247"/>
          <p:cNvSpPr txBox="1"/>
          <p:nvPr/>
        </p:nvSpPr>
        <p:spPr>
          <a:xfrm>
            <a:off x="3510650" y="459975"/>
            <a:ext cx="1679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l-PL" sz="6000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My </a:t>
            </a:r>
            <a:r>
              <a:rPr lang="pl-PL" sz="6000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Growth Plan for 2024</a:t>
            </a:r>
            <a:endParaRPr b="0" i="0" sz="6000" u="none" cap="none" strike="noStrike">
              <a:solidFill>
                <a:srgbClr val="2929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aphicFrame>
        <p:nvGraphicFramePr>
          <p:cNvPr id="63" name="Google Shape;63;g2a98aeea3b1_0_247"/>
          <p:cNvGraphicFramePr/>
          <p:nvPr/>
        </p:nvGraphicFramePr>
        <p:xfrm>
          <a:off x="626850" y="359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{E58E0340-AB3A-4242-8256-CBB51660C0BE}</a:tableStyleId>
              </a:tblPr>
              <a:tblGrid>
                <a:gridCol w="806975"/>
                <a:gridCol w="4717350"/>
                <a:gridCol w="4717350"/>
                <a:gridCol w="4717350"/>
                <a:gridCol w="4717350"/>
              </a:tblGrid>
              <a:tr h="94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29292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2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             </a:t>
                      </a:r>
                      <a:r>
                        <a:rPr lang="pl-PL" sz="22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Career</a:t>
                      </a:r>
                      <a:endParaRPr sz="1800"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2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             Growth &amp; hobby</a:t>
                      </a:r>
                      <a:endParaRPr sz="2200"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2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             </a:t>
                      </a:r>
                      <a:r>
                        <a:rPr lang="pl-PL" sz="22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Health</a:t>
                      </a:r>
                      <a:endParaRPr sz="2200"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2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             </a:t>
                      </a:r>
                      <a:r>
                        <a:rPr lang="pl-PL" sz="22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Relationships</a:t>
                      </a:r>
                      <a:endParaRPr sz="2200"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</a:tr>
              <a:tr h="2032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29292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are your career aspirations?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For example: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●"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Develop and present a comprehensive product strategy to senior management by the end of Q2 2024.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●"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Receive a promotion to Senior Product Manager by the end of 2024.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are you passionate about? How would you like to grow in those areas?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For example: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Write a blog post every month.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Play guitar every week.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Read 10 books by the end of 2024.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are your health and fitness goals?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For example: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Maintain a healthy weight and running schedule (at least twice a week).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Run a half-marathon by the end of 2024.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kind of relationships do you want to cultivate?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For example: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Strengthen relationships with my family by having weekly family dinners.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Travel together to another country by the end of Q3 2024.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8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29292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8BBA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do you do best? What unique knowledge or talent do you have?</a:t>
                      </a:r>
                      <a:endParaRPr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knowledge, talent, and skills are you lacking?</a:t>
                      </a:r>
                      <a:endParaRPr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How can you turn your strengths into opportunities?</a:t>
                      </a:r>
                      <a:endParaRPr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How is your field changing? How can you take advantage of those changes?</a:t>
                      </a:r>
                      <a:endParaRPr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Could any of our weaknesses prevent you from meeting your goals?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32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29292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29292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F98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new skills and knowledge do you need to acquire?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habits (e.g. continuous learning) would you like to develop?</a:t>
                      </a:r>
                      <a:endParaRPr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actions do you need to achieve your goals?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Break down each goal into smaller, manageable steps.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7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29292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56E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Who can support you in achieving your goals?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Char char="●"/>
                      </a:pPr>
                      <a:r>
                        <a:rPr lang="pl-PL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Don't be afraid to share your goals with others. It might create a sense of accountability and encourage you to take action.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4" name="Google Shape;64;g2a98aeea3b1_0_247"/>
          <p:cNvSpPr/>
          <p:nvPr/>
        </p:nvSpPr>
        <p:spPr>
          <a:xfrm rot="-5400000">
            <a:off x="29316" y="5441848"/>
            <a:ext cx="20121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GOALS</a:t>
            </a:r>
            <a:endParaRPr sz="22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5" name="Google Shape;65;g2a98aeea3b1_0_247"/>
          <p:cNvSpPr/>
          <p:nvPr/>
        </p:nvSpPr>
        <p:spPr>
          <a:xfrm rot="-5400000">
            <a:off x="-58584" y="7617475"/>
            <a:ext cx="2187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SWOT</a:t>
            </a:r>
            <a:endParaRPr sz="22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6" name="Google Shape;66;g2a98aeea3b1_0_247"/>
          <p:cNvSpPr/>
          <p:nvPr/>
        </p:nvSpPr>
        <p:spPr>
          <a:xfrm rot="-5400000">
            <a:off x="17925" y="9762800"/>
            <a:ext cx="203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PLAN</a:t>
            </a:r>
            <a:endParaRPr sz="22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7" name="Google Shape;67;g2a98aeea3b1_0_247"/>
          <p:cNvSpPr/>
          <p:nvPr/>
        </p:nvSpPr>
        <p:spPr>
          <a:xfrm rot="-5400000">
            <a:off x="-47025" y="11884275"/>
            <a:ext cx="2164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SUPPORT</a:t>
            </a:r>
            <a:endParaRPr sz="22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8" name="Google Shape;68;g2a98aeea3b1_0_247"/>
          <p:cNvSpPr/>
          <p:nvPr/>
        </p:nvSpPr>
        <p:spPr>
          <a:xfrm>
            <a:off x="20933775" y="4826637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g2a98aeea3b1_0_247"/>
          <p:cNvSpPr/>
          <p:nvPr/>
        </p:nvSpPr>
        <p:spPr>
          <a:xfrm>
            <a:off x="20933775" y="5889789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g2a98aeea3b1_0_247"/>
          <p:cNvSpPr/>
          <p:nvPr/>
        </p:nvSpPr>
        <p:spPr>
          <a:xfrm>
            <a:off x="22419168" y="4845034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g2a98aeea3b1_0_247"/>
          <p:cNvSpPr/>
          <p:nvPr/>
        </p:nvSpPr>
        <p:spPr>
          <a:xfrm>
            <a:off x="22419168" y="5908187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g2a98aeea3b1_0_247"/>
          <p:cNvSpPr/>
          <p:nvPr/>
        </p:nvSpPr>
        <p:spPr>
          <a:xfrm>
            <a:off x="20933775" y="6952942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g2a98aeea3b1_0_247"/>
          <p:cNvSpPr/>
          <p:nvPr/>
        </p:nvSpPr>
        <p:spPr>
          <a:xfrm>
            <a:off x="22419168" y="6971339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g2a98aeea3b1_0_247"/>
          <p:cNvSpPr/>
          <p:nvPr/>
        </p:nvSpPr>
        <p:spPr>
          <a:xfrm>
            <a:off x="20933775" y="8016094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g2a98aeea3b1_0_247"/>
          <p:cNvSpPr/>
          <p:nvPr/>
        </p:nvSpPr>
        <p:spPr>
          <a:xfrm>
            <a:off x="22419168" y="8034492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g2a98aeea3b1_0_247"/>
          <p:cNvSpPr/>
          <p:nvPr/>
        </p:nvSpPr>
        <p:spPr>
          <a:xfrm>
            <a:off x="20933775" y="9079247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g2a98aeea3b1_0_247"/>
          <p:cNvSpPr/>
          <p:nvPr/>
        </p:nvSpPr>
        <p:spPr>
          <a:xfrm>
            <a:off x="22419168" y="9097645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g2a98aeea3b1_0_247"/>
          <p:cNvSpPr/>
          <p:nvPr/>
        </p:nvSpPr>
        <p:spPr>
          <a:xfrm>
            <a:off x="20933775" y="10142400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g2a98aeea3b1_0_247"/>
          <p:cNvSpPr/>
          <p:nvPr/>
        </p:nvSpPr>
        <p:spPr>
          <a:xfrm>
            <a:off x="22419168" y="10160797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g2a98aeea3b1_0_247"/>
          <p:cNvSpPr/>
          <p:nvPr/>
        </p:nvSpPr>
        <p:spPr>
          <a:xfrm>
            <a:off x="20933775" y="11205552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g2a98aeea3b1_0_247"/>
          <p:cNvSpPr/>
          <p:nvPr/>
        </p:nvSpPr>
        <p:spPr>
          <a:xfrm>
            <a:off x="22419168" y="11223950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g2a98aeea3b1_0_247"/>
          <p:cNvSpPr/>
          <p:nvPr/>
        </p:nvSpPr>
        <p:spPr>
          <a:xfrm>
            <a:off x="20933775" y="12268705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g2a98aeea3b1_0_247"/>
          <p:cNvSpPr/>
          <p:nvPr/>
        </p:nvSpPr>
        <p:spPr>
          <a:xfrm>
            <a:off x="22419168" y="12287102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g2a98aeea3b1_0_247"/>
          <p:cNvSpPr txBox="1"/>
          <p:nvPr/>
        </p:nvSpPr>
        <p:spPr>
          <a:xfrm>
            <a:off x="3510650" y="1760650"/>
            <a:ext cx="106743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2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Personal Vision</a:t>
            </a:r>
            <a:endParaRPr b="1" sz="22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l-PL" sz="1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To be a product leader who consistently delivers innovative and impactful products that make a positive difference in the lives of users and maintains a healthy work-life balance.</a:t>
            </a:r>
            <a:endParaRPr sz="1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" name="Google Shape;85;g2a98aeea3b1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25" y="558202"/>
            <a:ext cx="2532300" cy="25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a98aeea3b1_0_247"/>
          <p:cNvSpPr txBox="1"/>
          <p:nvPr/>
        </p:nvSpPr>
        <p:spPr>
          <a:xfrm>
            <a:off x="15527325" y="1760650"/>
            <a:ext cx="47760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2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Date: 				</a:t>
            </a:r>
            <a:r>
              <a:rPr lang="pl-PL" sz="22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12/31/2023</a:t>
            </a:r>
            <a:endParaRPr sz="22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l-PL" sz="22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Next revision: 	</a:t>
            </a:r>
            <a:r>
              <a:rPr lang="pl-PL" sz="22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1/31/2024</a:t>
            </a:r>
            <a:endParaRPr sz="22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g2a98aeea3b1_0_247"/>
          <p:cNvSpPr/>
          <p:nvPr/>
        </p:nvSpPr>
        <p:spPr>
          <a:xfrm>
            <a:off x="20933775" y="2681937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g2a98aeea3b1_0_247"/>
          <p:cNvSpPr/>
          <p:nvPr/>
        </p:nvSpPr>
        <p:spPr>
          <a:xfrm>
            <a:off x="20933775" y="3745089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g2a98aeea3b1_0_247"/>
          <p:cNvSpPr/>
          <p:nvPr/>
        </p:nvSpPr>
        <p:spPr>
          <a:xfrm>
            <a:off x="22419168" y="2700334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g2a98aeea3b1_0_247"/>
          <p:cNvSpPr/>
          <p:nvPr/>
        </p:nvSpPr>
        <p:spPr>
          <a:xfrm>
            <a:off x="22419168" y="3763487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g2a98aeea3b1_0_247"/>
          <p:cNvSpPr/>
          <p:nvPr/>
        </p:nvSpPr>
        <p:spPr>
          <a:xfrm>
            <a:off x="20933775" y="1600389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g2a98aeea3b1_0_247"/>
          <p:cNvSpPr/>
          <p:nvPr/>
        </p:nvSpPr>
        <p:spPr>
          <a:xfrm>
            <a:off x="22419168" y="1618787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g2a98aeea3b1_0_247"/>
          <p:cNvSpPr/>
          <p:nvPr/>
        </p:nvSpPr>
        <p:spPr>
          <a:xfrm>
            <a:off x="20933775" y="500489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g2a98aeea3b1_0_247"/>
          <p:cNvSpPr/>
          <p:nvPr/>
        </p:nvSpPr>
        <p:spPr>
          <a:xfrm>
            <a:off x="22419168" y="518887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5" name="Google Shape;95;g2a98aeea3b1_0_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1950" y="3784725"/>
            <a:ext cx="545267" cy="54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2a98aeea3b1_0_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3277" y="3784725"/>
            <a:ext cx="545267" cy="54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a98aeea3b1_0_2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36286" y="3815462"/>
            <a:ext cx="545267" cy="54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a98aeea3b1_0_2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7613" y="3784725"/>
            <a:ext cx="545275" cy="5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99a05c2b9_0_0"/>
          <p:cNvSpPr txBox="1"/>
          <p:nvPr/>
        </p:nvSpPr>
        <p:spPr>
          <a:xfrm>
            <a:off x="17341483" y="9044950"/>
            <a:ext cx="565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l-PL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Paweł Huryn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l-PL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Author, Product Coach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5" name="Google Shape;105;g2a99a05c2b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62" y="1321502"/>
            <a:ext cx="1424398" cy="142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a99a05c2b9_0_0"/>
          <p:cNvSpPr txBox="1"/>
          <p:nvPr/>
        </p:nvSpPr>
        <p:spPr>
          <a:xfrm>
            <a:off x="3119367" y="1578232"/>
            <a:ext cx="10877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pl-PL" sz="46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The Product Compass with Paweł</a:t>
            </a:r>
            <a:endParaRPr b="0" i="0" sz="46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7" name="Google Shape;107;g2a99a05c2b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92089" y="4121500"/>
            <a:ext cx="4555064" cy="455506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a99a05c2b9_0_0"/>
          <p:cNvSpPr txBox="1"/>
          <p:nvPr/>
        </p:nvSpPr>
        <p:spPr>
          <a:xfrm>
            <a:off x="1497047" y="3905250"/>
            <a:ext cx="16087500" cy="7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l-PL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How to use this template:</a:t>
            </a:r>
            <a:br>
              <a:rPr b="1" lang="pl-PL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l-PL" sz="36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https://www.productcompass.pm/p/your-growth-plan-for-2024</a:t>
            </a:r>
            <a:endParaRPr sz="36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sz="40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l-PL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More templates:</a:t>
            </a:r>
            <a:br>
              <a:rPr b="0" i="0" lang="pl-PL" sz="3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b="0" i="0" lang="pl-PL" sz="3600" u="sng" cap="none" strike="noStrike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6"/>
              </a:rPr>
              <a:t>https://www.productcompass.pm/</a:t>
            </a:r>
            <a:r>
              <a:rPr b="0" i="0" lang="pl-PL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3400" u="none" cap="none" strike="noStrike">
              <a:solidFill>
                <a:srgbClr val="0070C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rgbClr val="FDC3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rgbClr val="FDC3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rgbClr val="FDC3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l-PL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Join </a:t>
            </a:r>
            <a:r>
              <a:rPr b="1" lang="pl-PL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45</a:t>
            </a:r>
            <a:r>
              <a:rPr b="1" i="0" lang="pl-PL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,000+ professionals</a:t>
            </a:r>
            <a:endParaRPr b="1" sz="3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sz="3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Get 1 actionable tip for PMs every week: </a:t>
            </a:r>
            <a:r>
              <a:rPr b="0" i="0" lang="pl-PL" sz="3600" u="sng" cap="none" strike="noStrike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7"/>
              </a:rPr>
              <a:t>https://www.productcompass.pm/</a:t>
            </a:r>
            <a:r>
              <a:rPr b="0" i="0" lang="pl-PL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180B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X - Matrix">
      <a:dk1>
        <a:srgbClr val="434343"/>
      </a:dk1>
      <a:lt1>
        <a:srgbClr val="FFFFFF"/>
      </a:lt1>
      <a:dk2>
        <a:srgbClr val="000000"/>
      </a:dk2>
      <a:lt2>
        <a:srgbClr val="FFFFFF"/>
      </a:lt2>
      <a:accent1>
        <a:srgbClr val="0180B9"/>
      </a:accent1>
      <a:accent2>
        <a:srgbClr val="009F94"/>
      </a:accent2>
      <a:accent3>
        <a:srgbClr val="2FAA46"/>
      </a:accent3>
      <a:accent4>
        <a:srgbClr val="F6BB24"/>
      </a:accent4>
      <a:accent5>
        <a:srgbClr val="EA8632"/>
      </a:accent5>
      <a:accent6>
        <a:srgbClr val="DB3A3E"/>
      </a:accent6>
      <a:hlink>
        <a:srgbClr val="32A79F"/>
      </a:hlink>
      <a:folHlink>
        <a:srgbClr val="89E1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</cp:coreProperties>
</file>