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</p:sldIdLst>
  <p:sldSz cy="13716000" cx="2437765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Poppi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STjwAJxHgI3xnHCWQiKycTDA2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PoppinsLight-bold.fntdata"/><Relationship Id="rId12" Type="http://schemas.openxmlformats.org/officeDocument/2006/relationships/font" Target="fonts/PoppinsLigh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Poppins-bold.fntdata"/><Relationship Id="rId15" Type="http://schemas.openxmlformats.org/officeDocument/2006/relationships/font" Target="fonts/PoppinsLight-boldItalic.fntdata"/><Relationship Id="rId14" Type="http://schemas.openxmlformats.org/officeDocument/2006/relationships/font" Target="fonts/PoppinsLigh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0a25a2ac7_1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90a25a2a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90a25a2ac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5">
  <p:cSld name="Buyer Persona 5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c8dd62c95f_0_73"/>
          <p:cNvSpPr/>
          <p:nvPr>
            <p:ph idx="2" type="pic"/>
          </p:nvPr>
        </p:nvSpPr>
        <p:spPr>
          <a:xfrm>
            <a:off x="2806887" y="1128871"/>
            <a:ext cx="5271900" cy="52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6">
  <p:cSld name="Buyer Persona 6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8dd62c95f_0_75"/>
          <p:cNvSpPr/>
          <p:nvPr>
            <p:ph idx="2" type="pic"/>
          </p:nvPr>
        </p:nvSpPr>
        <p:spPr>
          <a:xfrm>
            <a:off x="2059646" y="1689049"/>
            <a:ext cx="8287800" cy="1035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7">
  <p:cSld name="Buyer Persona 7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c8dd62c95f_0_77"/>
          <p:cNvSpPr/>
          <p:nvPr>
            <p:ph idx="2" type="pic"/>
          </p:nvPr>
        </p:nvSpPr>
        <p:spPr>
          <a:xfrm>
            <a:off x="1114842" y="2002151"/>
            <a:ext cx="9501600" cy="972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8">
  <p:cSld name="Buyer Persona 8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8dd62c95f_0_79"/>
          <p:cNvSpPr/>
          <p:nvPr>
            <p:ph idx="2" type="pic"/>
          </p:nvPr>
        </p:nvSpPr>
        <p:spPr>
          <a:xfrm>
            <a:off x="13655468" y="760720"/>
            <a:ext cx="9210600" cy="51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9">
  <p:cSld name="Buyer Persona 9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c8dd62c95f_0_81"/>
          <p:cNvSpPr/>
          <p:nvPr>
            <p:ph idx="2" type="pic"/>
          </p:nvPr>
        </p:nvSpPr>
        <p:spPr>
          <a:xfrm>
            <a:off x="3987951" y="2776672"/>
            <a:ext cx="5354400" cy="50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0">
  <p:cSld name="Buyer Persona 10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8dd62c95f_0_83"/>
          <p:cNvSpPr/>
          <p:nvPr>
            <p:ph idx="2" type="pic"/>
          </p:nvPr>
        </p:nvSpPr>
        <p:spPr>
          <a:xfrm>
            <a:off x="-241" y="2680"/>
            <a:ext cx="74802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1">
  <p:cSld name="Buyer Persona 1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c8dd62c95f_0_85"/>
          <p:cNvSpPr/>
          <p:nvPr>
            <p:ph idx="2" type="pic"/>
          </p:nvPr>
        </p:nvSpPr>
        <p:spPr>
          <a:xfrm>
            <a:off x="3158253" y="2502018"/>
            <a:ext cx="8194500" cy="818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2">
  <p:cSld name="Buyer Persona 1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c8dd62c95f_0_87"/>
          <p:cNvSpPr/>
          <p:nvPr>
            <p:ph idx="2" type="pic"/>
          </p:nvPr>
        </p:nvSpPr>
        <p:spPr>
          <a:xfrm>
            <a:off x="1927816" y="1222135"/>
            <a:ext cx="6381600" cy="622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3">
  <p:cSld name="Buyer Persona 1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c8dd62c95f_0_89"/>
          <p:cNvSpPr/>
          <p:nvPr>
            <p:ph idx="2" type="pic"/>
          </p:nvPr>
        </p:nvSpPr>
        <p:spPr>
          <a:xfrm>
            <a:off x="1675132" y="760720"/>
            <a:ext cx="7694400" cy="734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4">
  <p:cSld name="Buyer Persona 1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8dd62c95f_0_91"/>
          <p:cNvSpPr/>
          <p:nvPr>
            <p:ph idx="2" type="pic"/>
          </p:nvPr>
        </p:nvSpPr>
        <p:spPr>
          <a:xfrm>
            <a:off x="-242" y="2679"/>
            <a:ext cx="97380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5">
  <p:cSld name="Buyer Persona 15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8dd62c95f_0_93"/>
          <p:cNvSpPr/>
          <p:nvPr>
            <p:ph idx="2" type="pic"/>
          </p:nvPr>
        </p:nvSpPr>
        <p:spPr>
          <a:xfrm>
            <a:off x="2180694" y="1167321"/>
            <a:ext cx="8276700" cy="827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6">
  <p:cSld name="Buyer Persona 1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8dd62c95f_0_95"/>
          <p:cNvSpPr/>
          <p:nvPr>
            <p:ph idx="2" type="pic"/>
          </p:nvPr>
        </p:nvSpPr>
        <p:spPr>
          <a:xfrm>
            <a:off x="1975852" y="6152428"/>
            <a:ext cx="6670200" cy="667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7">
  <p:cSld name="Buyer Persona 17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8dd62c95f_0_97"/>
          <p:cNvSpPr/>
          <p:nvPr>
            <p:ph idx="2" type="pic"/>
          </p:nvPr>
        </p:nvSpPr>
        <p:spPr>
          <a:xfrm>
            <a:off x="-245" y="2680"/>
            <a:ext cx="102432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8">
  <p:cSld name="Buyer Persona 1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8dd62c95f_0_99"/>
          <p:cNvSpPr/>
          <p:nvPr>
            <p:ph idx="2" type="pic"/>
          </p:nvPr>
        </p:nvSpPr>
        <p:spPr>
          <a:xfrm>
            <a:off x="1955279" y="1386928"/>
            <a:ext cx="6068700" cy="606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9">
  <p:cSld name="Buyer Persona 19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8dd62c95f_0_101"/>
          <p:cNvSpPr/>
          <p:nvPr>
            <p:ph idx="2" type="pic"/>
          </p:nvPr>
        </p:nvSpPr>
        <p:spPr>
          <a:xfrm>
            <a:off x="2026891" y="1266191"/>
            <a:ext cx="8479800" cy="940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0">
  <p:cSld name="Buyer Persona 20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8dd62c95f_0_103"/>
          <p:cNvSpPr/>
          <p:nvPr>
            <p:ph idx="2" type="pic"/>
          </p:nvPr>
        </p:nvSpPr>
        <p:spPr>
          <a:xfrm>
            <a:off x="1867391" y="1963698"/>
            <a:ext cx="7315500" cy="731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">
  <p:cSld name="Buyer Persona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c8dd62c95f_0_64"/>
          <p:cNvSpPr/>
          <p:nvPr>
            <p:ph idx="2" type="pic"/>
          </p:nvPr>
        </p:nvSpPr>
        <p:spPr>
          <a:xfrm>
            <a:off x="1230199" y="694805"/>
            <a:ext cx="5480700" cy="620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Layout">
  <p:cSld name="Default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">
  <p:cSld name="Buyer Persona 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8dd62c95f_0_67"/>
          <p:cNvSpPr/>
          <p:nvPr>
            <p:ph idx="2" type="pic"/>
          </p:nvPr>
        </p:nvSpPr>
        <p:spPr>
          <a:xfrm>
            <a:off x="4637" y="2679"/>
            <a:ext cx="7021500" cy="137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3">
  <p:cSld name="Buyer Persona 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c8dd62c95f_0_69"/>
          <p:cNvSpPr/>
          <p:nvPr>
            <p:ph idx="2" type="pic"/>
          </p:nvPr>
        </p:nvSpPr>
        <p:spPr>
          <a:xfrm>
            <a:off x="867881" y="793802"/>
            <a:ext cx="6782400" cy="678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4">
  <p:cSld name="Buyer Persona 4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c8dd62c95f_0_71"/>
          <p:cNvSpPr/>
          <p:nvPr>
            <p:ph idx="2" type="pic"/>
          </p:nvPr>
        </p:nvSpPr>
        <p:spPr>
          <a:xfrm>
            <a:off x="4" y="69"/>
            <a:ext cx="7480200" cy="1370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8dd62c95f_0_61"/>
          <p:cNvSpPr txBox="1"/>
          <p:nvPr>
            <p:ph type="title"/>
          </p:nvPr>
        </p:nvSpPr>
        <p:spPr>
          <a:xfrm>
            <a:off x="1675964" y="730259"/>
            <a:ext cx="210258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1c8dd62c95f_0_61"/>
          <p:cNvSpPr txBox="1"/>
          <p:nvPr>
            <p:ph idx="1" type="body"/>
          </p:nvPr>
        </p:nvSpPr>
        <p:spPr>
          <a:xfrm>
            <a:off x="1675964" y="3651250"/>
            <a:ext cx="210258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productcompass.pm/" TargetMode="External"/><Relationship Id="rId5" Type="http://schemas.openxmlformats.org/officeDocument/2006/relationships/hyperlink" Target="https://www.productcompass.pm/" TargetMode="External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590450" y="3287526"/>
            <a:ext cx="4185703" cy="8108325"/>
          </a:xfrm>
          <a:custGeom>
            <a:rect b="b" l="l" r="r" t="t"/>
            <a:pathLst>
              <a:path extrusionOk="0" h="5155" w="336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4886025" y="3287524"/>
            <a:ext cx="4185703" cy="8108324"/>
          </a:xfrm>
          <a:custGeom>
            <a:rect b="b" l="l" r="r" t="t"/>
            <a:pathLst>
              <a:path extrusionOk="0" h="2543" w="3360">
                <a:moveTo>
                  <a:pt x="3359" y="0"/>
                </a:moveTo>
                <a:lnTo>
                  <a:pt x="0" y="0"/>
                </a:lnTo>
                <a:lnTo>
                  <a:pt x="0" y="2542"/>
                </a:lnTo>
                <a:lnTo>
                  <a:pt x="3359" y="2542"/>
                </a:lnTo>
                <a:lnTo>
                  <a:pt x="3359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3477150" y="3287524"/>
            <a:ext cx="4185700" cy="8108324"/>
          </a:xfrm>
          <a:custGeom>
            <a:rect b="b" l="l" r="r" t="t"/>
            <a:pathLst>
              <a:path extrusionOk="0" h="2543" w="3359">
                <a:moveTo>
                  <a:pt x="3358" y="0"/>
                </a:moveTo>
                <a:lnTo>
                  <a:pt x="0" y="0"/>
                </a:lnTo>
                <a:lnTo>
                  <a:pt x="0" y="2542"/>
                </a:lnTo>
                <a:lnTo>
                  <a:pt x="3358" y="2542"/>
                </a:lnTo>
                <a:lnTo>
                  <a:pt x="3358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9181575" y="3287526"/>
            <a:ext cx="4185700" cy="8108325"/>
          </a:xfrm>
          <a:custGeom>
            <a:rect b="b" l="l" r="r" t="t"/>
            <a:pathLst>
              <a:path extrusionOk="0" h="5155" w="3359">
                <a:moveTo>
                  <a:pt x="3358" y="0"/>
                </a:moveTo>
                <a:lnTo>
                  <a:pt x="0" y="0"/>
                </a:lnTo>
                <a:lnTo>
                  <a:pt x="0" y="5154"/>
                </a:lnTo>
                <a:lnTo>
                  <a:pt x="3358" y="5154"/>
                </a:lnTo>
                <a:lnTo>
                  <a:pt x="3358" y="0"/>
                </a:lnTo>
                <a:close/>
                <a:moveTo>
                  <a:pt x="3348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8" y="11"/>
                </a:lnTo>
                <a:lnTo>
                  <a:pt x="3348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7772700" y="3287526"/>
            <a:ext cx="4185703" cy="8108325"/>
          </a:xfrm>
          <a:custGeom>
            <a:rect b="b" l="l" r="r" t="t"/>
            <a:pathLst>
              <a:path extrusionOk="0" h="5155" w="336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9181575" y="3287525"/>
            <a:ext cx="4185700" cy="1614125"/>
          </a:xfrm>
          <a:custGeom>
            <a:rect b="b" l="l" r="r" t="t"/>
            <a:pathLst>
              <a:path extrusionOk="0" h="951" w="3359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4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3477150" y="3287525"/>
            <a:ext cx="4185700" cy="1614125"/>
          </a:xfrm>
          <a:custGeom>
            <a:rect b="b" l="l" r="r" t="t"/>
            <a:pathLst>
              <a:path extrusionOk="0" h="951" w="3359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7772700" y="3287525"/>
            <a:ext cx="4185703" cy="1614125"/>
          </a:xfrm>
          <a:custGeom>
            <a:rect b="b" l="l" r="r" t="t"/>
            <a:pathLst>
              <a:path extrusionOk="0" h="951" w="336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4886025" y="3287525"/>
            <a:ext cx="4185703" cy="1614125"/>
          </a:xfrm>
          <a:custGeom>
            <a:rect b="b" l="l" r="r" t="t"/>
            <a:pathLst>
              <a:path extrusionOk="0" h="951" w="336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590450" y="3287525"/>
            <a:ext cx="4185703" cy="1614125"/>
          </a:xfrm>
          <a:custGeom>
            <a:rect b="b" l="l" r="r" t="t"/>
            <a:pathLst>
              <a:path extrusionOk="0" h="951" w="336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06424" y="751500"/>
            <a:ext cx="2129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b="0" i="0" lang="en-US" sz="7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Porter’s Five Forces Model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536400" y="3681775"/>
            <a:ext cx="41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COMPETITIVE RIVALRY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838450" y="5167975"/>
            <a:ext cx="374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4886050" y="3697675"/>
            <a:ext cx="41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THREAT OF SUBSTITUTES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5167600" y="5167975"/>
            <a:ext cx="363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9181625" y="3497125"/>
            <a:ext cx="4185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THREAT OF NEW ENTRANTS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3530713" y="3497125"/>
            <a:ext cx="4078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BARGAINING POWER </a:t>
            </a:r>
            <a:b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 SUPPLIERS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3527375" y="6740325"/>
            <a:ext cx="40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7772725" y="3497125"/>
            <a:ext cx="4078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BARGAINING POWER</a:t>
            </a:r>
            <a:b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 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2826915" y="188878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Designed for: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9010764" y="188497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Date: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3680750" y="5167975"/>
            <a:ext cx="374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398575" y="5167975"/>
            <a:ext cx="374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8001901" y="5167975"/>
            <a:ext cx="374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2326600" y="16682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2326600" y="4226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2326600" y="29138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2326600" y="54049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2326600" y="41593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2326600" y="66505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2341650" y="91416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2341650" y="78961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2341650" y="103872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98477" y="1895487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747993"/>
                </a:solidFill>
                <a:latin typeface="Poppins"/>
                <a:ea typeface="Poppins"/>
                <a:cs typeface="Poppins"/>
                <a:sym typeface="Poppins"/>
              </a:rPr>
              <a:t>[Product Name]</a:t>
            </a:r>
            <a:endParaRPr b="0" i="0" sz="3000" u="none" cap="none" strike="noStrike"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2324400" y="129248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D5156"/>
                </a:solidFill>
                <a:latin typeface="Poppins Light"/>
                <a:ea typeface="Poppins Light"/>
                <a:cs typeface="Poppins Light"/>
                <a:sym typeface="Poppins Light"/>
              </a:rPr>
              <a:t>Ⓒ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Pa</a:t>
            </a:r>
            <a:r>
              <a:rPr b="0" i="0" lang="en-US" sz="1800" u="none" cap="none" strike="noStrike">
                <a:solidFill>
                  <a:srgbClr val="4D5156"/>
                </a:solidFill>
                <a:latin typeface="Poppins Light"/>
                <a:ea typeface="Poppins Light"/>
                <a:cs typeface="Poppins Light"/>
                <a:sym typeface="Poppins Light"/>
              </a:rPr>
              <a:t>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eł Huryn</a:t>
            </a:r>
            <a:endParaRPr b="0" i="0" sz="18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0a25a2ac7_1_0"/>
          <p:cNvSpPr txBox="1"/>
          <p:nvPr/>
        </p:nvSpPr>
        <p:spPr>
          <a:xfrm>
            <a:off x="17341483" y="9044950"/>
            <a:ext cx="565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7" name="Google Shape;107;g290a25a2ac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62" y="1321502"/>
            <a:ext cx="1424398" cy="14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90a25a2ac7_1_0"/>
          <p:cNvSpPr txBox="1"/>
          <p:nvPr/>
        </p:nvSpPr>
        <p:spPr>
          <a:xfrm>
            <a:off x="3119367" y="1578232"/>
            <a:ext cx="1087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-US" sz="46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 with Paweł</a:t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g290a25a2ac7_1_0"/>
          <p:cNvSpPr txBox="1"/>
          <p:nvPr/>
        </p:nvSpPr>
        <p:spPr>
          <a:xfrm>
            <a:off x="1497060" y="3905250"/>
            <a:ext cx="12715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i="0" sz="4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br>
              <a:rPr b="0" i="0" lang="en-US" sz="3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34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50</a:t>
            </a: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br>
              <a:rPr b="1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b="1" i="0" sz="3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0" name="Google Shape;110;g290a25a2ac7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92100" y="4121500"/>
            <a:ext cx="4555050" cy="45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Paweł Huryn</dc:creator>
</cp:coreProperties>
</file>