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Poppi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rkBeHgkusXS/PNUK0VR0DgDmP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PoppinsLight-bold.fntdata"/><Relationship Id="rId12" Type="http://schemas.openxmlformats.org/officeDocument/2006/relationships/font" Target="fonts/Poppins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Poppins-bold.fntdata"/><Relationship Id="rId15" Type="http://schemas.openxmlformats.org/officeDocument/2006/relationships/font" Target="fonts/PoppinsLight-boldItalic.fntdata"/><Relationship Id="rId14" Type="http://schemas.openxmlformats.org/officeDocument/2006/relationships/font" Target="fonts/PoppinsLigh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0ae9e3a7b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90ae9e3a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90ae9e3a7b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">
  <p:cSld name="Buyer Persona 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0ae9e3a7b_0_69"/>
          <p:cNvSpPr/>
          <p:nvPr>
            <p:ph idx="2" type="pic"/>
          </p:nvPr>
        </p:nvSpPr>
        <p:spPr>
          <a:xfrm>
            <a:off x="615260" y="347403"/>
            <a:ext cx="2741100" cy="31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Layout">
  <p:cSld name="Default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">
  <p:cSld name="Buyer Persona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0ae9e3a7b_0_73"/>
          <p:cNvSpPr/>
          <p:nvPr>
            <p:ph idx="2" type="pic"/>
          </p:nvPr>
        </p:nvSpPr>
        <p:spPr>
          <a:xfrm>
            <a:off x="2319" y="1339"/>
            <a:ext cx="3511800" cy="68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3">
  <p:cSld name="Buyer Persona 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0ae9e3a7b_0_75"/>
          <p:cNvSpPr/>
          <p:nvPr>
            <p:ph idx="2" type="pic"/>
          </p:nvPr>
        </p:nvSpPr>
        <p:spPr>
          <a:xfrm>
            <a:off x="434054" y="396901"/>
            <a:ext cx="3391200" cy="33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4">
  <p:cSld name="Buyer Persona 4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ae9e3a7b_0_77"/>
          <p:cNvSpPr/>
          <p:nvPr>
            <p:ph idx="2" type="pic"/>
          </p:nvPr>
        </p:nvSpPr>
        <p:spPr>
          <a:xfrm>
            <a:off x="2" y="35"/>
            <a:ext cx="3741000" cy="685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5">
  <p:cSld name="Buyer Persona 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0ae9e3a7b_0_79"/>
          <p:cNvSpPr/>
          <p:nvPr>
            <p:ph idx="2" type="pic"/>
          </p:nvPr>
        </p:nvSpPr>
        <p:spPr>
          <a:xfrm>
            <a:off x="1403809" y="564436"/>
            <a:ext cx="2636100" cy="2636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6">
  <p:cSld name="Buyer Persona 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0ae9e3a7b_0_81"/>
          <p:cNvSpPr/>
          <p:nvPr>
            <p:ph idx="2" type="pic"/>
          </p:nvPr>
        </p:nvSpPr>
        <p:spPr>
          <a:xfrm>
            <a:off x="1030091" y="844525"/>
            <a:ext cx="4145100" cy="517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7">
  <p:cSld name="Buyer Persona 7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0ae9e3a7b_0_83"/>
          <p:cNvSpPr/>
          <p:nvPr>
            <p:ph idx="2" type="pic"/>
          </p:nvPr>
        </p:nvSpPr>
        <p:spPr>
          <a:xfrm>
            <a:off x="557566" y="1001075"/>
            <a:ext cx="4752000" cy="486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8">
  <p:cSld name="Buyer Persona 8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0ae9e3a7b_0_85"/>
          <p:cNvSpPr/>
          <p:nvPr>
            <p:ph idx="2" type="pic"/>
          </p:nvPr>
        </p:nvSpPr>
        <p:spPr>
          <a:xfrm>
            <a:off x="6829513" y="380360"/>
            <a:ext cx="4606500" cy="257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9">
  <p:cSld name="Buyer Persona 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ae9e3a7b_0_87"/>
          <p:cNvSpPr/>
          <p:nvPr>
            <p:ph idx="2" type="pic"/>
          </p:nvPr>
        </p:nvSpPr>
        <p:spPr>
          <a:xfrm>
            <a:off x="1994495" y="1388336"/>
            <a:ext cx="2677800" cy="253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0">
  <p:cSld name="Buyer Persona 10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0ae9e3a7b_0_89"/>
          <p:cNvSpPr/>
          <p:nvPr>
            <p:ph idx="2" type="pic"/>
          </p:nvPr>
        </p:nvSpPr>
        <p:spPr>
          <a:xfrm>
            <a:off x="-121" y="1340"/>
            <a:ext cx="3741000" cy="685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1">
  <p:cSld name="Buyer Persona 1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0ae9e3a7b_0_91"/>
          <p:cNvSpPr/>
          <p:nvPr>
            <p:ph idx="2" type="pic"/>
          </p:nvPr>
        </p:nvSpPr>
        <p:spPr>
          <a:xfrm>
            <a:off x="1579538" y="1251009"/>
            <a:ext cx="4097400" cy="409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2">
  <p:cSld name="Buyer Persona 1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0ae9e3a7b_0_93"/>
          <p:cNvSpPr/>
          <p:nvPr>
            <p:ph idx="2" type="pic"/>
          </p:nvPr>
        </p:nvSpPr>
        <p:spPr>
          <a:xfrm>
            <a:off x="964159" y="611068"/>
            <a:ext cx="3191700" cy="311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3">
  <p:cSld name="Buyer Persona 1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0ae9e3a7b_0_95"/>
          <p:cNvSpPr/>
          <p:nvPr>
            <p:ph idx="2" type="pic"/>
          </p:nvPr>
        </p:nvSpPr>
        <p:spPr>
          <a:xfrm>
            <a:off x="837784" y="380360"/>
            <a:ext cx="3848100" cy="367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4">
  <p:cSld name="Buyer Persona 1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0ae9e3a7b_0_97"/>
          <p:cNvSpPr/>
          <p:nvPr>
            <p:ph idx="2" type="pic"/>
          </p:nvPr>
        </p:nvSpPr>
        <p:spPr>
          <a:xfrm>
            <a:off x="-121" y="1339"/>
            <a:ext cx="4870200" cy="685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5">
  <p:cSld name="Buyer Persona 1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0ae9e3a7b_0_99"/>
          <p:cNvSpPr/>
          <p:nvPr>
            <p:ph idx="2" type="pic"/>
          </p:nvPr>
        </p:nvSpPr>
        <p:spPr>
          <a:xfrm>
            <a:off x="1090631" y="583661"/>
            <a:ext cx="4138500" cy="413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6">
  <p:cSld name="Buyer Persona 1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ae9e3a7b_0_101"/>
          <p:cNvSpPr/>
          <p:nvPr>
            <p:ph idx="2" type="pic"/>
          </p:nvPr>
        </p:nvSpPr>
        <p:spPr>
          <a:xfrm>
            <a:off x="988183" y="3076214"/>
            <a:ext cx="3335100" cy="333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7">
  <p:cSld name="Buyer Persona 17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0ae9e3a7b_0_103"/>
          <p:cNvSpPr/>
          <p:nvPr>
            <p:ph idx="2" type="pic"/>
          </p:nvPr>
        </p:nvSpPr>
        <p:spPr>
          <a:xfrm>
            <a:off x="-123" y="1340"/>
            <a:ext cx="5122800" cy="685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8">
  <p:cSld name="Buyer Persona 18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0ae9e3a7b_0_105"/>
          <p:cNvSpPr/>
          <p:nvPr>
            <p:ph idx="2" type="pic"/>
          </p:nvPr>
        </p:nvSpPr>
        <p:spPr>
          <a:xfrm>
            <a:off x="977894" y="693464"/>
            <a:ext cx="3034500" cy="303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9">
  <p:cSld name="Buyer Persona 19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0ae9e3a7b_0_107"/>
          <p:cNvSpPr/>
          <p:nvPr>
            <p:ph idx="2" type="pic"/>
          </p:nvPr>
        </p:nvSpPr>
        <p:spPr>
          <a:xfrm>
            <a:off x="1013709" y="633096"/>
            <a:ext cx="4241100" cy="47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0">
  <p:cSld name="Buyer Persona 20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0ae9e3a7b_0_109"/>
          <p:cNvSpPr/>
          <p:nvPr>
            <p:ph idx="2" type="pic"/>
          </p:nvPr>
        </p:nvSpPr>
        <p:spPr>
          <a:xfrm>
            <a:off x="933939" y="981849"/>
            <a:ext cx="3657900" cy="365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0ae9e3a7b_0_66"/>
          <p:cNvSpPr txBox="1"/>
          <p:nvPr>
            <p:ph type="title"/>
          </p:nvPr>
        </p:nvSpPr>
        <p:spPr>
          <a:xfrm>
            <a:off x="838200" y="36513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"/>
              <a:buNone/>
              <a:defRPr b="1" i="0" sz="3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290ae9e3a7b_0_66"/>
          <p:cNvSpPr txBox="1"/>
          <p:nvPr>
            <p:ph idx="1" type="body"/>
          </p:nvPr>
        </p:nvSpPr>
        <p:spPr>
          <a:xfrm>
            <a:off x="838200" y="1825625"/>
            <a:ext cx="10515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roductcompass.pm/" TargetMode="External"/><Relationship Id="rId5" Type="http://schemas.openxmlformats.org/officeDocument/2006/relationships/hyperlink" Target="https://www.productcompass.pm/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494875" y="568500"/>
            <a:ext cx="112218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C66"/>
              </a:buClr>
              <a:buSzPts val="3200"/>
              <a:buFont typeface="Calibri"/>
              <a:buNone/>
            </a:pPr>
            <a:r>
              <a:rPr b="0" i="0" lang="pl-PL" sz="32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USER STORY MAP: [Name] </a:t>
            </a:r>
            <a:r>
              <a:rPr b="0" i="0" lang="pl-PL" sz="23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(TO GENERATE TESTABLE ASSUMPTIONS)</a:t>
            </a:r>
            <a:endParaRPr b="0" i="0" sz="5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93540" y="1435261"/>
            <a:ext cx="6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380102" y="2111924"/>
            <a:ext cx="85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System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1923467" y="1435261"/>
            <a:ext cx="2636958" cy="522054"/>
          </a:xfrm>
          <a:prstGeom prst="rect">
            <a:avLst/>
          </a:prstGeom>
          <a:solidFill>
            <a:srgbClr val="2F5F98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 to the 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movies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catalog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7675951" y="1435261"/>
            <a:ext cx="2636958" cy="522054"/>
          </a:xfrm>
          <a:prstGeom prst="rect">
            <a:avLst/>
          </a:prstGeom>
          <a:solidFill>
            <a:srgbClr val="2F5F98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Select recommended 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movie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807356" y="2065620"/>
            <a:ext cx="2636958" cy="522054"/>
          </a:xfrm>
          <a:prstGeom prst="rect">
            <a:avLst/>
          </a:prstGeom>
          <a:solidFill>
            <a:srgbClr val="2F5F98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Display recommendations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1923467" y="3110098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User wants to 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browse movie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1923467" y="3891344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User wants to look for other 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movies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on our platform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7675951" y="3107159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User wants to use recommendations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675951" y="4913450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User knows how to use recommendations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1923467" y="4913450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User knows how to display 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movies</a:t>
            </a:r>
            <a:r>
              <a:rPr lang="pl-PL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catalogue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394470" y="2978714"/>
            <a:ext cx="123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Value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494881" y="4888881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Usability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7" name="Google Shape;147;p1"/>
          <p:cNvCxnSpPr/>
          <p:nvPr/>
        </p:nvCxnSpPr>
        <p:spPr>
          <a:xfrm>
            <a:off x="494881" y="2847329"/>
            <a:ext cx="9922334" cy="0"/>
          </a:xfrm>
          <a:prstGeom prst="straightConnector1">
            <a:avLst/>
          </a:prstGeom>
          <a:noFill/>
          <a:ln cap="flat" cmpd="sng" w="9525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"/>
          <p:cNvCxnSpPr/>
          <p:nvPr/>
        </p:nvCxnSpPr>
        <p:spPr>
          <a:xfrm>
            <a:off x="494881" y="4654904"/>
            <a:ext cx="9922334" cy="0"/>
          </a:xfrm>
          <a:prstGeom prst="straightConnector1">
            <a:avLst/>
          </a:prstGeom>
          <a:noFill/>
          <a:ln cap="flat" cmpd="sng" w="9525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"/>
          <p:cNvSpPr txBox="1"/>
          <p:nvPr/>
        </p:nvSpPr>
        <p:spPr>
          <a:xfrm>
            <a:off x="513925" y="5977522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Feasibility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0" name="Google Shape;150;p1"/>
          <p:cNvCxnSpPr/>
          <p:nvPr/>
        </p:nvCxnSpPr>
        <p:spPr>
          <a:xfrm>
            <a:off x="513925" y="5722878"/>
            <a:ext cx="9922334" cy="0"/>
          </a:xfrm>
          <a:prstGeom prst="straightConnector1">
            <a:avLst/>
          </a:prstGeom>
          <a:noFill/>
          <a:ln cap="flat" cmpd="sng" w="9525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"/>
          <p:cNvCxnSpPr>
            <a:stCxn id="137" idx="3"/>
            <a:endCxn id="139" idx="1"/>
          </p:cNvCxnSpPr>
          <p:nvPr/>
        </p:nvCxnSpPr>
        <p:spPr>
          <a:xfrm>
            <a:off x="4560425" y="1696288"/>
            <a:ext cx="246900" cy="630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29292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1"/>
          <p:cNvCxnSpPr>
            <a:stCxn id="139" idx="3"/>
            <a:endCxn id="138" idx="1"/>
          </p:cNvCxnSpPr>
          <p:nvPr/>
        </p:nvCxnSpPr>
        <p:spPr>
          <a:xfrm flipH="1" rot="10800000">
            <a:off x="7444314" y="1696347"/>
            <a:ext cx="231600" cy="63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29292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1"/>
          <p:cNvSpPr/>
          <p:nvPr/>
        </p:nvSpPr>
        <p:spPr>
          <a:xfrm>
            <a:off x="4777521" y="5942797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l-PL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Our technology allows creating a reliable algorithm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0ae9e3a7b_0_57"/>
          <p:cNvSpPr txBox="1"/>
          <p:nvPr/>
        </p:nvSpPr>
        <p:spPr>
          <a:xfrm>
            <a:off x="8673000" y="4522475"/>
            <a:ext cx="282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16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16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0" name="Google Shape;160;g290ae9e3a7b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726" y="660751"/>
            <a:ext cx="712201" cy="71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90ae9e3a7b_0_57"/>
          <p:cNvSpPr txBox="1"/>
          <p:nvPr/>
        </p:nvSpPr>
        <p:spPr>
          <a:xfrm>
            <a:off x="1560090" y="789116"/>
            <a:ext cx="54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l-PL" sz="23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</a:t>
            </a:r>
            <a:endParaRPr b="0" i="0" sz="23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g290ae9e3a7b_0_57"/>
          <p:cNvSpPr txBox="1"/>
          <p:nvPr/>
        </p:nvSpPr>
        <p:spPr>
          <a:xfrm>
            <a:off x="748725" y="1952625"/>
            <a:ext cx="63594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pl-PL" sz="2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b="0" i="0" lang="pl-PL" sz="17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pl-PL" sz="1700" u="sng">
                <a:solidFill>
                  <a:srgbClr val="335FFE"/>
                </a:solidFill>
                <a:latin typeface="Poppins Light"/>
                <a:ea typeface="Poppins Light"/>
                <a:cs typeface="Poppins Light"/>
                <a:sym typeface="Poppi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https://productcompass.pm/</a:t>
            </a:r>
            <a:r>
              <a:rPr lang="pl-PL" sz="1700" u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17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pl-PL" sz="2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pl-PL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pl-PL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pl-PL" sz="1800" u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3" name="Google Shape;163;g290ae9e3a7b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48375" y="2060750"/>
            <a:ext cx="2277525" cy="22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2021-08-31T19:19:21Z</dcterms:created>
  <dc:creator>Paweł Huryn (HURYN)</dc:creator>
</cp:coreProperties>
</file>