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774" y="1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704125" y="778225"/>
            <a:ext cx="5784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>
                <a:latin typeface="Gorditas"/>
                <a:ea typeface="Gorditas"/>
                <a:cs typeface="Gordit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704125" y="3187874"/>
            <a:ext cx="3183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1615050" y="1449925"/>
            <a:ext cx="5933100" cy="13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393" name="Google Shape;393;p11"/>
          <p:cNvSpPr txBox="1">
            <a:spLocks noGrp="1"/>
          </p:cNvSpPr>
          <p:nvPr>
            <p:ph type="subTitle" idx="1"/>
          </p:nvPr>
        </p:nvSpPr>
        <p:spPr bwMode="auto">
          <a:xfrm>
            <a:off x="1924050" y="3124200"/>
            <a:ext cx="5315100" cy="63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bg>
      <p:bgPr>
        <a:noFill/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" userDrawn="1">
  <p:cSld name="CUSTOM_1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Google Shape;396;p13"/>
          <p:cNvSpPr txBox="1">
            <a:spLocks noGrp="1"/>
          </p:cNvSpPr>
          <p:nvPr>
            <p:ph type="subTitle" idx="1"/>
          </p:nvPr>
        </p:nvSpPr>
        <p:spPr bwMode="auto">
          <a:xfrm>
            <a:off x="5394318" y="2377725"/>
            <a:ext cx="2689800" cy="1194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98" name="Google Shape;398;p13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399" name="Google Shape;399;p13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400" name="Google Shape;400;p13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0" name="Google Shape;430;p13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1" name="Google Shape;431;p13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34" name="Google Shape;434;p13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435" name="Google Shape;435;p13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9" name="Google Shape;459;p13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0" name="Google Shape;460;p13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1" userDrawn="1">
  <p:cSld name="TITLE_AND_BODY_1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>
            <a:spLocks noGrp="1"/>
          </p:cNvSpPr>
          <p:nvPr>
            <p:ph type="body" idx="1"/>
          </p:nvPr>
        </p:nvSpPr>
        <p:spPr bwMode="auto">
          <a:xfrm>
            <a:off x="720000" y="1381075"/>
            <a:ext cx="7704000" cy="17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 b="1"/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1" name="Google Shape;471;p14"/>
          <p:cNvSpPr txBox="1">
            <a:spLocks noGrp="1"/>
          </p:cNvSpPr>
          <p:nvPr>
            <p:ph type="title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72" name="Google Shape;472;p14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473" name="Google Shape;473;p14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474" name="Google Shape;474;p14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8" name="Google Shape;478;p14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9" name="Google Shape;479;p14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2" name="Google Shape;482;p14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5" name="Google Shape;485;p14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6" name="Google Shape;486;p14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0" name="Google Shape;490;p14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2" name="Google Shape;492;p14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4" name="Google Shape;494;p14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6" name="Google Shape;496;p14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8" name="Google Shape;498;p14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0" name="Google Shape;500;p14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08" name="Google Shape;508;p14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509" name="Google Shape;509;p14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0" name="Google Shape;510;p14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1" name="Google Shape;511;p14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2" name="Google Shape;512;p14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3" name="Google Shape;513;p14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4" name="Google Shape;514;p14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5" name="Google Shape;515;p14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6" name="Google Shape;516;p14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9" name="Google Shape;529;p14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3" name="Google Shape;533;p14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4" name="Google Shape;534;p14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6" name="Google Shape;536;p14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7" name="Google Shape;537;p14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8" name="Google Shape;538;p14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9" name="Google Shape;539;p14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0" name="Google Shape;540;p14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1" name="Google Shape;541;p14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2" name="Google Shape;542;p14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hree columns" userDrawn="1">
  <p:cSld name="BLANK_1_1_1_2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" name="Google Shape;544;p15"/>
          <p:cNvSpPr txBox="1">
            <a:spLocks noGrp="1"/>
          </p:cNvSpPr>
          <p:nvPr>
            <p:ph type="title"/>
          </p:nvPr>
        </p:nvSpPr>
        <p:spPr bwMode="auto">
          <a:xfrm>
            <a:off x="715099" y="157871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545" name="Google Shape;545;p15"/>
          <p:cNvSpPr txBox="1">
            <a:spLocks noGrp="1"/>
          </p:cNvSpPr>
          <p:nvPr>
            <p:ph type="subTitle" idx="1"/>
          </p:nvPr>
        </p:nvSpPr>
        <p:spPr bwMode="auto">
          <a:xfrm>
            <a:off x="715099" y="1984238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6" name="Google Shape;546;p15"/>
          <p:cNvSpPr txBox="1">
            <a:spLocks noGrp="1"/>
          </p:cNvSpPr>
          <p:nvPr>
            <p:ph type="title" idx="2"/>
          </p:nvPr>
        </p:nvSpPr>
        <p:spPr bwMode="auto">
          <a:xfrm>
            <a:off x="715099" y="32276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547" name="Google Shape;547;p15"/>
          <p:cNvSpPr txBox="1">
            <a:spLocks noGrp="1"/>
          </p:cNvSpPr>
          <p:nvPr>
            <p:ph type="subTitle" idx="3"/>
          </p:nvPr>
        </p:nvSpPr>
        <p:spPr bwMode="auto">
          <a:xfrm>
            <a:off x="715099" y="36324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8" name="Google Shape;548;p15"/>
          <p:cNvSpPr txBox="1">
            <a:spLocks noGrp="1"/>
          </p:cNvSpPr>
          <p:nvPr>
            <p:ph type="title" idx="4"/>
          </p:nvPr>
        </p:nvSpPr>
        <p:spPr bwMode="auto">
          <a:xfrm>
            <a:off x="4055699" y="157871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549" name="Google Shape;549;p15"/>
          <p:cNvSpPr txBox="1">
            <a:spLocks noGrp="1"/>
          </p:cNvSpPr>
          <p:nvPr>
            <p:ph type="subTitle" idx="5"/>
          </p:nvPr>
        </p:nvSpPr>
        <p:spPr bwMode="auto">
          <a:xfrm>
            <a:off x="4055697" y="1984238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0" name="Google Shape;550;p15"/>
          <p:cNvSpPr txBox="1">
            <a:spLocks noGrp="1"/>
          </p:cNvSpPr>
          <p:nvPr>
            <p:ph type="title" idx="6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51" name="Google Shape;551;p15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552" name="Google Shape;552;p15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553" name="Google Shape;553;p15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2" name="Google Shape;562;p15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3" name="Google Shape;563;p15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0" name="Google Shape;570;p15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1" name="Google Shape;571;p15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2" name="Google Shape;572;p15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3" name="Google Shape;573;p15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4" name="Google Shape;574;p15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5" name="Google Shape;575;p15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6" name="Google Shape;576;p15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7" name="Google Shape;577;p15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8" name="Google Shape;578;p15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9" name="Google Shape;579;p15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0" name="Google Shape;580;p15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1" name="Google Shape;581;p15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2" name="Google Shape;582;p15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3" name="Google Shape;583;p15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4" name="Google Shape;584;p15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5" name="Google Shape;585;p15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6" name="Google Shape;586;p15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87" name="Google Shape;587;p15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588" name="Google Shape;588;p15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9" name="Google Shape;589;p15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0" name="Google Shape;590;p15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1" name="Google Shape;591;p15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2" name="Google Shape;592;p15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3" name="Google Shape;593;p15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4" name="Google Shape;594;p15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5" name="Google Shape;595;p15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6" name="Google Shape;596;p15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8" name="Google Shape;598;p15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9" name="Google Shape;599;p15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1" name="Google Shape;601;p15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2" name="Google Shape;602;p15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4" name="Google Shape;604;p15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5" name="Google Shape;605;p15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6" name="Google Shape;606;p15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7" name="Google Shape;607;p15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8" name="Google Shape;608;p15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9" name="Google Shape;609;p15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0" name="Google Shape;610;p15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1" name="Google Shape;611;p15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2" name="Google Shape;612;p15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3" name="Google Shape;613;p15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5" name="Google Shape;615;p15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6" name="Google Shape;616;p15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7" name="Google Shape;617;p15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8" name="Google Shape;618;p15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9" name="Google Shape;619;p15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0" name="Google Shape;620;p15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1" name="Google Shape;621;p15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four columns" userDrawn="1">
  <p:cSld name="BLANK_1_1_1_1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" name="Google Shape;623;p16"/>
          <p:cNvSpPr txBox="1">
            <a:spLocks noGrp="1"/>
          </p:cNvSpPr>
          <p:nvPr>
            <p:ph type="title"/>
          </p:nvPr>
        </p:nvSpPr>
        <p:spPr bwMode="auto">
          <a:xfrm>
            <a:off x="1750250" y="1642175"/>
            <a:ext cx="2523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624" name="Google Shape;624;p16"/>
          <p:cNvSpPr txBox="1">
            <a:spLocks noGrp="1"/>
          </p:cNvSpPr>
          <p:nvPr>
            <p:ph type="subTitle" idx="1"/>
          </p:nvPr>
        </p:nvSpPr>
        <p:spPr bwMode="auto">
          <a:xfrm>
            <a:off x="1750250" y="207630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5" name="Google Shape;625;p16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63474" y="1844375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626" name="Google Shape;626;p16"/>
          <p:cNvSpPr txBox="1">
            <a:spLocks noGrp="1"/>
          </p:cNvSpPr>
          <p:nvPr>
            <p:ph type="title" idx="3"/>
          </p:nvPr>
        </p:nvSpPr>
        <p:spPr bwMode="auto">
          <a:xfrm>
            <a:off x="5901000" y="1642175"/>
            <a:ext cx="2523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627" name="Google Shape;627;p16"/>
          <p:cNvSpPr txBox="1">
            <a:spLocks noGrp="1"/>
          </p:cNvSpPr>
          <p:nvPr>
            <p:ph type="subTitle" idx="4"/>
          </p:nvPr>
        </p:nvSpPr>
        <p:spPr bwMode="auto">
          <a:xfrm>
            <a:off x="5901000" y="207630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8" name="Google Shape;628;p16"/>
          <p:cNvSpPr txBox="1">
            <a:spLocks noGrp="1"/>
          </p:cNvSpPr>
          <p:nvPr>
            <p:ph type="title" idx="5" hasCustomPrompt="1"/>
          </p:nvPr>
        </p:nvSpPr>
        <p:spPr bwMode="auto">
          <a:xfrm>
            <a:off x="4918225" y="1844375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629" name="Google Shape;629;p16"/>
          <p:cNvSpPr txBox="1">
            <a:spLocks noGrp="1"/>
          </p:cNvSpPr>
          <p:nvPr>
            <p:ph type="title" idx="6"/>
          </p:nvPr>
        </p:nvSpPr>
        <p:spPr bwMode="auto">
          <a:xfrm>
            <a:off x="1750250" y="3239425"/>
            <a:ext cx="2523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630" name="Google Shape;630;p16"/>
          <p:cNvSpPr txBox="1">
            <a:spLocks noGrp="1"/>
          </p:cNvSpPr>
          <p:nvPr>
            <p:ph type="subTitle" idx="7"/>
          </p:nvPr>
        </p:nvSpPr>
        <p:spPr bwMode="auto">
          <a:xfrm>
            <a:off x="1750250" y="367355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1" name="Google Shape;631;p16"/>
          <p:cNvSpPr txBox="1">
            <a:spLocks noGrp="1"/>
          </p:cNvSpPr>
          <p:nvPr>
            <p:ph type="title" idx="8" hasCustomPrompt="1"/>
          </p:nvPr>
        </p:nvSpPr>
        <p:spPr bwMode="auto">
          <a:xfrm>
            <a:off x="763474" y="3441600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632" name="Google Shape;632;p16"/>
          <p:cNvSpPr txBox="1">
            <a:spLocks noGrp="1"/>
          </p:cNvSpPr>
          <p:nvPr>
            <p:ph type="title" idx="9"/>
          </p:nvPr>
        </p:nvSpPr>
        <p:spPr bwMode="auto">
          <a:xfrm>
            <a:off x="5901000" y="3239425"/>
            <a:ext cx="2523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633" name="Google Shape;633;p16"/>
          <p:cNvSpPr txBox="1">
            <a:spLocks noGrp="1"/>
          </p:cNvSpPr>
          <p:nvPr>
            <p:ph type="subTitle" idx="13"/>
          </p:nvPr>
        </p:nvSpPr>
        <p:spPr bwMode="auto">
          <a:xfrm>
            <a:off x="5901000" y="367355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4" name="Google Shape;634;p16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918225" y="3441600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pPr>
              <a:defRPr/>
            </a:pPr>
            <a:r>
              <a:t>xx%</a:t>
            </a:r>
          </a:p>
        </p:txBody>
      </p:sp>
      <p:grpSp>
        <p:nvGrpSpPr>
          <p:cNvPr id="635" name="Google Shape;635;p16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636" name="Google Shape;636;p16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637" name="Google Shape;637;p16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8" name="Google Shape;638;p16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9" name="Google Shape;639;p16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0" name="Google Shape;640;p16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1" name="Google Shape;641;p16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2" name="Google Shape;642;p16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3" name="Google Shape;643;p16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4" name="Google Shape;644;p16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5" name="Google Shape;645;p16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6" name="Google Shape;646;p16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7" name="Google Shape;647;p16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8" name="Google Shape;648;p16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9" name="Google Shape;649;p16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0" name="Google Shape;650;p16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1" name="Google Shape;651;p16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2" name="Google Shape;652;p16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3" name="Google Shape;653;p16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4" name="Google Shape;654;p16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6" name="Google Shape;656;p16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7" name="Google Shape;657;p16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8" name="Google Shape;658;p16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9" name="Google Shape;659;p16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0" name="Google Shape;660;p16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1" name="Google Shape;661;p16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2" name="Google Shape;662;p16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3" name="Google Shape;663;p16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4" name="Google Shape;664;p16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5" name="Google Shape;665;p16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6" name="Google Shape;666;p16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7" name="Google Shape;667;p16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8" name="Google Shape;668;p16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9" name="Google Shape;669;p16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0" name="Google Shape;670;p16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71" name="Google Shape;671;p16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672" name="Google Shape;672;p16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3" name="Google Shape;673;p16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4" name="Google Shape;674;p16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5" name="Google Shape;675;p16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6" name="Google Shape;676;p16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7" name="Google Shape;677;p16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0" name="Google Shape;690;p16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1" name="Google Shape;691;p16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2" name="Google Shape;692;p16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3" name="Google Shape;693;p16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4" name="Google Shape;694;p16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5" name="Google Shape;695;p16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6" name="Google Shape;696;p16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7" name="Google Shape;697;p16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8" name="Google Shape;698;p16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9" name="Google Shape;699;p16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0" name="Google Shape;700;p16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4" name="Google Shape;704;p16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5" name="Google Shape;705;p16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706" name="Google Shape;706;p16"/>
          <p:cNvSpPr txBox="1">
            <a:spLocks noGrp="1"/>
          </p:cNvSpPr>
          <p:nvPr>
            <p:ph type="title" idx="15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six columns" userDrawn="1">
  <p:cSld name="BLANK_1_1_1_1_1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" name="Google Shape;708;p17"/>
          <p:cNvSpPr txBox="1">
            <a:spLocks noGrp="1"/>
          </p:cNvSpPr>
          <p:nvPr>
            <p:ph type="title"/>
          </p:nvPr>
        </p:nvSpPr>
        <p:spPr bwMode="auto">
          <a:xfrm>
            <a:off x="719975" y="1933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09" name="Google Shape;709;p17"/>
          <p:cNvSpPr txBox="1">
            <a:spLocks noGrp="1"/>
          </p:cNvSpPr>
          <p:nvPr>
            <p:ph type="subTitle" idx="1"/>
          </p:nvPr>
        </p:nvSpPr>
        <p:spPr bwMode="auto">
          <a:xfrm>
            <a:off x="719975" y="2334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0" name="Google Shape;710;p17"/>
          <p:cNvSpPr txBox="1">
            <a:spLocks noGrp="1"/>
          </p:cNvSpPr>
          <p:nvPr>
            <p:ph type="title" idx="2"/>
          </p:nvPr>
        </p:nvSpPr>
        <p:spPr bwMode="auto">
          <a:xfrm>
            <a:off x="3419246" y="1933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11" name="Google Shape;711;p17"/>
          <p:cNvSpPr txBox="1">
            <a:spLocks noGrp="1"/>
          </p:cNvSpPr>
          <p:nvPr>
            <p:ph type="subTitle" idx="3"/>
          </p:nvPr>
        </p:nvSpPr>
        <p:spPr bwMode="auto">
          <a:xfrm>
            <a:off x="3419244" y="2334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2" name="Google Shape;712;p17"/>
          <p:cNvSpPr txBox="1">
            <a:spLocks noGrp="1"/>
          </p:cNvSpPr>
          <p:nvPr>
            <p:ph type="title" idx="4"/>
          </p:nvPr>
        </p:nvSpPr>
        <p:spPr bwMode="auto">
          <a:xfrm>
            <a:off x="719975" y="3718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13" name="Google Shape;713;p17"/>
          <p:cNvSpPr txBox="1">
            <a:spLocks noGrp="1"/>
          </p:cNvSpPr>
          <p:nvPr>
            <p:ph type="subTitle" idx="5"/>
          </p:nvPr>
        </p:nvSpPr>
        <p:spPr bwMode="auto">
          <a:xfrm>
            <a:off x="719975" y="4119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4" name="Google Shape;714;p17"/>
          <p:cNvSpPr txBox="1">
            <a:spLocks noGrp="1"/>
          </p:cNvSpPr>
          <p:nvPr>
            <p:ph type="title" idx="6"/>
          </p:nvPr>
        </p:nvSpPr>
        <p:spPr bwMode="auto">
          <a:xfrm>
            <a:off x="3419246" y="3718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15" name="Google Shape;715;p17"/>
          <p:cNvSpPr txBox="1">
            <a:spLocks noGrp="1"/>
          </p:cNvSpPr>
          <p:nvPr>
            <p:ph type="subTitle" idx="7"/>
          </p:nvPr>
        </p:nvSpPr>
        <p:spPr bwMode="auto">
          <a:xfrm>
            <a:off x="3419244" y="4119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6" name="Google Shape;716;p17"/>
          <p:cNvSpPr txBox="1">
            <a:spLocks noGrp="1"/>
          </p:cNvSpPr>
          <p:nvPr>
            <p:ph type="title" idx="8"/>
          </p:nvPr>
        </p:nvSpPr>
        <p:spPr bwMode="auto">
          <a:xfrm>
            <a:off x="6118525" y="1933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17" name="Google Shape;717;p17"/>
          <p:cNvSpPr txBox="1">
            <a:spLocks noGrp="1"/>
          </p:cNvSpPr>
          <p:nvPr>
            <p:ph type="subTitle" idx="9"/>
          </p:nvPr>
        </p:nvSpPr>
        <p:spPr bwMode="auto">
          <a:xfrm>
            <a:off x="6118520" y="2334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8" name="Google Shape;718;p17"/>
          <p:cNvSpPr txBox="1">
            <a:spLocks noGrp="1"/>
          </p:cNvSpPr>
          <p:nvPr>
            <p:ph type="title" idx="13"/>
          </p:nvPr>
        </p:nvSpPr>
        <p:spPr bwMode="auto">
          <a:xfrm>
            <a:off x="6118524" y="3718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19" name="Google Shape;719;p17"/>
          <p:cNvSpPr txBox="1">
            <a:spLocks noGrp="1"/>
          </p:cNvSpPr>
          <p:nvPr>
            <p:ph type="subTitle" idx="14"/>
          </p:nvPr>
        </p:nvSpPr>
        <p:spPr bwMode="auto">
          <a:xfrm>
            <a:off x="6118520" y="4119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0" name="Google Shape;720;p17"/>
          <p:cNvSpPr txBox="1">
            <a:spLocks noGrp="1"/>
          </p:cNvSpPr>
          <p:nvPr>
            <p:ph type="title" idx="15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21" name="Google Shape;721;p17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722" name="Google Shape;722;p17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723" name="Google Shape;723;p17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5" name="Google Shape;725;p17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6" name="Google Shape;726;p17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7" name="Google Shape;727;p17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0" name="Google Shape;730;p17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1" name="Google Shape;731;p17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2" name="Google Shape;732;p17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3" name="Google Shape;733;p17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4" name="Google Shape;734;p17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5" name="Google Shape;735;p17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6" name="Google Shape;736;p17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7" name="Google Shape;737;p17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8" name="Google Shape;738;p17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9" name="Google Shape;739;p17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2" name="Google Shape;742;p17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4" name="Google Shape;744;p17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5" name="Google Shape;745;p17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7" name="Google Shape;747;p17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8" name="Google Shape;748;p17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0" name="Google Shape;750;p17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3" name="Google Shape;753;p17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4" name="Google Shape;754;p17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5" name="Google Shape;755;p17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6" name="Google Shape;756;p17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57" name="Google Shape;757;p17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758" name="Google Shape;758;p17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9" name="Google Shape;759;p17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0" name="Google Shape;760;p17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1" name="Google Shape;761;p17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2" name="Google Shape;762;p17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4" name="Google Shape;764;p17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5" name="Google Shape;765;p17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6" name="Google Shape;766;p17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7" name="Google Shape;767;p17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8" name="Google Shape;768;p17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9" name="Google Shape;769;p17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0" name="Google Shape;770;p17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1" name="Google Shape;771;p17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2" name="Google Shape;772;p17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3" name="Google Shape;773;p17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4" name="Google Shape;774;p17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5" name="Google Shape;775;p17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6" name="Google Shape;776;p17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7" name="Google Shape;777;p17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8" name="Google Shape;778;p17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9" name="Google Shape;779;p17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0" name="Google Shape;780;p17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1" name="Google Shape;781;p17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2" name="Google Shape;782;p17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3" name="Google Shape;783;p17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4" name="Google Shape;784;p17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5" name="Google Shape;785;p17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6" name="Google Shape;786;p17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7" name="Google Shape;787;p17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8" name="Google Shape;788;p17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9" name="Google Shape;789;p17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0" name="Google Shape;790;p17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1" name="Google Shape;791;p17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Numbers and text" userDrawn="1">
  <p:cSld name="BLANK_1_1_1_1_1_1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>
            <a:spLocks noGrp="1"/>
          </p:cNvSpPr>
          <p:nvPr>
            <p:ph type="title" hasCustomPrompt="1"/>
          </p:nvPr>
        </p:nvSpPr>
        <p:spPr bwMode="auto">
          <a:xfrm>
            <a:off x="1284000" y="9638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794" name="Google Shape;794;p18"/>
          <p:cNvSpPr txBox="1">
            <a:spLocks noGrp="1"/>
          </p:cNvSpPr>
          <p:nvPr>
            <p:ph type="subTitle" idx="1"/>
          </p:nvPr>
        </p:nvSpPr>
        <p:spPr bwMode="auto">
          <a:xfrm>
            <a:off x="2114550" y="1842450"/>
            <a:ext cx="49149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5" name="Google Shape;795;p18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1284000" y="28371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796" name="Google Shape;796;p18"/>
          <p:cNvSpPr txBox="1">
            <a:spLocks noGrp="1"/>
          </p:cNvSpPr>
          <p:nvPr>
            <p:ph type="subTitle" idx="3"/>
          </p:nvPr>
        </p:nvSpPr>
        <p:spPr bwMode="auto">
          <a:xfrm>
            <a:off x="2114550" y="3718763"/>
            <a:ext cx="49149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s" userDrawn="1">
  <p:cSld name="BLANK_1_1_1_1_1_1_2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ctrTitle"/>
          </p:nvPr>
        </p:nvSpPr>
        <p:spPr bwMode="auto">
          <a:xfrm>
            <a:off x="2429950" y="499475"/>
            <a:ext cx="4284000" cy="997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 bwMode="auto">
          <a:xfrm>
            <a:off x="2425075" y="1458000"/>
            <a:ext cx="42939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800" name="Google Shape;800;p19"/>
          <p:cNvSpPr txBox="1">
            <a:spLocks noGrp="1"/>
          </p:cNvSpPr>
          <p:nvPr>
            <p:ph type="subTitle" idx="2"/>
          </p:nvPr>
        </p:nvSpPr>
        <p:spPr bwMode="auto">
          <a:xfrm>
            <a:off x="2425000" y="3528250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801" name="Google Shape;801;p19"/>
          <p:cNvSpPr txBox="1"/>
          <p:nvPr/>
        </p:nvSpPr>
        <p:spPr bwMode="auto">
          <a:xfrm>
            <a:off x="2247950" y="4157900"/>
            <a:ext cx="46482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000">
                <a:solidFill>
                  <a:srgbClr val="434343"/>
                </a:solidFill>
                <a:latin typeface="Antic Slab"/>
                <a:ea typeface="Antic Slab"/>
                <a:cs typeface="Antic Slab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ntic Slab"/>
                <a:ea typeface="Antic Slab"/>
                <a:cs typeface="Antic Slab"/>
                <a:hlinkClick r:id="rId3" tooltip="http://bit.ly/2Tynxth"/>
              </a:rPr>
              <a:t>Slidesgo</a:t>
            </a:r>
            <a:r>
              <a:rPr lang="en" sz="1000">
                <a:solidFill>
                  <a:srgbClr val="434343"/>
                </a:solidFill>
                <a:latin typeface="Antic Slab"/>
                <a:ea typeface="Antic Slab"/>
                <a:cs typeface="Antic Slab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ntic Slab"/>
                <a:ea typeface="Antic Slab"/>
                <a:cs typeface="Antic Slab"/>
                <a:hlinkClick r:id="rId4" tooltip="http://bit.ly/2TyoMsr"/>
              </a:rPr>
              <a:t>Flaticon</a:t>
            </a:r>
            <a:r>
              <a:rPr lang="en" sz="1000">
                <a:solidFill>
                  <a:srgbClr val="434343"/>
                </a:solidFill>
                <a:latin typeface="Antic Slab"/>
                <a:ea typeface="Antic Slab"/>
                <a:cs typeface="Antic Slab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Antic Slab"/>
                <a:ea typeface="Antic Slab"/>
                <a:cs typeface="Antic Slab"/>
                <a:hlinkClick r:id="rId5" tooltip="http://bit.ly/2TtBDfr"/>
              </a:rPr>
              <a:t>Freepik</a:t>
            </a:r>
            <a:endParaRPr sz="1000" b="1">
              <a:solidFill>
                <a:schemeClr val="dk1"/>
              </a:solidFill>
              <a:highlight>
                <a:srgbClr val="DFDEFC"/>
              </a:highlight>
              <a:latin typeface="Antic Slab"/>
              <a:ea typeface="Antic Slab"/>
              <a:cs typeface="Antic Slab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BLANK_1_1_1_1_1_1_1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 bwMode="auto">
          <a:xfrm>
            <a:off x="4512625" y="2031988"/>
            <a:ext cx="3918300" cy="105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313888" y="844250"/>
            <a:ext cx="110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 bwMode="auto">
          <a:xfrm>
            <a:off x="5360150" y="3591138"/>
            <a:ext cx="2887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 bwMode="auto">
          <a:xfrm>
            <a:off x="720000" y="1382575"/>
            <a:ext cx="7704000" cy="3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8" name="Google Shape;18;p4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19" name="Google Shape;19;p4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20" name="Google Shape;20;p4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4" name="Google Shape;54;p4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55" name="Google Shape;55;p4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 bwMode="auto">
          <a:xfrm>
            <a:off x="1290750" y="2560650"/>
            <a:ext cx="2907600" cy="5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Gorditas"/>
                <a:ea typeface="Gorditas"/>
                <a:cs typeface="Gordita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 bwMode="auto">
          <a:xfrm>
            <a:off x="4945625" y="2560650"/>
            <a:ext cx="2907600" cy="5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Gorditas"/>
                <a:ea typeface="Gorditas"/>
                <a:cs typeface="Gordita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3"/>
          </p:nvPr>
        </p:nvSpPr>
        <p:spPr bwMode="auto">
          <a:xfrm>
            <a:off x="1290750" y="3098475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4"/>
          </p:nvPr>
        </p:nvSpPr>
        <p:spPr bwMode="auto">
          <a:xfrm>
            <a:off x="4945625" y="3098475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95" name="Google Shape;95;p5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96" name="Google Shape;96;p5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97" name="Google Shape;97;p5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132" name="Google Shape;132;p5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68" name="Google Shape;168;p6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169" name="Google Shape;169;p6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170" name="Google Shape;170;p6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" name="Google Shape;179;p6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" name="Google Shape;180;p6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" name="Google Shape;181;p6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" name="Google Shape;182;p6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" name="Google Shape;183;p6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4" name="Google Shape;184;p6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5" name="Google Shape;185;p6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6" name="Google Shape;186;p6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7" name="Google Shape;187;p6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8" name="Google Shape;188;p6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9" name="Google Shape;189;p6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0" name="Google Shape;200;p6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1" name="Google Shape;201;p6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04" name="Google Shape;204;p6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205" name="Google Shape;205;p6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6" name="Google Shape;206;p6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239" name="Google Shape;239;p6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240" name="Google Shape;240;p6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241" name="Google Shape;241;p6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276" name="Google Shape;276;p6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9" name="Google Shape;299;p6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6" name="Google Shape;306;p6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7" name="Google Shape;307;p6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9" name="Google Shape;309;p6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 txBox="1">
            <a:spLocks noGrp="1"/>
          </p:cNvSpPr>
          <p:nvPr>
            <p:ph type="body" idx="1"/>
          </p:nvPr>
        </p:nvSpPr>
        <p:spPr bwMode="auto">
          <a:xfrm>
            <a:off x="726450" y="1526075"/>
            <a:ext cx="4137600" cy="28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13" name="Google Shape;313;p7"/>
          <p:cNvGrpSpPr/>
          <p:nvPr/>
        </p:nvGrpSpPr>
        <p:grpSpPr bwMode="auto">
          <a:xfrm>
            <a:off x="8101399" y="-100541"/>
            <a:ext cx="1147328" cy="956409"/>
            <a:chOff x="8101399" y="-100541"/>
            <a:chExt cx="1147328" cy="956409"/>
          </a:xfrm>
        </p:grpSpPr>
        <p:grpSp>
          <p:nvGrpSpPr>
            <p:cNvPr id="314" name="Google Shape;314;p7"/>
            <p:cNvGrpSpPr/>
            <p:nvPr/>
          </p:nvGrpSpPr>
          <p:grpSpPr bwMode="auto">
            <a:xfrm rot="1142706" flipH="1">
              <a:off x="8486500" y="-15753"/>
              <a:ext cx="651678" cy="786834"/>
              <a:chOff x="577849" y="860386"/>
              <a:chExt cx="450627" cy="544121"/>
            </a:xfrm>
          </p:grpSpPr>
          <p:sp>
            <p:nvSpPr>
              <p:cNvPr id="315" name="Google Shape;315;p7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 bwMode="auto">
              <a:xfrm rot="-1997737">
                <a:off x="887539" y="1202637"/>
                <a:ext cx="42564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6" name="Google Shape;326;p7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349" name="Google Shape;349;p7"/>
            <p:cNvGrpSpPr/>
            <p:nvPr/>
          </p:nvGrpSpPr>
          <p:grpSpPr bwMode="auto">
            <a:xfrm rot="1142932">
              <a:off x="8175156" y="65461"/>
              <a:ext cx="422909" cy="522935"/>
              <a:chOff x="577849" y="860386"/>
              <a:chExt cx="450627" cy="557208"/>
            </a:xfrm>
          </p:grpSpPr>
          <p:sp>
            <p:nvSpPr>
              <p:cNvPr id="350" name="Google Shape;350;p7"/>
              <p:cNvSpPr/>
              <p:nvPr/>
            </p:nvSpPr>
            <p:spPr bwMode="auto">
              <a:xfrm rot="-1997737">
                <a:off x="634578" y="927694"/>
                <a:ext cx="337171" cy="307496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17750" extrusionOk="0">
                    <a:moveTo>
                      <a:pt x="10461" y="0"/>
                    </a:moveTo>
                    <a:cubicBezTo>
                      <a:pt x="6413" y="0"/>
                      <a:pt x="1056" y="3753"/>
                      <a:pt x="547" y="7603"/>
                    </a:cubicBezTo>
                    <a:cubicBezTo>
                      <a:pt x="1" y="11707"/>
                      <a:pt x="4862" y="17145"/>
                      <a:pt x="8966" y="17687"/>
                    </a:cubicBezTo>
                    <a:cubicBezTo>
                      <a:pt x="9281" y="17729"/>
                      <a:pt x="9604" y="17749"/>
                      <a:pt x="9931" y="17749"/>
                    </a:cubicBezTo>
                    <a:cubicBezTo>
                      <a:pt x="13857" y="17749"/>
                      <a:pt x="18420" y="14808"/>
                      <a:pt x="18921" y="11021"/>
                    </a:cubicBezTo>
                    <a:cubicBezTo>
                      <a:pt x="19463" y="6917"/>
                      <a:pt x="15345" y="592"/>
                      <a:pt x="11241" y="50"/>
                    </a:cubicBezTo>
                    <a:cubicBezTo>
                      <a:pt x="10988" y="17"/>
                      <a:pt x="10728" y="0"/>
                      <a:pt x="104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 bwMode="auto">
              <a:xfrm rot="-1997680">
                <a:off x="865647" y="1209179"/>
                <a:ext cx="66411" cy="207191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1960" extrusionOk="0">
                    <a:moveTo>
                      <a:pt x="1563" y="0"/>
                    </a:moveTo>
                    <a:lnTo>
                      <a:pt x="1" y="11811"/>
                    </a:lnTo>
                    <a:cubicBezTo>
                      <a:pt x="1" y="11811"/>
                      <a:pt x="608" y="11959"/>
                      <a:pt x="839" y="11959"/>
                    </a:cubicBezTo>
                    <a:cubicBezTo>
                      <a:pt x="891" y="11959"/>
                      <a:pt x="924" y="11952"/>
                      <a:pt x="927" y="11933"/>
                    </a:cubicBezTo>
                    <a:cubicBezTo>
                      <a:pt x="938" y="11833"/>
                      <a:pt x="2456" y="384"/>
                      <a:pt x="2456" y="384"/>
                    </a:cubicBezTo>
                    <a:lnTo>
                      <a:pt x="15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 bwMode="auto">
              <a:xfrm rot="-1997737">
                <a:off x="700126" y="959677"/>
                <a:ext cx="67562" cy="151408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8740" extrusionOk="0">
                    <a:moveTo>
                      <a:pt x="3458" y="1"/>
                    </a:moveTo>
                    <a:cubicBezTo>
                      <a:pt x="2320" y="173"/>
                      <a:pt x="1128" y="590"/>
                      <a:pt x="0" y="1186"/>
                    </a:cubicBezTo>
                    <a:cubicBezTo>
                      <a:pt x="1145" y="1541"/>
                      <a:pt x="2313" y="2518"/>
                      <a:pt x="1770" y="5117"/>
                    </a:cubicBezTo>
                    <a:cubicBezTo>
                      <a:pt x="1207" y="7820"/>
                      <a:pt x="3899" y="8739"/>
                      <a:pt x="3899" y="8739"/>
                    </a:cubicBezTo>
                    <a:cubicBezTo>
                      <a:pt x="3899" y="8739"/>
                      <a:pt x="2007" y="7598"/>
                      <a:pt x="3206" y="3344"/>
                    </a:cubicBezTo>
                    <a:cubicBezTo>
                      <a:pt x="3677" y="1671"/>
                      <a:pt x="3662" y="637"/>
                      <a:pt x="3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 bwMode="auto">
              <a:xfrm rot="-1997737">
                <a:off x="741781" y="925509"/>
                <a:ext cx="127641" cy="139646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8061" extrusionOk="0">
                    <a:moveTo>
                      <a:pt x="4377" y="1"/>
                    </a:moveTo>
                    <a:lnTo>
                      <a:pt x="4377" y="1"/>
                    </a:lnTo>
                    <a:cubicBezTo>
                      <a:pt x="4933" y="1142"/>
                      <a:pt x="5160" y="2887"/>
                      <a:pt x="2489" y="4168"/>
                    </a:cubicBezTo>
                    <a:cubicBezTo>
                      <a:pt x="0" y="5364"/>
                      <a:pt x="905" y="8060"/>
                      <a:pt x="905" y="8060"/>
                    </a:cubicBezTo>
                    <a:cubicBezTo>
                      <a:pt x="905" y="8060"/>
                      <a:pt x="665" y="5867"/>
                      <a:pt x="4772" y="4233"/>
                    </a:cubicBezTo>
                    <a:cubicBezTo>
                      <a:pt x="6136" y="3691"/>
                      <a:pt x="6926" y="3149"/>
                      <a:pt x="7367" y="2665"/>
                    </a:cubicBezTo>
                    <a:cubicBezTo>
                      <a:pt x="6492" y="1552"/>
                      <a:pt x="5461" y="611"/>
                      <a:pt x="43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 bwMode="auto">
              <a:xfrm rot="-1997737">
                <a:off x="789998" y="1002008"/>
                <a:ext cx="159655" cy="66783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3855" extrusionOk="0">
                    <a:moveTo>
                      <a:pt x="8437" y="1"/>
                    </a:moveTo>
                    <a:cubicBezTo>
                      <a:pt x="8029" y="738"/>
                      <a:pt x="7324" y="1472"/>
                      <a:pt x="6129" y="1472"/>
                    </a:cubicBezTo>
                    <a:cubicBezTo>
                      <a:pt x="5556" y="1472"/>
                      <a:pt x="4872" y="1303"/>
                      <a:pt x="4053" y="887"/>
                    </a:cubicBezTo>
                    <a:cubicBezTo>
                      <a:pt x="3536" y="624"/>
                      <a:pt x="3057" y="520"/>
                      <a:pt x="2623" y="520"/>
                    </a:cubicBezTo>
                    <a:cubicBezTo>
                      <a:pt x="992" y="520"/>
                      <a:pt x="0" y="1989"/>
                      <a:pt x="0" y="1989"/>
                    </a:cubicBezTo>
                    <a:cubicBezTo>
                      <a:pt x="0" y="1989"/>
                      <a:pt x="525" y="1489"/>
                      <a:pt x="1685" y="1489"/>
                    </a:cubicBezTo>
                    <a:cubicBezTo>
                      <a:pt x="2551" y="1489"/>
                      <a:pt x="3770" y="1767"/>
                      <a:pt x="5389" y="2736"/>
                    </a:cubicBezTo>
                    <a:cubicBezTo>
                      <a:pt x="6798" y="3580"/>
                      <a:pt x="7769" y="3854"/>
                      <a:pt x="8433" y="3854"/>
                    </a:cubicBezTo>
                    <a:cubicBezTo>
                      <a:pt x="8735" y="3854"/>
                      <a:pt x="8974" y="3798"/>
                      <a:pt x="9162" y="3712"/>
                    </a:cubicBezTo>
                    <a:cubicBezTo>
                      <a:pt x="9216" y="2564"/>
                      <a:pt x="8943" y="1272"/>
                      <a:pt x="84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 bwMode="auto">
              <a:xfrm rot="-1997737">
                <a:off x="831147" y="1031432"/>
                <a:ext cx="135229" cy="1405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8113" extrusionOk="0">
                    <a:moveTo>
                      <a:pt x="94" y="0"/>
                    </a:moveTo>
                    <a:cubicBezTo>
                      <a:pt x="34" y="0"/>
                      <a:pt x="0" y="2"/>
                      <a:pt x="0" y="2"/>
                    </a:cubicBezTo>
                    <a:cubicBezTo>
                      <a:pt x="0" y="2"/>
                      <a:pt x="2183" y="347"/>
                      <a:pt x="2682" y="4738"/>
                    </a:cubicBezTo>
                    <a:cubicBezTo>
                      <a:pt x="2905" y="6698"/>
                      <a:pt x="3397" y="7660"/>
                      <a:pt x="3889" y="8112"/>
                    </a:cubicBezTo>
                    <a:cubicBezTo>
                      <a:pt x="5428" y="7455"/>
                      <a:pt x="6832" y="6436"/>
                      <a:pt x="7805" y="5186"/>
                    </a:cubicBezTo>
                    <a:lnTo>
                      <a:pt x="7805" y="5186"/>
                    </a:lnTo>
                    <a:cubicBezTo>
                      <a:pt x="7425" y="5343"/>
                      <a:pt x="6819" y="5538"/>
                      <a:pt x="6169" y="5538"/>
                    </a:cubicBezTo>
                    <a:cubicBezTo>
                      <a:pt x="5041" y="5538"/>
                      <a:pt x="3781" y="4950"/>
                      <a:pt x="3339" y="2551"/>
                    </a:cubicBezTo>
                    <a:cubicBezTo>
                      <a:pt x="2894" y="132"/>
                      <a:pt x="590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 bwMode="auto">
              <a:xfrm rot="-1997737">
                <a:off x="779924" y="1077607"/>
                <a:ext cx="101378" cy="154562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8922" extrusionOk="0">
                    <a:moveTo>
                      <a:pt x="3996" y="0"/>
                    </a:moveTo>
                    <a:cubicBezTo>
                      <a:pt x="3996" y="1"/>
                      <a:pt x="5048" y="1946"/>
                      <a:pt x="1864" y="5009"/>
                    </a:cubicBezTo>
                    <a:cubicBezTo>
                      <a:pt x="708" y="6118"/>
                      <a:pt x="187" y="6969"/>
                      <a:pt x="1" y="7607"/>
                    </a:cubicBezTo>
                    <a:cubicBezTo>
                      <a:pt x="1035" y="8272"/>
                      <a:pt x="2122" y="8724"/>
                      <a:pt x="3164" y="8860"/>
                    </a:cubicBezTo>
                    <a:cubicBezTo>
                      <a:pt x="3436" y="8900"/>
                      <a:pt x="3716" y="8918"/>
                      <a:pt x="4000" y="8921"/>
                    </a:cubicBezTo>
                    <a:cubicBezTo>
                      <a:pt x="2995" y="8110"/>
                      <a:pt x="1893" y="6530"/>
                      <a:pt x="4000" y="4204"/>
                    </a:cubicBezTo>
                    <a:cubicBezTo>
                      <a:pt x="5852" y="2158"/>
                      <a:pt x="3997" y="1"/>
                      <a:pt x="39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 bwMode="auto">
              <a:xfrm rot="-1997737">
                <a:off x="685578" y="1115430"/>
                <a:ext cx="153817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4854" extrusionOk="0">
                    <a:moveTo>
                      <a:pt x="8878" y="0"/>
                    </a:moveTo>
                    <a:cubicBezTo>
                      <a:pt x="8878" y="1"/>
                      <a:pt x="8212" y="1486"/>
                      <a:pt x="5263" y="1486"/>
                    </a:cubicBezTo>
                    <a:cubicBezTo>
                      <a:pt x="4775" y="1486"/>
                      <a:pt x="4225" y="1445"/>
                      <a:pt x="3604" y="1350"/>
                    </a:cubicBezTo>
                    <a:cubicBezTo>
                      <a:pt x="2968" y="1253"/>
                      <a:pt x="2427" y="1211"/>
                      <a:pt x="1967" y="1211"/>
                    </a:cubicBezTo>
                    <a:cubicBezTo>
                      <a:pt x="989" y="1211"/>
                      <a:pt x="379" y="1401"/>
                      <a:pt x="0" y="1652"/>
                    </a:cubicBezTo>
                    <a:cubicBezTo>
                      <a:pt x="395" y="2757"/>
                      <a:pt x="1041" y="3856"/>
                      <a:pt x="1846" y="4854"/>
                    </a:cubicBezTo>
                    <a:cubicBezTo>
                      <a:pt x="2028" y="3748"/>
                      <a:pt x="2736" y="2532"/>
                      <a:pt x="4968" y="2532"/>
                    </a:cubicBezTo>
                    <a:cubicBezTo>
                      <a:pt x="5150" y="2532"/>
                      <a:pt x="5341" y="2540"/>
                      <a:pt x="5543" y="2557"/>
                    </a:cubicBezTo>
                    <a:cubicBezTo>
                      <a:pt x="5652" y="2566"/>
                      <a:pt x="5757" y="2570"/>
                      <a:pt x="5859" y="2570"/>
                    </a:cubicBezTo>
                    <a:cubicBezTo>
                      <a:pt x="8338" y="2570"/>
                      <a:pt x="8878" y="1"/>
                      <a:pt x="887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 bwMode="auto">
              <a:xfrm rot="-1997737">
                <a:off x="632486" y="1029419"/>
                <a:ext cx="157731" cy="107528"/>
              </a:xfrm>
              <a:custGeom>
                <a:avLst/>
                <a:gdLst/>
                <a:ahLst/>
                <a:cxnLst/>
                <a:rect l="l" t="t" r="r" b="b"/>
                <a:pathLst>
                  <a:path w="9105" h="6207" extrusionOk="0">
                    <a:moveTo>
                      <a:pt x="2750" y="1"/>
                    </a:moveTo>
                    <a:cubicBezTo>
                      <a:pt x="1422" y="1149"/>
                      <a:pt x="399" y="2532"/>
                      <a:pt x="0" y="3961"/>
                    </a:cubicBezTo>
                    <a:cubicBezTo>
                      <a:pt x="468" y="3521"/>
                      <a:pt x="1316" y="2884"/>
                      <a:pt x="2314" y="2884"/>
                    </a:cubicBezTo>
                    <a:cubicBezTo>
                      <a:pt x="3164" y="2884"/>
                      <a:pt x="4123" y="3346"/>
                      <a:pt x="5048" y="4786"/>
                    </a:cubicBezTo>
                    <a:cubicBezTo>
                      <a:pt x="5771" y="5916"/>
                      <a:pt x="6749" y="6207"/>
                      <a:pt x="7564" y="6207"/>
                    </a:cubicBezTo>
                    <a:cubicBezTo>
                      <a:pt x="8425" y="6207"/>
                      <a:pt x="9104" y="5881"/>
                      <a:pt x="9104" y="5881"/>
                    </a:cubicBezTo>
                    <a:lnTo>
                      <a:pt x="9104" y="5881"/>
                    </a:lnTo>
                    <a:cubicBezTo>
                      <a:pt x="9104" y="5881"/>
                      <a:pt x="9012" y="5903"/>
                      <a:pt x="8846" y="5903"/>
                    </a:cubicBezTo>
                    <a:cubicBezTo>
                      <a:pt x="8213" y="5903"/>
                      <a:pt x="6513" y="5585"/>
                      <a:pt x="4829" y="2514"/>
                    </a:cubicBezTo>
                    <a:cubicBezTo>
                      <a:pt x="4032" y="1060"/>
                      <a:pt x="3328" y="331"/>
                      <a:pt x="2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 bwMode="auto">
              <a:xfrm rot="-1997737">
                <a:off x="853123" y="1082706"/>
                <a:ext cx="148914" cy="91989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5310" extrusionOk="0">
                    <a:moveTo>
                      <a:pt x="3788" y="4481"/>
                    </a:moveTo>
                    <a:cubicBezTo>
                      <a:pt x="2560" y="5008"/>
                      <a:pt x="1250" y="5306"/>
                      <a:pt x="1" y="5310"/>
                    </a:cubicBezTo>
                    <a:cubicBezTo>
                      <a:pt x="1250" y="5306"/>
                      <a:pt x="2560" y="5008"/>
                      <a:pt x="3788" y="4481"/>
                    </a:cubicBezTo>
                    <a:lnTo>
                      <a:pt x="3788" y="4481"/>
                    </a:lnTo>
                    <a:close/>
                    <a:moveTo>
                      <a:pt x="8595" y="1"/>
                    </a:moveTo>
                    <a:cubicBezTo>
                      <a:pt x="8387" y="496"/>
                      <a:pt x="8110" y="973"/>
                      <a:pt x="7780" y="1419"/>
                    </a:cubicBezTo>
                    <a:lnTo>
                      <a:pt x="7780" y="1419"/>
                    </a:lnTo>
                    <a:cubicBezTo>
                      <a:pt x="8110" y="973"/>
                      <a:pt x="8387" y="496"/>
                      <a:pt x="8595" y="1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 bwMode="auto">
              <a:xfrm rot="-1997737">
                <a:off x="942396" y="1084802"/>
                <a:ext cx="36397" cy="34838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011" extrusionOk="0">
                    <a:moveTo>
                      <a:pt x="1677" y="525"/>
                    </a:moveTo>
                    <a:cubicBezTo>
                      <a:pt x="1193" y="1074"/>
                      <a:pt x="625" y="1577"/>
                      <a:pt x="0" y="2011"/>
                    </a:cubicBezTo>
                    <a:lnTo>
                      <a:pt x="0" y="2011"/>
                    </a:lnTo>
                    <a:cubicBezTo>
                      <a:pt x="625" y="1577"/>
                      <a:pt x="1193" y="1074"/>
                      <a:pt x="1677" y="525"/>
                    </a:cubicBezTo>
                    <a:lnTo>
                      <a:pt x="1677" y="525"/>
                    </a:lnTo>
                    <a:close/>
                    <a:moveTo>
                      <a:pt x="2101" y="1"/>
                    </a:moveTo>
                    <a:lnTo>
                      <a:pt x="2101" y="1"/>
                    </a:lnTo>
                    <a:lnTo>
                      <a:pt x="2101" y="1"/>
                    </a:lnTo>
                    <a:lnTo>
                      <a:pt x="2101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 bwMode="auto">
              <a:xfrm rot="-1997737">
                <a:off x="950329" y="1128131"/>
                <a:ext cx="6289" cy="4192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42" extrusionOk="0">
                    <a:moveTo>
                      <a:pt x="362" y="1"/>
                    </a:moveTo>
                    <a:cubicBezTo>
                      <a:pt x="244" y="84"/>
                      <a:pt x="122" y="163"/>
                      <a:pt x="1" y="241"/>
                    </a:cubicBezTo>
                    <a:lnTo>
                      <a:pt x="1" y="241"/>
                    </a:lnTo>
                    <a:cubicBezTo>
                      <a:pt x="122" y="163"/>
                      <a:pt x="244" y="84"/>
                      <a:pt x="362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 bwMode="auto">
              <a:xfrm rot="-1997737">
                <a:off x="961999" y="1078940"/>
                <a:ext cx="7345" cy="90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525" extrusionOk="0">
                    <a:moveTo>
                      <a:pt x="424" y="1"/>
                    </a:moveTo>
                    <a:cubicBezTo>
                      <a:pt x="291" y="180"/>
                      <a:pt x="151" y="356"/>
                      <a:pt x="0" y="525"/>
                    </a:cubicBezTo>
                    <a:lnTo>
                      <a:pt x="0" y="525"/>
                    </a:lnTo>
                    <a:cubicBezTo>
                      <a:pt x="151" y="356"/>
                      <a:pt x="291" y="180"/>
                      <a:pt x="424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 bwMode="auto">
              <a:xfrm rot="-1997737">
                <a:off x="934794" y="1150715"/>
                <a:ext cx="12941" cy="623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360" extrusionOk="0">
                    <a:moveTo>
                      <a:pt x="746" y="1"/>
                    </a:moveTo>
                    <a:cubicBezTo>
                      <a:pt x="502" y="130"/>
                      <a:pt x="251" y="249"/>
                      <a:pt x="0" y="360"/>
                    </a:cubicBezTo>
                    <a:lnTo>
                      <a:pt x="0" y="360"/>
                    </a:lnTo>
                    <a:cubicBezTo>
                      <a:pt x="251" y="249"/>
                      <a:pt x="502" y="130"/>
                      <a:pt x="746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 bwMode="auto">
              <a:xfrm rot="-1997737">
                <a:off x="941687" y="1136766"/>
                <a:ext cx="13582" cy="7848"/>
              </a:xfrm>
              <a:custGeom>
                <a:avLst/>
                <a:gdLst/>
                <a:ahLst/>
                <a:cxnLst/>
                <a:rect l="l" t="t" r="r" b="b"/>
                <a:pathLst>
                  <a:path w="784" h="453" extrusionOk="0">
                    <a:moveTo>
                      <a:pt x="784" y="0"/>
                    </a:moveTo>
                    <a:cubicBezTo>
                      <a:pt x="528" y="162"/>
                      <a:pt x="270" y="313"/>
                      <a:pt x="0" y="453"/>
                    </a:cubicBezTo>
                    <a:lnTo>
                      <a:pt x="0" y="453"/>
                    </a:lnTo>
                    <a:cubicBezTo>
                      <a:pt x="270" y="313"/>
                      <a:pt x="528" y="162"/>
                      <a:pt x="784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 bwMode="auto">
              <a:xfrm rot="-1997737">
                <a:off x="789132" y="946070"/>
                <a:ext cx="181500" cy="244922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4138" extrusionOk="0">
                    <a:moveTo>
                      <a:pt x="9632" y="3225"/>
                    </a:moveTo>
                    <a:cubicBezTo>
                      <a:pt x="9632" y="3225"/>
                      <a:pt x="9632" y="3225"/>
                      <a:pt x="9632" y="3225"/>
                    </a:cubicBezTo>
                    <a:lnTo>
                      <a:pt x="9632" y="3225"/>
                    </a:lnTo>
                    <a:cubicBezTo>
                      <a:pt x="9664" y="3305"/>
                      <a:pt x="9695" y="3385"/>
                      <a:pt x="9725" y="3465"/>
                    </a:cubicBezTo>
                    <a:lnTo>
                      <a:pt x="9725" y="3465"/>
                    </a:lnTo>
                    <a:cubicBezTo>
                      <a:pt x="9695" y="3385"/>
                      <a:pt x="9664" y="3305"/>
                      <a:pt x="9632" y="3225"/>
                    </a:cubicBezTo>
                    <a:close/>
                    <a:moveTo>
                      <a:pt x="7798" y="1"/>
                    </a:moveTo>
                    <a:cubicBezTo>
                      <a:pt x="8451" y="1329"/>
                      <a:pt x="8835" y="2743"/>
                      <a:pt x="8910" y="4129"/>
                    </a:cubicBezTo>
                    <a:cubicBezTo>
                      <a:pt x="9216" y="3868"/>
                      <a:pt x="9453" y="3548"/>
                      <a:pt x="9632" y="3225"/>
                    </a:cubicBezTo>
                    <a:lnTo>
                      <a:pt x="9632" y="3225"/>
                    </a:lnTo>
                    <a:cubicBezTo>
                      <a:pt x="9182" y="2100"/>
                      <a:pt x="8549" y="989"/>
                      <a:pt x="7798" y="1"/>
                    </a:cubicBezTo>
                    <a:close/>
                    <a:moveTo>
                      <a:pt x="9725" y="3465"/>
                    </a:moveTo>
                    <a:cubicBezTo>
                      <a:pt x="10171" y="4658"/>
                      <a:pt x="10407" y="5860"/>
                      <a:pt x="10357" y="6936"/>
                    </a:cubicBezTo>
                    <a:cubicBezTo>
                      <a:pt x="10170" y="7023"/>
                      <a:pt x="9930" y="7080"/>
                      <a:pt x="9628" y="7080"/>
                    </a:cubicBezTo>
                    <a:cubicBezTo>
                      <a:pt x="9345" y="7080"/>
                      <a:pt x="9007" y="7029"/>
                      <a:pt x="8601" y="6908"/>
                    </a:cubicBezTo>
                    <a:cubicBezTo>
                      <a:pt x="8210" y="8257"/>
                      <a:pt x="7445" y="9503"/>
                      <a:pt x="6265" y="10523"/>
                    </a:cubicBezTo>
                    <a:cubicBezTo>
                      <a:pt x="6623" y="10688"/>
                      <a:pt x="7001" y="10749"/>
                      <a:pt x="7363" y="10749"/>
                    </a:cubicBezTo>
                    <a:cubicBezTo>
                      <a:pt x="8013" y="10749"/>
                      <a:pt x="8620" y="10552"/>
                      <a:pt x="9000" y="10397"/>
                    </a:cubicBezTo>
                    <a:lnTo>
                      <a:pt x="9000" y="10397"/>
                    </a:lnTo>
                    <a:cubicBezTo>
                      <a:pt x="8222" y="11397"/>
                      <a:pt x="7168" y="12249"/>
                      <a:pt x="5989" y="12886"/>
                    </a:cubicBezTo>
                    <a:lnTo>
                      <a:pt x="5989" y="12886"/>
                    </a:lnTo>
                    <a:cubicBezTo>
                      <a:pt x="6216" y="12765"/>
                      <a:pt x="6435" y="12635"/>
                      <a:pt x="6653" y="12497"/>
                    </a:cubicBezTo>
                    <a:cubicBezTo>
                      <a:pt x="6774" y="12419"/>
                      <a:pt x="6896" y="12340"/>
                      <a:pt x="7014" y="12257"/>
                    </a:cubicBezTo>
                    <a:cubicBezTo>
                      <a:pt x="7639" y="11823"/>
                      <a:pt x="8207" y="11320"/>
                      <a:pt x="8691" y="10771"/>
                    </a:cubicBezTo>
                    <a:cubicBezTo>
                      <a:pt x="8842" y="10602"/>
                      <a:pt x="8982" y="10426"/>
                      <a:pt x="9115" y="10247"/>
                    </a:cubicBezTo>
                    <a:cubicBezTo>
                      <a:pt x="9445" y="9801"/>
                      <a:pt x="9722" y="9324"/>
                      <a:pt x="9930" y="8829"/>
                    </a:cubicBezTo>
                    <a:cubicBezTo>
                      <a:pt x="10120" y="8373"/>
                      <a:pt x="10253" y="7895"/>
                      <a:pt x="10318" y="7407"/>
                    </a:cubicBezTo>
                    <a:cubicBezTo>
                      <a:pt x="10476" y="6215"/>
                      <a:pt x="10240" y="4836"/>
                      <a:pt x="9725" y="3465"/>
                    </a:cubicBezTo>
                    <a:close/>
                    <a:moveTo>
                      <a:pt x="5989" y="12886"/>
                    </a:moveTo>
                    <a:cubicBezTo>
                      <a:pt x="5949" y="12908"/>
                      <a:pt x="5909" y="12929"/>
                      <a:pt x="5869" y="12950"/>
                    </a:cubicBezTo>
                    <a:cubicBezTo>
                      <a:pt x="5781" y="12996"/>
                      <a:pt x="5692" y="13041"/>
                      <a:pt x="5603" y="13086"/>
                    </a:cubicBezTo>
                    <a:lnTo>
                      <a:pt x="5603" y="13086"/>
                    </a:lnTo>
                    <a:cubicBezTo>
                      <a:pt x="5733" y="13022"/>
                      <a:pt x="5862" y="12955"/>
                      <a:pt x="5989" y="12886"/>
                    </a:cubicBezTo>
                    <a:close/>
                    <a:moveTo>
                      <a:pt x="377" y="14077"/>
                    </a:moveTo>
                    <a:lnTo>
                      <a:pt x="377" y="14077"/>
                    </a:lnTo>
                    <a:cubicBezTo>
                      <a:pt x="505" y="14094"/>
                      <a:pt x="634" y="14107"/>
                      <a:pt x="764" y="14116"/>
                    </a:cubicBezTo>
                    <a:lnTo>
                      <a:pt x="764" y="14116"/>
                    </a:lnTo>
                    <a:cubicBezTo>
                      <a:pt x="634" y="14107"/>
                      <a:pt x="505" y="14093"/>
                      <a:pt x="377" y="14077"/>
                    </a:cubicBezTo>
                    <a:close/>
                    <a:moveTo>
                      <a:pt x="4254" y="11848"/>
                    </a:moveTo>
                    <a:cubicBezTo>
                      <a:pt x="3508" y="12160"/>
                      <a:pt x="2732" y="12300"/>
                      <a:pt x="1960" y="12300"/>
                    </a:cubicBezTo>
                    <a:cubicBezTo>
                      <a:pt x="1299" y="12300"/>
                      <a:pt x="639" y="12196"/>
                      <a:pt x="0" y="12013"/>
                    </a:cubicBezTo>
                    <a:lnTo>
                      <a:pt x="0" y="12013"/>
                    </a:lnTo>
                    <a:cubicBezTo>
                      <a:pt x="25" y="12964"/>
                      <a:pt x="628" y="13675"/>
                      <a:pt x="1199" y="14134"/>
                    </a:cubicBezTo>
                    <a:cubicBezTo>
                      <a:pt x="1052" y="14132"/>
                      <a:pt x="907" y="14127"/>
                      <a:pt x="764" y="14116"/>
                    </a:cubicBezTo>
                    <a:lnTo>
                      <a:pt x="764" y="14116"/>
                    </a:lnTo>
                    <a:cubicBezTo>
                      <a:pt x="948" y="14130"/>
                      <a:pt x="1134" y="14138"/>
                      <a:pt x="1321" y="14138"/>
                    </a:cubicBezTo>
                    <a:lnTo>
                      <a:pt x="1336" y="14138"/>
                    </a:lnTo>
                    <a:cubicBezTo>
                      <a:pt x="2585" y="14134"/>
                      <a:pt x="3895" y="13836"/>
                      <a:pt x="5123" y="13309"/>
                    </a:cubicBezTo>
                    <a:cubicBezTo>
                      <a:pt x="5283" y="13238"/>
                      <a:pt x="5444" y="13164"/>
                      <a:pt x="5603" y="13086"/>
                    </a:cubicBezTo>
                    <a:lnTo>
                      <a:pt x="5603" y="13086"/>
                    </a:lnTo>
                    <a:cubicBezTo>
                      <a:pt x="5432" y="13169"/>
                      <a:pt x="5259" y="13249"/>
                      <a:pt x="5084" y="13323"/>
                    </a:cubicBezTo>
                    <a:cubicBezTo>
                      <a:pt x="4785" y="13050"/>
                      <a:pt x="4491" y="12595"/>
                      <a:pt x="4254" y="118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 bwMode="auto">
              <a:xfrm rot="-1997737">
                <a:off x="907786" y="966783"/>
                <a:ext cx="31356" cy="668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3857" extrusionOk="0">
                    <a:moveTo>
                      <a:pt x="1031" y="1"/>
                    </a:moveTo>
                    <a:cubicBezTo>
                      <a:pt x="852" y="324"/>
                      <a:pt x="615" y="643"/>
                      <a:pt x="309" y="905"/>
                    </a:cubicBezTo>
                    <a:cubicBezTo>
                      <a:pt x="356" y="1853"/>
                      <a:pt x="259" y="2790"/>
                      <a:pt x="0" y="3684"/>
                    </a:cubicBezTo>
                    <a:cubicBezTo>
                      <a:pt x="406" y="3805"/>
                      <a:pt x="744" y="3856"/>
                      <a:pt x="1027" y="3856"/>
                    </a:cubicBezTo>
                    <a:cubicBezTo>
                      <a:pt x="1329" y="3856"/>
                      <a:pt x="1569" y="3799"/>
                      <a:pt x="1756" y="3712"/>
                    </a:cubicBezTo>
                    <a:cubicBezTo>
                      <a:pt x="1810" y="2564"/>
                      <a:pt x="1537" y="1272"/>
                      <a:pt x="10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 bwMode="auto">
              <a:xfrm rot="-1997737">
                <a:off x="693138" y="1096214"/>
                <a:ext cx="145744" cy="174969"/>
              </a:xfrm>
              <a:custGeom>
                <a:avLst/>
                <a:gdLst/>
                <a:ahLst/>
                <a:cxnLst/>
                <a:rect l="l" t="t" r="r" b="b"/>
                <a:pathLst>
                  <a:path w="8413" h="10100" extrusionOk="0">
                    <a:moveTo>
                      <a:pt x="8413" y="10099"/>
                    </a:move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lnTo>
                      <a:pt x="8413" y="10099"/>
                    </a:lnTo>
                    <a:close/>
                    <a:moveTo>
                      <a:pt x="1714" y="5353"/>
                    </a:moveTo>
                    <a:cubicBezTo>
                      <a:pt x="3171" y="7461"/>
                      <a:pt x="5372" y="9244"/>
                      <a:pt x="7497" y="9895"/>
                    </a:cubicBezTo>
                    <a:lnTo>
                      <a:pt x="7497" y="9895"/>
                    </a:lnTo>
                    <a:cubicBezTo>
                      <a:pt x="5372" y="9244"/>
                      <a:pt x="3171" y="7461"/>
                      <a:pt x="1714" y="5353"/>
                    </a:cubicBezTo>
                    <a:close/>
                    <a:moveTo>
                      <a:pt x="1671" y="5292"/>
                    </a:moveTo>
                    <a:cubicBezTo>
                      <a:pt x="1681" y="5310"/>
                      <a:pt x="1692" y="5324"/>
                      <a:pt x="1703" y="5339"/>
                    </a:cubicBezTo>
                    <a:cubicBezTo>
                      <a:pt x="1692" y="5324"/>
                      <a:pt x="1681" y="5310"/>
                      <a:pt x="1671" y="5292"/>
                    </a:cubicBezTo>
                    <a:close/>
                    <a:moveTo>
                      <a:pt x="1653" y="5267"/>
                    </a:moveTo>
                    <a:cubicBezTo>
                      <a:pt x="1656" y="5271"/>
                      <a:pt x="1659" y="5274"/>
                      <a:pt x="1663" y="5278"/>
                    </a:cubicBezTo>
                    <a:cubicBezTo>
                      <a:pt x="1659" y="5274"/>
                      <a:pt x="1656" y="5271"/>
                      <a:pt x="1653" y="5267"/>
                    </a:cubicBezTo>
                    <a:close/>
                    <a:moveTo>
                      <a:pt x="1591" y="5170"/>
                    </a:moveTo>
                    <a:cubicBezTo>
                      <a:pt x="1598" y="5185"/>
                      <a:pt x="1609" y="5199"/>
                      <a:pt x="1616" y="5213"/>
                    </a:cubicBezTo>
                    <a:cubicBezTo>
                      <a:pt x="1609" y="5199"/>
                      <a:pt x="1598" y="5185"/>
                      <a:pt x="1591" y="5170"/>
                    </a:cubicBezTo>
                    <a:close/>
                    <a:moveTo>
                      <a:pt x="1527" y="5073"/>
                    </a:moveTo>
                    <a:cubicBezTo>
                      <a:pt x="1541" y="5098"/>
                      <a:pt x="1560" y="5127"/>
                      <a:pt x="1577" y="5152"/>
                    </a:cubicBezTo>
                    <a:cubicBezTo>
                      <a:pt x="1560" y="5127"/>
                      <a:pt x="1541" y="5098"/>
                      <a:pt x="1527" y="5073"/>
                    </a:cubicBezTo>
                    <a:close/>
                    <a:moveTo>
                      <a:pt x="1502" y="5041"/>
                    </a:moveTo>
                    <a:lnTo>
                      <a:pt x="1505" y="5041"/>
                    </a:lnTo>
                    <a:lnTo>
                      <a:pt x="1502" y="5041"/>
                    </a:lnTo>
                    <a:close/>
                    <a:moveTo>
                      <a:pt x="69" y="1455"/>
                    </a:moveTo>
                    <a:cubicBezTo>
                      <a:pt x="69" y="1469"/>
                      <a:pt x="73" y="1483"/>
                      <a:pt x="73" y="1498"/>
                    </a:cubicBezTo>
                    <a:cubicBezTo>
                      <a:pt x="73" y="1483"/>
                      <a:pt x="69" y="1469"/>
                      <a:pt x="69" y="1455"/>
                    </a:cubicBezTo>
                    <a:close/>
                    <a:moveTo>
                      <a:pt x="26" y="1074"/>
                    </a:moveTo>
                    <a:cubicBezTo>
                      <a:pt x="37" y="1196"/>
                      <a:pt x="47" y="1318"/>
                      <a:pt x="66" y="1440"/>
                    </a:cubicBezTo>
                    <a:cubicBezTo>
                      <a:pt x="47" y="1318"/>
                      <a:pt x="37" y="1196"/>
                      <a:pt x="26" y="1074"/>
                    </a:cubicBezTo>
                    <a:close/>
                    <a:moveTo>
                      <a:pt x="55" y="12"/>
                    </a:moveTo>
                    <a:lnTo>
                      <a:pt x="55" y="22"/>
                    </a:lnTo>
                    <a:cubicBezTo>
                      <a:pt x="9" y="363"/>
                      <a:pt x="1" y="715"/>
                      <a:pt x="26" y="1074"/>
                    </a:cubicBezTo>
                    <a:cubicBezTo>
                      <a:pt x="1" y="715"/>
                      <a:pt x="9" y="363"/>
                      <a:pt x="55" y="22"/>
                    </a:cubicBezTo>
                    <a:lnTo>
                      <a:pt x="55" y="12"/>
                    </a:lnTo>
                    <a:close/>
                    <a:moveTo>
                      <a:pt x="59" y="0"/>
                    </a:moveTo>
                    <a:cubicBezTo>
                      <a:pt x="59" y="0"/>
                      <a:pt x="55" y="0"/>
                      <a:pt x="55" y="4"/>
                    </a:cubicBezTo>
                    <a:cubicBezTo>
                      <a:pt x="55" y="0"/>
                      <a:pt x="59" y="0"/>
                      <a:pt x="59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 bwMode="auto">
              <a:xfrm rot="-1997737">
                <a:off x="684112" y="1069581"/>
                <a:ext cx="129876" cy="205494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11862" extrusionOk="0">
                    <a:moveTo>
                      <a:pt x="733" y="0"/>
                    </a:moveTo>
                    <a:lnTo>
                      <a:pt x="733" y="0"/>
                    </a:lnTo>
                    <a:cubicBezTo>
                      <a:pt x="385" y="640"/>
                      <a:pt x="148" y="1303"/>
                      <a:pt x="59" y="1967"/>
                    </a:cubicBezTo>
                    <a:cubicBezTo>
                      <a:pt x="59" y="1967"/>
                      <a:pt x="55" y="1967"/>
                      <a:pt x="55" y="1971"/>
                    </a:cubicBezTo>
                    <a:lnTo>
                      <a:pt x="55" y="1979"/>
                    </a:lnTo>
                    <a:lnTo>
                      <a:pt x="55" y="1989"/>
                    </a:lnTo>
                    <a:cubicBezTo>
                      <a:pt x="9" y="2330"/>
                      <a:pt x="1" y="2682"/>
                      <a:pt x="26" y="3041"/>
                    </a:cubicBezTo>
                    <a:cubicBezTo>
                      <a:pt x="37" y="3163"/>
                      <a:pt x="47" y="3285"/>
                      <a:pt x="66" y="3407"/>
                    </a:cubicBezTo>
                    <a:cubicBezTo>
                      <a:pt x="66" y="3411"/>
                      <a:pt x="66" y="3418"/>
                      <a:pt x="69" y="3422"/>
                    </a:cubicBezTo>
                    <a:cubicBezTo>
                      <a:pt x="69" y="3436"/>
                      <a:pt x="73" y="3450"/>
                      <a:pt x="73" y="3465"/>
                    </a:cubicBezTo>
                    <a:cubicBezTo>
                      <a:pt x="141" y="3927"/>
                      <a:pt x="262" y="4396"/>
                      <a:pt x="428" y="4865"/>
                    </a:cubicBezTo>
                    <a:lnTo>
                      <a:pt x="428" y="4865"/>
                    </a:lnTo>
                    <a:cubicBezTo>
                      <a:pt x="795" y="4624"/>
                      <a:pt x="1373" y="4438"/>
                      <a:pt x="2292" y="4426"/>
                    </a:cubicBezTo>
                    <a:cubicBezTo>
                      <a:pt x="1753" y="3213"/>
                      <a:pt x="1315" y="1867"/>
                      <a:pt x="1189" y="571"/>
                    </a:cubicBezTo>
                    <a:cubicBezTo>
                      <a:pt x="780" y="790"/>
                      <a:pt x="439" y="1066"/>
                      <a:pt x="202" y="1293"/>
                    </a:cubicBezTo>
                    <a:cubicBezTo>
                      <a:pt x="324" y="855"/>
                      <a:pt x="504" y="424"/>
                      <a:pt x="733" y="0"/>
                    </a:cubicBezTo>
                    <a:close/>
                    <a:moveTo>
                      <a:pt x="428" y="4865"/>
                    </a:moveTo>
                    <a:cubicBezTo>
                      <a:pt x="428" y="4865"/>
                      <a:pt x="428" y="4865"/>
                      <a:pt x="428" y="4865"/>
                    </a:cubicBezTo>
                    <a:cubicBezTo>
                      <a:pt x="449" y="4923"/>
                      <a:pt x="470" y="4981"/>
                      <a:pt x="493" y="5039"/>
                    </a:cubicBezTo>
                    <a:lnTo>
                      <a:pt x="493" y="5039"/>
                    </a:lnTo>
                    <a:cubicBezTo>
                      <a:pt x="470" y="4981"/>
                      <a:pt x="449" y="4923"/>
                      <a:pt x="428" y="4865"/>
                    </a:cubicBezTo>
                    <a:close/>
                    <a:moveTo>
                      <a:pt x="493" y="5039"/>
                    </a:moveTo>
                    <a:lnTo>
                      <a:pt x="493" y="5039"/>
                    </a:lnTo>
                    <a:cubicBezTo>
                      <a:pt x="745" y="5705"/>
                      <a:pt x="1089" y="6368"/>
                      <a:pt x="1502" y="7008"/>
                    </a:cubicBezTo>
                    <a:lnTo>
                      <a:pt x="1505" y="7008"/>
                    </a:lnTo>
                    <a:cubicBezTo>
                      <a:pt x="1091" y="6370"/>
                      <a:pt x="747" y="5707"/>
                      <a:pt x="493" y="5039"/>
                    </a:cubicBezTo>
                    <a:close/>
                    <a:moveTo>
                      <a:pt x="1505" y="7008"/>
                    </a:moveTo>
                    <a:cubicBezTo>
                      <a:pt x="1513" y="7020"/>
                      <a:pt x="1522" y="7033"/>
                      <a:pt x="1530" y="7046"/>
                    </a:cubicBezTo>
                    <a:lnTo>
                      <a:pt x="1530" y="7046"/>
                    </a:lnTo>
                    <a:cubicBezTo>
                      <a:pt x="1529" y="7044"/>
                      <a:pt x="1528" y="7042"/>
                      <a:pt x="1527" y="7040"/>
                    </a:cubicBezTo>
                    <a:cubicBezTo>
                      <a:pt x="1520" y="7029"/>
                      <a:pt x="1512" y="7019"/>
                      <a:pt x="1505" y="7008"/>
                    </a:cubicBezTo>
                    <a:close/>
                    <a:moveTo>
                      <a:pt x="1530" y="7046"/>
                    </a:moveTo>
                    <a:cubicBezTo>
                      <a:pt x="1544" y="7069"/>
                      <a:pt x="1561" y="7096"/>
                      <a:pt x="1577" y="7119"/>
                    </a:cubicBezTo>
                    <a:cubicBezTo>
                      <a:pt x="1580" y="7125"/>
                      <a:pt x="1583" y="7128"/>
                      <a:pt x="1588" y="7133"/>
                    </a:cubicBezTo>
                    <a:lnTo>
                      <a:pt x="1588" y="7133"/>
                    </a:lnTo>
                    <a:cubicBezTo>
                      <a:pt x="1568" y="7104"/>
                      <a:pt x="1549" y="7075"/>
                      <a:pt x="1530" y="7046"/>
                    </a:cubicBezTo>
                    <a:close/>
                    <a:moveTo>
                      <a:pt x="1588" y="7133"/>
                    </a:moveTo>
                    <a:lnTo>
                      <a:pt x="1588" y="7133"/>
                    </a:lnTo>
                    <a:cubicBezTo>
                      <a:pt x="1590" y="7137"/>
                      <a:pt x="1593" y="7141"/>
                      <a:pt x="1596" y="7145"/>
                    </a:cubicBezTo>
                    <a:lnTo>
                      <a:pt x="1596" y="7145"/>
                    </a:lnTo>
                    <a:cubicBezTo>
                      <a:pt x="1594" y="7143"/>
                      <a:pt x="1593" y="7140"/>
                      <a:pt x="1591" y="7137"/>
                    </a:cubicBezTo>
                    <a:cubicBezTo>
                      <a:pt x="1590" y="7136"/>
                      <a:pt x="1589" y="7134"/>
                      <a:pt x="1588" y="7133"/>
                    </a:cubicBezTo>
                    <a:close/>
                    <a:moveTo>
                      <a:pt x="1596" y="7145"/>
                    </a:moveTo>
                    <a:cubicBezTo>
                      <a:pt x="1602" y="7157"/>
                      <a:pt x="1611" y="7169"/>
                      <a:pt x="1616" y="7180"/>
                    </a:cubicBezTo>
                    <a:cubicBezTo>
                      <a:pt x="1628" y="7198"/>
                      <a:pt x="1641" y="7216"/>
                      <a:pt x="1653" y="7234"/>
                    </a:cubicBezTo>
                    <a:cubicBezTo>
                      <a:pt x="1656" y="7238"/>
                      <a:pt x="1659" y="7241"/>
                      <a:pt x="1663" y="7244"/>
                    </a:cubicBezTo>
                    <a:lnTo>
                      <a:pt x="1663" y="7244"/>
                    </a:lnTo>
                    <a:cubicBezTo>
                      <a:pt x="1640" y="7211"/>
                      <a:pt x="1618" y="7178"/>
                      <a:pt x="1596" y="7145"/>
                    </a:cubicBezTo>
                    <a:close/>
                    <a:moveTo>
                      <a:pt x="1663" y="7244"/>
                    </a:moveTo>
                    <a:lnTo>
                      <a:pt x="1663" y="7244"/>
                    </a:lnTo>
                    <a:cubicBezTo>
                      <a:pt x="1663" y="7245"/>
                      <a:pt x="1663" y="7245"/>
                      <a:pt x="1663" y="7245"/>
                    </a:cubicBezTo>
                    <a:lnTo>
                      <a:pt x="1663" y="7245"/>
                    </a:lnTo>
                    <a:cubicBezTo>
                      <a:pt x="1663" y="7245"/>
                      <a:pt x="1663" y="7245"/>
                      <a:pt x="1663" y="7245"/>
                    </a:cubicBezTo>
                    <a:cubicBezTo>
                      <a:pt x="1663" y="7245"/>
                      <a:pt x="1663" y="7244"/>
                      <a:pt x="1663" y="7244"/>
                    </a:cubicBezTo>
                    <a:close/>
                    <a:moveTo>
                      <a:pt x="3253" y="6337"/>
                    </a:moveTo>
                    <a:cubicBezTo>
                      <a:pt x="2643" y="6792"/>
                      <a:pt x="2378" y="7446"/>
                      <a:pt x="2274" y="8067"/>
                    </a:cubicBezTo>
                    <a:cubicBezTo>
                      <a:pt x="2058" y="7800"/>
                      <a:pt x="1854" y="7525"/>
                      <a:pt x="1663" y="7245"/>
                    </a:cubicBezTo>
                    <a:lnTo>
                      <a:pt x="1663" y="7245"/>
                    </a:lnTo>
                    <a:cubicBezTo>
                      <a:pt x="1667" y="7253"/>
                      <a:pt x="1671" y="7256"/>
                      <a:pt x="1671" y="7259"/>
                    </a:cubicBezTo>
                    <a:cubicBezTo>
                      <a:pt x="1681" y="7277"/>
                      <a:pt x="1692" y="7291"/>
                      <a:pt x="1703" y="7306"/>
                    </a:cubicBezTo>
                    <a:cubicBezTo>
                      <a:pt x="1706" y="7313"/>
                      <a:pt x="1710" y="7317"/>
                      <a:pt x="1714" y="7320"/>
                    </a:cubicBezTo>
                    <a:cubicBezTo>
                      <a:pt x="3171" y="9428"/>
                      <a:pt x="5372" y="11211"/>
                      <a:pt x="7497" y="11862"/>
                    </a:cubicBezTo>
                    <a:lnTo>
                      <a:pt x="7497" y="11858"/>
                    </a:lnTo>
                    <a:cubicBezTo>
                      <a:pt x="6764" y="11635"/>
                      <a:pt x="6025" y="11280"/>
                      <a:pt x="5311" y="10820"/>
                    </a:cubicBezTo>
                    <a:cubicBezTo>
                      <a:pt x="5437" y="10386"/>
                      <a:pt x="5720" y="9854"/>
                      <a:pt x="6247" y="9213"/>
                    </a:cubicBezTo>
                    <a:cubicBezTo>
                      <a:pt x="5006" y="8491"/>
                      <a:pt x="3943" y="7471"/>
                      <a:pt x="3253" y="6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 bwMode="auto">
              <a:xfrm rot="-1997737">
                <a:off x="904441" y="1099360"/>
                <a:ext cx="82253" cy="50706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2927" extrusionOk="0">
                    <a:moveTo>
                      <a:pt x="4747" y="0"/>
                    </a:moveTo>
                    <a:cubicBezTo>
                      <a:pt x="4367" y="155"/>
                      <a:pt x="3760" y="352"/>
                      <a:pt x="3110" y="352"/>
                    </a:cubicBezTo>
                    <a:cubicBezTo>
                      <a:pt x="2748" y="352"/>
                      <a:pt x="2370" y="291"/>
                      <a:pt x="2012" y="126"/>
                    </a:cubicBezTo>
                    <a:cubicBezTo>
                      <a:pt x="1889" y="230"/>
                      <a:pt x="1767" y="330"/>
                      <a:pt x="1638" y="431"/>
                    </a:cubicBezTo>
                    <a:cubicBezTo>
                      <a:pt x="1117" y="876"/>
                      <a:pt x="569" y="1214"/>
                      <a:pt x="1" y="1451"/>
                    </a:cubicBezTo>
                    <a:cubicBezTo>
                      <a:pt x="238" y="2198"/>
                      <a:pt x="532" y="2653"/>
                      <a:pt x="831" y="2926"/>
                    </a:cubicBezTo>
                    <a:cubicBezTo>
                      <a:pt x="2370" y="2269"/>
                      <a:pt x="3774" y="1250"/>
                      <a:pt x="4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 bwMode="auto">
              <a:xfrm rot="-1997737">
                <a:off x="811086" y="1181813"/>
                <a:ext cx="69295" cy="50637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923" extrusionOk="0">
                    <a:moveTo>
                      <a:pt x="937" y="1"/>
                    </a:moveTo>
                    <a:cubicBezTo>
                      <a:pt x="410" y="642"/>
                      <a:pt x="127" y="1174"/>
                      <a:pt x="1" y="1608"/>
                    </a:cubicBezTo>
                    <a:cubicBezTo>
                      <a:pt x="715" y="2068"/>
                      <a:pt x="1454" y="2423"/>
                      <a:pt x="2187" y="2646"/>
                    </a:cubicBezTo>
                    <a:cubicBezTo>
                      <a:pt x="2496" y="2743"/>
                      <a:pt x="2801" y="2811"/>
                      <a:pt x="3103" y="2854"/>
                    </a:cubicBezTo>
                    <a:cubicBezTo>
                      <a:pt x="3106" y="2854"/>
                      <a:pt x="3110" y="2854"/>
                      <a:pt x="3113" y="2858"/>
                    </a:cubicBezTo>
                    <a:lnTo>
                      <a:pt x="3138" y="2858"/>
                    </a:lnTo>
                    <a:lnTo>
                      <a:pt x="3138" y="2861"/>
                    </a:lnTo>
                    <a:lnTo>
                      <a:pt x="3164" y="2861"/>
                    </a:lnTo>
                    <a:cubicBezTo>
                      <a:pt x="3167" y="2865"/>
                      <a:pt x="3171" y="2865"/>
                      <a:pt x="3174" y="2865"/>
                    </a:cubicBezTo>
                    <a:lnTo>
                      <a:pt x="3178" y="2865"/>
                    </a:lnTo>
                    <a:cubicBezTo>
                      <a:pt x="3447" y="2901"/>
                      <a:pt x="3720" y="2919"/>
                      <a:pt x="4000" y="2922"/>
                    </a:cubicBezTo>
                    <a:cubicBezTo>
                      <a:pt x="3429" y="2463"/>
                      <a:pt x="2826" y="1752"/>
                      <a:pt x="2801" y="801"/>
                    </a:cubicBezTo>
                    <a:cubicBezTo>
                      <a:pt x="2151" y="611"/>
                      <a:pt x="1527" y="337"/>
                      <a:pt x="9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 bwMode="auto">
              <a:xfrm rot="-1997737">
                <a:off x="699954" y="1163502"/>
                <a:ext cx="48957" cy="630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3641" extrusionOk="0">
                    <a:moveTo>
                      <a:pt x="1864" y="0"/>
                    </a:moveTo>
                    <a:cubicBezTo>
                      <a:pt x="945" y="12"/>
                      <a:pt x="366" y="199"/>
                      <a:pt x="0" y="439"/>
                    </a:cubicBezTo>
                    <a:cubicBezTo>
                      <a:pt x="395" y="1544"/>
                      <a:pt x="1041" y="2643"/>
                      <a:pt x="1846" y="3641"/>
                    </a:cubicBezTo>
                    <a:cubicBezTo>
                      <a:pt x="1950" y="3020"/>
                      <a:pt x="2215" y="2366"/>
                      <a:pt x="2825" y="1911"/>
                    </a:cubicBezTo>
                    <a:cubicBezTo>
                      <a:pt x="2686" y="1685"/>
                      <a:pt x="2563" y="1455"/>
                      <a:pt x="2459" y="1221"/>
                    </a:cubicBezTo>
                    <a:cubicBezTo>
                      <a:pt x="2252" y="834"/>
                      <a:pt x="2050" y="424"/>
                      <a:pt x="18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 bwMode="auto">
              <a:xfrm rot="-1997737">
                <a:off x="642584" y="1102092"/>
                <a:ext cx="17116" cy="34977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019" extrusionOk="0">
                    <a:moveTo>
                      <a:pt x="980" y="1"/>
                    </a:moveTo>
                    <a:cubicBezTo>
                      <a:pt x="815" y="238"/>
                      <a:pt x="664" y="482"/>
                      <a:pt x="531" y="726"/>
                    </a:cubicBezTo>
                    <a:cubicBezTo>
                      <a:pt x="302" y="1150"/>
                      <a:pt x="122" y="1581"/>
                      <a:pt x="0" y="2019"/>
                    </a:cubicBezTo>
                    <a:cubicBezTo>
                      <a:pt x="237" y="1792"/>
                      <a:pt x="578" y="1516"/>
                      <a:pt x="987" y="1297"/>
                    </a:cubicBezTo>
                    <a:cubicBezTo>
                      <a:pt x="948" y="859"/>
                      <a:pt x="941" y="425"/>
                      <a:pt x="9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3" name="Google Shape;373;p7"/>
              <p:cNvSpPr/>
              <p:nvPr/>
            </p:nvSpPr>
            <p:spPr bwMode="auto">
              <a:xfrm rot="-1997737">
                <a:off x="666317" y="970962"/>
                <a:ext cx="152449" cy="68481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3953" extrusionOk="0">
                    <a:moveTo>
                      <a:pt x="5920" y="0"/>
                    </a:moveTo>
                    <a:cubicBezTo>
                      <a:pt x="5501" y="0"/>
                      <a:pt x="5077" y="43"/>
                      <a:pt x="4661" y="118"/>
                    </a:cubicBezTo>
                    <a:cubicBezTo>
                      <a:pt x="4639" y="456"/>
                      <a:pt x="4585" y="840"/>
                      <a:pt x="4495" y="1282"/>
                    </a:cubicBezTo>
                    <a:cubicBezTo>
                      <a:pt x="4919" y="1170"/>
                      <a:pt x="5354" y="1113"/>
                      <a:pt x="5791" y="1113"/>
                    </a:cubicBezTo>
                    <a:cubicBezTo>
                      <a:pt x="5892" y="1113"/>
                      <a:pt x="5992" y="1116"/>
                      <a:pt x="6093" y="1120"/>
                    </a:cubicBezTo>
                    <a:cubicBezTo>
                      <a:pt x="6966" y="1177"/>
                      <a:pt x="7798" y="1472"/>
                      <a:pt x="8563" y="1899"/>
                    </a:cubicBezTo>
                    <a:cubicBezTo>
                      <a:pt x="8717" y="1583"/>
                      <a:pt x="8789" y="1264"/>
                      <a:pt x="8800" y="955"/>
                    </a:cubicBezTo>
                    <a:cubicBezTo>
                      <a:pt x="8416" y="635"/>
                      <a:pt x="7967" y="388"/>
                      <a:pt x="7493" y="233"/>
                    </a:cubicBezTo>
                    <a:cubicBezTo>
                      <a:pt x="6987" y="68"/>
                      <a:pt x="6456" y="0"/>
                      <a:pt x="5920" y="0"/>
                    </a:cubicBezTo>
                    <a:close/>
                    <a:moveTo>
                      <a:pt x="2464" y="905"/>
                    </a:moveTo>
                    <a:cubicBezTo>
                      <a:pt x="1720" y="1357"/>
                      <a:pt x="1064" y="1967"/>
                      <a:pt x="421" y="2585"/>
                    </a:cubicBezTo>
                    <a:cubicBezTo>
                      <a:pt x="270" y="2736"/>
                      <a:pt x="126" y="2879"/>
                      <a:pt x="0" y="3026"/>
                    </a:cubicBezTo>
                    <a:cubicBezTo>
                      <a:pt x="187" y="3292"/>
                      <a:pt x="381" y="3598"/>
                      <a:pt x="585" y="3953"/>
                    </a:cubicBezTo>
                    <a:cubicBezTo>
                      <a:pt x="1124" y="3310"/>
                      <a:pt x="1727" y="2718"/>
                      <a:pt x="2421" y="2241"/>
                    </a:cubicBezTo>
                    <a:cubicBezTo>
                      <a:pt x="2578" y="2133"/>
                      <a:pt x="2744" y="2029"/>
                      <a:pt x="2912" y="1931"/>
                    </a:cubicBezTo>
                    <a:cubicBezTo>
                      <a:pt x="2826" y="1515"/>
                      <a:pt x="2668" y="1177"/>
                      <a:pt x="2464" y="905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4" name="Google Shape;374;p7"/>
              <p:cNvSpPr/>
              <p:nvPr/>
            </p:nvSpPr>
            <p:spPr bwMode="auto">
              <a:xfrm rot="-1997737">
                <a:off x="702323" y="983681"/>
                <a:ext cx="38077" cy="314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814" extrusionOk="0">
                    <a:moveTo>
                      <a:pt x="2198" y="0"/>
                    </a:moveTo>
                    <a:cubicBezTo>
                      <a:pt x="1903" y="55"/>
                      <a:pt x="1608" y="123"/>
                      <a:pt x="1325" y="201"/>
                    </a:cubicBezTo>
                    <a:cubicBezTo>
                      <a:pt x="851" y="335"/>
                      <a:pt x="413" y="536"/>
                      <a:pt x="1" y="787"/>
                    </a:cubicBezTo>
                    <a:cubicBezTo>
                      <a:pt x="205" y="1059"/>
                      <a:pt x="363" y="1397"/>
                      <a:pt x="449" y="1813"/>
                    </a:cubicBezTo>
                    <a:cubicBezTo>
                      <a:pt x="944" y="1526"/>
                      <a:pt x="1479" y="1304"/>
                      <a:pt x="2032" y="1164"/>
                    </a:cubicBezTo>
                    <a:cubicBezTo>
                      <a:pt x="2122" y="722"/>
                      <a:pt x="2176" y="338"/>
                      <a:pt x="219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5" name="Google Shape;375;p7"/>
              <p:cNvSpPr/>
              <p:nvPr/>
            </p:nvSpPr>
            <p:spPr bwMode="auto">
              <a:xfrm rot="-1997737">
                <a:off x="797615" y="943892"/>
                <a:ext cx="18675" cy="220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271" extrusionOk="0">
                    <a:moveTo>
                      <a:pt x="238" y="0"/>
                    </a:moveTo>
                    <a:cubicBezTo>
                      <a:pt x="227" y="309"/>
                      <a:pt x="155" y="628"/>
                      <a:pt x="1" y="944"/>
                    </a:cubicBezTo>
                    <a:cubicBezTo>
                      <a:pt x="152" y="1031"/>
                      <a:pt x="303" y="1120"/>
                      <a:pt x="446" y="1213"/>
                    </a:cubicBezTo>
                    <a:cubicBezTo>
                      <a:pt x="507" y="1253"/>
                      <a:pt x="571" y="1271"/>
                      <a:pt x="633" y="1271"/>
                    </a:cubicBezTo>
                    <a:cubicBezTo>
                      <a:pt x="876" y="1271"/>
                      <a:pt x="1078" y="994"/>
                      <a:pt x="916" y="751"/>
                    </a:cubicBezTo>
                    <a:cubicBezTo>
                      <a:pt x="730" y="471"/>
                      <a:pt x="500" y="219"/>
                      <a:pt x="238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 bwMode="auto">
              <a:xfrm rot="-1997737">
                <a:off x="686042" y="1092816"/>
                <a:ext cx="23526" cy="2148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240" extrusionOk="0">
                    <a:moveTo>
                      <a:pt x="575" y="1"/>
                    </a:moveTo>
                    <a:cubicBezTo>
                      <a:pt x="352" y="471"/>
                      <a:pt x="0" y="1240"/>
                      <a:pt x="502" y="1240"/>
                    </a:cubicBezTo>
                    <a:cubicBezTo>
                      <a:pt x="524" y="1240"/>
                      <a:pt x="550" y="1236"/>
                      <a:pt x="571" y="1232"/>
                    </a:cubicBezTo>
                    <a:cubicBezTo>
                      <a:pt x="797" y="1207"/>
                      <a:pt x="1084" y="859"/>
                      <a:pt x="1357" y="457"/>
                    </a:cubicBezTo>
                    <a:cubicBezTo>
                      <a:pt x="1092" y="249"/>
                      <a:pt x="833" y="102"/>
                      <a:pt x="57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 bwMode="auto">
              <a:xfrm rot="-1997737">
                <a:off x="682451" y="1061114"/>
                <a:ext cx="27129" cy="36639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2115" extrusionOk="0">
                    <a:moveTo>
                      <a:pt x="980" y="0"/>
                    </a:moveTo>
                    <a:cubicBezTo>
                      <a:pt x="618" y="406"/>
                      <a:pt x="349" y="822"/>
                      <a:pt x="127" y="1386"/>
                    </a:cubicBezTo>
                    <a:cubicBezTo>
                      <a:pt x="105" y="1450"/>
                      <a:pt x="58" y="1548"/>
                      <a:pt x="1" y="1659"/>
                    </a:cubicBezTo>
                    <a:cubicBezTo>
                      <a:pt x="259" y="1760"/>
                      <a:pt x="518" y="1907"/>
                      <a:pt x="783" y="2115"/>
                    </a:cubicBezTo>
                    <a:cubicBezTo>
                      <a:pt x="1085" y="1666"/>
                      <a:pt x="1372" y="1157"/>
                      <a:pt x="1530" y="966"/>
                    </a:cubicBezTo>
                    <a:cubicBezTo>
                      <a:pt x="1540" y="952"/>
                      <a:pt x="1552" y="938"/>
                      <a:pt x="1565" y="927"/>
                    </a:cubicBezTo>
                    <a:cubicBezTo>
                      <a:pt x="1361" y="572"/>
                      <a:pt x="1167" y="266"/>
                      <a:pt x="980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8" name="Google Shape;378;p7"/>
              <p:cNvSpPr/>
              <p:nvPr/>
            </p:nvSpPr>
            <p:spPr bwMode="auto">
              <a:xfrm rot="-1997737">
                <a:off x="839106" y="988945"/>
                <a:ext cx="10913" cy="10273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93" extrusionOk="0">
                    <a:moveTo>
                      <a:pt x="313" y="0"/>
                    </a:moveTo>
                    <a:cubicBezTo>
                      <a:pt x="170" y="0"/>
                      <a:pt x="41" y="108"/>
                      <a:pt x="23" y="259"/>
                    </a:cubicBezTo>
                    <a:cubicBezTo>
                      <a:pt x="1" y="420"/>
                      <a:pt x="112" y="567"/>
                      <a:pt x="278" y="589"/>
                    </a:cubicBezTo>
                    <a:cubicBezTo>
                      <a:pt x="288" y="592"/>
                      <a:pt x="303" y="592"/>
                      <a:pt x="316" y="592"/>
                    </a:cubicBezTo>
                    <a:cubicBezTo>
                      <a:pt x="460" y="592"/>
                      <a:pt x="589" y="485"/>
                      <a:pt x="608" y="334"/>
                    </a:cubicBezTo>
                    <a:cubicBezTo>
                      <a:pt x="629" y="173"/>
                      <a:pt x="514" y="25"/>
                      <a:pt x="352" y="4"/>
                    </a:cubicBezTo>
                    <a:cubicBezTo>
                      <a:pt x="342" y="0"/>
                      <a:pt x="328" y="0"/>
                      <a:pt x="3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 bwMode="auto">
              <a:xfrm rot="-1997737">
                <a:off x="861855" y="990498"/>
                <a:ext cx="5041" cy="472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73" extrusionOk="0">
                    <a:moveTo>
                      <a:pt x="147" y="0"/>
                    </a:moveTo>
                    <a:cubicBezTo>
                      <a:pt x="79" y="0"/>
                      <a:pt x="18" y="50"/>
                      <a:pt x="10" y="118"/>
                    </a:cubicBezTo>
                    <a:cubicBezTo>
                      <a:pt x="0" y="194"/>
                      <a:pt x="54" y="262"/>
                      <a:pt x="129" y="273"/>
                    </a:cubicBezTo>
                    <a:lnTo>
                      <a:pt x="147" y="273"/>
                    </a:lnTo>
                    <a:cubicBezTo>
                      <a:pt x="216" y="273"/>
                      <a:pt x="272" y="223"/>
                      <a:pt x="284" y="155"/>
                    </a:cubicBezTo>
                    <a:cubicBezTo>
                      <a:pt x="290" y="79"/>
                      <a:pt x="241" y="11"/>
                      <a:pt x="16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 bwMode="auto">
              <a:xfrm rot="-1997737">
                <a:off x="840869" y="967316"/>
                <a:ext cx="14119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815" h="765" extrusionOk="0">
                    <a:moveTo>
                      <a:pt x="405" y="0"/>
                    </a:moveTo>
                    <a:cubicBezTo>
                      <a:pt x="216" y="0"/>
                      <a:pt x="54" y="140"/>
                      <a:pt x="29" y="330"/>
                    </a:cubicBezTo>
                    <a:cubicBezTo>
                      <a:pt x="0" y="539"/>
                      <a:pt x="147" y="733"/>
                      <a:pt x="355" y="761"/>
                    </a:cubicBezTo>
                    <a:cubicBezTo>
                      <a:pt x="373" y="761"/>
                      <a:pt x="392" y="765"/>
                      <a:pt x="405" y="765"/>
                    </a:cubicBezTo>
                    <a:cubicBezTo>
                      <a:pt x="596" y="765"/>
                      <a:pt x="761" y="625"/>
                      <a:pt x="786" y="431"/>
                    </a:cubicBezTo>
                    <a:cubicBezTo>
                      <a:pt x="815" y="223"/>
                      <a:pt x="668" y="29"/>
                      <a:pt x="456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 bwMode="auto">
              <a:xfrm rot="-1997737">
                <a:off x="710988" y="1128752"/>
                <a:ext cx="18432" cy="1737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3" extrusionOk="0">
                    <a:moveTo>
                      <a:pt x="532" y="0"/>
                    </a:moveTo>
                    <a:cubicBezTo>
                      <a:pt x="284" y="0"/>
                      <a:pt x="68" y="184"/>
                      <a:pt x="37" y="436"/>
                    </a:cubicBezTo>
                    <a:cubicBezTo>
                      <a:pt x="0" y="711"/>
                      <a:pt x="194" y="963"/>
                      <a:pt x="467" y="999"/>
                    </a:cubicBezTo>
                    <a:cubicBezTo>
                      <a:pt x="489" y="1002"/>
                      <a:pt x="510" y="1002"/>
                      <a:pt x="532" y="1002"/>
                    </a:cubicBezTo>
                    <a:cubicBezTo>
                      <a:pt x="779" y="1002"/>
                      <a:pt x="995" y="819"/>
                      <a:pt x="1027" y="568"/>
                    </a:cubicBezTo>
                    <a:cubicBezTo>
                      <a:pt x="1064" y="295"/>
                      <a:pt x="873" y="43"/>
                      <a:pt x="597" y="8"/>
                    </a:cubicBezTo>
                    <a:cubicBezTo>
                      <a:pt x="575" y="5"/>
                      <a:pt x="553" y="0"/>
                      <a:pt x="53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 bwMode="auto">
              <a:xfrm rot="-1997737">
                <a:off x="721455" y="1114198"/>
                <a:ext cx="11590" cy="1084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26" extrusionOk="0">
                    <a:moveTo>
                      <a:pt x="335" y="0"/>
                    </a:moveTo>
                    <a:cubicBezTo>
                      <a:pt x="180" y="0"/>
                      <a:pt x="48" y="112"/>
                      <a:pt x="26" y="269"/>
                    </a:cubicBezTo>
                    <a:cubicBezTo>
                      <a:pt x="0" y="442"/>
                      <a:pt x="123" y="599"/>
                      <a:pt x="295" y="621"/>
                    </a:cubicBezTo>
                    <a:cubicBezTo>
                      <a:pt x="306" y="621"/>
                      <a:pt x="320" y="625"/>
                      <a:pt x="335" y="625"/>
                    </a:cubicBezTo>
                    <a:cubicBezTo>
                      <a:pt x="489" y="625"/>
                      <a:pt x="625" y="510"/>
                      <a:pt x="643" y="352"/>
                    </a:cubicBezTo>
                    <a:cubicBezTo>
                      <a:pt x="668" y="180"/>
                      <a:pt x="547" y="25"/>
                      <a:pt x="37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 bwMode="auto">
              <a:xfrm rot="-1997737">
                <a:off x="741980" y="1118873"/>
                <a:ext cx="8714" cy="817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72" extrusionOk="0">
                    <a:moveTo>
                      <a:pt x="252" y="1"/>
                    </a:moveTo>
                    <a:cubicBezTo>
                      <a:pt x="133" y="1"/>
                      <a:pt x="33" y="87"/>
                      <a:pt x="18" y="205"/>
                    </a:cubicBezTo>
                    <a:cubicBezTo>
                      <a:pt x="0" y="334"/>
                      <a:pt x="90" y="453"/>
                      <a:pt x="219" y="467"/>
                    </a:cubicBezTo>
                    <a:cubicBezTo>
                      <a:pt x="230" y="471"/>
                      <a:pt x="240" y="471"/>
                      <a:pt x="252" y="471"/>
                    </a:cubicBezTo>
                    <a:cubicBezTo>
                      <a:pt x="366" y="471"/>
                      <a:pt x="467" y="385"/>
                      <a:pt x="485" y="266"/>
                    </a:cubicBezTo>
                    <a:cubicBezTo>
                      <a:pt x="502" y="137"/>
                      <a:pt x="409" y="19"/>
                      <a:pt x="280" y="4"/>
                    </a:cubicBezTo>
                    <a:cubicBezTo>
                      <a:pt x="273" y="1"/>
                      <a:pt x="262" y="1"/>
                      <a:pt x="252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 bwMode="auto">
          <a:xfrm>
            <a:off x="2209800" y="1478550"/>
            <a:ext cx="4724399" cy="188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 bwMode="auto">
          <a:xfrm>
            <a:off x="2370800" y="1448609"/>
            <a:ext cx="44022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 bwMode="auto">
          <a:xfrm>
            <a:off x="2370800" y="2423113"/>
            <a:ext cx="44022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" name="Google Shape;390;p10"/>
          <p:cNvSpPr txBox="1">
            <a:spLocks noGrp="1"/>
          </p:cNvSpPr>
          <p:nvPr>
            <p:ph type="title"/>
          </p:nvPr>
        </p:nvSpPr>
        <p:spPr bwMode="auto">
          <a:xfrm>
            <a:off x="713225" y="2749300"/>
            <a:ext cx="3463200" cy="164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rditas"/>
              <a:buNone/>
              <a:defRPr sz="3000">
                <a:solidFill>
                  <a:schemeClr val="dk1"/>
                </a:solidFill>
                <a:latin typeface="Gorditas"/>
                <a:ea typeface="Gorditas"/>
                <a:cs typeface="Gordita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●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1pPr>
            <a:lvl2pPr marL="914400" lvl="1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○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2pPr>
            <a:lvl3pPr marL="1371600" lvl="2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■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3pPr>
            <a:lvl4pPr marL="1828800" lvl="3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●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4pPr>
            <a:lvl5pPr marL="2286000" lvl="4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○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5pPr>
            <a:lvl6pPr marL="2743200" lvl="5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■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6pPr>
            <a:lvl7pPr marL="3200400" lvl="6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●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7pPr>
            <a:lvl8pPr marL="3657600" lvl="7" indent="-31750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tic Slab"/>
              <a:buChar char="○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8pPr>
            <a:lvl9pPr marL="4114800" lvl="8" indent="-31750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tic Slab"/>
              <a:buChar char="■"/>
              <a:defRPr>
                <a:solidFill>
                  <a:schemeClr val="dk1"/>
                </a:solidFill>
                <a:latin typeface="Antic Slab"/>
                <a:ea typeface="Antic Slab"/>
                <a:cs typeface="Antic Slab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" name="Google Shape;813;p24"/>
          <p:cNvSpPr/>
          <p:nvPr/>
        </p:nvSpPr>
        <p:spPr bwMode="auto">
          <a:xfrm>
            <a:off x="4438400" y="4247900"/>
            <a:ext cx="4548928" cy="643875"/>
          </a:xfrm>
          <a:custGeom>
            <a:avLst/>
            <a:gdLst/>
            <a:ahLst/>
            <a:cxnLst/>
            <a:rect l="l" t="t" r="r" b="b"/>
            <a:pathLst>
              <a:path w="102074" h="14448" extrusionOk="0">
                <a:moveTo>
                  <a:pt x="388" y="0"/>
                </a:moveTo>
                <a:cubicBezTo>
                  <a:pt x="388" y="0"/>
                  <a:pt x="1" y="3647"/>
                  <a:pt x="8127" y="3647"/>
                </a:cubicBezTo>
                <a:cubicBezTo>
                  <a:pt x="8715" y="3647"/>
                  <a:pt x="9347" y="3628"/>
                  <a:pt x="10027" y="3587"/>
                </a:cubicBezTo>
                <a:cubicBezTo>
                  <a:pt x="10730" y="3545"/>
                  <a:pt x="11304" y="3525"/>
                  <a:pt x="11765" y="3525"/>
                </a:cubicBezTo>
                <a:cubicBezTo>
                  <a:pt x="17919" y="3525"/>
                  <a:pt x="4020" y="7034"/>
                  <a:pt x="10433" y="7712"/>
                </a:cubicBezTo>
                <a:cubicBezTo>
                  <a:pt x="17326" y="8441"/>
                  <a:pt x="10426" y="9288"/>
                  <a:pt x="12784" y="9650"/>
                </a:cubicBezTo>
                <a:cubicBezTo>
                  <a:pt x="14034" y="9844"/>
                  <a:pt x="26385" y="10139"/>
                  <a:pt x="36770" y="10139"/>
                </a:cubicBezTo>
                <a:cubicBezTo>
                  <a:pt x="45986" y="10139"/>
                  <a:pt x="53654" y="9907"/>
                  <a:pt x="50645" y="9166"/>
                </a:cubicBezTo>
                <a:cubicBezTo>
                  <a:pt x="45111" y="7802"/>
                  <a:pt x="47880" y="6257"/>
                  <a:pt x="56193" y="6257"/>
                </a:cubicBezTo>
                <a:cubicBezTo>
                  <a:pt x="57491" y="6257"/>
                  <a:pt x="58924" y="6294"/>
                  <a:pt x="60481" y="6376"/>
                </a:cubicBezTo>
                <a:cubicBezTo>
                  <a:pt x="72016" y="6983"/>
                  <a:pt x="84387" y="12199"/>
                  <a:pt x="46430" y="12440"/>
                </a:cubicBezTo>
                <a:cubicBezTo>
                  <a:pt x="19836" y="12611"/>
                  <a:pt x="51692" y="14447"/>
                  <a:pt x="73068" y="14447"/>
                </a:cubicBezTo>
                <a:cubicBezTo>
                  <a:pt x="82202" y="14447"/>
                  <a:pt x="89423" y="14112"/>
                  <a:pt x="89352" y="13168"/>
                </a:cubicBezTo>
                <a:cubicBezTo>
                  <a:pt x="89278" y="12191"/>
                  <a:pt x="87725" y="11925"/>
                  <a:pt x="85710" y="11925"/>
                </a:cubicBezTo>
                <a:cubicBezTo>
                  <a:pt x="83294" y="11925"/>
                  <a:pt x="80213" y="12308"/>
                  <a:pt x="78226" y="12308"/>
                </a:cubicBezTo>
                <a:cubicBezTo>
                  <a:pt x="76525" y="12308"/>
                  <a:pt x="75626" y="12028"/>
                  <a:pt x="76629" y="10986"/>
                </a:cubicBezTo>
                <a:cubicBezTo>
                  <a:pt x="77596" y="9980"/>
                  <a:pt x="80393" y="9695"/>
                  <a:pt x="83795" y="9695"/>
                </a:cubicBezTo>
                <a:cubicBezTo>
                  <a:pt x="88245" y="9695"/>
                  <a:pt x="93730" y="10183"/>
                  <a:pt x="97503" y="10183"/>
                </a:cubicBezTo>
                <a:cubicBezTo>
                  <a:pt x="100238" y="10183"/>
                  <a:pt x="102074" y="9927"/>
                  <a:pt x="101967" y="9044"/>
                </a:cubicBezTo>
                <a:cubicBezTo>
                  <a:pt x="101605" y="6013"/>
                  <a:pt x="78887" y="9773"/>
                  <a:pt x="84972" y="4315"/>
                </a:cubicBezTo>
                <a:cubicBezTo>
                  <a:pt x="86736" y="2733"/>
                  <a:pt x="88712" y="2291"/>
                  <a:pt x="90617" y="2291"/>
                </a:cubicBezTo>
                <a:cubicBezTo>
                  <a:pt x="93032" y="2291"/>
                  <a:pt x="95334" y="3002"/>
                  <a:pt x="96945" y="3002"/>
                </a:cubicBezTo>
                <a:cubicBezTo>
                  <a:pt x="98446" y="3002"/>
                  <a:pt x="99347" y="2384"/>
                  <a:pt x="99181" y="0"/>
                </a:cubicBez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4" name="Google Shape;814;p24"/>
          <p:cNvSpPr/>
          <p:nvPr/>
        </p:nvSpPr>
        <p:spPr bwMode="auto">
          <a:xfrm>
            <a:off x="4486288" y="828327"/>
            <a:ext cx="4209651" cy="2924039"/>
          </a:xfrm>
          <a:custGeom>
            <a:avLst/>
            <a:gdLst/>
            <a:ahLst/>
            <a:cxnLst/>
            <a:rect l="l" t="t" r="r" b="b"/>
            <a:pathLst>
              <a:path w="91969" h="63882" extrusionOk="0">
                <a:moveTo>
                  <a:pt x="65543" y="41853"/>
                </a:moveTo>
                <a:lnTo>
                  <a:pt x="65543" y="41853"/>
                </a:lnTo>
                <a:cubicBezTo>
                  <a:pt x="64315" y="42380"/>
                  <a:pt x="63005" y="42678"/>
                  <a:pt x="61756" y="42682"/>
                </a:cubicBezTo>
                <a:lnTo>
                  <a:pt x="61741" y="42682"/>
                </a:lnTo>
                <a:cubicBezTo>
                  <a:pt x="61421" y="42682"/>
                  <a:pt x="61106" y="42660"/>
                  <a:pt x="60797" y="42621"/>
                </a:cubicBezTo>
                <a:lnTo>
                  <a:pt x="60793" y="42621"/>
                </a:lnTo>
                <a:cubicBezTo>
                  <a:pt x="60790" y="42621"/>
                  <a:pt x="60786" y="42621"/>
                  <a:pt x="60783" y="42617"/>
                </a:cubicBezTo>
                <a:lnTo>
                  <a:pt x="60757" y="42617"/>
                </a:lnTo>
                <a:lnTo>
                  <a:pt x="60757" y="42614"/>
                </a:lnTo>
                <a:lnTo>
                  <a:pt x="60732" y="42614"/>
                </a:lnTo>
                <a:cubicBezTo>
                  <a:pt x="60729" y="42610"/>
                  <a:pt x="60725" y="42610"/>
                  <a:pt x="60722" y="42610"/>
                </a:cubicBezTo>
                <a:cubicBezTo>
                  <a:pt x="60642" y="43210"/>
                  <a:pt x="60402" y="45034"/>
                  <a:pt x="60132" y="47047"/>
                </a:cubicBezTo>
                <a:lnTo>
                  <a:pt x="65227" y="45030"/>
                </a:lnTo>
                <a:cubicBezTo>
                  <a:pt x="65162" y="44736"/>
                  <a:pt x="65134" y="44416"/>
                  <a:pt x="65134" y="44086"/>
                </a:cubicBezTo>
                <a:cubicBezTo>
                  <a:pt x="65134" y="43361"/>
                  <a:pt x="65277" y="42582"/>
                  <a:pt x="65543" y="41853"/>
                </a:cubicBezTo>
                <a:close/>
                <a:moveTo>
                  <a:pt x="78352" y="57107"/>
                </a:moveTo>
                <a:cubicBezTo>
                  <a:pt x="78154" y="57630"/>
                  <a:pt x="77831" y="58112"/>
                  <a:pt x="77450" y="58402"/>
                </a:cubicBezTo>
                <a:lnTo>
                  <a:pt x="78721" y="60790"/>
                </a:lnTo>
                <a:cubicBezTo>
                  <a:pt x="79264" y="59946"/>
                  <a:pt x="79755" y="59186"/>
                  <a:pt x="79917" y="58934"/>
                </a:cubicBezTo>
                <a:cubicBezTo>
                  <a:pt x="79917" y="58931"/>
                  <a:pt x="79914" y="58931"/>
                  <a:pt x="79914" y="58931"/>
                </a:cubicBezTo>
                <a:cubicBezTo>
                  <a:pt x="79914" y="58931"/>
                  <a:pt x="79910" y="58927"/>
                  <a:pt x="79906" y="58927"/>
                </a:cubicBezTo>
                <a:lnTo>
                  <a:pt x="79903" y="58923"/>
                </a:lnTo>
                <a:lnTo>
                  <a:pt x="79899" y="58923"/>
                </a:lnTo>
                <a:cubicBezTo>
                  <a:pt x="79896" y="58919"/>
                  <a:pt x="79896" y="58919"/>
                  <a:pt x="79892" y="58916"/>
                </a:cubicBezTo>
                <a:cubicBezTo>
                  <a:pt x="79892" y="58916"/>
                  <a:pt x="79889" y="58916"/>
                  <a:pt x="79889" y="58913"/>
                </a:cubicBezTo>
                <a:cubicBezTo>
                  <a:pt x="79253" y="58503"/>
                  <a:pt x="78718" y="57850"/>
                  <a:pt x="78352" y="57107"/>
                </a:cubicBezTo>
                <a:close/>
                <a:moveTo>
                  <a:pt x="14295" y="57706"/>
                </a:moveTo>
                <a:cubicBezTo>
                  <a:pt x="13929" y="58453"/>
                  <a:pt x="13395" y="59103"/>
                  <a:pt x="12759" y="59512"/>
                </a:cubicBezTo>
                <a:lnTo>
                  <a:pt x="12759" y="59516"/>
                </a:lnTo>
                <a:cubicBezTo>
                  <a:pt x="12756" y="59516"/>
                  <a:pt x="12756" y="59516"/>
                  <a:pt x="12752" y="59519"/>
                </a:cubicBezTo>
                <a:cubicBezTo>
                  <a:pt x="12752" y="59519"/>
                  <a:pt x="12749" y="59519"/>
                  <a:pt x="12749" y="59523"/>
                </a:cubicBezTo>
                <a:lnTo>
                  <a:pt x="12744" y="59523"/>
                </a:lnTo>
                <a:cubicBezTo>
                  <a:pt x="12744" y="59523"/>
                  <a:pt x="12741" y="59526"/>
                  <a:pt x="12738" y="59526"/>
                </a:cubicBezTo>
                <a:cubicBezTo>
                  <a:pt x="12738" y="59530"/>
                  <a:pt x="12734" y="59530"/>
                  <a:pt x="12731" y="59530"/>
                </a:cubicBezTo>
                <a:lnTo>
                  <a:pt x="12731" y="59534"/>
                </a:lnTo>
                <a:lnTo>
                  <a:pt x="12727" y="59534"/>
                </a:lnTo>
                <a:cubicBezTo>
                  <a:pt x="12888" y="59784"/>
                  <a:pt x="13380" y="60546"/>
                  <a:pt x="13926" y="61390"/>
                </a:cubicBezTo>
                <a:lnTo>
                  <a:pt x="15193" y="59002"/>
                </a:lnTo>
                <a:cubicBezTo>
                  <a:pt x="14817" y="58712"/>
                  <a:pt x="14493" y="58230"/>
                  <a:pt x="14295" y="57706"/>
                </a:cubicBezTo>
                <a:close/>
                <a:moveTo>
                  <a:pt x="13510" y="61590"/>
                </a:moveTo>
                <a:cubicBezTo>
                  <a:pt x="13477" y="61763"/>
                  <a:pt x="13423" y="61921"/>
                  <a:pt x="13341" y="62061"/>
                </a:cubicBezTo>
                <a:cubicBezTo>
                  <a:pt x="13334" y="62075"/>
                  <a:pt x="13323" y="62089"/>
                  <a:pt x="13316" y="62104"/>
                </a:cubicBezTo>
                <a:cubicBezTo>
                  <a:pt x="13312" y="62107"/>
                  <a:pt x="13309" y="62111"/>
                  <a:pt x="13309" y="62115"/>
                </a:cubicBezTo>
                <a:lnTo>
                  <a:pt x="13304" y="62115"/>
                </a:lnTo>
                <a:lnTo>
                  <a:pt x="13304" y="62119"/>
                </a:lnTo>
                <a:lnTo>
                  <a:pt x="13304" y="62122"/>
                </a:lnTo>
                <a:lnTo>
                  <a:pt x="13301" y="62122"/>
                </a:lnTo>
                <a:cubicBezTo>
                  <a:pt x="13319" y="62132"/>
                  <a:pt x="13344" y="62150"/>
                  <a:pt x="13373" y="62169"/>
                </a:cubicBezTo>
                <a:cubicBezTo>
                  <a:pt x="13524" y="62140"/>
                  <a:pt x="13675" y="62111"/>
                  <a:pt x="13829" y="62086"/>
                </a:cubicBezTo>
                <a:lnTo>
                  <a:pt x="13510" y="61590"/>
                </a:lnTo>
                <a:close/>
                <a:moveTo>
                  <a:pt x="39566" y="1"/>
                </a:moveTo>
                <a:cubicBezTo>
                  <a:pt x="17688" y="1"/>
                  <a:pt x="0" y="24606"/>
                  <a:pt x="0" y="46487"/>
                </a:cubicBezTo>
                <a:cubicBezTo>
                  <a:pt x="0" y="53887"/>
                  <a:pt x="3275" y="59454"/>
                  <a:pt x="8451" y="63583"/>
                </a:cubicBezTo>
                <a:cubicBezTo>
                  <a:pt x="9359" y="63214"/>
                  <a:pt x="10318" y="62897"/>
                  <a:pt x="11319" y="62636"/>
                </a:cubicBezTo>
                <a:cubicBezTo>
                  <a:pt x="11306" y="62624"/>
                  <a:pt x="11294" y="62617"/>
                  <a:pt x="11280" y="62611"/>
                </a:cubicBezTo>
                <a:lnTo>
                  <a:pt x="11280" y="62606"/>
                </a:lnTo>
                <a:lnTo>
                  <a:pt x="11276" y="62606"/>
                </a:lnTo>
                <a:cubicBezTo>
                  <a:pt x="11276" y="62606"/>
                  <a:pt x="11273" y="62606"/>
                  <a:pt x="11273" y="62603"/>
                </a:cubicBezTo>
                <a:lnTo>
                  <a:pt x="11269" y="62603"/>
                </a:lnTo>
                <a:cubicBezTo>
                  <a:pt x="10731" y="62230"/>
                  <a:pt x="10590" y="61098"/>
                  <a:pt x="10950" y="60556"/>
                </a:cubicBezTo>
                <a:cubicBezTo>
                  <a:pt x="11180" y="60212"/>
                  <a:pt x="11736" y="60029"/>
                  <a:pt x="12249" y="60029"/>
                </a:cubicBezTo>
                <a:cubicBezTo>
                  <a:pt x="12339" y="60029"/>
                  <a:pt x="12426" y="60033"/>
                  <a:pt x="12507" y="60043"/>
                </a:cubicBezTo>
                <a:lnTo>
                  <a:pt x="12318" y="59749"/>
                </a:lnTo>
                <a:cubicBezTo>
                  <a:pt x="11758" y="59993"/>
                  <a:pt x="11075" y="60112"/>
                  <a:pt x="10368" y="60112"/>
                </a:cubicBezTo>
                <a:lnTo>
                  <a:pt x="10365" y="60112"/>
                </a:lnTo>
                <a:cubicBezTo>
                  <a:pt x="8789" y="60112"/>
                  <a:pt x="7097" y="59523"/>
                  <a:pt x="6383" y="58446"/>
                </a:cubicBezTo>
                <a:lnTo>
                  <a:pt x="6380" y="58446"/>
                </a:lnTo>
                <a:cubicBezTo>
                  <a:pt x="6380" y="58442"/>
                  <a:pt x="6376" y="58439"/>
                  <a:pt x="6376" y="58435"/>
                </a:cubicBezTo>
                <a:cubicBezTo>
                  <a:pt x="6373" y="58432"/>
                  <a:pt x="6369" y="58427"/>
                  <a:pt x="6365" y="58421"/>
                </a:cubicBezTo>
                <a:lnTo>
                  <a:pt x="6362" y="58417"/>
                </a:lnTo>
                <a:lnTo>
                  <a:pt x="6362" y="58414"/>
                </a:lnTo>
                <a:cubicBezTo>
                  <a:pt x="6362" y="58414"/>
                  <a:pt x="6358" y="58414"/>
                  <a:pt x="6358" y="58410"/>
                </a:cubicBezTo>
                <a:lnTo>
                  <a:pt x="6355" y="58406"/>
                </a:lnTo>
                <a:lnTo>
                  <a:pt x="6355" y="58402"/>
                </a:lnTo>
                <a:lnTo>
                  <a:pt x="6351" y="58402"/>
                </a:lnTo>
                <a:lnTo>
                  <a:pt x="6351" y="58399"/>
                </a:lnTo>
                <a:lnTo>
                  <a:pt x="6351" y="58396"/>
                </a:lnTo>
                <a:lnTo>
                  <a:pt x="6347" y="58396"/>
                </a:lnTo>
                <a:lnTo>
                  <a:pt x="6347" y="58392"/>
                </a:lnTo>
                <a:cubicBezTo>
                  <a:pt x="6347" y="58392"/>
                  <a:pt x="6344" y="58392"/>
                  <a:pt x="6344" y="58389"/>
                </a:cubicBezTo>
                <a:cubicBezTo>
                  <a:pt x="5270" y="56661"/>
                  <a:pt x="6265" y="53262"/>
                  <a:pt x="7967" y="52164"/>
                </a:cubicBezTo>
                <a:cubicBezTo>
                  <a:pt x="8455" y="51847"/>
                  <a:pt x="9090" y="51707"/>
                  <a:pt x="9776" y="51707"/>
                </a:cubicBezTo>
                <a:cubicBezTo>
                  <a:pt x="11470" y="51707"/>
                  <a:pt x="13473" y="52562"/>
                  <a:pt x="14306" y="53746"/>
                </a:cubicBezTo>
                <a:cubicBezTo>
                  <a:pt x="14306" y="53750"/>
                  <a:pt x="14310" y="53750"/>
                  <a:pt x="14310" y="53753"/>
                </a:cubicBezTo>
                <a:cubicBezTo>
                  <a:pt x="14313" y="53758"/>
                  <a:pt x="14317" y="53764"/>
                  <a:pt x="14321" y="53768"/>
                </a:cubicBezTo>
                <a:cubicBezTo>
                  <a:pt x="14321" y="53771"/>
                  <a:pt x="14325" y="53771"/>
                  <a:pt x="14325" y="53775"/>
                </a:cubicBezTo>
                <a:lnTo>
                  <a:pt x="14328" y="53779"/>
                </a:lnTo>
                <a:cubicBezTo>
                  <a:pt x="14328" y="53783"/>
                  <a:pt x="14331" y="53783"/>
                  <a:pt x="14331" y="53786"/>
                </a:cubicBezTo>
                <a:cubicBezTo>
                  <a:pt x="14331" y="53786"/>
                  <a:pt x="14335" y="53786"/>
                  <a:pt x="14335" y="53789"/>
                </a:cubicBezTo>
                <a:lnTo>
                  <a:pt x="14335" y="53793"/>
                </a:lnTo>
                <a:lnTo>
                  <a:pt x="14338" y="53793"/>
                </a:lnTo>
                <a:cubicBezTo>
                  <a:pt x="14338" y="53796"/>
                  <a:pt x="14338" y="53796"/>
                  <a:pt x="14343" y="53801"/>
                </a:cubicBezTo>
                <a:cubicBezTo>
                  <a:pt x="14346" y="53804"/>
                  <a:pt x="14346" y="53804"/>
                  <a:pt x="14346" y="53808"/>
                </a:cubicBezTo>
                <a:lnTo>
                  <a:pt x="14350" y="53808"/>
                </a:lnTo>
                <a:lnTo>
                  <a:pt x="14350" y="53814"/>
                </a:lnTo>
                <a:lnTo>
                  <a:pt x="14353" y="53814"/>
                </a:lnTo>
                <a:cubicBezTo>
                  <a:pt x="14353" y="53818"/>
                  <a:pt x="14353" y="53818"/>
                  <a:pt x="14356" y="53822"/>
                </a:cubicBezTo>
                <a:cubicBezTo>
                  <a:pt x="14356" y="53826"/>
                  <a:pt x="14360" y="53826"/>
                  <a:pt x="14360" y="53829"/>
                </a:cubicBezTo>
                <a:cubicBezTo>
                  <a:pt x="14636" y="54256"/>
                  <a:pt x="14784" y="54755"/>
                  <a:pt x="14820" y="55279"/>
                </a:cubicBezTo>
                <a:cubicBezTo>
                  <a:pt x="15304" y="54953"/>
                  <a:pt x="15980" y="54766"/>
                  <a:pt x="16597" y="54766"/>
                </a:cubicBezTo>
                <a:cubicBezTo>
                  <a:pt x="16977" y="54766"/>
                  <a:pt x="17332" y="54835"/>
                  <a:pt x="17612" y="54985"/>
                </a:cubicBezTo>
                <a:cubicBezTo>
                  <a:pt x="18571" y="55495"/>
                  <a:pt x="19009" y="57415"/>
                  <a:pt x="18514" y="58389"/>
                </a:cubicBezTo>
                <a:cubicBezTo>
                  <a:pt x="18514" y="58392"/>
                  <a:pt x="18514" y="58392"/>
                  <a:pt x="18510" y="58396"/>
                </a:cubicBezTo>
                <a:lnTo>
                  <a:pt x="18510" y="58402"/>
                </a:lnTo>
                <a:lnTo>
                  <a:pt x="18507" y="58402"/>
                </a:lnTo>
                <a:lnTo>
                  <a:pt x="18507" y="58406"/>
                </a:lnTo>
                <a:lnTo>
                  <a:pt x="18507" y="58410"/>
                </a:lnTo>
                <a:cubicBezTo>
                  <a:pt x="18503" y="58410"/>
                  <a:pt x="18503" y="58414"/>
                  <a:pt x="18503" y="58414"/>
                </a:cubicBezTo>
                <a:cubicBezTo>
                  <a:pt x="18467" y="58482"/>
                  <a:pt x="18424" y="58546"/>
                  <a:pt x="18378" y="58608"/>
                </a:cubicBezTo>
                <a:cubicBezTo>
                  <a:pt x="17997" y="59113"/>
                  <a:pt x="17289" y="59383"/>
                  <a:pt x="16593" y="59401"/>
                </a:cubicBezTo>
                <a:lnTo>
                  <a:pt x="16500" y="59401"/>
                </a:lnTo>
                <a:cubicBezTo>
                  <a:pt x="16123" y="59397"/>
                  <a:pt x="15750" y="59318"/>
                  <a:pt x="15441" y="59156"/>
                </a:cubicBezTo>
                <a:lnTo>
                  <a:pt x="15433" y="59156"/>
                </a:lnTo>
                <a:lnTo>
                  <a:pt x="15433" y="59153"/>
                </a:lnTo>
                <a:lnTo>
                  <a:pt x="15427" y="59153"/>
                </a:lnTo>
                <a:cubicBezTo>
                  <a:pt x="15427" y="59149"/>
                  <a:pt x="15427" y="59149"/>
                  <a:pt x="15423" y="59149"/>
                </a:cubicBezTo>
                <a:cubicBezTo>
                  <a:pt x="15420" y="59149"/>
                  <a:pt x="15420" y="59146"/>
                  <a:pt x="15415" y="59146"/>
                </a:cubicBezTo>
                <a:cubicBezTo>
                  <a:pt x="15415" y="59146"/>
                  <a:pt x="15412" y="59146"/>
                  <a:pt x="15412" y="59143"/>
                </a:cubicBezTo>
                <a:cubicBezTo>
                  <a:pt x="15408" y="59143"/>
                  <a:pt x="15408" y="59143"/>
                  <a:pt x="15405" y="59138"/>
                </a:cubicBezTo>
                <a:lnTo>
                  <a:pt x="15402" y="59138"/>
                </a:lnTo>
                <a:cubicBezTo>
                  <a:pt x="15240" y="59440"/>
                  <a:pt x="14375" y="61070"/>
                  <a:pt x="14080" y="61627"/>
                </a:cubicBezTo>
                <a:cubicBezTo>
                  <a:pt x="14159" y="61752"/>
                  <a:pt x="14242" y="61878"/>
                  <a:pt x="14321" y="62003"/>
                </a:cubicBezTo>
                <a:cubicBezTo>
                  <a:pt x="15383" y="61831"/>
                  <a:pt x="16482" y="61706"/>
                  <a:pt x="17609" y="61615"/>
                </a:cubicBezTo>
                <a:cubicBezTo>
                  <a:pt x="24204" y="55150"/>
                  <a:pt x="35132" y="52810"/>
                  <a:pt x="47500" y="52810"/>
                </a:cubicBezTo>
                <a:cubicBezTo>
                  <a:pt x="51276" y="52810"/>
                  <a:pt x="54913" y="53029"/>
                  <a:pt x="58338" y="53513"/>
                </a:cubicBezTo>
                <a:lnTo>
                  <a:pt x="58740" y="50465"/>
                </a:lnTo>
                <a:lnTo>
                  <a:pt x="57350" y="47632"/>
                </a:lnTo>
                <a:cubicBezTo>
                  <a:pt x="57095" y="47708"/>
                  <a:pt x="56815" y="47744"/>
                  <a:pt x="56518" y="47748"/>
                </a:cubicBezTo>
                <a:lnTo>
                  <a:pt x="56503" y="47748"/>
                </a:lnTo>
                <a:cubicBezTo>
                  <a:pt x="55570" y="47744"/>
                  <a:pt x="54522" y="47382"/>
                  <a:pt x="53929" y="46779"/>
                </a:cubicBezTo>
                <a:cubicBezTo>
                  <a:pt x="53789" y="46638"/>
                  <a:pt x="53675" y="46484"/>
                  <a:pt x="53595" y="46319"/>
                </a:cubicBezTo>
                <a:cubicBezTo>
                  <a:pt x="53581" y="46290"/>
                  <a:pt x="53567" y="46262"/>
                  <a:pt x="53556" y="46229"/>
                </a:cubicBezTo>
                <a:cubicBezTo>
                  <a:pt x="53552" y="46229"/>
                  <a:pt x="53552" y="46229"/>
                  <a:pt x="53552" y="46225"/>
                </a:cubicBezTo>
                <a:cubicBezTo>
                  <a:pt x="53053" y="45016"/>
                  <a:pt x="53947" y="42958"/>
                  <a:pt x="55110" y="42384"/>
                </a:cubicBezTo>
                <a:cubicBezTo>
                  <a:pt x="55362" y="42262"/>
                  <a:pt x="55652" y="42208"/>
                  <a:pt x="55968" y="42208"/>
                </a:cubicBezTo>
                <a:cubicBezTo>
                  <a:pt x="57135" y="42208"/>
                  <a:pt x="58589" y="42969"/>
                  <a:pt x="59092" y="43884"/>
                </a:cubicBezTo>
                <a:lnTo>
                  <a:pt x="59092" y="43888"/>
                </a:lnTo>
                <a:lnTo>
                  <a:pt x="59092" y="43892"/>
                </a:lnTo>
                <a:cubicBezTo>
                  <a:pt x="59095" y="43892"/>
                  <a:pt x="59095" y="43896"/>
                  <a:pt x="59095" y="43896"/>
                </a:cubicBezTo>
                <a:lnTo>
                  <a:pt x="59095" y="43899"/>
                </a:lnTo>
                <a:lnTo>
                  <a:pt x="59098" y="43899"/>
                </a:lnTo>
                <a:lnTo>
                  <a:pt x="59098" y="43903"/>
                </a:lnTo>
                <a:lnTo>
                  <a:pt x="59103" y="43906"/>
                </a:lnTo>
                <a:lnTo>
                  <a:pt x="59103" y="43909"/>
                </a:lnTo>
                <a:lnTo>
                  <a:pt x="59106" y="43914"/>
                </a:lnTo>
                <a:lnTo>
                  <a:pt x="59106" y="43917"/>
                </a:lnTo>
                <a:lnTo>
                  <a:pt x="59110" y="43921"/>
                </a:lnTo>
                <a:cubicBezTo>
                  <a:pt x="59110" y="43924"/>
                  <a:pt x="59110" y="43924"/>
                  <a:pt x="59113" y="43924"/>
                </a:cubicBezTo>
                <a:lnTo>
                  <a:pt x="59113" y="43928"/>
                </a:lnTo>
                <a:lnTo>
                  <a:pt x="59113" y="43931"/>
                </a:lnTo>
                <a:lnTo>
                  <a:pt x="59117" y="43931"/>
                </a:lnTo>
                <a:lnTo>
                  <a:pt x="59117" y="43935"/>
                </a:lnTo>
                <a:lnTo>
                  <a:pt x="59117" y="43939"/>
                </a:lnTo>
                <a:cubicBezTo>
                  <a:pt x="59120" y="43939"/>
                  <a:pt x="59120" y="43942"/>
                  <a:pt x="59120" y="43942"/>
                </a:cubicBezTo>
                <a:cubicBezTo>
                  <a:pt x="59120" y="43946"/>
                  <a:pt x="59124" y="43946"/>
                  <a:pt x="59124" y="43949"/>
                </a:cubicBezTo>
                <a:cubicBezTo>
                  <a:pt x="59124" y="43949"/>
                  <a:pt x="59124" y="43953"/>
                  <a:pt x="59128" y="43953"/>
                </a:cubicBezTo>
                <a:cubicBezTo>
                  <a:pt x="59257" y="44219"/>
                  <a:pt x="59314" y="44509"/>
                  <a:pt x="59314" y="44811"/>
                </a:cubicBezTo>
                <a:cubicBezTo>
                  <a:pt x="59314" y="45870"/>
                  <a:pt x="58593" y="47044"/>
                  <a:pt x="57670" y="47507"/>
                </a:cubicBezTo>
                <a:lnTo>
                  <a:pt x="57666" y="47507"/>
                </a:lnTo>
                <a:cubicBezTo>
                  <a:pt x="57666" y="47511"/>
                  <a:pt x="57663" y="47511"/>
                  <a:pt x="57663" y="47511"/>
                </a:cubicBezTo>
                <a:cubicBezTo>
                  <a:pt x="57660" y="47511"/>
                  <a:pt x="57655" y="47514"/>
                  <a:pt x="57648" y="47518"/>
                </a:cubicBezTo>
                <a:cubicBezTo>
                  <a:pt x="57648" y="47518"/>
                  <a:pt x="57645" y="47518"/>
                  <a:pt x="57641" y="47521"/>
                </a:cubicBezTo>
                <a:cubicBezTo>
                  <a:pt x="57641" y="47521"/>
                  <a:pt x="57638" y="47521"/>
                  <a:pt x="57638" y="47525"/>
                </a:cubicBezTo>
                <a:lnTo>
                  <a:pt x="57630" y="47525"/>
                </a:lnTo>
                <a:cubicBezTo>
                  <a:pt x="57771" y="47813"/>
                  <a:pt x="58381" y="49051"/>
                  <a:pt x="58812" y="49930"/>
                </a:cubicBezTo>
                <a:lnTo>
                  <a:pt x="59806" y="42406"/>
                </a:lnTo>
                <a:cubicBezTo>
                  <a:pt x="57681" y="41755"/>
                  <a:pt x="55480" y="39972"/>
                  <a:pt x="54023" y="37864"/>
                </a:cubicBezTo>
                <a:cubicBezTo>
                  <a:pt x="54019" y="37861"/>
                  <a:pt x="54015" y="37857"/>
                  <a:pt x="54012" y="37850"/>
                </a:cubicBezTo>
                <a:cubicBezTo>
                  <a:pt x="54001" y="37835"/>
                  <a:pt x="53990" y="37821"/>
                  <a:pt x="53980" y="37803"/>
                </a:cubicBezTo>
                <a:cubicBezTo>
                  <a:pt x="53980" y="37800"/>
                  <a:pt x="53976" y="37796"/>
                  <a:pt x="53972" y="37789"/>
                </a:cubicBezTo>
                <a:cubicBezTo>
                  <a:pt x="53968" y="37785"/>
                  <a:pt x="53965" y="37782"/>
                  <a:pt x="53962" y="37778"/>
                </a:cubicBezTo>
                <a:cubicBezTo>
                  <a:pt x="53950" y="37760"/>
                  <a:pt x="53937" y="37742"/>
                  <a:pt x="53925" y="37724"/>
                </a:cubicBezTo>
                <a:cubicBezTo>
                  <a:pt x="53918" y="37710"/>
                  <a:pt x="53907" y="37696"/>
                  <a:pt x="53900" y="37681"/>
                </a:cubicBezTo>
                <a:cubicBezTo>
                  <a:pt x="53894" y="37674"/>
                  <a:pt x="53890" y="37671"/>
                  <a:pt x="53886" y="37663"/>
                </a:cubicBezTo>
                <a:cubicBezTo>
                  <a:pt x="53869" y="37638"/>
                  <a:pt x="53850" y="37609"/>
                  <a:pt x="53836" y="37584"/>
                </a:cubicBezTo>
                <a:cubicBezTo>
                  <a:pt x="53829" y="37573"/>
                  <a:pt x="53821" y="37563"/>
                  <a:pt x="53814" y="37552"/>
                </a:cubicBezTo>
                <a:lnTo>
                  <a:pt x="53811" y="37552"/>
                </a:lnTo>
                <a:cubicBezTo>
                  <a:pt x="53072" y="36407"/>
                  <a:pt x="52555" y="35186"/>
                  <a:pt x="52382" y="34009"/>
                </a:cubicBezTo>
                <a:cubicBezTo>
                  <a:pt x="52382" y="33994"/>
                  <a:pt x="52378" y="33980"/>
                  <a:pt x="52378" y="33966"/>
                </a:cubicBezTo>
                <a:cubicBezTo>
                  <a:pt x="52375" y="33962"/>
                  <a:pt x="52375" y="33955"/>
                  <a:pt x="52375" y="33951"/>
                </a:cubicBezTo>
                <a:cubicBezTo>
                  <a:pt x="52356" y="33829"/>
                  <a:pt x="52346" y="33707"/>
                  <a:pt x="52335" y="33585"/>
                </a:cubicBezTo>
                <a:cubicBezTo>
                  <a:pt x="52310" y="33226"/>
                  <a:pt x="52318" y="32874"/>
                  <a:pt x="52364" y="32533"/>
                </a:cubicBezTo>
                <a:lnTo>
                  <a:pt x="52364" y="32523"/>
                </a:lnTo>
                <a:lnTo>
                  <a:pt x="52364" y="32515"/>
                </a:lnTo>
                <a:cubicBezTo>
                  <a:pt x="52364" y="32511"/>
                  <a:pt x="52368" y="32511"/>
                  <a:pt x="52368" y="32511"/>
                </a:cubicBezTo>
                <a:cubicBezTo>
                  <a:pt x="52891" y="28670"/>
                  <a:pt x="58237" y="24929"/>
                  <a:pt x="62279" y="24929"/>
                </a:cubicBezTo>
                <a:cubicBezTo>
                  <a:pt x="62545" y="24929"/>
                  <a:pt x="62808" y="24947"/>
                  <a:pt x="63058" y="24980"/>
                </a:cubicBezTo>
                <a:cubicBezTo>
                  <a:pt x="67162" y="25522"/>
                  <a:pt x="71280" y="31847"/>
                  <a:pt x="70738" y="35951"/>
                </a:cubicBezTo>
                <a:cubicBezTo>
                  <a:pt x="70673" y="36439"/>
                  <a:pt x="70540" y="36917"/>
                  <a:pt x="70350" y="37373"/>
                </a:cubicBezTo>
                <a:cubicBezTo>
                  <a:pt x="70142" y="37868"/>
                  <a:pt x="69865" y="38345"/>
                  <a:pt x="69535" y="38791"/>
                </a:cubicBezTo>
                <a:cubicBezTo>
                  <a:pt x="71445" y="39003"/>
                  <a:pt x="73616" y="40424"/>
                  <a:pt x="74241" y="42007"/>
                </a:cubicBezTo>
                <a:cubicBezTo>
                  <a:pt x="75049" y="44050"/>
                  <a:pt x="73207" y="47582"/>
                  <a:pt x="71165" y="48444"/>
                </a:cubicBezTo>
                <a:cubicBezTo>
                  <a:pt x="71161" y="48444"/>
                  <a:pt x="71161" y="48444"/>
                  <a:pt x="71157" y="48448"/>
                </a:cubicBezTo>
                <a:lnTo>
                  <a:pt x="71154" y="48448"/>
                </a:lnTo>
                <a:cubicBezTo>
                  <a:pt x="71150" y="48448"/>
                  <a:pt x="71150" y="48448"/>
                  <a:pt x="71150" y="48451"/>
                </a:cubicBezTo>
                <a:lnTo>
                  <a:pt x="71144" y="48451"/>
                </a:lnTo>
                <a:lnTo>
                  <a:pt x="71139" y="48454"/>
                </a:lnTo>
                <a:lnTo>
                  <a:pt x="71132" y="48454"/>
                </a:lnTo>
                <a:lnTo>
                  <a:pt x="71132" y="48459"/>
                </a:lnTo>
                <a:lnTo>
                  <a:pt x="71125" y="48459"/>
                </a:lnTo>
                <a:cubicBezTo>
                  <a:pt x="71125" y="48462"/>
                  <a:pt x="71122" y="48462"/>
                  <a:pt x="71122" y="48462"/>
                </a:cubicBezTo>
                <a:lnTo>
                  <a:pt x="71118" y="48462"/>
                </a:lnTo>
                <a:cubicBezTo>
                  <a:pt x="71118" y="48462"/>
                  <a:pt x="71114" y="48462"/>
                  <a:pt x="71114" y="48466"/>
                </a:cubicBezTo>
                <a:lnTo>
                  <a:pt x="71111" y="48466"/>
                </a:lnTo>
                <a:cubicBezTo>
                  <a:pt x="71111" y="48466"/>
                  <a:pt x="71107" y="48466"/>
                  <a:pt x="71107" y="48469"/>
                </a:cubicBezTo>
                <a:cubicBezTo>
                  <a:pt x="70741" y="48613"/>
                  <a:pt x="70350" y="48678"/>
                  <a:pt x="69951" y="48678"/>
                </a:cubicBezTo>
                <a:lnTo>
                  <a:pt x="69948" y="48678"/>
                </a:lnTo>
                <a:cubicBezTo>
                  <a:pt x="68110" y="48678"/>
                  <a:pt x="66082" y="47259"/>
                  <a:pt x="65396" y="45576"/>
                </a:cubicBezTo>
                <a:lnTo>
                  <a:pt x="65392" y="45572"/>
                </a:lnTo>
                <a:lnTo>
                  <a:pt x="65392" y="45568"/>
                </a:lnTo>
                <a:cubicBezTo>
                  <a:pt x="65388" y="45561"/>
                  <a:pt x="65388" y="45558"/>
                  <a:pt x="65385" y="45551"/>
                </a:cubicBezTo>
                <a:cubicBezTo>
                  <a:pt x="65385" y="45551"/>
                  <a:pt x="65385" y="45547"/>
                  <a:pt x="65381" y="45543"/>
                </a:cubicBezTo>
                <a:lnTo>
                  <a:pt x="65381" y="45540"/>
                </a:lnTo>
                <a:cubicBezTo>
                  <a:pt x="65378" y="45529"/>
                  <a:pt x="65374" y="45522"/>
                  <a:pt x="65371" y="45515"/>
                </a:cubicBezTo>
                <a:cubicBezTo>
                  <a:pt x="64725" y="45770"/>
                  <a:pt x="61242" y="47148"/>
                  <a:pt x="60057" y="47614"/>
                </a:cubicBezTo>
                <a:cubicBezTo>
                  <a:pt x="59727" y="50124"/>
                  <a:pt x="59375" y="52777"/>
                  <a:pt x="59260" y="53653"/>
                </a:cubicBezTo>
                <a:cubicBezTo>
                  <a:pt x="66656" y="54823"/>
                  <a:pt x="72985" y="57297"/>
                  <a:pt x="77386" y="61608"/>
                </a:cubicBezTo>
                <a:cubicBezTo>
                  <a:pt x="77641" y="61627"/>
                  <a:pt x="77896" y="61648"/>
                  <a:pt x="78151" y="61673"/>
                </a:cubicBezTo>
                <a:cubicBezTo>
                  <a:pt x="78287" y="61461"/>
                  <a:pt x="78428" y="61242"/>
                  <a:pt x="78567" y="61027"/>
                </a:cubicBezTo>
                <a:cubicBezTo>
                  <a:pt x="78273" y="60470"/>
                  <a:pt x="77404" y="58841"/>
                  <a:pt x="77243" y="58539"/>
                </a:cubicBezTo>
                <a:lnTo>
                  <a:pt x="77239" y="58539"/>
                </a:lnTo>
                <a:cubicBezTo>
                  <a:pt x="77239" y="58543"/>
                  <a:pt x="77235" y="58543"/>
                  <a:pt x="77235" y="58543"/>
                </a:cubicBezTo>
                <a:cubicBezTo>
                  <a:pt x="77232" y="58543"/>
                  <a:pt x="77232" y="58546"/>
                  <a:pt x="77228" y="58546"/>
                </a:cubicBezTo>
                <a:cubicBezTo>
                  <a:pt x="77228" y="58546"/>
                  <a:pt x="77225" y="58546"/>
                  <a:pt x="77225" y="58550"/>
                </a:cubicBezTo>
                <a:cubicBezTo>
                  <a:pt x="77178" y="58575"/>
                  <a:pt x="77127" y="58596"/>
                  <a:pt x="77077" y="58618"/>
                </a:cubicBezTo>
                <a:cubicBezTo>
                  <a:pt x="76923" y="58682"/>
                  <a:pt x="76754" y="58733"/>
                  <a:pt x="76579" y="58762"/>
                </a:cubicBezTo>
                <a:cubicBezTo>
                  <a:pt x="76428" y="58787"/>
                  <a:pt x="76277" y="58801"/>
                  <a:pt x="76123" y="58801"/>
                </a:cubicBezTo>
                <a:cubicBezTo>
                  <a:pt x="75329" y="58801"/>
                  <a:pt x="74507" y="58467"/>
                  <a:pt x="74155" y="57836"/>
                </a:cubicBezTo>
                <a:cubicBezTo>
                  <a:pt x="74155" y="57832"/>
                  <a:pt x="74155" y="57832"/>
                  <a:pt x="74151" y="57832"/>
                </a:cubicBezTo>
                <a:lnTo>
                  <a:pt x="74151" y="57829"/>
                </a:lnTo>
                <a:cubicBezTo>
                  <a:pt x="74151" y="57824"/>
                  <a:pt x="74148" y="57824"/>
                  <a:pt x="74148" y="57821"/>
                </a:cubicBezTo>
                <a:cubicBezTo>
                  <a:pt x="74148" y="57817"/>
                  <a:pt x="74145" y="57817"/>
                  <a:pt x="74145" y="57814"/>
                </a:cubicBezTo>
                <a:cubicBezTo>
                  <a:pt x="74145" y="57811"/>
                  <a:pt x="74141" y="57811"/>
                  <a:pt x="74141" y="57807"/>
                </a:cubicBezTo>
                <a:lnTo>
                  <a:pt x="74138" y="57803"/>
                </a:lnTo>
                <a:lnTo>
                  <a:pt x="74138" y="57799"/>
                </a:lnTo>
                <a:cubicBezTo>
                  <a:pt x="74138" y="57799"/>
                  <a:pt x="74138" y="57796"/>
                  <a:pt x="74133" y="57796"/>
                </a:cubicBezTo>
                <a:cubicBezTo>
                  <a:pt x="74133" y="57792"/>
                  <a:pt x="74133" y="57792"/>
                  <a:pt x="74130" y="57789"/>
                </a:cubicBezTo>
                <a:cubicBezTo>
                  <a:pt x="74126" y="57781"/>
                  <a:pt x="74126" y="57778"/>
                  <a:pt x="74123" y="57771"/>
                </a:cubicBezTo>
                <a:cubicBezTo>
                  <a:pt x="73642" y="56790"/>
                  <a:pt x="74080" y="54891"/>
                  <a:pt x="75031" y="54382"/>
                </a:cubicBezTo>
                <a:cubicBezTo>
                  <a:pt x="75315" y="54235"/>
                  <a:pt x="75670" y="54163"/>
                  <a:pt x="76047" y="54163"/>
                </a:cubicBezTo>
                <a:cubicBezTo>
                  <a:pt x="76665" y="54163"/>
                  <a:pt x="77339" y="54349"/>
                  <a:pt x="77828" y="54679"/>
                </a:cubicBezTo>
                <a:cubicBezTo>
                  <a:pt x="77864" y="54156"/>
                  <a:pt x="78007" y="53657"/>
                  <a:pt x="78284" y="53229"/>
                </a:cubicBezTo>
                <a:cubicBezTo>
                  <a:pt x="79077" y="52002"/>
                  <a:pt x="81134" y="51108"/>
                  <a:pt x="82868" y="51108"/>
                </a:cubicBezTo>
                <a:cubicBezTo>
                  <a:pt x="83557" y="51108"/>
                  <a:pt x="84192" y="51248"/>
                  <a:pt x="84678" y="51564"/>
                </a:cubicBezTo>
                <a:cubicBezTo>
                  <a:pt x="86383" y="52662"/>
                  <a:pt x="87377" y="56062"/>
                  <a:pt x="86300" y="57789"/>
                </a:cubicBezTo>
                <a:lnTo>
                  <a:pt x="86300" y="57792"/>
                </a:lnTo>
                <a:lnTo>
                  <a:pt x="86297" y="57792"/>
                </a:lnTo>
                <a:lnTo>
                  <a:pt x="86297" y="57796"/>
                </a:lnTo>
                <a:lnTo>
                  <a:pt x="86297" y="57799"/>
                </a:lnTo>
                <a:cubicBezTo>
                  <a:pt x="86293" y="57799"/>
                  <a:pt x="86293" y="57799"/>
                  <a:pt x="86293" y="57803"/>
                </a:cubicBezTo>
                <a:cubicBezTo>
                  <a:pt x="86293" y="57807"/>
                  <a:pt x="86290" y="57807"/>
                  <a:pt x="86290" y="57807"/>
                </a:cubicBezTo>
                <a:lnTo>
                  <a:pt x="86290" y="57811"/>
                </a:lnTo>
                <a:lnTo>
                  <a:pt x="86286" y="57811"/>
                </a:lnTo>
                <a:lnTo>
                  <a:pt x="86286" y="57814"/>
                </a:lnTo>
                <a:lnTo>
                  <a:pt x="86286" y="57817"/>
                </a:lnTo>
                <a:cubicBezTo>
                  <a:pt x="86282" y="57817"/>
                  <a:pt x="86282" y="57817"/>
                  <a:pt x="86282" y="57821"/>
                </a:cubicBezTo>
                <a:cubicBezTo>
                  <a:pt x="86247" y="57875"/>
                  <a:pt x="86210" y="57925"/>
                  <a:pt x="86171" y="57979"/>
                </a:cubicBezTo>
                <a:cubicBezTo>
                  <a:pt x="85425" y="58949"/>
                  <a:pt x="83862" y="59487"/>
                  <a:pt x="82383" y="59509"/>
                </a:cubicBezTo>
                <a:cubicBezTo>
                  <a:pt x="82348" y="59509"/>
                  <a:pt x="82312" y="59512"/>
                  <a:pt x="82280" y="59512"/>
                </a:cubicBezTo>
                <a:lnTo>
                  <a:pt x="82237" y="59512"/>
                </a:lnTo>
                <a:cubicBezTo>
                  <a:pt x="81547" y="59504"/>
                  <a:pt x="80880" y="59386"/>
                  <a:pt x="80330" y="59149"/>
                </a:cubicBezTo>
                <a:lnTo>
                  <a:pt x="78664" y="61727"/>
                </a:lnTo>
                <a:cubicBezTo>
                  <a:pt x="78948" y="61756"/>
                  <a:pt x="79231" y="61792"/>
                  <a:pt x="79511" y="61827"/>
                </a:cubicBezTo>
                <a:cubicBezTo>
                  <a:pt x="79475" y="61709"/>
                  <a:pt x="79458" y="61577"/>
                  <a:pt x="79458" y="61443"/>
                </a:cubicBezTo>
                <a:cubicBezTo>
                  <a:pt x="79458" y="60894"/>
                  <a:pt x="79745" y="60298"/>
                  <a:pt x="80226" y="60122"/>
                </a:cubicBezTo>
                <a:cubicBezTo>
                  <a:pt x="80341" y="60079"/>
                  <a:pt x="80474" y="60061"/>
                  <a:pt x="80613" y="60061"/>
                </a:cubicBezTo>
                <a:cubicBezTo>
                  <a:pt x="81231" y="60061"/>
                  <a:pt x="82007" y="60431"/>
                  <a:pt x="82189" y="60934"/>
                </a:cubicBezTo>
                <a:cubicBezTo>
                  <a:pt x="82326" y="61303"/>
                  <a:pt x="82232" y="61839"/>
                  <a:pt x="82003" y="62255"/>
                </a:cubicBezTo>
                <a:cubicBezTo>
                  <a:pt x="83687" y="62617"/>
                  <a:pt x="85334" y="63131"/>
                  <a:pt x="86925" y="63845"/>
                </a:cubicBezTo>
                <a:cubicBezTo>
                  <a:pt x="86954" y="63856"/>
                  <a:pt x="86979" y="63870"/>
                  <a:pt x="87007" y="63881"/>
                </a:cubicBezTo>
                <a:cubicBezTo>
                  <a:pt x="90152" y="60165"/>
                  <a:pt x="91968" y="55175"/>
                  <a:pt x="91968" y="48512"/>
                </a:cubicBezTo>
                <a:cubicBezTo>
                  <a:pt x="91968" y="26634"/>
                  <a:pt x="61446" y="1"/>
                  <a:pt x="39566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5" name="Google Shape;815;p24"/>
          <p:cNvSpPr/>
          <p:nvPr/>
        </p:nvSpPr>
        <p:spPr bwMode="auto">
          <a:xfrm>
            <a:off x="6593095" y="1287109"/>
            <a:ext cx="10253" cy="336428"/>
          </a:xfrm>
          <a:custGeom>
            <a:avLst/>
            <a:gdLst/>
            <a:ahLst/>
            <a:cxnLst/>
            <a:rect l="l" t="t" r="r" b="b"/>
            <a:pathLst>
              <a:path w="224" h="7350" extrusionOk="0">
                <a:moveTo>
                  <a:pt x="1" y="1"/>
                </a:moveTo>
                <a:cubicBezTo>
                  <a:pt x="1" y="1"/>
                  <a:pt x="18" y="7349"/>
                  <a:pt x="1" y="7349"/>
                </a:cubicBezTo>
                <a:lnTo>
                  <a:pt x="223" y="7349"/>
                </a:lnTo>
                <a:lnTo>
                  <a:pt x="2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6" name="Google Shape;816;p24"/>
          <p:cNvSpPr/>
          <p:nvPr/>
        </p:nvSpPr>
        <p:spPr bwMode="auto">
          <a:xfrm>
            <a:off x="6603302" y="1287109"/>
            <a:ext cx="147250" cy="68430"/>
          </a:xfrm>
          <a:custGeom>
            <a:avLst/>
            <a:gdLst/>
            <a:ahLst/>
            <a:cxnLst/>
            <a:rect l="l" t="t" r="r" b="b"/>
            <a:pathLst>
              <a:path w="3217" h="1495" extrusionOk="0">
                <a:moveTo>
                  <a:pt x="0" y="1"/>
                </a:moveTo>
                <a:lnTo>
                  <a:pt x="0" y="1495"/>
                </a:lnTo>
                <a:lnTo>
                  <a:pt x="32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7" name="Google Shape;817;p24"/>
          <p:cNvSpPr/>
          <p:nvPr/>
        </p:nvSpPr>
        <p:spPr bwMode="auto">
          <a:xfrm>
            <a:off x="5699189" y="2303313"/>
            <a:ext cx="10207" cy="336428"/>
          </a:xfrm>
          <a:custGeom>
            <a:avLst/>
            <a:gdLst/>
            <a:ahLst/>
            <a:cxnLst/>
            <a:rect l="l" t="t" r="r" b="b"/>
            <a:pathLst>
              <a:path w="223" h="7350" extrusionOk="0">
                <a:moveTo>
                  <a:pt x="0" y="0"/>
                </a:moveTo>
                <a:cubicBezTo>
                  <a:pt x="0" y="0"/>
                  <a:pt x="18" y="7349"/>
                  <a:pt x="0" y="7349"/>
                </a:cubicBezTo>
                <a:lnTo>
                  <a:pt x="222" y="7349"/>
                </a:lnTo>
                <a:lnTo>
                  <a:pt x="2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8" name="Google Shape;818;p24"/>
          <p:cNvSpPr/>
          <p:nvPr/>
        </p:nvSpPr>
        <p:spPr bwMode="auto">
          <a:xfrm>
            <a:off x="5709350" y="2303313"/>
            <a:ext cx="147296" cy="68567"/>
          </a:xfrm>
          <a:custGeom>
            <a:avLst/>
            <a:gdLst/>
            <a:ahLst/>
            <a:cxnLst/>
            <a:rect l="l" t="t" r="r" b="b"/>
            <a:pathLst>
              <a:path w="3218" h="1498" extrusionOk="0">
                <a:moveTo>
                  <a:pt x="0" y="0"/>
                </a:moveTo>
                <a:lnTo>
                  <a:pt x="0" y="1497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9" name="Google Shape;819;p24"/>
          <p:cNvSpPr/>
          <p:nvPr/>
        </p:nvSpPr>
        <p:spPr bwMode="auto">
          <a:xfrm>
            <a:off x="5609748" y="1666062"/>
            <a:ext cx="1187795" cy="1831724"/>
          </a:xfrm>
          <a:custGeom>
            <a:avLst/>
            <a:gdLst/>
            <a:ahLst/>
            <a:cxnLst/>
            <a:rect l="l" t="t" r="r" b="b"/>
            <a:pathLst>
              <a:path w="25950" h="40018" extrusionOk="0">
                <a:moveTo>
                  <a:pt x="14795" y="1"/>
                </a:moveTo>
                <a:lnTo>
                  <a:pt x="14795" y="17218"/>
                </a:lnTo>
                <a:lnTo>
                  <a:pt x="10915" y="17218"/>
                </a:lnTo>
                <a:lnTo>
                  <a:pt x="10915" y="22071"/>
                </a:lnTo>
                <a:lnTo>
                  <a:pt x="1" y="22071"/>
                </a:lnTo>
                <a:lnTo>
                  <a:pt x="1" y="40018"/>
                </a:lnTo>
                <a:lnTo>
                  <a:pt x="25950" y="40018"/>
                </a:lnTo>
                <a:lnTo>
                  <a:pt x="25950" y="28465"/>
                </a:lnTo>
                <a:lnTo>
                  <a:pt x="25950" y="22212"/>
                </a:lnTo>
                <a:lnTo>
                  <a:pt x="25950" y="17218"/>
                </a:lnTo>
                <a:lnTo>
                  <a:pt x="22798" y="17218"/>
                </a:lnTo>
                <a:lnTo>
                  <a:pt x="2279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0" name="Google Shape;820;p24"/>
          <p:cNvSpPr/>
          <p:nvPr/>
        </p:nvSpPr>
        <p:spPr bwMode="auto">
          <a:xfrm>
            <a:off x="5607962" y="2478485"/>
            <a:ext cx="1190405" cy="583966"/>
          </a:xfrm>
          <a:custGeom>
            <a:avLst/>
            <a:gdLst/>
            <a:ahLst/>
            <a:cxnLst/>
            <a:rect l="l" t="t" r="r" b="b"/>
            <a:pathLst>
              <a:path w="26007" h="12758" extrusionOk="0">
                <a:moveTo>
                  <a:pt x="11061" y="1"/>
                </a:moveTo>
                <a:lnTo>
                  <a:pt x="11061" y="4334"/>
                </a:lnTo>
                <a:lnTo>
                  <a:pt x="0" y="4334"/>
                </a:lnTo>
                <a:lnTo>
                  <a:pt x="0" y="11352"/>
                </a:lnTo>
                <a:cubicBezTo>
                  <a:pt x="492" y="11018"/>
                  <a:pt x="963" y="10577"/>
                  <a:pt x="1494" y="10311"/>
                </a:cubicBezTo>
                <a:lnTo>
                  <a:pt x="1494" y="10311"/>
                </a:lnTo>
                <a:cubicBezTo>
                  <a:pt x="1306" y="11258"/>
                  <a:pt x="2194" y="11845"/>
                  <a:pt x="3023" y="11845"/>
                </a:cubicBezTo>
                <a:cubicBezTo>
                  <a:pt x="3505" y="11845"/>
                  <a:pt x="3967" y="11647"/>
                  <a:pt x="4187" y="11208"/>
                </a:cubicBezTo>
                <a:cubicBezTo>
                  <a:pt x="4485" y="10012"/>
                  <a:pt x="3289" y="8519"/>
                  <a:pt x="3885" y="7324"/>
                </a:cubicBezTo>
                <a:cubicBezTo>
                  <a:pt x="4273" y="6744"/>
                  <a:pt x="4908" y="6415"/>
                  <a:pt x="5471" y="6415"/>
                </a:cubicBezTo>
                <a:cubicBezTo>
                  <a:pt x="5779" y="6415"/>
                  <a:pt x="6065" y="6514"/>
                  <a:pt x="6276" y="6725"/>
                </a:cubicBezTo>
                <a:cubicBezTo>
                  <a:pt x="7173" y="7622"/>
                  <a:pt x="5978" y="9417"/>
                  <a:pt x="6876" y="10311"/>
                </a:cubicBezTo>
                <a:cubicBezTo>
                  <a:pt x="6991" y="10368"/>
                  <a:pt x="7095" y="10393"/>
                  <a:pt x="7192" y="10393"/>
                </a:cubicBezTo>
                <a:cubicBezTo>
                  <a:pt x="7600" y="10393"/>
                  <a:pt x="7887" y="9955"/>
                  <a:pt x="8369" y="9715"/>
                </a:cubicBezTo>
                <a:lnTo>
                  <a:pt x="8369" y="9715"/>
                </a:lnTo>
                <a:cubicBezTo>
                  <a:pt x="8369" y="10612"/>
                  <a:pt x="8071" y="11808"/>
                  <a:pt x="8670" y="12403"/>
                </a:cubicBezTo>
                <a:cubicBezTo>
                  <a:pt x="8980" y="12651"/>
                  <a:pt x="9276" y="12758"/>
                  <a:pt x="9550" y="12758"/>
                </a:cubicBezTo>
                <a:cubicBezTo>
                  <a:pt x="10595" y="12758"/>
                  <a:pt x="11298" y="11197"/>
                  <a:pt x="11061" y="10012"/>
                </a:cubicBezTo>
                <a:cubicBezTo>
                  <a:pt x="11657" y="10012"/>
                  <a:pt x="12255" y="10145"/>
                  <a:pt x="12765" y="10145"/>
                </a:cubicBezTo>
                <a:cubicBezTo>
                  <a:pt x="13019" y="10145"/>
                  <a:pt x="13252" y="10112"/>
                  <a:pt x="13452" y="10012"/>
                </a:cubicBezTo>
                <a:cubicBezTo>
                  <a:pt x="15021" y="8706"/>
                  <a:pt x="12548" y="3580"/>
                  <a:pt x="13876" y="3023"/>
                </a:cubicBezTo>
                <a:cubicBezTo>
                  <a:pt x="13940" y="2996"/>
                  <a:pt x="14004" y="2984"/>
                  <a:pt x="14066" y="2984"/>
                </a:cubicBezTo>
                <a:cubicBezTo>
                  <a:pt x="14372" y="2984"/>
                  <a:pt x="14639" y="3278"/>
                  <a:pt x="14597" y="3608"/>
                </a:cubicBezTo>
                <a:cubicBezTo>
                  <a:pt x="14385" y="5289"/>
                  <a:pt x="15220" y="7399"/>
                  <a:pt x="16277" y="7399"/>
                </a:cubicBezTo>
                <a:cubicBezTo>
                  <a:pt x="16522" y="7399"/>
                  <a:pt x="16779" y="7285"/>
                  <a:pt x="17038" y="7026"/>
                </a:cubicBezTo>
                <a:cubicBezTo>
                  <a:pt x="18234" y="6128"/>
                  <a:pt x="17336" y="4334"/>
                  <a:pt x="17635" y="2840"/>
                </a:cubicBezTo>
                <a:cubicBezTo>
                  <a:pt x="17635" y="2637"/>
                  <a:pt x="18333" y="2154"/>
                  <a:pt x="18776" y="2154"/>
                </a:cubicBezTo>
                <a:cubicBezTo>
                  <a:pt x="18981" y="2154"/>
                  <a:pt x="19132" y="2258"/>
                  <a:pt x="19132" y="2542"/>
                </a:cubicBezTo>
                <a:cubicBezTo>
                  <a:pt x="19663" y="4676"/>
                  <a:pt x="19246" y="7763"/>
                  <a:pt x="21488" y="7763"/>
                </a:cubicBezTo>
                <a:cubicBezTo>
                  <a:pt x="21758" y="7763"/>
                  <a:pt x="22067" y="7718"/>
                  <a:pt x="22420" y="7622"/>
                </a:cubicBezTo>
                <a:cubicBezTo>
                  <a:pt x="23314" y="7622"/>
                  <a:pt x="23616" y="6426"/>
                  <a:pt x="23314" y="5231"/>
                </a:cubicBezTo>
                <a:cubicBezTo>
                  <a:pt x="23714" y="5231"/>
                  <a:pt x="24112" y="5497"/>
                  <a:pt x="24422" y="5497"/>
                </a:cubicBezTo>
                <a:cubicBezTo>
                  <a:pt x="24577" y="5497"/>
                  <a:pt x="24710" y="5430"/>
                  <a:pt x="24811" y="5231"/>
                </a:cubicBezTo>
                <a:lnTo>
                  <a:pt x="24811" y="3737"/>
                </a:lnTo>
                <a:cubicBezTo>
                  <a:pt x="25155" y="3737"/>
                  <a:pt x="25586" y="3913"/>
                  <a:pt x="26007" y="4046"/>
                </a:cubicBezTo>
                <a:lnTo>
                  <a:pt x="26007" y="1"/>
                </a:ln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1" name="Google Shape;821;p24"/>
          <p:cNvSpPr/>
          <p:nvPr/>
        </p:nvSpPr>
        <p:spPr bwMode="auto">
          <a:xfrm>
            <a:off x="6286963" y="1666062"/>
            <a:ext cx="366317" cy="772548"/>
          </a:xfrm>
          <a:custGeom>
            <a:avLst/>
            <a:gdLst/>
            <a:ahLst/>
            <a:cxnLst/>
            <a:rect l="l" t="t" r="r" b="b"/>
            <a:pathLst>
              <a:path w="8003" h="16878" extrusionOk="0">
                <a:moveTo>
                  <a:pt x="0" y="1"/>
                </a:moveTo>
                <a:lnTo>
                  <a:pt x="0" y="4559"/>
                </a:lnTo>
                <a:cubicBezTo>
                  <a:pt x="380" y="4370"/>
                  <a:pt x="763" y="4292"/>
                  <a:pt x="1120" y="4292"/>
                </a:cubicBezTo>
                <a:cubicBezTo>
                  <a:pt x="1904" y="4292"/>
                  <a:pt x="2557" y="4667"/>
                  <a:pt x="2747" y="5044"/>
                </a:cubicBezTo>
                <a:cubicBezTo>
                  <a:pt x="5733" y="8035"/>
                  <a:pt x="2833" y="13114"/>
                  <a:pt x="4628" y="16403"/>
                </a:cubicBezTo>
                <a:cubicBezTo>
                  <a:pt x="4745" y="16755"/>
                  <a:pt x="5248" y="16877"/>
                  <a:pt x="5961" y="16877"/>
                </a:cubicBezTo>
                <a:cubicBezTo>
                  <a:pt x="6535" y="16877"/>
                  <a:pt x="7246" y="16798"/>
                  <a:pt x="8003" y="16698"/>
                </a:cubicBezTo>
                <a:lnTo>
                  <a:pt x="8003" y="1"/>
                </a:ln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2" name="Google Shape;822;p24"/>
          <p:cNvSpPr/>
          <p:nvPr/>
        </p:nvSpPr>
        <p:spPr bwMode="auto">
          <a:xfrm>
            <a:off x="5607962" y="3149424"/>
            <a:ext cx="1190405" cy="348374"/>
          </a:xfrm>
          <a:custGeom>
            <a:avLst/>
            <a:gdLst/>
            <a:ahLst/>
            <a:cxnLst/>
            <a:rect l="l" t="t" r="r" b="b"/>
            <a:pathLst>
              <a:path w="26007" h="7611" extrusionOk="0">
                <a:moveTo>
                  <a:pt x="25425" y="596"/>
                </a:moveTo>
                <a:cubicBezTo>
                  <a:pt x="25536" y="596"/>
                  <a:pt x="25647" y="668"/>
                  <a:pt x="25647" y="812"/>
                </a:cubicBezTo>
                <a:lnTo>
                  <a:pt x="25647" y="830"/>
                </a:lnTo>
                <a:cubicBezTo>
                  <a:pt x="25647" y="973"/>
                  <a:pt x="25536" y="1045"/>
                  <a:pt x="25425" y="1045"/>
                </a:cubicBezTo>
                <a:cubicBezTo>
                  <a:pt x="25313" y="1045"/>
                  <a:pt x="25202" y="973"/>
                  <a:pt x="25202" y="830"/>
                </a:cubicBezTo>
                <a:lnTo>
                  <a:pt x="25202" y="812"/>
                </a:lnTo>
                <a:cubicBezTo>
                  <a:pt x="25202" y="668"/>
                  <a:pt x="25313" y="596"/>
                  <a:pt x="25425" y="596"/>
                </a:cubicBezTo>
                <a:close/>
                <a:moveTo>
                  <a:pt x="16105" y="736"/>
                </a:moveTo>
                <a:cubicBezTo>
                  <a:pt x="16392" y="736"/>
                  <a:pt x="16392" y="1181"/>
                  <a:pt x="16105" y="1181"/>
                </a:cubicBezTo>
                <a:cubicBezTo>
                  <a:pt x="15818" y="1181"/>
                  <a:pt x="15818" y="736"/>
                  <a:pt x="16105" y="736"/>
                </a:cubicBezTo>
                <a:close/>
                <a:moveTo>
                  <a:pt x="13207" y="1075"/>
                </a:moveTo>
                <a:cubicBezTo>
                  <a:pt x="13381" y="1075"/>
                  <a:pt x="13540" y="1157"/>
                  <a:pt x="13592" y="1347"/>
                </a:cubicBezTo>
                <a:cubicBezTo>
                  <a:pt x="13632" y="1498"/>
                  <a:pt x="13560" y="1702"/>
                  <a:pt x="13413" y="1781"/>
                </a:cubicBezTo>
                <a:cubicBezTo>
                  <a:pt x="13349" y="1831"/>
                  <a:pt x="13271" y="1862"/>
                  <a:pt x="13185" y="1862"/>
                </a:cubicBezTo>
                <a:cubicBezTo>
                  <a:pt x="13154" y="1862"/>
                  <a:pt x="13122" y="1858"/>
                  <a:pt x="13090" y="1849"/>
                </a:cubicBezTo>
                <a:cubicBezTo>
                  <a:pt x="12903" y="1795"/>
                  <a:pt x="12756" y="1573"/>
                  <a:pt x="12824" y="1382"/>
                </a:cubicBezTo>
                <a:cubicBezTo>
                  <a:pt x="12874" y="1250"/>
                  <a:pt x="12972" y="1102"/>
                  <a:pt x="13126" y="1081"/>
                </a:cubicBezTo>
                <a:cubicBezTo>
                  <a:pt x="13153" y="1077"/>
                  <a:pt x="13180" y="1075"/>
                  <a:pt x="13207" y="1075"/>
                </a:cubicBezTo>
                <a:close/>
                <a:moveTo>
                  <a:pt x="8147" y="2298"/>
                </a:moveTo>
                <a:cubicBezTo>
                  <a:pt x="8491" y="2298"/>
                  <a:pt x="8491" y="2837"/>
                  <a:pt x="8147" y="2837"/>
                </a:cubicBezTo>
                <a:cubicBezTo>
                  <a:pt x="7798" y="2837"/>
                  <a:pt x="7802" y="2298"/>
                  <a:pt x="8147" y="2298"/>
                </a:cubicBezTo>
                <a:close/>
                <a:moveTo>
                  <a:pt x="5605" y="2969"/>
                </a:moveTo>
                <a:cubicBezTo>
                  <a:pt x="5953" y="2969"/>
                  <a:pt x="5950" y="3508"/>
                  <a:pt x="5605" y="3508"/>
                </a:cubicBezTo>
                <a:lnTo>
                  <a:pt x="5569" y="3508"/>
                </a:lnTo>
                <a:cubicBezTo>
                  <a:pt x="5221" y="3508"/>
                  <a:pt x="5221" y="2969"/>
                  <a:pt x="5569" y="2969"/>
                </a:cubicBezTo>
                <a:close/>
                <a:moveTo>
                  <a:pt x="23327" y="0"/>
                </a:moveTo>
                <a:cubicBezTo>
                  <a:pt x="21621" y="0"/>
                  <a:pt x="19915" y="60"/>
                  <a:pt x="18216" y="191"/>
                </a:cubicBezTo>
                <a:cubicBezTo>
                  <a:pt x="18198" y="280"/>
                  <a:pt x="18130" y="363"/>
                  <a:pt x="18008" y="363"/>
                </a:cubicBezTo>
                <a:lnTo>
                  <a:pt x="17972" y="363"/>
                </a:lnTo>
                <a:cubicBezTo>
                  <a:pt x="17868" y="363"/>
                  <a:pt x="17803" y="302"/>
                  <a:pt x="17775" y="227"/>
                </a:cubicBezTo>
                <a:cubicBezTo>
                  <a:pt x="17552" y="248"/>
                  <a:pt x="17330" y="262"/>
                  <a:pt x="17111" y="284"/>
                </a:cubicBezTo>
                <a:cubicBezTo>
                  <a:pt x="17182" y="416"/>
                  <a:pt x="17121" y="621"/>
                  <a:pt x="16927" y="621"/>
                </a:cubicBezTo>
                <a:cubicBezTo>
                  <a:pt x="16748" y="621"/>
                  <a:pt x="16683" y="456"/>
                  <a:pt x="16723" y="323"/>
                </a:cubicBezTo>
                <a:lnTo>
                  <a:pt x="16723" y="323"/>
                </a:lnTo>
                <a:cubicBezTo>
                  <a:pt x="15973" y="403"/>
                  <a:pt x="15222" y="485"/>
                  <a:pt x="14475" y="593"/>
                </a:cubicBezTo>
                <a:cubicBezTo>
                  <a:pt x="14472" y="714"/>
                  <a:pt x="14393" y="833"/>
                  <a:pt x="14235" y="833"/>
                </a:cubicBezTo>
                <a:cubicBezTo>
                  <a:pt x="14109" y="833"/>
                  <a:pt x="14034" y="754"/>
                  <a:pt x="14009" y="661"/>
                </a:cubicBezTo>
                <a:cubicBezTo>
                  <a:pt x="13050" y="804"/>
                  <a:pt x="12099" y="966"/>
                  <a:pt x="11154" y="1160"/>
                </a:cubicBezTo>
                <a:cubicBezTo>
                  <a:pt x="11219" y="1253"/>
                  <a:pt x="11255" y="1364"/>
                  <a:pt x="11262" y="1483"/>
                </a:cubicBezTo>
                <a:cubicBezTo>
                  <a:pt x="11277" y="1795"/>
                  <a:pt x="10986" y="2058"/>
                  <a:pt x="10688" y="2058"/>
                </a:cubicBezTo>
                <a:lnTo>
                  <a:pt x="10649" y="2058"/>
                </a:lnTo>
                <a:cubicBezTo>
                  <a:pt x="10326" y="2058"/>
                  <a:pt x="10089" y="1795"/>
                  <a:pt x="10074" y="1483"/>
                </a:cubicBezTo>
                <a:cubicBezTo>
                  <a:pt x="10071" y="1455"/>
                  <a:pt x="10074" y="1422"/>
                  <a:pt x="10081" y="1393"/>
                </a:cubicBezTo>
                <a:lnTo>
                  <a:pt x="10081" y="1393"/>
                </a:lnTo>
                <a:cubicBezTo>
                  <a:pt x="9747" y="1468"/>
                  <a:pt x="9421" y="1548"/>
                  <a:pt x="9090" y="1630"/>
                </a:cubicBezTo>
                <a:cubicBezTo>
                  <a:pt x="9155" y="1791"/>
                  <a:pt x="9080" y="2015"/>
                  <a:pt x="8857" y="2015"/>
                </a:cubicBezTo>
                <a:cubicBezTo>
                  <a:pt x="8689" y="2015"/>
                  <a:pt x="8602" y="1885"/>
                  <a:pt x="8599" y="1756"/>
                </a:cubicBezTo>
                <a:cubicBezTo>
                  <a:pt x="8228" y="1853"/>
                  <a:pt x="7862" y="1953"/>
                  <a:pt x="7496" y="2061"/>
                </a:cubicBezTo>
                <a:cubicBezTo>
                  <a:pt x="7532" y="2213"/>
                  <a:pt x="7456" y="2388"/>
                  <a:pt x="7260" y="2388"/>
                </a:cubicBezTo>
                <a:cubicBezTo>
                  <a:pt x="7256" y="2388"/>
                  <a:pt x="7253" y="2388"/>
                  <a:pt x="7249" y="2388"/>
                </a:cubicBezTo>
                <a:cubicBezTo>
                  <a:pt x="7105" y="2381"/>
                  <a:pt x="7015" y="2327"/>
                  <a:pt x="6954" y="2219"/>
                </a:cubicBezTo>
                <a:cubicBezTo>
                  <a:pt x="6129" y="2474"/>
                  <a:pt x="5310" y="2747"/>
                  <a:pt x="4502" y="3052"/>
                </a:cubicBezTo>
                <a:cubicBezTo>
                  <a:pt x="4513" y="3084"/>
                  <a:pt x="4520" y="3124"/>
                  <a:pt x="4520" y="3163"/>
                </a:cubicBezTo>
                <a:lnTo>
                  <a:pt x="4520" y="3203"/>
                </a:lnTo>
                <a:cubicBezTo>
                  <a:pt x="4520" y="3466"/>
                  <a:pt x="4316" y="3597"/>
                  <a:pt x="4112" y="3597"/>
                </a:cubicBezTo>
                <a:cubicBezTo>
                  <a:pt x="3951" y="3597"/>
                  <a:pt x="3789" y="3515"/>
                  <a:pt x="3727" y="3350"/>
                </a:cubicBezTo>
                <a:cubicBezTo>
                  <a:pt x="3372" y="3490"/>
                  <a:pt x="3016" y="3634"/>
                  <a:pt x="2664" y="3784"/>
                </a:cubicBezTo>
                <a:cubicBezTo>
                  <a:pt x="2754" y="4032"/>
                  <a:pt x="2693" y="4312"/>
                  <a:pt x="2510" y="4513"/>
                </a:cubicBezTo>
                <a:cubicBezTo>
                  <a:pt x="2385" y="4649"/>
                  <a:pt x="2207" y="4714"/>
                  <a:pt x="2028" y="4714"/>
                </a:cubicBezTo>
                <a:cubicBezTo>
                  <a:pt x="1843" y="4714"/>
                  <a:pt x="1657" y="4645"/>
                  <a:pt x="1526" y="4513"/>
                </a:cubicBezTo>
                <a:cubicBezTo>
                  <a:pt x="1516" y="4502"/>
                  <a:pt x="1501" y="4487"/>
                  <a:pt x="1491" y="4477"/>
                </a:cubicBezTo>
                <a:cubicBezTo>
                  <a:pt x="1455" y="4441"/>
                  <a:pt x="1426" y="4401"/>
                  <a:pt x="1397" y="4363"/>
                </a:cubicBezTo>
                <a:cubicBezTo>
                  <a:pt x="926" y="4588"/>
                  <a:pt x="460" y="4822"/>
                  <a:pt x="0" y="5066"/>
                </a:cubicBezTo>
                <a:lnTo>
                  <a:pt x="0" y="7611"/>
                </a:lnTo>
                <a:lnTo>
                  <a:pt x="26007" y="7611"/>
                </a:lnTo>
                <a:lnTo>
                  <a:pt x="26007" y="40"/>
                </a:lnTo>
                <a:cubicBezTo>
                  <a:pt x="25752" y="29"/>
                  <a:pt x="25497" y="29"/>
                  <a:pt x="25242" y="22"/>
                </a:cubicBezTo>
                <a:lnTo>
                  <a:pt x="25242" y="22"/>
                </a:lnTo>
                <a:cubicBezTo>
                  <a:pt x="25263" y="148"/>
                  <a:pt x="25195" y="287"/>
                  <a:pt x="25034" y="287"/>
                </a:cubicBezTo>
                <a:lnTo>
                  <a:pt x="25016" y="287"/>
                </a:lnTo>
                <a:cubicBezTo>
                  <a:pt x="24850" y="287"/>
                  <a:pt x="24782" y="141"/>
                  <a:pt x="24807" y="15"/>
                </a:cubicBezTo>
                <a:cubicBezTo>
                  <a:pt x="24314" y="5"/>
                  <a:pt x="23821" y="0"/>
                  <a:pt x="23327" y="0"/>
                </a:cubicBez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3" name="Google Shape;823;p24"/>
          <p:cNvSpPr/>
          <p:nvPr/>
        </p:nvSpPr>
        <p:spPr bwMode="auto">
          <a:xfrm>
            <a:off x="6494682" y="2984093"/>
            <a:ext cx="230739" cy="300130"/>
          </a:xfrm>
          <a:custGeom>
            <a:avLst/>
            <a:gdLst/>
            <a:ahLst/>
            <a:cxnLst/>
            <a:rect l="l" t="t" r="r" b="b"/>
            <a:pathLst>
              <a:path w="5041" h="6557" extrusionOk="0">
                <a:moveTo>
                  <a:pt x="2521" y="0"/>
                </a:moveTo>
                <a:cubicBezTo>
                  <a:pt x="1127" y="0"/>
                  <a:pt x="0" y="1128"/>
                  <a:pt x="0" y="2521"/>
                </a:cubicBezTo>
                <a:lnTo>
                  <a:pt x="0" y="6556"/>
                </a:lnTo>
                <a:lnTo>
                  <a:pt x="5041" y="6556"/>
                </a:lnTo>
                <a:lnTo>
                  <a:pt x="5041" y="2521"/>
                </a:lnTo>
                <a:cubicBezTo>
                  <a:pt x="5041" y="1128"/>
                  <a:pt x="3909" y="0"/>
                  <a:pt x="25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4" name="Google Shape;824;p24"/>
          <p:cNvSpPr/>
          <p:nvPr/>
        </p:nvSpPr>
        <p:spPr bwMode="auto">
          <a:xfrm>
            <a:off x="6508964" y="3011555"/>
            <a:ext cx="177643" cy="242091"/>
          </a:xfrm>
          <a:custGeom>
            <a:avLst/>
            <a:gdLst/>
            <a:ahLst/>
            <a:cxnLst/>
            <a:rect l="l" t="t" r="r" b="b"/>
            <a:pathLst>
              <a:path w="3881" h="5289" extrusionOk="0">
                <a:moveTo>
                  <a:pt x="1939" y="0"/>
                </a:moveTo>
                <a:cubicBezTo>
                  <a:pt x="880" y="0"/>
                  <a:pt x="0" y="862"/>
                  <a:pt x="0" y="1921"/>
                </a:cubicBezTo>
                <a:lnTo>
                  <a:pt x="0" y="5289"/>
                </a:lnTo>
                <a:lnTo>
                  <a:pt x="3881" y="5289"/>
                </a:lnTo>
                <a:lnTo>
                  <a:pt x="3881" y="1921"/>
                </a:lnTo>
                <a:cubicBezTo>
                  <a:pt x="3881" y="862"/>
                  <a:pt x="3002" y="0"/>
                  <a:pt x="1939" y="0"/>
                </a:cubicBez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5" name="Google Shape;825;p24"/>
          <p:cNvSpPr/>
          <p:nvPr/>
        </p:nvSpPr>
        <p:spPr bwMode="auto">
          <a:xfrm>
            <a:off x="5515821" y="2400259"/>
            <a:ext cx="1351891" cy="622186"/>
          </a:xfrm>
          <a:custGeom>
            <a:avLst/>
            <a:gdLst/>
            <a:ahLst/>
            <a:cxnLst/>
            <a:rect l="l" t="t" r="r" b="b"/>
            <a:pathLst>
              <a:path w="29535" h="13593" extrusionOk="0">
                <a:moveTo>
                  <a:pt x="23634" y="1"/>
                </a:moveTo>
                <a:cubicBezTo>
                  <a:pt x="18532" y="1"/>
                  <a:pt x="11393" y="374"/>
                  <a:pt x="10906" y="812"/>
                </a:cubicBezTo>
                <a:cubicBezTo>
                  <a:pt x="10160" y="1487"/>
                  <a:pt x="11879" y="3652"/>
                  <a:pt x="12084" y="4549"/>
                </a:cubicBezTo>
                <a:cubicBezTo>
                  <a:pt x="12148" y="4833"/>
                  <a:pt x="11972" y="4944"/>
                  <a:pt x="11627" y="4944"/>
                </a:cubicBezTo>
                <a:cubicBezTo>
                  <a:pt x="10883" y="4944"/>
                  <a:pt x="9352" y="4421"/>
                  <a:pt x="7769" y="3982"/>
                </a:cubicBezTo>
                <a:cubicBezTo>
                  <a:pt x="7495" y="3906"/>
                  <a:pt x="7249" y="3873"/>
                  <a:pt x="7024" y="3873"/>
                </a:cubicBezTo>
                <a:cubicBezTo>
                  <a:pt x="5621" y="3873"/>
                  <a:pt x="5027" y="5147"/>
                  <a:pt x="3448" y="5147"/>
                </a:cubicBezTo>
                <a:cubicBezTo>
                  <a:pt x="3137" y="5147"/>
                  <a:pt x="2788" y="5098"/>
                  <a:pt x="2387" y="4979"/>
                </a:cubicBezTo>
                <a:cubicBezTo>
                  <a:pt x="2127" y="4902"/>
                  <a:pt x="1910" y="4866"/>
                  <a:pt x="1730" y="4866"/>
                </a:cubicBezTo>
                <a:cubicBezTo>
                  <a:pt x="0" y="4866"/>
                  <a:pt x="1702" y="8185"/>
                  <a:pt x="1191" y="10081"/>
                </a:cubicBezTo>
                <a:cubicBezTo>
                  <a:pt x="760" y="11685"/>
                  <a:pt x="1079" y="12207"/>
                  <a:pt x="1592" y="12207"/>
                </a:cubicBezTo>
                <a:cubicBezTo>
                  <a:pt x="2323" y="12207"/>
                  <a:pt x="3446" y="11150"/>
                  <a:pt x="3360" y="10652"/>
                </a:cubicBezTo>
                <a:cubicBezTo>
                  <a:pt x="3243" y="9997"/>
                  <a:pt x="3396" y="8663"/>
                  <a:pt x="3748" y="8663"/>
                </a:cubicBezTo>
                <a:cubicBezTo>
                  <a:pt x="3849" y="8663"/>
                  <a:pt x="3967" y="8774"/>
                  <a:pt x="4099" y="9044"/>
                </a:cubicBezTo>
                <a:cubicBezTo>
                  <a:pt x="4640" y="10145"/>
                  <a:pt x="3577" y="13028"/>
                  <a:pt x="4525" y="13028"/>
                </a:cubicBezTo>
                <a:cubicBezTo>
                  <a:pt x="4615" y="13028"/>
                  <a:pt x="4723" y="13002"/>
                  <a:pt x="4853" y="12946"/>
                </a:cubicBezTo>
                <a:cubicBezTo>
                  <a:pt x="6347" y="12303"/>
                  <a:pt x="4631" y="11348"/>
                  <a:pt x="4702" y="9044"/>
                </a:cubicBezTo>
                <a:cubicBezTo>
                  <a:pt x="4737" y="7974"/>
                  <a:pt x="5559" y="7668"/>
                  <a:pt x="6505" y="7668"/>
                </a:cubicBezTo>
                <a:cubicBezTo>
                  <a:pt x="7600" y="7668"/>
                  <a:pt x="8861" y="8078"/>
                  <a:pt x="9262" y="8185"/>
                </a:cubicBezTo>
                <a:cubicBezTo>
                  <a:pt x="9993" y="8378"/>
                  <a:pt x="8723" y="11076"/>
                  <a:pt x="9787" y="11076"/>
                </a:cubicBezTo>
                <a:cubicBezTo>
                  <a:pt x="9811" y="11076"/>
                  <a:pt x="9835" y="11075"/>
                  <a:pt x="9862" y="11072"/>
                </a:cubicBezTo>
                <a:cubicBezTo>
                  <a:pt x="10940" y="10955"/>
                  <a:pt x="9521" y="7925"/>
                  <a:pt x="10336" y="7925"/>
                </a:cubicBezTo>
                <a:cubicBezTo>
                  <a:pt x="10424" y="7925"/>
                  <a:pt x="10538" y="7960"/>
                  <a:pt x="10683" y="8038"/>
                </a:cubicBezTo>
                <a:cubicBezTo>
                  <a:pt x="12177" y="8839"/>
                  <a:pt x="10235" y="13592"/>
                  <a:pt x="11581" y="13592"/>
                </a:cubicBezTo>
                <a:cubicBezTo>
                  <a:pt x="12931" y="13592"/>
                  <a:pt x="12475" y="10677"/>
                  <a:pt x="12084" y="8929"/>
                </a:cubicBezTo>
                <a:cubicBezTo>
                  <a:pt x="11749" y="7441"/>
                  <a:pt x="12479" y="7154"/>
                  <a:pt x="13074" y="7154"/>
                </a:cubicBezTo>
                <a:cubicBezTo>
                  <a:pt x="13180" y="7154"/>
                  <a:pt x="13282" y="7164"/>
                  <a:pt x="13373" y="7177"/>
                </a:cubicBezTo>
                <a:cubicBezTo>
                  <a:pt x="13968" y="7267"/>
                  <a:pt x="12026" y="10900"/>
                  <a:pt x="14108" y="11072"/>
                </a:cubicBezTo>
                <a:cubicBezTo>
                  <a:pt x="14146" y="11075"/>
                  <a:pt x="14182" y="11076"/>
                  <a:pt x="14217" y="11076"/>
                </a:cubicBezTo>
                <a:cubicBezTo>
                  <a:pt x="16142" y="11076"/>
                  <a:pt x="14723" y="6615"/>
                  <a:pt x="14948" y="5130"/>
                </a:cubicBezTo>
                <a:cubicBezTo>
                  <a:pt x="15073" y="4310"/>
                  <a:pt x="15700" y="3944"/>
                  <a:pt x="16270" y="3944"/>
                </a:cubicBezTo>
                <a:cubicBezTo>
                  <a:pt x="16749" y="3944"/>
                  <a:pt x="17189" y="4203"/>
                  <a:pt x="17257" y="4668"/>
                </a:cubicBezTo>
                <a:cubicBezTo>
                  <a:pt x="17401" y="5641"/>
                  <a:pt x="16856" y="7865"/>
                  <a:pt x="18173" y="7865"/>
                </a:cubicBezTo>
                <a:cubicBezTo>
                  <a:pt x="18230" y="7865"/>
                  <a:pt x="18291" y="7861"/>
                  <a:pt x="18355" y="7852"/>
                </a:cubicBezTo>
                <a:cubicBezTo>
                  <a:pt x="19899" y="7644"/>
                  <a:pt x="19051" y="5446"/>
                  <a:pt x="18355" y="3982"/>
                </a:cubicBezTo>
                <a:cubicBezTo>
                  <a:pt x="17950" y="3133"/>
                  <a:pt x="19451" y="2505"/>
                  <a:pt x="20786" y="2505"/>
                </a:cubicBezTo>
                <a:cubicBezTo>
                  <a:pt x="21756" y="2505"/>
                  <a:pt x="22638" y="2837"/>
                  <a:pt x="22638" y="3655"/>
                </a:cubicBezTo>
                <a:cubicBezTo>
                  <a:pt x="22638" y="5597"/>
                  <a:pt x="22265" y="8659"/>
                  <a:pt x="23909" y="8828"/>
                </a:cubicBezTo>
                <a:cubicBezTo>
                  <a:pt x="23931" y="8830"/>
                  <a:pt x="23953" y="8832"/>
                  <a:pt x="23974" y="8832"/>
                </a:cubicBezTo>
                <a:cubicBezTo>
                  <a:pt x="25453" y="8832"/>
                  <a:pt x="23359" y="3130"/>
                  <a:pt x="24281" y="3130"/>
                </a:cubicBezTo>
                <a:cubicBezTo>
                  <a:pt x="24305" y="3130"/>
                  <a:pt x="24330" y="3134"/>
                  <a:pt x="24358" y="3142"/>
                </a:cubicBezTo>
                <a:cubicBezTo>
                  <a:pt x="25434" y="3442"/>
                  <a:pt x="24304" y="6186"/>
                  <a:pt x="25406" y="6186"/>
                </a:cubicBezTo>
                <a:cubicBezTo>
                  <a:pt x="25451" y="6186"/>
                  <a:pt x="25500" y="6182"/>
                  <a:pt x="25553" y="6172"/>
                </a:cubicBezTo>
                <a:cubicBezTo>
                  <a:pt x="26896" y="5927"/>
                  <a:pt x="25700" y="2981"/>
                  <a:pt x="26598" y="2729"/>
                </a:cubicBezTo>
                <a:cubicBezTo>
                  <a:pt x="26639" y="2718"/>
                  <a:pt x="26677" y="2712"/>
                  <a:pt x="26712" y="2712"/>
                </a:cubicBezTo>
                <a:cubicBezTo>
                  <a:pt x="27458" y="2712"/>
                  <a:pt x="27103" y="5130"/>
                  <a:pt x="28289" y="5130"/>
                </a:cubicBezTo>
                <a:cubicBezTo>
                  <a:pt x="29534" y="5130"/>
                  <a:pt x="29438" y="1110"/>
                  <a:pt x="28741" y="366"/>
                </a:cubicBezTo>
                <a:cubicBezTo>
                  <a:pt x="28498" y="107"/>
                  <a:pt x="26356" y="1"/>
                  <a:pt x="23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6" name="Google Shape;826;p24"/>
          <p:cNvSpPr/>
          <p:nvPr/>
        </p:nvSpPr>
        <p:spPr bwMode="auto">
          <a:xfrm>
            <a:off x="6209881" y="1553782"/>
            <a:ext cx="506107" cy="406322"/>
          </a:xfrm>
          <a:custGeom>
            <a:avLst/>
            <a:gdLst/>
            <a:ahLst/>
            <a:cxnLst/>
            <a:rect l="l" t="t" r="r" b="b"/>
            <a:pathLst>
              <a:path w="11057" h="8877" extrusionOk="0">
                <a:moveTo>
                  <a:pt x="4876" y="0"/>
                </a:moveTo>
                <a:cubicBezTo>
                  <a:pt x="4558" y="0"/>
                  <a:pt x="4220" y="104"/>
                  <a:pt x="3813" y="400"/>
                </a:cubicBezTo>
                <a:cubicBezTo>
                  <a:pt x="2169" y="1596"/>
                  <a:pt x="1946" y="774"/>
                  <a:pt x="974" y="1523"/>
                </a:cubicBezTo>
                <a:cubicBezTo>
                  <a:pt x="1" y="2274"/>
                  <a:pt x="2065" y="4625"/>
                  <a:pt x="1796" y="5867"/>
                </a:cubicBezTo>
                <a:cubicBezTo>
                  <a:pt x="1703" y="6292"/>
                  <a:pt x="1999" y="6472"/>
                  <a:pt x="2370" y="6472"/>
                </a:cubicBezTo>
                <a:cubicBezTo>
                  <a:pt x="3054" y="6472"/>
                  <a:pt x="3993" y="5859"/>
                  <a:pt x="3217" y="5042"/>
                </a:cubicBezTo>
                <a:cubicBezTo>
                  <a:pt x="2432" y="4216"/>
                  <a:pt x="3285" y="3232"/>
                  <a:pt x="3830" y="3232"/>
                </a:cubicBezTo>
                <a:cubicBezTo>
                  <a:pt x="4117" y="3232"/>
                  <a:pt x="4318" y="3504"/>
                  <a:pt x="4151" y="4212"/>
                </a:cubicBezTo>
                <a:cubicBezTo>
                  <a:pt x="3875" y="5371"/>
                  <a:pt x="4232" y="5876"/>
                  <a:pt x="4595" y="5876"/>
                </a:cubicBezTo>
                <a:cubicBezTo>
                  <a:pt x="4875" y="5876"/>
                  <a:pt x="5159" y="5575"/>
                  <a:pt x="5159" y="5042"/>
                </a:cubicBezTo>
                <a:cubicBezTo>
                  <a:pt x="5159" y="4215"/>
                  <a:pt x="5433" y="3938"/>
                  <a:pt x="5714" y="3938"/>
                </a:cubicBezTo>
                <a:cubicBezTo>
                  <a:pt x="5848" y="3938"/>
                  <a:pt x="5984" y="4001"/>
                  <a:pt x="6093" y="4098"/>
                </a:cubicBezTo>
                <a:cubicBezTo>
                  <a:pt x="6429" y="4398"/>
                  <a:pt x="5538" y="7705"/>
                  <a:pt x="6459" y="7705"/>
                </a:cubicBezTo>
                <a:cubicBezTo>
                  <a:pt x="6461" y="7705"/>
                  <a:pt x="6464" y="7705"/>
                  <a:pt x="6466" y="7705"/>
                </a:cubicBezTo>
                <a:cubicBezTo>
                  <a:pt x="7399" y="7688"/>
                  <a:pt x="6990" y="6190"/>
                  <a:pt x="6839" y="5221"/>
                </a:cubicBezTo>
                <a:cubicBezTo>
                  <a:pt x="6716" y="4428"/>
                  <a:pt x="6868" y="3810"/>
                  <a:pt x="7253" y="3810"/>
                </a:cubicBezTo>
                <a:cubicBezTo>
                  <a:pt x="7340" y="3810"/>
                  <a:pt x="7439" y="3842"/>
                  <a:pt x="7550" y="3911"/>
                </a:cubicBezTo>
                <a:cubicBezTo>
                  <a:pt x="8146" y="4285"/>
                  <a:pt x="6355" y="8621"/>
                  <a:pt x="8146" y="8868"/>
                </a:cubicBezTo>
                <a:cubicBezTo>
                  <a:pt x="8186" y="8874"/>
                  <a:pt x="8225" y="8877"/>
                  <a:pt x="8261" y="8877"/>
                </a:cubicBezTo>
                <a:cubicBezTo>
                  <a:pt x="9859" y="8877"/>
                  <a:pt x="8085" y="3683"/>
                  <a:pt x="8670" y="3462"/>
                </a:cubicBezTo>
                <a:cubicBezTo>
                  <a:pt x="8699" y="3451"/>
                  <a:pt x="8726" y="3446"/>
                  <a:pt x="8749" y="3446"/>
                </a:cubicBezTo>
                <a:cubicBezTo>
                  <a:pt x="9215" y="3446"/>
                  <a:pt x="8714" y="5430"/>
                  <a:pt x="9568" y="5867"/>
                </a:cubicBezTo>
                <a:cubicBezTo>
                  <a:pt x="9598" y="5883"/>
                  <a:pt x="9628" y="5890"/>
                  <a:pt x="9658" y="5890"/>
                </a:cubicBezTo>
                <a:cubicBezTo>
                  <a:pt x="10465" y="5890"/>
                  <a:pt x="11056" y="341"/>
                  <a:pt x="8984" y="341"/>
                </a:cubicBezTo>
                <a:cubicBezTo>
                  <a:pt x="8863" y="341"/>
                  <a:pt x="8734" y="360"/>
                  <a:pt x="8595" y="400"/>
                </a:cubicBezTo>
                <a:cubicBezTo>
                  <a:pt x="8150" y="527"/>
                  <a:pt x="7766" y="576"/>
                  <a:pt x="7426" y="576"/>
                </a:cubicBezTo>
                <a:cubicBezTo>
                  <a:pt x="6264" y="576"/>
                  <a:pt x="5625" y="0"/>
                  <a:pt x="4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7" name="Google Shape;827;p24"/>
          <p:cNvSpPr/>
          <p:nvPr/>
        </p:nvSpPr>
        <p:spPr bwMode="auto">
          <a:xfrm>
            <a:off x="5630803" y="2682724"/>
            <a:ext cx="25038" cy="25175"/>
          </a:xfrm>
          <a:custGeom>
            <a:avLst/>
            <a:gdLst/>
            <a:ahLst/>
            <a:cxnLst/>
            <a:rect l="l" t="t" r="r" b="b"/>
            <a:pathLst>
              <a:path w="547" h="550" extrusionOk="0">
                <a:moveTo>
                  <a:pt x="273" y="1"/>
                </a:moveTo>
                <a:cubicBezTo>
                  <a:pt x="122" y="1"/>
                  <a:pt x="1" y="127"/>
                  <a:pt x="1" y="277"/>
                </a:cubicBezTo>
                <a:cubicBezTo>
                  <a:pt x="1" y="428"/>
                  <a:pt x="122" y="550"/>
                  <a:pt x="273" y="550"/>
                </a:cubicBezTo>
                <a:cubicBezTo>
                  <a:pt x="424" y="550"/>
                  <a:pt x="546" y="428"/>
                  <a:pt x="546" y="277"/>
                </a:cubicBezTo>
                <a:cubicBezTo>
                  <a:pt x="546" y="127"/>
                  <a:pt x="424" y="1"/>
                  <a:pt x="2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8" name="Google Shape;828;p24"/>
          <p:cNvSpPr/>
          <p:nvPr/>
        </p:nvSpPr>
        <p:spPr bwMode="auto">
          <a:xfrm>
            <a:off x="5782999" y="2551447"/>
            <a:ext cx="73648" cy="73648"/>
          </a:xfrm>
          <a:custGeom>
            <a:avLst/>
            <a:gdLst/>
            <a:ahLst/>
            <a:cxnLst/>
            <a:rect l="l" t="t" r="r" b="b"/>
            <a:pathLst>
              <a:path w="1609" h="1609" extrusionOk="0">
                <a:moveTo>
                  <a:pt x="804" y="1"/>
                </a:moveTo>
                <a:cubicBezTo>
                  <a:pt x="359" y="1"/>
                  <a:pt x="0" y="359"/>
                  <a:pt x="0" y="805"/>
                </a:cubicBezTo>
                <a:cubicBezTo>
                  <a:pt x="0" y="1246"/>
                  <a:pt x="359" y="1608"/>
                  <a:pt x="804" y="1608"/>
                </a:cubicBezTo>
                <a:cubicBezTo>
                  <a:pt x="1246" y="1608"/>
                  <a:pt x="1609" y="1246"/>
                  <a:pt x="1609" y="805"/>
                </a:cubicBezTo>
                <a:cubicBezTo>
                  <a:pt x="1609" y="359"/>
                  <a:pt x="1246" y="1"/>
                  <a:pt x="8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9" name="Google Shape;829;p24"/>
          <p:cNvSpPr/>
          <p:nvPr/>
        </p:nvSpPr>
        <p:spPr bwMode="auto">
          <a:xfrm>
            <a:off x="5899813" y="2658739"/>
            <a:ext cx="25175" cy="25175"/>
          </a:xfrm>
          <a:custGeom>
            <a:avLst/>
            <a:gdLst/>
            <a:ahLst/>
            <a:cxnLst/>
            <a:rect l="l" t="t" r="r" b="b"/>
            <a:pathLst>
              <a:path w="550" h="550" extrusionOk="0">
                <a:moveTo>
                  <a:pt x="277" y="0"/>
                </a:moveTo>
                <a:cubicBezTo>
                  <a:pt x="122" y="0"/>
                  <a:pt x="0" y="126"/>
                  <a:pt x="0" y="277"/>
                </a:cubicBezTo>
                <a:cubicBezTo>
                  <a:pt x="0" y="428"/>
                  <a:pt x="122" y="550"/>
                  <a:pt x="277" y="550"/>
                </a:cubicBezTo>
                <a:cubicBezTo>
                  <a:pt x="427" y="550"/>
                  <a:pt x="550" y="428"/>
                  <a:pt x="550" y="277"/>
                </a:cubicBezTo>
                <a:cubicBezTo>
                  <a:pt x="550" y="126"/>
                  <a:pt x="427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0" name="Google Shape;830;p24"/>
          <p:cNvSpPr/>
          <p:nvPr/>
        </p:nvSpPr>
        <p:spPr bwMode="auto">
          <a:xfrm>
            <a:off x="6000194" y="2639697"/>
            <a:ext cx="29615" cy="29752"/>
          </a:xfrm>
          <a:custGeom>
            <a:avLst/>
            <a:gdLst/>
            <a:ahLst/>
            <a:cxnLst/>
            <a:rect l="l" t="t" r="r" b="b"/>
            <a:pathLst>
              <a:path w="647" h="650" extrusionOk="0">
                <a:moveTo>
                  <a:pt x="324" y="0"/>
                </a:moveTo>
                <a:cubicBezTo>
                  <a:pt x="145" y="0"/>
                  <a:pt x="1" y="144"/>
                  <a:pt x="1" y="323"/>
                </a:cubicBezTo>
                <a:cubicBezTo>
                  <a:pt x="1" y="502"/>
                  <a:pt x="145" y="650"/>
                  <a:pt x="324" y="650"/>
                </a:cubicBezTo>
                <a:cubicBezTo>
                  <a:pt x="504" y="650"/>
                  <a:pt x="647" y="502"/>
                  <a:pt x="647" y="323"/>
                </a:cubicBezTo>
                <a:cubicBezTo>
                  <a:pt x="647" y="144"/>
                  <a:pt x="504" y="0"/>
                  <a:pt x="3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24"/>
          <p:cNvSpPr/>
          <p:nvPr/>
        </p:nvSpPr>
        <p:spPr bwMode="auto">
          <a:xfrm>
            <a:off x="6086797" y="2390235"/>
            <a:ext cx="74838" cy="74975"/>
          </a:xfrm>
          <a:custGeom>
            <a:avLst/>
            <a:gdLst/>
            <a:ahLst/>
            <a:cxnLst/>
            <a:rect l="l" t="t" r="r" b="b"/>
            <a:pathLst>
              <a:path w="1635" h="1638" extrusionOk="0">
                <a:moveTo>
                  <a:pt x="819" y="0"/>
                </a:moveTo>
                <a:cubicBezTo>
                  <a:pt x="367" y="0"/>
                  <a:pt x="1" y="367"/>
                  <a:pt x="1" y="819"/>
                </a:cubicBezTo>
                <a:cubicBezTo>
                  <a:pt x="1" y="1271"/>
                  <a:pt x="367" y="1637"/>
                  <a:pt x="819" y="1637"/>
                </a:cubicBezTo>
                <a:cubicBezTo>
                  <a:pt x="1272" y="1637"/>
                  <a:pt x="1634" y="1271"/>
                  <a:pt x="1634" y="819"/>
                </a:cubicBezTo>
                <a:cubicBezTo>
                  <a:pt x="1634" y="367"/>
                  <a:pt x="1272" y="0"/>
                  <a:pt x="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2" name="Google Shape;832;p24"/>
          <p:cNvSpPr/>
          <p:nvPr/>
        </p:nvSpPr>
        <p:spPr bwMode="auto">
          <a:xfrm>
            <a:off x="6254418" y="2483062"/>
            <a:ext cx="12542" cy="12542"/>
          </a:xfrm>
          <a:custGeom>
            <a:avLst/>
            <a:gdLst/>
            <a:ahLst/>
            <a:cxnLst/>
            <a:rect l="l" t="t" r="r" b="b"/>
            <a:pathLst>
              <a:path w="274" h="274" extrusionOk="0">
                <a:moveTo>
                  <a:pt x="137" y="1"/>
                </a:moveTo>
                <a:cubicBezTo>
                  <a:pt x="62" y="1"/>
                  <a:pt x="1" y="62"/>
                  <a:pt x="1" y="138"/>
                </a:cubicBezTo>
                <a:cubicBezTo>
                  <a:pt x="1" y="213"/>
                  <a:pt x="62" y="274"/>
                  <a:pt x="137" y="274"/>
                </a:cubicBezTo>
                <a:cubicBezTo>
                  <a:pt x="213" y="274"/>
                  <a:pt x="274" y="213"/>
                  <a:pt x="274" y="138"/>
                </a:cubicBezTo>
                <a:cubicBezTo>
                  <a:pt x="274" y="62"/>
                  <a:pt x="213" y="1"/>
                  <a:pt x="1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3" name="Google Shape;833;p24"/>
          <p:cNvSpPr/>
          <p:nvPr/>
        </p:nvSpPr>
        <p:spPr bwMode="auto">
          <a:xfrm>
            <a:off x="6346789" y="2371835"/>
            <a:ext cx="68384" cy="68430"/>
          </a:xfrm>
          <a:custGeom>
            <a:avLst/>
            <a:gdLst/>
            <a:ahLst/>
            <a:cxnLst/>
            <a:rect l="l" t="t" r="r" b="b"/>
            <a:pathLst>
              <a:path w="1494" h="1495" extrusionOk="0">
                <a:moveTo>
                  <a:pt x="747" y="0"/>
                </a:moveTo>
                <a:cubicBezTo>
                  <a:pt x="334" y="0"/>
                  <a:pt x="0" y="334"/>
                  <a:pt x="0" y="747"/>
                </a:cubicBezTo>
                <a:cubicBezTo>
                  <a:pt x="0" y="1160"/>
                  <a:pt x="334" y="1494"/>
                  <a:pt x="747" y="1494"/>
                </a:cubicBezTo>
                <a:cubicBezTo>
                  <a:pt x="1160" y="1494"/>
                  <a:pt x="1494" y="1160"/>
                  <a:pt x="1494" y="747"/>
                </a:cubicBezTo>
                <a:cubicBezTo>
                  <a:pt x="1494" y="334"/>
                  <a:pt x="1160" y="0"/>
                  <a:pt x="7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4" name="Google Shape;834;p24"/>
          <p:cNvSpPr/>
          <p:nvPr/>
        </p:nvSpPr>
        <p:spPr bwMode="auto">
          <a:xfrm>
            <a:off x="6520178" y="2440219"/>
            <a:ext cx="34192" cy="34192"/>
          </a:xfrm>
          <a:custGeom>
            <a:avLst/>
            <a:gdLst/>
            <a:ahLst/>
            <a:cxnLst/>
            <a:rect l="l" t="t" r="r" b="b"/>
            <a:pathLst>
              <a:path w="747" h="747" extrusionOk="0">
                <a:moveTo>
                  <a:pt x="373" y="0"/>
                </a:moveTo>
                <a:cubicBezTo>
                  <a:pt x="165" y="0"/>
                  <a:pt x="0" y="165"/>
                  <a:pt x="0" y="373"/>
                </a:cubicBezTo>
                <a:cubicBezTo>
                  <a:pt x="0" y="578"/>
                  <a:pt x="165" y="746"/>
                  <a:pt x="373" y="746"/>
                </a:cubicBezTo>
                <a:cubicBezTo>
                  <a:pt x="577" y="746"/>
                  <a:pt x="746" y="578"/>
                  <a:pt x="746" y="373"/>
                </a:cubicBezTo>
                <a:cubicBezTo>
                  <a:pt x="746" y="165"/>
                  <a:pt x="577" y="0"/>
                  <a:pt x="3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5" name="Google Shape;835;p24"/>
          <p:cNvSpPr/>
          <p:nvPr/>
        </p:nvSpPr>
        <p:spPr bwMode="auto">
          <a:xfrm>
            <a:off x="6620376" y="2368081"/>
            <a:ext cx="86785" cy="86785"/>
          </a:xfrm>
          <a:custGeom>
            <a:avLst/>
            <a:gdLst/>
            <a:ahLst/>
            <a:cxnLst/>
            <a:rect l="l" t="t" r="r" b="b"/>
            <a:pathLst>
              <a:path w="1896" h="1896" extrusionOk="0">
                <a:moveTo>
                  <a:pt x="948" y="0"/>
                </a:moveTo>
                <a:cubicBezTo>
                  <a:pt x="424" y="0"/>
                  <a:pt x="0" y="423"/>
                  <a:pt x="0" y="948"/>
                </a:cubicBezTo>
                <a:cubicBezTo>
                  <a:pt x="0" y="1468"/>
                  <a:pt x="424" y="1896"/>
                  <a:pt x="948" y="1896"/>
                </a:cubicBezTo>
                <a:cubicBezTo>
                  <a:pt x="1473" y="1896"/>
                  <a:pt x="1896" y="1468"/>
                  <a:pt x="1896" y="948"/>
                </a:cubicBezTo>
                <a:cubicBezTo>
                  <a:pt x="1896" y="423"/>
                  <a:pt x="1473" y="0"/>
                  <a:pt x="9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6" name="Google Shape;836;p24"/>
          <p:cNvSpPr/>
          <p:nvPr/>
        </p:nvSpPr>
        <p:spPr bwMode="auto">
          <a:xfrm>
            <a:off x="6780079" y="2427677"/>
            <a:ext cx="30622" cy="30805"/>
          </a:xfrm>
          <a:custGeom>
            <a:avLst/>
            <a:gdLst/>
            <a:ahLst/>
            <a:cxnLst/>
            <a:rect l="l" t="t" r="r" b="b"/>
            <a:pathLst>
              <a:path w="669" h="673" extrusionOk="0">
                <a:moveTo>
                  <a:pt x="335" y="1"/>
                </a:moveTo>
                <a:cubicBezTo>
                  <a:pt x="148" y="1"/>
                  <a:pt x="1" y="152"/>
                  <a:pt x="1" y="335"/>
                </a:cubicBezTo>
                <a:cubicBezTo>
                  <a:pt x="1" y="521"/>
                  <a:pt x="148" y="672"/>
                  <a:pt x="335" y="672"/>
                </a:cubicBezTo>
                <a:cubicBezTo>
                  <a:pt x="521" y="672"/>
                  <a:pt x="669" y="521"/>
                  <a:pt x="669" y="335"/>
                </a:cubicBezTo>
                <a:cubicBezTo>
                  <a:pt x="669" y="152"/>
                  <a:pt x="521" y="1"/>
                  <a:pt x="33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7" name="Google Shape;837;p24"/>
          <p:cNvSpPr/>
          <p:nvPr/>
        </p:nvSpPr>
        <p:spPr bwMode="auto">
          <a:xfrm>
            <a:off x="6146119" y="2608435"/>
            <a:ext cx="19591" cy="19774"/>
          </a:xfrm>
          <a:custGeom>
            <a:avLst/>
            <a:gdLst/>
            <a:ahLst/>
            <a:cxnLst/>
            <a:rect l="l" t="t" r="r" b="b"/>
            <a:pathLst>
              <a:path w="428" h="432" extrusionOk="0">
                <a:moveTo>
                  <a:pt x="216" y="1"/>
                </a:moveTo>
                <a:cubicBezTo>
                  <a:pt x="98" y="1"/>
                  <a:pt x="1" y="98"/>
                  <a:pt x="1" y="216"/>
                </a:cubicBezTo>
                <a:cubicBezTo>
                  <a:pt x="1" y="335"/>
                  <a:pt x="98" y="431"/>
                  <a:pt x="216" y="431"/>
                </a:cubicBezTo>
                <a:cubicBezTo>
                  <a:pt x="335" y="431"/>
                  <a:pt x="428" y="335"/>
                  <a:pt x="428" y="216"/>
                </a:cubicBezTo>
                <a:cubicBezTo>
                  <a:pt x="428" y="98"/>
                  <a:pt x="335" y="1"/>
                  <a:pt x="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8" name="Google Shape;838;p24"/>
          <p:cNvSpPr/>
          <p:nvPr/>
        </p:nvSpPr>
        <p:spPr bwMode="auto">
          <a:xfrm>
            <a:off x="5609931" y="2779991"/>
            <a:ext cx="45910" cy="46093"/>
          </a:xfrm>
          <a:custGeom>
            <a:avLst/>
            <a:gdLst/>
            <a:ahLst/>
            <a:cxnLst/>
            <a:rect l="l" t="t" r="r" b="b"/>
            <a:pathLst>
              <a:path w="1003" h="1007" extrusionOk="0">
                <a:moveTo>
                  <a:pt x="503" y="1"/>
                </a:moveTo>
                <a:cubicBezTo>
                  <a:pt x="227" y="1"/>
                  <a:pt x="0" y="227"/>
                  <a:pt x="0" y="504"/>
                </a:cubicBezTo>
                <a:cubicBezTo>
                  <a:pt x="0" y="780"/>
                  <a:pt x="227" y="1006"/>
                  <a:pt x="503" y="1006"/>
                </a:cubicBezTo>
                <a:cubicBezTo>
                  <a:pt x="780" y="1006"/>
                  <a:pt x="1002" y="780"/>
                  <a:pt x="1002" y="504"/>
                </a:cubicBezTo>
                <a:cubicBezTo>
                  <a:pt x="1002" y="227"/>
                  <a:pt x="780" y="1"/>
                  <a:pt x="5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9" name="Google Shape;839;p24"/>
          <p:cNvSpPr/>
          <p:nvPr/>
        </p:nvSpPr>
        <p:spPr bwMode="auto">
          <a:xfrm>
            <a:off x="6358095" y="1639240"/>
            <a:ext cx="43438" cy="43438"/>
          </a:xfrm>
          <a:custGeom>
            <a:avLst/>
            <a:gdLst/>
            <a:ahLst/>
            <a:cxnLst/>
            <a:rect l="l" t="t" r="r" b="b"/>
            <a:pathLst>
              <a:path w="949" h="949" extrusionOk="0">
                <a:moveTo>
                  <a:pt x="475" y="1"/>
                </a:moveTo>
                <a:cubicBezTo>
                  <a:pt x="213" y="1"/>
                  <a:pt x="1" y="213"/>
                  <a:pt x="1" y="475"/>
                </a:cubicBezTo>
                <a:cubicBezTo>
                  <a:pt x="1" y="737"/>
                  <a:pt x="213" y="949"/>
                  <a:pt x="475" y="949"/>
                </a:cubicBezTo>
                <a:cubicBezTo>
                  <a:pt x="737" y="949"/>
                  <a:pt x="948" y="737"/>
                  <a:pt x="948" y="475"/>
                </a:cubicBezTo>
                <a:cubicBezTo>
                  <a:pt x="948" y="213"/>
                  <a:pt x="737" y="1"/>
                  <a:pt x="4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0" name="Google Shape;840;p24"/>
          <p:cNvSpPr/>
          <p:nvPr/>
        </p:nvSpPr>
        <p:spPr bwMode="auto">
          <a:xfrm>
            <a:off x="6346789" y="1580101"/>
            <a:ext cx="33048" cy="33094"/>
          </a:xfrm>
          <a:custGeom>
            <a:avLst/>
            <a:gdLst/>
            <a:ahLst/>
            <a:cxnLst/>
            <a:rect l="l" t="t" r="r" b="b"/>
            <a:pathLst>
              <a:path w="722" h="723" extrusionOk="0">
                <a:moveTo>
                  <a:pt x="363" y="0"/>
                </a:moveTo>
                <a:cubicBezTo>
                  <a:pt x="162" y="0"/>
                  <a:pt x="0" y="162"/>
                  <a:pt x="0" y="360"/>
                </a:cubicBezTo>
                <a:cubicBezTo>
                  <a:pt x="0" y="560"/>
                  <a:pt x="162" y="722"/>
                  <a:pt x="363" y="722"/>
                </a:cubicBezTo>
                <a:cubicBezTo>
                  <a:pt x="560" y="722"/>
                  <a:pt x="722" y="560"/>
                  <a:pt x="722" y="360"/>
                </a:cubicBezTo>
                <a:cubicBezTo>
                  <a:pt x="722" y="162"/>
                  <a:pt x="560" y="0"/>
                  <a:pt x="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1" name="Google Shape;841;p24"/>
          <p:cNvSpPr/>
          <p:nvPr/>
        </p:nvSpPr>
        <p:spPr bwMode="auto">
          <a:xfrm>
            <a:off x="6593095" y="1639240"/>
            <a:ext cx="54744" cy="54790"/>
          </a:xfrm>
          <a:custGeom>
            <a:avLst/>
            <a:gdLst/>
            <a:ahLst/>
            <a:cxnLst/>
            <a:rect l="l" t="t" r="r" b="b"/>
            <a:pathLst>
              <a:path w="1196" h="1197" extrusionOk="0">
                <a:moveTo>
                  <a:pt x="596" y="1"/>
                </a:moveTo>
                <a:cubicBezTo>
                  <a:pt x="266" y="1"/>
                  <a:pt x="1" y="270"/>
                  <a:pt x="1" y="600"/>
                </a:cubicBezTo>
                <a:cubicBezTo>
                  <a:pt x="1" y="931"/>
                  <a:pt x="266" y="1197"/>
                  <a:pt x="596" y="1197"/>
                </a:cubicBezTo>
                <a:cubicBezTo>
                  <a:pt x="927" y="1197"/>
                  <a:pt x="1196" y="931"/>
                  <a:pt x="1196" y="600"/>
                </a:cubicBezTo>
                <a:cubicBezTo>
                  <a:pt x="1196" y="270"/>
                  <a:pt x="927" y="1"/>
                  <a:pt x="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2" name="Google Shape;842;p24"/>
          <p:cNvSpPr/>
          <p:nvPr/>
        </p:nvSpPr>
        <p:spPr bwMode="auto">
          <a:xfrm>
            <a:off x="6537251" y="1563989"/>
            <a:ext cx="32544" cy="32590"/>
          </a:xfrm>
          <a:custGeom>
            <a:avLst/>
            <a:gdLst/>
            <a:ahLst/>
            <a:cxnLst/>
            <a:rect l="l" t="t" r="r" b="b"/>
            <a:pathLst>
              <a:path w="711" h="712" extrusionOk="0">
                <a:moveTo>
                  <a:pt x="355" y="1"/>
                </a:moveTo>
                <a:cubicBezTo>
                  <a:pt x="158" y="1"/>
                  <a:pt x="0" y="163"/>
                  <a:pt x="0" y="357"/>
                </a:cubicBezTo>
                <a:cubicBezTo>
                  <a:pt x="0" y="554"/>
                  <a:pt x="158" y="712"/>
                  <a:pt x="355" y="712"/>
                </a:cubicBezTo>
                <a:cubicBezTo>
                  <a:pt x="549" y="712"/>
                  <a:pt x="711" y="554"/>
                  <a:pt x="711" y="357"/>
                </a:cubicBezTo>
                <a:cubicBezTo>
                  <a:pt x="711" y="163"/>
                  <a:pt x="549" y="1"/>
                  <a:pt x="3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3" name="Google Shape;843;p24"/>
          <p:cNvSpPr/>
          <p:nvPr/>
        </p:nvSpPr>
        <p:spPr bwMode="auto">
          <a:xfrm>
            <a:off x="6663769" y="1613149"/>
            <a:ext cx="22245" cy="22200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0" y="0"/>
                </a:moveTo>
                <a:cubicBezTo>
                  <a:pt x="108" y="0"/>
                  <a:pt x="0" y="108"/>
                  <a:pt x="0" y="241"/>
                </a:cubicBezTo>
                <a:cubicBezTo>
                  <a:pt x="0" y="373"/>
                  <a:pt x="108" y="485"/>
                  <a:pt x="240" y="485"/>
                </a:cubicBezTo>
                <a:cubicBezTo>
                  <a:pt x="377" y="485"/>
                  <a:pt x="485" y="373"/>
                  <a:pt x="485" y="241"/>
                </a:cubicBezTo>
                <a:cubicBezTo>
                  <a:pt x="485" y="108"/>
                  <a:pt x="377" y="0"/>
                  <a:pt x="2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4" name="Google Shape;844;p24"/>
          <p:cNvSpPr/>
          <p:nvPr/>
        </p:nvSpPr>
        <p:spPr bwMode="auto">
          <a:xfrm>
            <a:off x="6223705" y="1639240"/>
            <a:ext cx="36984" cy="37213"/>
          </a:xfrm>
          <a:custGeom>
            <a:avLst/>
            <a:gdLst/>
            <a:ahLst/>
            <a:cxnLst/>
            <a:rect l="l" t="t" r="r" b="b"/>
            <a:pathLst>
              <a:path w="808" h="813" extrusionOk="0">
                <a:moveTo>
                  <a:pt x="403" y="1"/>
                </a:moveTo>
                <a:cubicBezTo>
                  <a:pt x="180" y="1"/>
                  <a:pt x="0" y="184"/>
                  <a:pt x="0" y="407"/>
                </a:cubicBezTo>
                <a:cubicBezTo>
                  <a:pt x="0" y="630"/>
                  <a:pt x="180" y="812"/>
                  <a:pt x="403" y="812"/>
                </a:cubicBezTo>
                <a:cubicBezTo>
                  <a:pt x="628" y="812"/>
                  <a:pt x="808" y="630"/>
                  <a:pt x="808" y="407"/>
                </a:cubicBezTo>
                <a:cubicBezTo>
                  <a:pt x="808" y="184"/>
                  <a:pt x="628" y="1"/>
                  <a:pt x="4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5" name="Google Shape;845;p24"/>
          <p:cNvSpPr/>
          <p:nvPr/>
        </p:nvSpPr>
        <p:spPr bwMode="auto">
          <a:xfrm>
            <a:off x="5558481" y="2741542"/>
            <a:ext cx="32773" cy="32773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357" y="1"/>
                </a:moveTo>
                <a:cubicBezTo>
                  <a:pt x="159" y="1"/>
                  <a:pt x="1" y="163"/>
                  <a:pt x="1" y="356"/>
                </a:cubicBezTo>
                <a:cubicBezTo>
                  <a:pt x="1" y="554"/>
                  <a:pt x="159" y="716"/>
                  <a:pt x="357" y="716"/>
                </a:cubicBezTo>
                <a:cubicBezTo>
                  <a:pt x="554" y="716"/>
                  <a:pt x="715" y="554"/>
                  <a:pt x="715" y="356"/>
                </a:cubicBezTo>
                <a:cubicBezTo>
                  <a:pt x="715" y="163"/>
                  <a:pt x="554" y="1"/>
                  <a:pt x="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6" name="Google Shape;846;p24"/>
          <p:cNvSpPr/>
          <p:nvPr/>
        </p:nvSpPr>
        <p:spPr bwMode="auto">
          <a:xfrm>
            <a:off x="6286963" y="1957819"/>
            <a:ext cx="43575" cy="185653"/>
          </a:xfrm>
          <a:custGeom>
            <a:avLst/>
            <a:gdLst/>
            <a:ahLst/>
            <a:cxnLst/>
            <a:rect l="l" t="t" r="r" b="b"/>
            <a:pathLst>
              <a:path w="952" h="4056" extrusionOk="0">
                <a:moveTo>
                  <a:pt x="219" y="0"/>
                </a:moveTo>
                <a:cubicBezTo>
                  <a:pt x="93" y="0"/>
                  <a:pt x="0" y="34"/>
                  <a:pt x="0" y="46"/>
                </a:cubicBezTo>
                <a:lnTo>
                  <a:pt x="0" y="4056"/>
                </a:lnTo>
                <a:lnTo>
                  <a:pt x="933" y="4056"/>
                </a:lnTo>
                <a:cubicBezTo>
                  <a:pt x="933" y="4056"/>
                  <a:pt x="952" y="1840"/>
                  <a:pt x="877" y="810"/>
                </a:cubicBezTo>
                <a:cubicBezTo>
                  <a:pt x="829" y="130"/>
                  <a:pt x="462" y="0"/>
                  <a:pt x="2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7" name="Google Shape;847;p24"/>
          <p:cNvSpPr/>
          <p:nvPr/>
        </p:nvSpPr>
        <p:spPr bwMode="auto">
          <a:xfrm>
            <a:off x="6283624" y="2025792"/>
            <a:ext cx="28928" cy="117681"/>
          </a:xfrm>
          <a:custGeom>
            <a:avLst/>
            <a:gdLst/>
            <a:ahLst/>
            <a:cxnLst/>
            <a:rect l="l" t="t" r="r" b="b"/>
            <a:pathLst>
              <a:path w="632" h="2571" extrusionOk="0">
                <a:moveTo>
                  <a:pt x="142" y="0"/>
                </a:moveTo>
                <a:cubicBezTo>
                  <a:pt x="60" y="0"/>
                  <a:pt x="0" y="22"/>
                  <a:pt x="0" y="29"/>
                </a:cubicBezTo>
                <a:lnTo>
                  <a:pt x="0" y="2571"/>
                </a:lnTo>
                <a:lnTo>
                  <a:pt x="632" y="2571"/>
                </a:lnTo>
                <a:cubicBezTo>
                  <a:pt x="632" y="2571"/>
                  <a:pt x="625" y="1167"/>
                  <a:pt x="575" y="513"/>
                </a:cubicBezTo>
                <a:cubicBezTo>
                  <a:pt x="544" y="82"/>
                  <a:pt x="302" y="0"/>
                  <a:pt x="1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8" name="Google Shape;848;p24"/>
          <p:cNvSpPr/>
          <p:nvPr/>
        </p:nvSpPr>
        <p:spPr bwMode="auto">
          <a:xfrm>
            <a:off x="6249795" y="2134731"/>
            <a:ext cx="79919" cy="25678"/>
          </a:xfrm>
          <a:custGeom>
            <a:avLst/>
            <a:gdLst/>
            <a:ahLst/>
            <a:cxnLst/>
            <a:rect l="l" t="t" r="r" b="b"/>
            <a:pathLst>
              <a:path w="1746" h="561" extrusionOk="0">
                <a:moveTo>
                  <a:pt x="1" y="0"/>
                </a:moveTo>
                <a:lnTo>
                  <a:pt x="1" y="560"/>
                </a:lnTo>
                <a:lnTo>
                  <a:pt x="1745" y="560"/>
                </a:lnTo>
                <a:lnTo>
                  <a:pt x="17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9" name="Google Shape;849;p24"/>
          <p:cNvSpPr/>
          <p:nvPr/>
        </p:nvSpPr>
        <p:spPr bwMode="auto">
          <a:xfrm>
            <a:off x="6602478" y="3077103"/>
            <a:ext cx="13686" cy="13732"/>
          </a:xfrm>
          <a:custGeom>
            <a:avLst/>
            <a:gdLst/>
            <a:ahLst/>
            <a:cxnLst/>
            <a:rect l="l" t="t" r="r" b="b"/>
            <a:pathLst>
              <a:path w="299" h="300" extrusionOk="0">
                <a:moveTo>
                  <a:pt x="151" y="1"/>
                </a:moveTo>
                <a:cubicBezTo>
                  <a:pt x="68" y="1"/>
                  <a:pt x="0" y="66"/>
                  <a:pt x="0" y="148"/>
                </a:cubicBezTo>
                <a:cubicBezTo>
                  <a:pt x="0" y="230"/>
                  <a:pt x="68" y="299"/>
                  <a:pt x="151" y="299"/>
                </a:cubicBezTo>
                <a:cubicBezTo>
                  <a:pt x="234" y="299"/>
                  <a:pt x="298" y="230"/>
                  <a:pt x="298" y="148"/>
                </a:cubicBezTo>
                <a:cubicBezTo>
                  <a:pt x="298" y="66"/>
                  <a:pt x="234" y="1"/>
                  <a:pt x="151" y="1"/>
                </a:cubicBez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0" name="Google Shape;850;p24"/>
          <p:cNvSpPr/>
          <p:nvPr/>
        </p:nvSpPr>
        <p:spPr bwMode="auto">
          <a:xfrm>
            <a:off x="5674013" y="3104384"/>
            <a:ext cx="35382" cy="35382"/>
          </a:xfrm>
          <a:custGeom>
            <a:avLst/>
            <a:gdLst/>
            <a:ahLst/>
            <a:cxnLst/>
            <a:rect l="l" t="t" r="r" b="b"/>
            <a:pathLst>
              <a:path w="773" h="773" extrusionOk="0">
                <a:moveTo>
                  <a:pt x="388" y="0"/>
                </a:moveTo>
                <a:cubicBezTo>
                  <a:pt x="173" y="0"/>
                  <a:pt x="0" y="173"/>
                  <a:pt x="0" y="388"/>
                </a:cubicBezTo>
                <a:cubicBezTo>
                  <a:pt x="0" y="600"/>
                  <a:pt x="173" y="772"/>
                  <a:pt x="388" y="772"/>
                </a:cubicBezTo>
                <a:cubicBezTo>
                  <a:pt x="600" y="772"/>
                  <a:pt x="772" y="600"/>
                  <a:pt x="772" y="388"/>
                </a:cubicBezTo>
                <a:cubicBezTo>
                  <a:pt x="772" y="173"/>
                  <a:pt x="600" y="0"/>
                  <a:pt x="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1" name="Google Shape;851;p24"/>
          <p:cNvSpPr/>
          <p:nvPr/>
        </p:nvSpPr>
        <p:spPr bwMode="auto">
          <a:xfrm>
            <a:off x="5777049" y="3124112"/>
            <a:ext cx="65958" cy="65775"/>
          </a:xfrm>
          <a:custGeom>
            <a:avLst/>
            <a:gdLst/>
            <a:ahLst/>
            <a:cxnLst/>
            <a:rect l="l" t="t" r="r" b="b"/>
            <a:pathLst>
              <a:path w="1441" h="1437" extrusionOk="0">
                <a:moveTo>
                  <a:pt x="722" y="0"/>
                </a:moveTo>
                <a:cubicBezTo>
                  <a:pt x="324" y="0"/>
                  <a:pt x="1" y="320"/>
                  <a:pt x="1" y="719"/>
                </a:cubicBezTo>
                <a:cubicBezTo>
                  <a:pt x="1" y="1117"/>
                  <a:pt x="324" y="1436"/>
                  <a:pt x="722" y="1436"/>
                </a:cubicBezTo>
                <a:cubicBezTo>
                  <a:pt x="1117" y="1436"/>
                  <a:pt x="1440" y="1117"/>
                  <a:pt x="1440" y="719"/>
                </a:cubicBezTo>
                <a:cubicBezTo>
                  <a:pt x="1440" y="320"/>
                  <a:pt x="1117" y="0"/>
                  <a:pt x="7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2" name="Google Shape;852;p24"/>
          <p:cNvSpPr/>
          <p:nvPr/>
        </p:nvSpPr>
        <p:spPr bwMode="auto">
          <a:xfrm>
            <a:off x="5829139" y="3042453"/>
            <a:ext cx="21742" cy="21742"/>
          </a:xfrm>
          <a:custGeom>
            <a:avLst/>
            <a:gdLst/>
            <a:ahLst/>
            <a:cxnLst/>
            <a:rect l="l" t="t" r="r" b="b"/>
            <a:pathLst>
              <a:path w="475" h="475" extrusionOk="0">
                <a:moveTo>
                  <a:pt x="238" y="1"/>
                </a:moveTo>
                <a:cubicBezTo>
                  <a:pt x="109" y="1"/>
                  <a:pt x="1" y="104"/>
                  <a:pt x="1" y="238"/>
                </a:cubicBezTo>
                <a:cubicBezTo>
                  <a:pt x="1" y="370"/>
                  <a:pt x="109" y="474"/>
                  <a:pt x="238" y="474"/>
                </a:cubicBezTo>
                <a:cubicBezTo>
                  <a:pt x="371" y="474"/>
                  <a:pt x="475" y="370"/>
                  <a:pt x="475" y="238"/>
                </a:cubicBezTo>
                <a:cubicBezTo>
                  <a:pt x="475" y="104"/>
                  <a:pt x="371" y="1"/>
                  <a:pt x="2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3" name="Google Shape;853;p24"/>
          <p:cNvSpPr/>
          <p:nvPr/>
        </p:nvSpPr>
        <p:spPr bwMode="auto">
          <a:xfrm>
            <a:off x="5829139" y="2880097"/>
            <a:ext cx="27006" cy="26960"/>
          </a:xfrm>
          <a:custGeom>
            <a:avLst/>
            <a:gdLst/>
            <a:ahLst/>
            <a:cxnLst/>
            <a:rect l="l" t="t" r="r" b="b"/>
            <a:pathLst>
              <a:path w="590" h="589" extrusionOk="0">
                <a:moveTo>
                  <a:pt x="295" y="0"/>
                </a:moveTo>
                <a:cubicBezTo>
                  <a:pt x="134" y="0"/>
                  <a:pt x="1" y="133"/>
                  <a:pt x="1" y="295"/>
                </a:cubicBezTo>
                <a:cubicBezTo>
                  <a:pt x="1" y="456"/>
                  <a:pt x="134" y="589"/>
                  <a:pt x="295" y="589"/>
                </a:cubicBezTo>
                <a:cubicBezTo>
                  <a:pt x="457" y="589"/>
                  <a:pt x="589" y="456"/>
                  <a:pt x="589" y="295"/>
                </a:cubicBezTo>
                <a:cubicBezTo>
                  <a:pt x="589" y="133"/>
                  <a:pt x="457" y="0"/>
                  <a:pt x="2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4" name="Google Shape;854;p24"/>
          <p:cNvSpPr/>
          <p:nvPr/>
        </p:nvSpPr>
        <p:spPr bwMode="auto">
          <a:xfrm>
            <a:off x="6254418" y="3022405"/>
            <a:ext cx="80880" cy="80697"/>
          </a:xfrm>
          <a:custGeom>
            <a:avLst/>
            <a:gdLst/>
            <a:ahLst/>
            <a:cxnLst/>
            <a:rect l="l" t="t" r="r" b="b"/>
            <a:pathLst>
              <a:path w="1767" h="1763" extrusionOk="0">
                <a:moveTo>
                  <a:pt x="884" y="0"/>
                </a:moveTo>
                <a:cubicBezTo>
                  <a:pt x="395" y="0"/>
                  <a:pt x="1" y="395"/>
                  <a:pt x="1" y="880"/>
                </a:cubicBezTo>
                <a:cubicBezTo>
                  <a:pt x="1" y="1368"/>
                  <a:pt x="395" y="1763"/>
                  <a:pt x="884" y="1763"/>
                </a:cubicBezTo>
                <a:cubicBezTo>
                  <a:pt x="1372" y="1763"/>
                  <a:pt x="1767" y="1368"/>
                  <a:pt x="1767" y="880"/>
                </a:cubicBezTo>
                <a:cubicBezTo>
                  <a:pt x="1767" y="395"/>
                  <a:pt x="1372" y="0"/>
                  <a:pt x="8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5" name="Google Shape;855;p24"/>
          <p:cNvSpPr/>
          <p:nvPr/>
        </p:nvSpPr>
        <p:spPr bwMode="auto">
          <a:xfrm>
            <a:off x="6311589" y="2966516"/>
            <a:ext cx="33597" cy="33414"/>
          </a:xfrm>
          <a:custGeom>
            <a:avLst/>
            <a:gdLst/>
            <a:ahLst/>
            <a:cxnLst/>
            <a:rect l="l" t="t" r="r" b="b"/>
            <a:pathLst>
              <a:path w="734" h="730" extrusionOk="0">
                <a:moveTo>
                  <a:pt x="367" y="1"/>
                </a:moveTo>
                <a:cubicBezTo>
                  <a:pt x="166" y="1"/>
                  <a:pt x="1" y="162"/>
                  <a:pt x="1" y="363"/>
                </a:cubicBezTo>
                <a:cubicBezTo>
                  <a:pt x="1" y="568"/>
                  <a:pt x="166" y="729"/>
                  <a:pt x="367" y="729"/>
                </a:cubicBezTo>
                <a:cubicBezTo>
                  <a:pt x="568" y="729"/>
                  <a:pt x="733" y="568"/>
                  <a:pt x="733" y="363"/>
                </a:cubicBezTo>
                <a:cubicBezTo>
                  <a:pt x="733" y="162"/>
                  <a:pt x="568" y="1"/>
                  <a:pt x="3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6" name="Google Shape;856;p24"/>
          <p:cNvSpPr/>
          <p:nvPr/>
        </p:nvSpPr>
        <p:spPr bwMode="auto">
          <a:xfrm>
            <a:off x="6415128" y="3034580"/>
            <a:ext cx="20598" cy="20552"/>
          </a:xfrm>
          <a:custGeom>
            <a:avLst/>
            <a:gdLst/>
            <a:ahLst/>
            <a:cxnLst/>
            <a:rect l="l" t="t" r="r" b="b"/>
            <a:pathLst>
              <a:path w="450" h="449" extrusionOk="0">
                <a:moveTo>
                  <a:pt x="227" y="0"/>
                </a:moveTo>
                <a:cubicBezTo>
                  <a:pt x="101" y="0"/>
                  <a:pt x="1" y="100"/>
                  <a:pt x="1" y="223"/>
                </a:cubicBezTo>
                <a:cubicBezTo>
                  <a:pt x="1" y="348"/>
                  <a:pt x="101" y="448"/>
                  <a:pt x="227" y="448"/>
                </a:cubicBezTo>
                <a:cubicBezTo>
                  <a:pt x="349" y="448"/>
                  <a:pt x="449" y="348"/>
                  <a:pt x="449" y="223"/>
                </a:cubicBezTo>
                <a:cubicBezTo>
                  <a:pt x="449" y="100"/>
                  <a:pt x="349" y="0"/>
                  <a:pt x="2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7" name="Google Shape;857;p24"/>
          <p:cNvSpPr/>
          <p:nvPr/>
        </p:nvSpPr>
        <p:spPr bwMode="auto">
          <a:xfrm>
            <a:off x="6460810" y="2783287"/>
            <a:ext cx="64631" cy="64631"/>
          </a:xfrm>
          <a:custGeom>
            <a:avLst/>
            <a:gdLst/>
            <a:ahLst/>
            <a:cxnLst/>
            <a:rect l="l" t="t" r="r" b="b"/>
            <a:pathLst>
              <a:path w="1412" h="1412" extrusionOk="0">
                <a:moveTo>
                  <a:pt x="704" y="1"/>
                </a:moveTo>
                <a:cubicBezTo>
                  <a:pt x="317" y="1"/>
                  <a:pt x="0" y="316"/>
                  <a:pt x="0" y="708"/>
                </a:cubicBezTo>
                <a:cubicBezTo>
                  <a:pt x="0" y="1096"/>
                  <a:pt x="317" y="1411"/>
                  <a:pt x="704" y="1411"/>
                </a:cubicBezTo>
                <a:cubicBezTo>
                  <a:pt x="1095" y="1411"/>
                  <a:pt x="1412" y="1096"/>
                  <a:pt x="1412" y="708"/>
                </a:cubicBezTo>
                <a:cubicBezTo>
                  <a:pt x="1412" y="316"/>
                  <a:pt x="1095" y="1"/>
                  <a:pt x="70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8" name="Google Shape;858;p24"/>
          <p:cNvSpPr/>
          <p:nvPr/>
        </p:nvSpPr>
        <p:spPr bwMode="auto">
          <a:xfrm>
            <a:off x="6707116" y="2880097"/>
            <a:ext cx="26823" cy="26960"/>
          </a:xfrm>
          <a:custGeom>
            <a:avLst/>
            <a:gdLst/>
            <a:ahLst/>
            <a:cxnLst/>
            <a:rect l="l" t="t" r="r" b="b"/>
            <a:pathLst>
              <a:path w="586" h="589" extrusionOk="0">
                <a:moveTo>
                  <a:pt x="292" y="0"/>
                </a:moveTo>
                <a:cubicBezTo>
                  <a:pt x="130" y="0"/>
                  <a:pt x="1" y="133"/>
                  <a:pt x="1" y="295"/>
                </a:cubicBezTo>
                <a:cubicBezTo>
                  <a:pt x="1" y="456"/>
                  <a:pt x="130" y="589"/>
                  <a:pt x="292" y="589"/>
                </a:cubicBezTo>
                <a:cubicBezTo>
                  <a:pt x="453" y="589"/>
                  <a:pt x="586" y="456"/>
                  <a:pt x="586" y="295"/>
                </a:cubicBezTo>
                <a:cubicBezTo>
                  <a:pt x="586" y="133"/>
                  <a:pt x="453" y="0"/>
                  <a:pt x="2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59" name="Google Shape;859;p24"/>
          <p:cNvSpPr/>
          <p:nvPr/>
        </p:nvSpPr>
        <p:spPr bwMode="auto">
          <a:xfrm>
            <a:off x="6643857" y="2901930"/>
            <a:ext cx="17943" cy="17806"/>
          </a:xfrm>
          <a:custGeom>
            <a:avLst/>
            <a:gdLst/>
            <a:ahLst/>
            <a:cxnLst/>
            <a:rect l="l" t="t" r="r" b="b"/>
            <a:pathLst>
              <a:path w="392" h="389" extrusionOk="0">
                <a:moveTo>
                  <a:pt x="198" y="1"/>
                </a:moveTo>
                <a:cubicBezTo>
                  <a:pt x="90" y="1"/>
                  <a:pt x="1" y="87"/>
                  <a:pt x="1" y="195"/>
                </a:cubicBezTo>
                <a:cubicBezTo>
                  <a:pt x="1" y="302"/>
                  <a:pt x="90" y="388"/>
                  <a:pt x="198" y="388"/>
                </a:cubicBezTo>
                <a:cubicBezTo>
                  <a:pt x="302" y="388"/>
                  <a:pt x="392" y="302"/>
                  <a:pt x="392" y="195"/>
                </a:cubicBezTo>
                <a:cubicBezTo>
                  <a:pt x="392" y="87"/>
                  <a:pt x="302" y="1"/>
                  <a:pt x="1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0" name="Google Shape;860;p24"/>
          <p:cNvSpPr/>
          <p:nvPr/>
        </p:nvSpPr>
        <p:spPr bwMode="auto">
          <a:xfrm>
            <a:off x="6720482" y="3011555"/>
            <a:ext cx="30896" cy="30942"/>
          </a:xfrm>
          <a:custGeom>
            <a:avLst/>
            <a:gdLst/>
            <a:ahLst/>
            <a:cxnLst/>
            <a:rect l="l" t="t" r="r" b="b"/>
            <a:pathLst>
              <a:path w="675" h="676" extrusionOk="0">
                <a:moveTo>
                  <a:pt x="337" y="0"/>
                </a:moveTo>
                <a:cubicBezTo>
                  <a:pt x="151" y="0"/>
                  <a:pt x="0" y="151"/>
                  <a:pt x="0" y="338"/>
                </a:cubicBezTo>
                <a:cubicBezTo>
                  <a:pt x="0" y="525"/>
                  <a:pt x="151" y="676"/>
                  <a:pt x="337" y="676"/>
                </a:cubicBezTo>
                <a:cubicBezTo>
                  <a:pt x="524" y="676"/>
                  <a:pt x="675" y="525"/>
                  <a:pt x="675" y="338"/>
                </a:cubicBezTo>
                <a:cubicBezTo>
                  <a:pt x="675" y="151"/>
                  <a:pt x="524" y="0"/>
                  <a:pt x="3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1" name="Google Shape;861;p24"/>
          <p:cNvSpPr/>
          <p:nvPr/>
        </p:nvSpPr>
        <p:spPr bwMode="auto">
          <a:xfrm>
            <a:off x="6346789" y="2275528"/>
            <a:ext cx="38815" cy="38815"/>
          </a:xfrm>
          <a:custGeom>
            <a:avLst/>
            <a:gdLst/>
            <a:ahLst/>
            <a:cxnLst/>
            <a:rect l="l" t="t" r="r" b="b"/>
            <a:pathLst>
              <a:path w="848" h="848" extrusionOk="0">
                <a:moveTo>
                  <a:pt x="423" y="1"/>
                </a:moveTo>
                <a:cubicBezTo>
                  <a:pt x="191" y="1"/>
                  <a:pt x="0" y="191"/>
                  <a:pt x="0" y="424"/>
                </a:cubicBezTo>
                <a:cubicBezTo>
                  <a:pt x="0" y="657"/>
                  <a:pt x="191" y="848"/>
                  <a:pt x="423" y="848"/>
                </a:cubicBezTo>
                <a:cubicBezTo>
                  <a:pt x="657" y="848"/>
                  <a:pt x="847" y="657"/>
                  <a:pt x="847" y="424"/>
                </a:cubicBezTo>
                <a:cubicBezTo>
                  <a:pt x="847" y="191"/>
                  <a:pt x="657" y="1"/>
                  <a:pt x="4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2" name="Google Shape;862;p24"/>
          <p:cNvSpPr/>
          <p:nvPr/>
        </p:nvSpPr>
        <p:spPr bwMode="auto">
          <a:xfrm>
            <a:off x="6385559" y="2204855"/>
            <a:ext cx="29615" cy="29661"/>
          </a:xfrm>
          <a:custGeom>
            <a:avLst/>
            <a:gdLst/>
            <a:ahLst/>
            <a:cxnLst/>
            <a:rect l="l" t="t" r="r" b="b"/>
            <a:pathLst>
              <a:path w="647" h="648" extrusionOk="0">
                <a:moveTo>
                  <a:pt x="323" y="1"/>
                </a:moveTo>
                <a:cubicBezTo>
                  <a:pt x="144" y="1"/>
                  <a:pt x="0" y="145"/>
                  <a:pt x="0" y="324"/>
                </a:cubicBezTo>
                <a:cubicBezTo>
                  <a:pt x="0" y="503"/>
                  <a:pt x="144" y="647"/>
                  <a:pt x="323" y="647"/>
                </a:cubicBezTo>
                <a:cubicBezTo>
                  <a:pt x="503" y="647"/>
                  <a:pt x="647" y="503"/>
                  <a:pt x="647" y="324"/>
                </a:cubicBezTo>
                <a:cubicBezTo>
                  <a:pt x="647" y="145"/>
                  <a:pt x="503" y="1"/>
                  <a:pt x="3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3" name="Google Shape;863;p24"/>
          <p:cNvSpPr/>
          <p:nvPr/>
        </p:nvSpPr>
        <p:spPr bwMode="auto">
          <a:xfrm>
            <a:off x="6385559" y="2013296"/>
            <a:ext cx="73968" cy="73968"/>
          </a:xfrm>
          <a:custGeom>
            <a:avLst/>
            <a:gdLst/>
            <a:ahLst/>
            <a:cxnLst/>
            <a:rect l="l" t="t" r="r" b="b"/>
            <a:pathLst>
              <a:path w="1616" h="1616" extrusionOk="0">
                <a:moveTo>
                  <a:pt x="809" y="0"/>
                </a:moveTo>
                <a:cubicBezTo>
                  <a:pt x="363" y="0"/>
                  <a:pt x="0" y="363"/>
                  <a:pt x="0" y="808"/>
                </a:cubicBezTo>
                <a:cubicBezTo>
                  <a:pt x="0" y="1253"/>
                  <a:pt x="363" y="1616"/>
                  <a:pt x="809" y="1616"/>
                </a:cubicBezTo>
                <a:cubicBezTo>
                  <a:pt x="1253" y="1616"/>
                  <a:pt x="1616" y="1253"/>
                  <a:pt x="1616" y="808"/>
                </a:cubicBezTo>
                <a:cubicBezTo>
                  <a:pt x="1616" y="363"/>
                  <a:pt x="1253" y="0"/>
                  <a:pt x="8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4" name="Google Shape;864;p24"/>
          <p:cNvSpPr/>
          <p:nvPr/>
        </p:nvSpPr>
        <p:spPr bwMode="auto">
          <a:xfrm>
            <a:off x="6311589" y="2188926"/>
            <a:ext cx="35245" cy="35245"/>
          </a:xfrm>
          <a:custGeom>
            <a:avLst/>
            <a:gdLst/>
            <a:ahLst/>
            <a:cxnLst/>
            <a:rect l="l" t="t" r="r" b="b"/>
            <a:pathLst>
              <a:path w="770" h="770" extrusionOk="0">
                <a:moveTo>
                  <a:pt x="385" y="1"/>
                </a:moveTo>
                <a:cubicBezTo>
                  <a:pt x="173" y="1"/>
                  <a:pt x="1" y="170"/>
                  <a:pt x="1" y="385"/>
                </a:cubicBezTo>
                <a:cubicBezTo>
                  <a:pt x="1" y="597"/>
                  <a:pt x="173" y="769"/>
                  <a:pt x="385" y="769"/>
                </a:cubicBezTo>
                <a:cubicBezTo>
                  <a:pt x="597" y="769"/>
                  <a:pt x="769" y="597"/>
                  <a:pt x="769" y="385"/>
                </a:cubicBezTo>
                <a:cubicBezTo>
                  <a:pt x="769" y="170"/>
                  <a:pt x="597" y="1"/>
                  <a:pt x="3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5" name="Google Shape;865;p24"/>
          <p:cNvSpPr/>
          <p:nvPr/>
        </p:nvSpPr>
        <p:spPr bwMode="auto">
          <a:xfrm>
            <a:off x="6805117" y="3641712"/>
            <a:ext cx="2051386" cy="628456"/>
          </a:xfrm>
          <a:custGeom>
            <a:avLst/>
            <a:gdLst/>
            <a:ahLst/>
            <a:cxnLst/>
            <a:rect l="l" t="t" r="r" b="b"/>
            <a:pathLst>
              <a:path w="44817" h="13730" extrusionOk="0">
                <a:moveTo>
                  <a:pt x="22390" y="1"/>
                </a:moveTo>
                <a:cubicBezTo>
                  <a:pt x="10921" y="1"/>
                  <a:pt x="1454" y="3250"/>
                  <a:pt x="0" y="13467"/>
                </a:cubicBezTo>
                <a:lnTo>
                  <a:pt x="44817" y="13729"/>
                </a:lnTo>
                <a:cubicBezTo>
                  <a:pt x="43489" y="3304"/>
                  <a:pt x="33957" y="1"/>
                  <a:pt x="223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6" name="Google Shape;866;p24"/>
          <p:cNvSpPr/>
          <p:nvPr/>
        </p:nvSpPr>
        <p:spPr bwMode="auto">
          <a:xfrm>
            <a:off x="7004275" y="3641712"/>
            <a:ext cx="1671520" cy="363434"/>
          </a:xfrm>
          <a:custGeom>
            <a:avLst/>
            <a:gdLst/>
            <a:ahLst/>
            <a:cxnLst/>
            <a:rect l="l" t="t" r="r" b="b"/>
            <a:pathLst>
              <a:path w="36518" h="7940" extrusionOk="0">
                <a:moveTo>
                  <a:pt x="18221" y="1"/>
                </a:moveTo>
                <a:cubicBezTo>
                  <a:pt x="17961" y="1"/>
                  <a:pt x="17702" y="2"/>
                  <a:pt x="17443" y="5"/>
                </a:cubicBezTo>
                <a:cubicBezTo>
                  <a:pt x="17314" y="5"/>
                  <a:pt x="17185" y="8"/>
                  <a:pt x="17052" y="8"/>
                </a:cubicBezTo>
                <a:cubicBezTo>
                  <a:pt x="17012" y="8"/>
                  <a:pt x="16969" y="12"/>
                  <a:pt x="16926" y="12"/>
                </a:cubicBezTo>
                <a:cubicBezTo>
                  <a:pt x="13764" y="73"/>
                  <a:pt x="10770" y="393"/>
                  <a:pt x="8081" y="1060"/>
                </a:cubicBezTo>
                <a:cubicBezTo>
                  <a:pt x="7919" y="1099"/>
                  <a:pt x="7758" y="1139"/>
                  <a:pt x="7599" y="1182"/>
                </a:cubicBezTo>
                <a:cubicBezTo>
                  <a:pt x="7553" y="1196"/>
                  <a:pt x="7506" y="1207"/>
                  <a:pt x="7460" y="1221"/>
                </a:cubicBezTo>
                <a:cubicBezTo>
                  <a:pt x="7284" y="1268"/>
                  <a:pt x="7112" y="1319"/>
                  <a:pt x="6936" y="1369"/>
                </a:cubicBezTo>
                <a:cubicBezTo>
                  <a:pt x="4462" y="2101"/>
                  <a:pt x="2283" y="3150"/>
                  <a:pt x="502" y="4589"/>
                </a:cubicBezTo>
                <a:cubicBezTo>
                  <a:pt x="345" y="4844"/>
                  <a:pt x="219" y="5110"/>
                  <a:pt x="140" y="5379"/>
                </a:cubicBezTo>
                <a:cubicBezTo>
                  <a:pt x="0" y="5838"/>
                  <a:pt x="75" y="6348"/>
                  <a:pt x="315" y="6736"/>
                </a:cubicBezTo>
                <a:cubicBezTo>
                  <a:pt x="548" y="7116"/>
                  <a:pt x="933" y="7382"/>
                  <a:pt x="1430" y="7382"/>
                </a:cubicBezTo>
                <a:cubicBezTo>
                  <a:pt x="1464" y="7382"/>
                  <a:pt x="1498" y="7381"/>
                  <a:pt x="1533" y="7378"/>
                </a:cubicBezTo>
                <a:cubicBezTo>
                  <a:pt x="2986" y="7274"/>
                  <a:pt x="3468" y="5131"/>
                  <a:pt x="4300" y="4219"/>
                </a:cubicBezTo>
                <a:cubicBezTo>
                  <a:pt x="4465" y="4037"/>
                  <a:pt x="4618" y="3965"/>
                  <a:pt x="4763" y="3965"/>
                </a:cubicBezTo>
                <a:cubicBezTo>
                  <a:pt x="5053" y="3965"/>
                  <a:pt x="5311" y="4256"/>
                  <a:pt x="5575" y="4546"/>
                </a:cubicBezTo>
                <a:cubicBezTo>
                  <a:pt x="5839" y="4835"/>
                  <a:pt x="6103" y="5124"/>
                  <a:pt x="6409" y="5124"/>
                </a:cubicBezTo>
                <a:cubicBezTo>
                  <a:pt x="6411" y="5124"/>
                  <a:pt x="6413" y="5124"/>
                  <a:pt x="6415" y="5124"/>
                </a:cubicBezTo>
                <a:cubicBezTo>
                  <a:pt x="7291" y="5124"/>
                  <a:pt x="7413" y="3644"/>
                  <a:pt x="8172" y="3644"/>
                </a:cubicBezTo>
                <a:cubicBezTo>
                  <a:pt x="8324" y="3644"/>
                  <a:pt x="8502" y="3703"/>
                  <a:pt x="8716" y="3846"/>
                </a:cubicBezTo>
                <a:cubicBezTo>
                  <a:pt x="9651" y="4471"/>
                  <a:pt x="10283" y="7019"/>
                  <a:pt x="10903" y="7019"/>
                </a:cubicBezTo>
                <a:cubicBezTo>
                  <a:pt x="10988" y="7019"/>
                  <a:pt x="11073" y="6972"/>
                  <a:pt x="11158" y="6865"/>
                </a:cubicBezTo>
                <a:cubicBezTo>
                  <a:pt x="12513" y="5058"/>
                  <a:pt x="13981" y="4422"/>
                  <a:pt x="15501" y="4422"/>
                </a:cubicBezTo>
                <a:cubicBezTo>
                  <a:pt x="18742" y="4422"/>
                  <a:pt x="22219" y="7316"/>
                  <a:pt x="25353" y="7917"/>
                </a:cubicBezTo>
                <a:cubicBezTo>
                  <a:pt x="25438" y="7932"/>
                  <a:pt x="25520" y="7940"/>
                  <a:pt x="25600" y="7940"/>
                </a:cubicBezTo>
                <a:cubicBezTo>
                  <a:pt x="26665" y="7940"/>
                  <a:pt x="27246" y="6626"/>
                  <a:pt x="27614" y="5788"/>
                </a:cubicBezTo>
                <a:cubicBezTo>
                  <a:pt x="28176" y="4504"/>
                  <a:pt x="28759" y="3749"/>
                  <a:pt x="29902" y="3749"/>
                </a:cubicBezTo>
                <a:cubicBezTo>
                  <a:pt x="30198" y="3749"/>
                  <a:pt x="30530" y="3799"/>
                  <a:pt x="30910" y="3904"/>
                </a:cubicBezTo>
                <a:cubicBezTo>
                  <a:pt x="32396" y="4315"/>
                  <a:pt x="34066" y="5540"/>
                  <a:pt x="35695" y="5540"/>
                </a:cubicBezTo>
                <a:cubicBezTo>
                  <a:pt x="35971" y="5540"/>
                  <a:pt x="36245" y="5505"/>
                  <a:pt x="36517" y="5425"/>
                </a:cubicBezTo>
                <a:cubicBezTo>
                  <a:pt x="36262" y="5178"/>
                  <a:pt x="36000" y="4941"/>
                  <a:pt x="35727" y="4714"/>
                </a:cubicBezTo>
                <a:cubicBezTo>
                  <a:pt x="35720" y="4708"/>
                  <a:pt x="35717" y="4704"/>
                  <a:pt x="35709" y="4701"/>
                </a:cubicBezTo>
                <a:cubicBezTo>
                  <a:pt x="34873" y="4004"/>
                  <a:pt x="33947" y="3404"/>
                  <a:pt x="32985" y="2898"/>
                </a:cubicBezTo>
                <a:cubicBezTo>
                  <a:pt x="32981" y="2898"/>
                  <a:pt x="32978" y="2895"/>
                  <a:pt x="32974" y="2895"/>
                </a:cubicBezTo>
                <a:cubicBezTo>
                  <a:pt x="32816" y="2812"/>
                  <a:pt x="32655" y="2729"/>
                  <a:pt x="32493" y="2650"/>
                </a:cubicBezTo>
                <a:cubicBezTo>
                  <a:pt x="32486" y="2647"/>
                  <a:pt x="32475" y="2643"/>
                  <a:pt x="32464" y="2636"/>
                </a:cubicBezTo>
                <a:cubicBezTo>
                  <a:pt x="28019" y="486"/>
                  <a:pt x="23092" y="1"/>
                  <a:pt x="182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7" name="Google Shape;867;p24"/>
          <p:cNvSpPr/>
          <p:nvPr/>
        </p:nvSpPr>
        <p:spPr bwMode="auto">
          <a:xfrm>
            <a:off x="7004275" y="3775826"/>
            <a:ext cx="1671520" cy="229320"/>
          </a:xfrm>
          <a:custGeom>
            <a:avLst/>
            <a:gdLst/>
            <a:ahLst/>
            <a:cxnLst/>
            <a:rect l="l" t="t" r="r" b="b"/>
            <a:pathLst>
              <a:path w="36518" h="5010" extrusionOk="0">
                <a:moveTo>
                  <a:pt x="29375" y="0"/>
                </a:moveTo>
                <a:cubicBezTo>
                  <a:pt x="27451" y="0"/>
                  <a:pt x="27214" y="2411"/>
                  <a:pt x="25883" y="3572"/>
                </a:cubicBezTo>
                <a:cubicBezTo>
                  <a:pt x="25321" y="4014"/>
                  <a:pt x="24745" y="4194"/>
                  <a:pt x="24165" y="4194"/>
                </a:cubicBezTo>
                <a:cubicBezTo>
                  <a:pt x="22188" y="4194"/>
                  <a:pt x="20152" y="2106"/>
                  <a:pt x="18374" y="1149"/>
                </a:cubicBezTo>
                <a:cubicBezTo>
                  <a:pt x="17732" y="805"/>
                  <a:pt x="16647" y="608"/>
                  <a:pt x="15569" y="608"/>
                </a:cubicBezTo>
                <a:cubicBezTo>
                  <a:pt x="14504" y="608"/>
                  <a:pt x="13444" y="800"/>
                  <a:pt x="12827" y="1232"/>
                </a:cubicBezTo>
                <a:cubicBezTo>
                  <a:pt x="11826" y="1932"/>
                  <a:pt x="12177" y="2334"/>
                  <a:pt x="10842" y="2334"/>
                </a:cubicBezTo>
                <a:cubicBezTo>
                  <a:pt x="9779" y="2334"/>
                  <a:pt x="9423" y="740"/>
                  <a:pt x="8540" y="209"/>
                </a:cubicBezTo>
                <a:cubicBezTo>
                  <a:pt x="8387" y="117"/>
                  <a:pt x="8245" y="78"/>
                  <a:pt x="8112" y="78"/>
                </a:cubicBezTo>
                <a:cubicBezTo>
                  <a:pt x="7472" y="78"/>
                  <a:pt x="7034" y="977"/>
                  <a:pt x="6595" y="1271"/>
                </a:cubicBezTo>
                <a:cubicBezTo>
                  <a:pt x="6453" y="1342"/>
                  <a:pt x="6327" y="1372"/>
                  <a:pt x="6213" y="1372"/>
                </a:cubicBezTo>
                <a:cubicBezTo>
                  <a:pt x="5898" y="1372"/>
                  <a:pt x="5671" y="1145"/>
                  <a:pt x="5442" y="916"/>
                </a:cubicBezTo>
                <a:cubicBezTo>
                  <a:pt x="5216" y="690"/>
                  <a:pt x="4990" y="463"/>
                  <a:pt x="4676" y="463"/>
                </a:cubicBezTo>
                <a:cubicBezTo>
                  <a:pt x="4561" y="463"/>
                  <a:pt x="4435" y="493"/>
                  <a:pt x="4293" y="564"/>
                </a:cubicBezTo>
                <a:cubicBezTo>
                  <a:pt x="3055" y="1095"/>
                  <a:pt x="2875" y="3041"/>
                  <a:pt x="1637" y="3217"/>
                </a:cubicBezTo>
                <a:cubicBezTo>
                  <a:pt x="1599" y="3225"/>
                  <a:pt x="1562" y="3229"/>
                  <a:pt x="1526" y="3229"/>
                </a:cubicBezTo>
                <a:cubicBezTo>
                  <a:pt x="963" y="3229"/>
                  <a:pt x="727" y="2299"/>
                  <a:pt x="764" y="1461"/>
                </a:cubicBezTo>
                <a:lnTo>
                  <a:pt x="764" y="1461"/>
                </a:lnTo>
                <a:cubicBezTo>
                  <a:pt x="678" y="1529"/>
                  <a:pt x="589" y="1591"/>
                  <a:pt x="502" y="1659"/>
                </a:cubicBezTo>
                <a:cubicBezTo>
                  <a:pt x="345" y="1914"/>
                  <a:pt x="219" y="2180"/>
                  <a:pt x="140" y="2449"/>
                </a:cubicBezTo>
                <a:cubicBezTo>
                  <a:pt x="0" y="2908"/>
                  <a:pt x="75" y="3418"/>
                  <a:pt x="315" y="3806"/>
                </a:cubicBezTo>
                <a:cubicBezTo>
                  <a:pt x="548" y="4186"/>
                  <a:pt x="933" y="4452"/>
                  <a:pt x="1430" y="4452"/>
                </a:cubicBezTo>
                <a:cubicBezTo>
                  <a:pt x="1464" y="4452"/>
                  <a:pt x="1498" y="4451"/>
                  <a:pt x="1533" y="4448"/>
                </a:cubicBezTo>
                <a:cubicBezTo>
                  <a:pt x="2986" y="4344"/>
                  <a:pt x="3468" y="2201"/>
                  <a:pt x="4300" y="1289"/>
                </a:cubicBezTo>
                <a:cubicBezTo>
                  <a:pt x="4465" y="1107"/>
                  <a:pt x="4618" y="1035"/>
                  <a:pt x="4763" y="1035"/>
                </a:cubicBezTo>
                <a:cubicBezTo>
                  <a:pt x="5053" y="1035"/>
                  <a:pt x="5311" y="1326"/>
                  <a:pt x="5575" y="1616"/>
                </a:cubicBezTo>
                <a:cubicBezTo>
                  <a:pt x="5839" y="1905"/>
                  <a:pt x="6103" y="2194"/>
                  <a:pt x="6409" y="2194"/>
                </a:cubicBezTo>
                <a:cubicBezTo>
                  <a:pt x="6411" y="2194"/>
                  <a:pt x="6413" y="2194"/>
                  <a:pt x="6415" y="2194"/>
                </a:cubicBezTo>
                <a:cubicBezTo>
                  <a:pt x="7291" y="2194"/>
                  <a:pt x="7413" y="714"/>
                  <a:pt x="8172" y="714"/>
                </a:cubicBezTo>
                <a:cubicBezTo>
                  <a:pt x="8324" y="714"/>
                  <a:pt x="8502" y="773"/>
                  <a:pt x="8716" y="916"/>
                </a:cubicBezTo>
                <a:cubicBezTo>
                  <a:pt x="9248" y="1271"/>
                  <a:pt x="9546" y="1968"/>
                  <a:pt x="9818" y="2517"/>
                </a:cubicBezTo>
                <a:cubicBezTo>
                  <a:pt x="10003" y="2888"/>
                  <a:pt x="10288" y="4078"/>
                  <a:pt x="10856" y="4078"/>
                </a:cubicBezTo>
                <a:cubicBezTo>
                  <a:pt x="10871" y="4078"/>
                  <a:pt x="10887" y="4077"/>
                  <a:pt x="10903" y="4075"/>
                </a:cubicBezTo>
                <a:cubicBezTo>
                  <a:pt x="11039" y="4061"/>
                  <a:pt x="11140" y="3946"/>
                  <a:pt x="11233" y="3842"/>
                </a:cubicBezTo>
                <a:cubicBezTo>
                  <a:pt x="12328" y="2585"/>
                  <a:pt x="13746" y="1498"/>
                  <a:pt x="15483" y="1491"/>
                </a:cubicBezTo>
                <a:cubicBezTo>
                  <a:pt x="15492" y="1491"/>
                  <a:pt x="15501" y="1491"/>
                  <a:pt x="15510" y="1491"/>
                </a:cubicBezTo>
                <a:cubicBezTo>
                  <a:pt x="17134" y="1491"/>
                  <a:pt x="18690" y="2176"/>
                  <a:pt x="20132" y="2855"/>
                </a:cubicBezTo>
                <a:cubicBezTo>
                  <a:pt x="21780" y="3630"/>
                  <a:pt x="23522" y="4725"/>
                  <a:pt x="25353" y="4987"/>
                </a:cubicBezTo>
                <a:cubicBezTo>
                  <a:pt x="25438" y="5002"/>
                  <a:pt x="25520" y="5010"/>
                  <a:pt x="25600" y="5010"/>
                </a:cubicBezTo>
                <a:cubicBezTo>
                  <a:pt x="26665" y="5010"/>
                  <a:pt x="27246" y="3696"/>
                  <a:pt x="27614" y="2858"/>
                </a:cubicBezTo>
                <a:cubicBezTo>
                  <a:pt x="28176" y="1574"/>
                  <a:pt x="28759" y="819"/>
                  <a:pt x="29902" y="819"/>
                </a:cubicBezTo>
                <a:cubicBezTo>
                  <a:pt x="30198" y="819"/>
                  <a:pt x="30530" y="869"/>
                  <a:pt x="30910" y="974"/>
                </a:cubicBezTo>
                <a:cubicBezTo>
                  <a:pt x="32396" y="1385"/>
                  <a:pt x="34066" y="2610"/>
                  <a:pt x="35695" y="2610"/>
                </a:cubicBezTo>
                <a:cubicBezTo>
                  <a:pt x="35971" y="2610"/>
                  <a:pt x="36245" y="2575"/>
                  <a:pt x="36517" y="2495"/>
                </a:cubicBezTo>
                <a:cubicBezTo>
                  <a:pt x="36262" y="2248"/>
                  <a:pt x="36000" y="2011"/>
                  <a:pt x="35727" y="1784"/>
                </a:cubicBezTo>
                <a:cubicBezTo>
                  <a:pt x="35720" y="1778"/>
                  <a:pt x="35717" y="1774"/>
                  <a:pt x="35709" y="1771"/>
                </a:cubicBezTo>
                <a:cubicBezTo>
                  <a:pt x="35326" y="1448"/>
                  <a:pt x="34916" y="1149"/>
                  <a:pt x="34496" y="869"/>
                </a:cubicBezTo>
                <a:lnTo>
                  <a:pt x="34496" y="869"/>
                </a:lnTo>
                <a:cubicBezTo>
                  <a:pt x="34779" y="1172"/>
                  <a:pt x="35304" y="1804"/>
                  <a:pt x="34782" y="1804"/>
                </a:cubicBezTo>
                <a:cubicBezTo>
                  <a:pt x="34767" y="1804"/>
                  <a:pt x="34750" y="1804"/>
                  <a:pt x="34733" y="1803"/>
                </a:cubicBezTo>
                <a:cubicBezTo>
                  <a:pt x="32963" y="1627"/>
                  <a:pt x="31369" y="388"/>
                  <a:pt x="29779" y="33"/>
                </a:cubicBezTo>
                <a:cubicBezTo>
                  <a:pt x="29636" y="11"/>
                  <a:pt x="29502" y="0"/>
                  <a:pt x="29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8" name="Google Shape;868;p24"/>
          <p:cNvSpPr/>
          <p:nvPr/>
        </p:nvSpPr>
        <p:spPr bwMode="auto">
          <a:xfrm>
            <a:off x="6805117" y="3917768"/>
            <a:ext cx="2051386" cy="352402"/>
          </a:xfrm>
          <a:custGeom>
            <a:avLst/>
            <a:gdLst/>
            <a:ahLst/>
            <a:cxnLst/>
            <a:rect l="l" t="t" r="r" b="b"/>
            <a:pathLst>
              <a:path w="44817" h="7699" extrusionOk="0">
                <a:moveTo>
                  <a:pt x="3328" y="1"/>
                </a:moveTo>
                <a:cubicBezTo>
                  <a:pt x="1601" y="1914"/>
                  <a:pt x="438" y="4360"/>
                  <a:pt x="0" y="7436"/>
                </a:cubicBezTo>
                <a:lnTo>
                  <a:pt x="44817" y="7698"/>
                </a:lnTo>
                <a:cubicBezTo>
                  <a:pt x="44512" y="5293"/>
                  <a:pt x="43769" y="3268"/>
                  <a:pt x="42663" y="1578"/>
                </a:cubicBezTo>
                <a:lnTo>
                  <a:pt x="42663" y="1578"/>
                </a:lnTo>
                <a:cubicBezTo>
                  <a:pt x="42994" y="2474"/>
                  <a:pt x="43097" y="3412"/>
                  <a:pt x="42800" y="4363"/>
                </a:cubicBezTo>
                <a:cubicBezTo>
                  <a:pt x="42570" y="4976"/>
                  <a:pt x="42075" y="5126"/>
                  <a:pt x="41473" y="5126"/>
                </a:cubicBezTo>
                <a:cubicBezTo>
                  <a:pt x="41190" y="5126"/>
                  <a:pt x="40884" y="5093"/>
                  <a:pt x="40570" y="5059"/>
                </a:cubicBezTo>
                <a:cubicBezTo>
                  <a:pt x="40258" y="5028"/>
                  <a:pt x="39938" y="4996"/>
                  <a:pt x="39628" y="4996"/>
                </a:cubicBezTo>
                <a:cubicBezTo>
                  <a:pt x="39380" y="4996"/>
                  <a:pt x="39137" y="5016"/>
                  <a:pt x="38908" y="5074"/>
                </a:cubicBezTo>
                <a:cubicBezTo>
                  <a:pt x="38384" y="5222"/>
                  <a:pt x="37861" y="5277"/>
                  <a:pt x="37337" y="5277"/>
                </a:cubicBezTo>
                <a:cubicBezTo>
                  <a:pt x="36622" y="5277"/>
                  <a:pt x="35906" y="5175"/>
                  <a:pt x="35189" y="5074"/>
                </a:cubicBezTo>
                <a:cubicBezTo>
                  <a:pt x="33974" y="4994"/>
                  <a:pt x="32750" y="4961"/>
                  <a:pt x="31520" y="4961"/>
                </a:cubicBezTo>
                <a:cubicBezTo>
                  <a:pt x="28724" y="4961"/>
                  <a:pt x="25896" y="5130"/>
                  <a:pt x="23069" y="5300"/>
                </a:cubicBezTo>
                <a:cubicBezTo>
                  <a:pt x="20240" y="5469"/>
                  <a:pt x="17413" y="5637"/>
                  <a:pt x="14618" y="5637"/>
                </a:cubicBezTo>
                <a:cubicBezTo>
                  <a:pt x="10515" y="5637"/>
                  <a:pt x="6485" y="5273"/>
                  <a:pt x="2628" y="4012"/>
                </a:cubicBezTo>
                <a:cubicBezTo>
                  <a:pt x="1374" y="3541"/>
                  <a:pt x="2746" y="1556"/>
                  <a:pt x="33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69" name="Google Shape;869;p24"/>
          <p:cNvSpPr/>
          <p:nvPr/>
        </p:nvSpPr>
        <p:spPr bwMode="auto">
          <a:xfrm>
            <a:off x="7057007" y="4093948"/>
            <a:ext cx="23847" cy="24031"/>
          </a:xfrm>
          <a:custGeom>
            <a:avLst/>
            <a:gdLst/>
            <a:ahLst/>
            <a:cxnLst/>
            <a:rect l="l" t="t" r="r" b="b"/>
            <a:pathLst>
              <a:path w="521" h="525" extrusionOk="0">
                <a:moveTo>
                  <a:pt x="262" y="1"/>
                </a:moveTo>
                <a:cubicBezTo>
                  <a:pt x="115" y="1"/>
                  <a:pt x="0" y="119"/>
                  <a:pt x="0" y="263"/>
                </a:cubicBezTo>
                <a:cubicBezTo>
                  <a:pt x="0" y="406"/>
                  <a:pt x="115" y="524"/>
                  <a:pt x="262" y="524"/>
                </a:cubicBezTo>
                <a:cubicBezTo>
                  <a:pt x="406" y="524"/>
                  <a:pt x="520" y="406"/>
                  <a:pt x="520" y="263"/>
                </a:cubicBezTo>
                <a:cubicBezTo>
                  <a:pt x="520" y="119"/>
                  <a:pt x="406" y="1"/>
                  <a:pt x="262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0" name="Google Shape;870;p24"/>
          <p:cNvSpPr/>
          <p:nvPr/>
        </p:nvSpPr>
        <p:spPr bwMode="auto">
          <a:xfrm>
            <a:off x="7115687" y="4105940"/>
            <a:ext cx="12038" cy="12038"/>
          </a:xfrm>
          <a:custGeom>
            <a:avLst/>
            <a:gdLst/>
            <a:ahLst/>
            <a:cxnLst/>
            <a:rect l="l" t="t" r="r" b="b"/>
            <a:pathLst>
              <a:path w="263" h="263" extrusionOk="0">
                <a:moveTo>
                  <a:pt x="133" y="1"/>
                </a:moveTo>
                <a:cubicBezTo>
                  <a:pt x="60" y="1"/>
                  <a:pt x="0" y="58"/>
                  <a:pt x="0" y="130"/>
                </a:cubicBezTo>
                <a:cubicBezTo>
                  <a:pt x="0" y="202"/>
                  <a:pt x="60" y="262"/>
                  <a:pt x="133" y="262"/>
                </a:cubicBezTo>
                <a:cubicBezTo>
                  <a:pt x="204" y="262"/>
                  <a:pt x="262" y="202"/>
                  <a:pt x="262" y="130"/>
                </a:cubicBezTo>
                <a:cubicBezTo>
                  <a:pt x="262" y="58"/>
                  <a:pt x="204" y="1"/>
                  <a:pt x="133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1" name="Google Shape;871;p24"/>
          <p:cNvSpPr/>
          <p:nvPr/>
        </p:nvSpPr>
        <p:spPr bwMode="auto">
          <a:xfrm>
            <a:off x="7093488" y="4070970"/>
            <a:ext cx="19270" cy="19224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209" y="0"/>
                </a:moveTo>
                <a:cubicBezTo>
                  <a:pt x="93" y="0"/>
                  <a:pt x="0" y="93"/>
                  <a:pt x="0" y="208"/>
                </a:cubicBezTo>
                <a:cubicBezTo>
                  <a:pt x="0" y="327"/>
                  <a:pt x="93" y="420"/>
                  <a:pt x="209" y="420"/>
                </a:cubicBezTo>
                <a:cubicBezTo>
                  <a:pt x="327" y="420"/>
                  <a:pt x="421" y="327"/>
                  <a:pt x="421" y="208"/>
                </a:cubicBezTo>
                <a:cubicBezTo>
                  <a:pt x="421" y="93"/>
                  <a:pt x="327" y="0"/>
                  <a:pt x="20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2" name="Google Shape;872;p24"/>
          <p:cNvSpPr/>
          <p:nvPr/>
        </p:nvSpPr>
        <p:spPr bwMode="auto">
          <a:xfrm>
            <a:off x="6967932" y="3991920"/>
            <a:ext cx="58679" cy="58863"/>
          </a:xfrm>
          <a:custGeom>
            <a:avLst/>
            <a:gdLst/>
            <a:ahLst/>
            <a:cxnLst/>
            <a:rect l="l" t="t" r="r" b="b"/>
            <a:pathLst>
              <a:path w="1282" h="1286" extrusionOk="0">
                <a:moveTo>
                  <a:pt x="639" y="1"/>
                </a:moveTo>
                <a:cubicBezTo>
                  <a:pt x="288" y="1"/>
                  <a:pt x="1" y="288"/>
                  <a:pt x="1" y="643"/>
                </a:cubicBezTo>
                <a:cubicBezTo>
                  <a:pt x="1" y="998"/>
                  <a:pt x="288" y="1285"/>
                  <a:pt x="639" y="1285"/>
                </a:cubicBezTo>
                <a:cubicBezTo>
                  <a:pt x="995" y="1285"/>
                  <a:pt x="1282" y="998"/>
                  <a:pt x="1282" y="643"/>
                </a:cubicBezTo>
                <a:cubicBezTo>
                  <a:pt x="1282" y="288"/>
                  <a:pt x="995" y="1"/>
                  <a:pt x="639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3" name="Google Shape;873;p24"/>
          <p:cNvSpPr/>
          <p:nvPr/>
        </p:nvSpPr>
        <p:spPr bwMode="auto">
          <a:xfrm>
            <a:off x="7437703" y="4093948"/>
            <a:ext cx="39181" cy="39181"/>
          </a:xfrm>
          <a:custGeom>
            <a:avLst/>
            <a:gdLst/>
            <a:ahLst/>
            <a:cxnLst/>
            <a:rect l="l" t="t" r="r" b="b"/>
            <a:pathLst>
              <a:path w="856" h="856" extrusionOk="0">
                <a:moveTo>
                  <a:pt x="428" y="1"/>
                </a:moveTo>
                <a:cubicBezTo>
                  <a:pt x="191" y="1"/>
                  <a:pt x="1" y="191"/>
                  <a:pt x="1" y="428"/>
                </a:cubicBezTo>
                <a:cubicBezTo>
                  <a:pt x="1" y="665"/>
                  <a:pt x="191" y="855"/>
                  <a:pt x="428" y="855"/>
                </a:cubicBezTo>
                <a:cubicBezTo>
                  <a:pt x="665" y="855"/>
                  <a:pt x="856" y="665"/>
                  <a:pt x="856" y="428"/>
                </a:cubicBezTo>
                <a:cubicBezTo>
                  <a:pt x="856" y="191"/>
                  <a:pt x="665" y="1"/>
                  <a:pt x="428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4" name="Google Shape;874;p24"/>
          <p:cNvSpPr/>
          <p:nvPr/>
        </p:nvSpPr>
        <p:spPr bwMode="auto">
          <a:xfrm>
            <a:off x="7393212" y="4133084"/>
            <a:ext cx="28286" cy="28470"/>
          </a:xfrm>
          <a:custGeom>
            <a:avLst/>
            <a:gdLst/>
            <a:ahLst/>
            <a:cxnLst/>
            <a:rect l="l" t="t" r="r" b="b"/>
            <a:pathLst>
              <a:path w="618" h="622" extrusionOk="0">
                <a:moveTo>
                  <a:pt x="309" y="0"/>
                </a:moveTo>
                <a:cubicBezTo>
                  <a:pt x="136" y="0"/>
                  <a:pt x="0" y="140"/>
                  <a:pt x="0" y="309"/>
                </a:cubicBezTo>
                <a:cubicBezTo>
                  <a:pt x="0" y="481"/>
                  <a:pt x="136" y="621"/>
                  <a:pt x="309" y="621"/>
                </a:cubicBezTo>
                <a:cubicBezTo>
                  <a:pt x="481" y="621"/>
                  <a:pt x="618" y="481"/>
                  <a:pt x="618" y="309"/>
                </a:cubicBezTo>
                <a:cubicBezTo>
                  <a:pt x="618" y="140"/>
                  <a:pt x="481" y="0"/>
                  <a:pt x="30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5" name="Google Shape;875;p24"/>
          <p:cNvSpPr/>
          <p:nvPr/>
        </p:nvSpPr>
        <p:spPr bwMode="auto">
          <a:xfrm>
            <a:off x="7538954" y="4111845"/>
            <a:ext cx="35382" cy="35382"/>
          </a:xfrm>
          <a:custGeom>
            <a:avLst/>
            <a:gdLst/>
            <a:ahLst/>
            <a:cxnLst/>
            <a:rect l="l" t="t" r="r" b="b"/>
            <a:pathLst>
              <a:path w="773" h="773" extrusionOk="0">
                <a:moveTo>
                  <a:pt x="388" y="1"/>
                </a:moveTo>
                <a:cubicBezTo>
                  <a:pt x="173" y="1"/>
                  <a:pt x="1" y="173"/>
                  <a:pt x="1" y="388"/>
                </a:cubicBezTo>
                <a:cubicBezTo>
                  <a:pt x="1" y="600"/>
                  <a:pt x="173" y="773"/>
                  <a:pt x="388" y="773"/>
                </a:cubicBezTo>
                <a:cubicBezTo>
                  <a:pt x="600" y="773"/>
                  <a:pt x="773" y="600"/>
                  <a:pt x="773" y="388"/>
                </a:cubicBezTo>
                <a:cubicBezTo>
                  <a:pt x="773" y="173"/>
                  <a:pt x="600" y="1"/>
                  <a:pt x="388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6" name="Google Shape;876;p24"/>
          <p:cNvSpPr/>
          <p:nvPr/>
        </p:nvSpPr>
        <p:spPr bwMode="auto">
          <a:xfrm>
            <a:off x="7618004" y="4141414"/>
            <a:ext cx="5813" cy="5813"/>
          </a:xfrm>
          <a:custGeom>
            <a:avLst/>
            <a:gdLst/>
            <a:ahLst/>
            <a:cxnLst/>
            <a:rect l="l" t="t" r="r" b="b"/>
            <a:pathLst>
              <a:path w="127" h="127" extrusionOk="0">
                <a:moveTo>
                  <a:pt x="62" y="1"/>
                </a:moveTo>
                <a:cubicBezTo>
                  <a:pt x="25" y="1"/>
                  <a:pt x="0" y="30"/>
                  <a:pt x="0" y="66"/>
                </a:cubicBezTo>
                <a:cubicBezTo>
                  <a:pt x="0" y="98"/>
                  <a:pt x="25" y="127"/>
                  <a:pt x="62" y="127"/>
                </a:cubicBezTo>
                <a:cubicBezTo>
                  <a:pt x="98" y="127"/>
                  <a:pt x="126" y="98"/>
                  <a:pt x="126" y="66"/>
                </a:cubicBezTo>
                <a:cubicBezTo>
                  <a:pt x="126" y="30"/>
                  <a:pt x="98" y="1"/>
                  <a:pt x="62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7" name="Google Shape;877;p24"/>
          <p:cNvSpPr/>
          <p:nvPr/>
        </p:nvSpPr>
        <p:spPr bwMode="auto">
          <a:xfrm>
            <a:off x="8154650" y="4070970"/>
            <a:ext cx="28333" cy="28286"/>
          </a:xfrm>
          <a:custGeom>
            <a:avLst/>
            <a:gdLst/>
            <a:ahLst/>
            <a:cxnLst/>
            <a:rect l="l" t="t" r="r" b="b"/>
            <a:pathLst>
              <a:path w="619" h="618" extrusionOk="0">
                <a:moveTo>
                  <a:pt x="310" y="0"/>
                </a:moveTo>
                <a:cubicBezTo>
                  <a:pt x="138" y="0"/>
                  <a:pt x="1" y="140"/>
                  <a:pt x="1" y="309"/>
                </a:cubicBezTo>
                <a:cubicBezTo>
                  <a:pt x="1" y="481"/>
                  <a:pt x="138" y="617"/>
                  <a:pt x="310" y="617"/>
                </a:cubicBezTo>
                <a:cubicBezTo>
                  <a:pt x="483" y="617"/>
                  <a:pt x="619" y="481"/>
                  <a:pt x="619" y="309"/>
                </a:cubicBezTo>
                <a:cubicBezTo>
                  <a:pt x="619" y="140"/>
                  <a:pt x="483" y="0"/>
                  <a:pt x="310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8" name="Google Shape;878;p24"/>
          <p:cNvSpPr/>
          <p:nvPr/>
        </p:nvSpPr>
        <p:spPr bwMode="auto">
          <a:xfrm>
            <a:off x="8213377" y="4099212"/>
            <a:ext cx="12679" cy="12679"/>
          </a:xfrm>
          <a:custGeom>
            <a:avLst/>
            <a:gdLst/>
            <a:ahLst/>
            <a:cxnLst/>
            <a:rect l="l" t="t" r="r" b="b"/>
            <a:pathLst>
              <a:path w="277" h="277" extrusionOk="0">
                <a:moveTo>
                  <a:pt x="136" y="0"/>
                </a:moveTo>
                <a:cubicBezTo>
                  <a:pt x="61" y="0"/>
                  <a:pt x="0" y="65"/>
                  <a:pt x="0" y="141"/>
                </a:cubicBezTo>
                <a:cubicBezTo>
                  <a:pt x="0" y="216"/>
                  <a:pt x="61" y="277"/>
                  <a:pt x="136" y="277"/>
                </a:cubicBezTo>
                <a:cubicBezTo>
                  <a:pt x="215" y="277"/>
                  <a:pt x="277" y="216"/>
                  <a:pt x="277" y="141"/>
                </a:cubicBezTo>
                <a:cubicBezTo>
                  <a:pt x="277" y="65"/>
                  <a:pt x="215" y="0"/>
                  <a:pt x="13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9" name="Google Shape;879;p24"/>
          <p:cNvSpPr/>
          <p:nvPr/>
        </p:nvSpPr>
        <p:spPr bwMode="auto">
          <a:xfrm>
            <a:off x="8318702" y="3991920"/>
            <a:ext cx="42613" cy="42613"/>
          </a:xfrm>
          <a:custGeom>
            <a:avLst/>
            <a:gdLst/>
            <a:ahLst/>
            <a:cxnLst/>
            <a:rect l="l" t="t" r="r" b="b"/>
            <a:pathLst>
              <a:path w="931" h="931" extrusionOk="0">
                <a:moveTo>
                  <a:pt x="463" y="1"/>
                </a:moveTo>
                <a:cubicBezTo>
                  <a:pt x="208" y="1"/>
                  <a:pt x="0" y="208"/>
                  <a:pt x="0" y="467"/>
                </a:cubicBezTo>
                <a:cubicBezTo>
                  <a:pt x="0" y="722"/>
                  <a:pt x="208" y="930"/>
                  <a:pt x="463" y="930"/>
                </a:cubicBezTo>
                <a:cubicBezTo>
                  <a:pt x="722" y="930"/>
                  <a:pt x="930" y="722"/>
                  <a:pt x="930" y="467"/>
                </a:cubicBezTo>
                <a:cubicBezTo>
                  <a:pt x="930" y="208"/>
                  <a:pt x="722" y="1"/>
                  <a:pt x="4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0" name="Google Shape;880;p24"/>
          <p:cNvSpPr/>
          <p:nvPr/>
        </p:nvSpPr>
        <p:spPr bwMode="auto">
          <a:xfrm>
            <a:off x="8387545" y="4080445"/>
            <a:ext cx="9566" cy="9750"/>
          </a:xfrm>
          <a:custGeom>
            <a:avLst/>
            <a:gdLst/>
            <a:ahLst/>
            <a:cxnLst/>
            <a:rect l="l" t="t" r="r" b="b"/>
            <a:pathLst>
              <a:path w="209" h="213" extrusionOk="0">
                <a:moveTo>
                  <a:pt x="104" y="1"/>
                </a:moveTo>
                <a:cubicBezTo>
                  <a:pt x="47" y="1"/>
                  <a:pt x="1" y="52"/>
                  <a:pt x="1" y="109"/>
                </a:cubicBezTo>
                <a:cubicBezTo>
                  <a:pt x="1" y="166"/>
                  <a:pt x="47" y="213"/>
                  <a:pt x="104" y="213"/>
                </a:cubicBezTo>
                <a:cubicBezTo>
                  <a:pt x="162" y="213"/>
                  <a:pt x="208" y="166"/>
                  <a:pt x="208" y="109"/>
                </a:cubicBezTo>
                <a:cubicBezTo>
                  <a:pt x="208" y="52"/>
                  <a:pt x="162" y="1"/>
                  <a:pt x="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1" name="Google Shape;881;p24"/>
          <p:cNvSpPr/>
          <p:nvPr/>
        </p:nvSpPr>
        <p:spPr bwMode="auto">
          <a:xfrm>
            <a:off x="8555624" y="4105620"/>
            <a:ext cx="30484" cy="30439"/>
          </a:xfrm>
          <a:custGeom>
            <a:avLst/>
            <a:gdLst/>
            <a:ahLst/>
            <a:cxnLst/>
            <a:rect l="l" t="t" r="r" b="b"/>
            <a:pathLst>
              <a:path w="666" h="665" extrusionOk="0">
                <a:moveTo>
                  <a:pt x="331" y="1"/>
                </a:moveTo>
                <a:cubicBezTo>
                  <a:pt x="148" y="1"/>
                  <a:pt x="1" y="148"/>
                  <a:pt x="1" y="331"/>
                </a:cubicBezTo>
                <a:cubicBezTo>
                  <a:pt x="1" y="514"/>
                  <a:pt x="148" y="665"/>
                  <a:pt x="331" y="665"/>
                </a:cubicBezTo>
                <a:cubicBezTo>
                  <a:pt x="514" y="665"/>
                  <a:pt x="665" y="514"/>
                  <a:pt x="665" y="331"/>
                </a:cubicBezTo>
                <a:cubicBezTo>
                  <a:pt x="665" y="148"/>
                  <a:pt x="514" y="1"/>
                  <a:pt x="3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2" name="Google Shape;882;p24"/>
          <p:cNvSpPr/>
          <p:nvPr/>
        </p:nvSpPr>
        <p:spPr bwMode="auto">
          <a:xfrm>
            <a:off x="8633393" y="4090149"/>
            <a:ext cx="15471" cy="15517"/>
          </a:xfrm>
          <a:custGeom>
            <a:avLst/>
            <a:gdLst/>
            <a:ahLst/>
            <a:cxnLst/>
            <a:rect l="l" t="t" r="r" b="b"/>
            <a:pathLst>
              <a:path w="338" h="339" extrusionOk="0">
                <a:moveTo>
                  <a:pt x="169" y="1"/>
                </a:moveTo>
                <a:cubicBezTo>
                  <a:pt x="75" y="1"/>
                  <a:pt x="0" y="77"/>
                  <a:pt x="0" y="170"/>
                </a:cubicBezTo>
                <a:cubicBezTo>
                  <a:pt x="0" y="263"/>
                  <a:pt x="75" y="339"/>
                  <a:pt x="169" y="339"/>
                </a:cubicBezTo>
                <a:cubicBezTo>
                  <a:pt x="262" y="339"/>
                  <a:pt x="338" y="263"/>
                  <a:pt x="338" y="170"/>
                </a:cubicBezTo>
                <a:cubicBezTo>
                  <a:pt x="338" y="77"/>
                  <a:pt x="262" y="1"/>
                  <a:pt x="16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3" name="Google Shape;883;p24"/>
          <p:cNvSpPr/>
          <p:nvPr/>
        </p:nvSpPr>
        <p:spPr bwMode="auto">
          <a:xfrm>
            <a:off x="8648819" y="3971688"/>
            <a:ext cx="50670" cy="50670"/>
          </a:xfrm>
          <a:custGeom>
            <a:avLst/>
            <a:gdLst/>
            <a:ahLst/>
            <a:cxnLst/>
            <a:rect l="l" t="t" r="r" b="b"/>
            <a:pathLst>
              <a:path w="1107" h="1107" extrusionOk="0">
                <a:moveTo>
                  <a:pt x="553" y="1"/>
                </a:moveTo>
                <a:cubicBezTo>
                  <a:pt x="248" y="1"/>
                  <a:pt x="1" y="249"/>
                  <a:pt x="1" y="554"/>
                </a:cubicBezTo>
                <a:cubicBezTo>
                  <a:pt x="1" y="859"/>
                  <a:pt x="248" y="1106"/>
                  <a:pt x="553" y="1106"/>
                </a:cubicBezTo>
                <a:cubicBezTo>
                  <a:pt x="858" y="1106"/>
                  <a:pt x="1106" y="859"/>
                  <a:pt x="1106" y="554"/>
                </a:cubicBezTo>
                <a:cubicBezTo>
                  <a:pt x="1106" y="249"/>
                  <a:pt x="858" y="1"/>
                  <a:pt x="5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4" name="Google Shape;884;p24"/>
          <p:cNvSpPr/>
          <p:nvPr/>
        </p:nvSpPr>
        <p:spPr bwMode="auto">
          <a:xfrm>
            <a:off x="8741967" y="4060762"/>
            <a:ext cx="10070" cy="10253"/>
          </a:xfrm>
          <a:custGeom>
            <a:avLst/>
            <a:gdLst/>
            <a:ahLst/>
            <a:cxnLst/>
            <a:rect l="l" t="t" r="r" b="b"/>
            <a:pathLst>
              <a:path w="220" h="224" extrusionOk="0">
                <a:moveTo>
                  <a:pt x="109" y="0"/>
                </a:moveTo>
                <a:cubicBezTo>
                  <a:pt x="47" y="0"/>
                  <a:pt x="1" y="51"/>
                  <a:pt x="1" y="112"/>
                </a:cubicBezTo>
                <a:cubicBezTo>
                  <a:pt x="1" y="172"/>
                  <a:pt x="47" y="223"/>
                  <a:pt x="109" y="223"/>
                </a:cubicBezTo>
                <a:cubicBezTo>
                  <a:pt x="173" y="223"/>
                  <a:pt x="220" y="172"/>
                  <a:pt x="220" y="112"/>
                </a:cubicBezTo>
                <a:cubicBezTo>
                  <a:pt x="220" y="51"/>
                  <a:pt x="173" y="0"/>
                  <a:pt x="1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5" name="Google Shape;885;p24"/>
          <p:cNvSpPr/>
          <p:nvPr/>
        </p:nvSpPr>
        <p:spPr bwMode="auto">
          <a:xfrm>
            <a:off x="7053345" y="3822148"/>
            <a:ext cx="80102" cy="72641"/>
          </a:xfrm>
          <a:custGeom>
            <a:avLst/>
            <a:gdLst/>
            <a:ahLst/>
            <a:cxnLst/>
            <a:rect l="l" t="t" r="r" b="b"/>
            <a:pathLst>
              <a:path w="1750" h="1587" extrusionOk="0">
                <a:moveTo>
                  <a:pt x="1406" y="0"/>
                </a:moveTo>
                <a:cubicBezTo>
                  <a:pt x="1331" y="0"/>
                  <a:pt x="1256" y="28"/>
                  <a:pt x="1197" y="83"/>
                </a:cubicBezTo>
                <a:lnTo>
                  <a:pt x="138" y="1049"/>
                </a:lnTo>
                <a:cubicBezTo>
                  <a:pt x="12" y="1164"/>
                  <a:pt x="1" y="1362"/>
                  <a:pt x="116" y="1487"/>
                </a:cubicBezTo>
                <a:cubicBezTo>
                  <a:pt x="177" y="1553"/>
                  <a:pt x="260" y="1586"/>
                  <a:pt x="344" y="1586"/>
                </a:cubicBezTo>
                <a:cubicBezTo>
                  <a:pt x="419" y="1586"/>
                  <a:pt x="494" y="1559"/>
                  <a:pt x="554" y="1505"/>
                </a:cubicBezTo>
                <a:lnTo>
                  <a:pt x="1613" y="539"/>
                </a:lnTo>
                <a:cubicBezTo>
                  <a:pt x="1742" y="424"/>
                  <a:pt x="1750" y="227"/>
                  <a:pt x="1634" y="101"/>
                </a:cubicBezTo>
                <a:cubicBezTo>
                  <a:pt x="1574" y="35"/>
                  <a:pt x="1490" y="0"/>
                  <a:pt x="140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6" name="Google Shape;886;p24"/>
          <p:cNvSpPr/>
          <p:nvPr/>
        </p:nvSpPr>
        <p:spPr bwMode="auto">
          <a:xfrm>
            <a:off x="7188422" y="3914838"/>
            <a:ext cx="84542" cy="67926"/>
          </a:xfrm>
          <a:custGeom>
            <a:avLst/>
            <a:gdLst/>
            <a:ahLst/>
            <a:cxnLst/>
            <a:rect l="l" t="t" r="r" b="b"/>
            <a:pathLst>
              <a:path w="1847" h="1484" extrusionOk="0">
                <a:moveTo>
                  <a:pt x="350" y="0"/>
                </a:moveTo>
                <a:cubicBezTo>
                  <a:pt x="256" y="0"/>
                  <a:pt x="163" y="42"/>
                  <a:pt x="102" y="123"/>
                </a:cubicBezTo>
                <a:cubicBezTo>
                  <a:pt x="1" y="259"/>
                  <a:pt x="27" y="453"/>
                  <a:pt x="163" y="557"/>
                </a:cubicBezTo>
                <a:lnTo>
                  <a:pt x="1308" y="1422"/>
                </a:lnTo>
                <a:cubicBezTo>
                  <a:pt x="1364" y="1463"/>
                  <a:pt x="1429" y="1483"/>
                  <a:pt x="1494" y="1483"/>
                </a:cubicBezTo>
                <a:cubicBezTo>
                  <a:pt x="1588" y="1483"/>
                  <a:pt x="1681" y="1442"/>
                  <a:pt x="1742" y="1362"/>
                </a:cubicBezTo>
                <a:cubicBezTo>
                  <a:pt x="1846" y="1225"/>
                  <a:pt x="1818" y="1031"/>
                  <a:pt x="1681" y="926"/>
                </a:cubicBezTo>
                <a:lnTo>
                  <a:pt x="536" y="61"/>
                </a:lnTo>
                <a:cubicBezTo>
                  <a:pt x="480" y="20"/>
                  <a:pt x="415" y="0"/>
                  <a:pt x="350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7" name="Google Shape;887;p24"/>
          <p:cNvSpPr/>
          <p:nvPr/>
        </p:nvSpPr>
        <p:spPr bwMode="auto">
          <a:xfrm>
            <a:off x="7173180" y="3758707"/>
            <a:ext cx="94520" cy="30484"/>
          </a:xfrm>
          <a:custGeom>
            <a:avLst/>
            <a:gdLst/>
            <a:ahLst/>
            <a:cxnLst/>
            <a:rect l="l" t="t" r="r" b="b"/>
            <a:pathLst>
              <a:path w="2065" h="666" extrusionOk="0">
                <a:moveTo>
                  <a:pt x="320" y="1"/>
                </a:moveTo>
                <a:cubicBezTo>
                  <a:pt x="151" y="1"/>
                  <a:pt x="11" y="132"/>
                  <a:pt x="7" y="303"/>
                </a:cubicBezTo>
                <a:cubicBezTo>
                  <a:pt x="0" y="471"/>
                  <a:pt x="136" y="615"/>
                  <a:pt x="305" y="622"/>
                </a:cubicBezTo>
                <a:lnTo>
                  <a:pt x="1742" y="665"/>
                </a:lnTo>
                <a:cubicBezTo>
                  <a:pt x="1746" y="665"/>
                  <a:pt x="1750" y="666"/>
                  <a:pt x="1754" y="666"/>
                </a:cubicBezTo>
                <a:cubicBezTo>
                  <a:pt x="1921" y="666"/>
                  <a:pt x="2054" y="532"/>
                  <a:pt x="2061" y="367"/>
                </a:cubicBezTo>
                <a:cubicBezTo>
                  <a:pt x="2065" y="195"/>
                  <a:pt x="1932" y="51"/>
                  <a:pt x="1760" y="47"/>
                </a:cubicBezTo>
                <a:lnTo>
                  <a:pt x="327" y="1"/>
                </a:lnTo>
                <a:cubicBezTo>
                  <a:pt x="325" y="1"/>
                  <a:pt x="323" y="1"/>
                  <a:pt x="32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8" name="Google Shape;888;p24"/>
          <p:cNvSpPr/>
          <p:nvPr/>
        </p:nvSpPr>
        <p:spPr bwMode="auto">
          <a:xfrm>
            <a:off x="7512497" y="3798255"/>
            <a:ext cx="71542" cy="80880"/>
          </a:xfrm>
          <a:custGeom>
            <a:avLst/>
            <a:gdLst/>
            <a:ahLst/>
            <a:cxnLst/>
            <a:rect l="l" t="t" r="r" b="b"/>
            <a:pathLst>
              <a:path w="1563" h="1767" extrusionOk="0">
                <a:moveTo>
                  <a:pt x="1213" y="0"/>
                </a:moveTo>
                <a:cubicBezTo>
                  <a:pt x="1119" y="0"/>
                  <a:pt x="1026" y="44"/>
                  <a:pt x="966" y="124"/>
                </a:cubicBezTo>
                <a:lnTo>
                  <a:pt x="101" y="1273"/>
                </a:lnTo>
                <a:cubicBezTo>
                  <a:pt x="1" y="1410"/>
                  <a:pt x="29" y="1604"/>
                  <a:pt x="166" y="1704"/>
                </a:cubicBezTo>
                <a:cubicBezTo>
                  <a:pt x="222" y="1746"/>
                  <a:pt x="287" y="1767"/>
                  <a:pt x="351" y="1767"/>
                </a:cubicBezTo>
                <a:cubicBezTo>
                  <a:pt x="445" y="1767"/>
                  <a:pt x="537" y="1724"/>
                  <a:pt x="597" y="1643"/>
                </a:cubicBezTo>
                <a:lnTo>
                  <a:pt x="1458" y="497"/>
                </a:lnTo>
                <a:cubicBezTo>
                  <a:pt x="1563" y="358"/>
                  <a:pt x="1533" y="164"/>
                  <a:pt x="1397" y="63"/>
                </a:cubicBezTo>
                <a:cubicBezTo>
                  <a:pt x="1342" y="21"/>
                  <a:pt x="1277" y="0"/>
                  <a:pt x="1213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9" name="Google Shape;889;p24"/>
          <p:cNvSpPr/>
          <p:nvPr/>
        </p:nvSpPr>
        <p:spPr bwMode="auto">
          <a:xfrm>
            <a:off x="7390740" y="3653933"/>
            <a:ext cx="71542" cy="80926"/>
          </a:xfrm>
          <a:custGeom>
            <a:avLst/>
            <a:gdLst/>
            <a:ahLst/>
            <a:cxnLst/>
            <a:rect l="l" t="t" r="r" b="b"/>
            <a:pathLst>
              <a:path w="1563" h="1768" extrusionOk="0">
                <a:moveTo>
                  <a:pt x="1214" y="1"/>
                </a:moveTo>
                <a:cubicBezTo>
                  <a:pt x="1119" y="1"/>
                  <a:pt x="1025" y="44"/>
                  <a:pt x="962" y="126"/>
                </a:cubicBezTo>
                <a:lnTo>
                  <a:pt x="101" y="1271"/>
                </a:lnTo>
                <a:cubicBezTo>
                  <a:pt x="1" y="1407"/>
                  <a:pt x="26" y="1601"/>
                  <a:pt x="162" y="1705"/>
                </a:cubicBezTo>
                <a:cubicBezTo>
                  <a:pt x="217" y="1747"/>
                  <a:pt x="282" y="1768"/>
                  <a:pt x="347" y="1768"/>
                </a:cubicBezTo>
                <a:cubicBezTo>
                  <a:pt x="441" y="1768"/>
                  <a:pt x="534" y="1725"/>
                  <a:pt x="596" y="1644"/>
                </a:cubicBezTo>
                <a:lnTo>
                  <a:pt x="1458" y="495"/>
                </a:lnTo>
                <a:cubicBezTo>
                  <a:pt x="1562" y="358"/>
                  <a:pt x="1534" y="164"/>
                  <a:pt x="1397" y="61"/>
                </a:cubicBezTo>
                <a:cubicBezTo>
                  <a:pt x="1342" y="20"/>
                  <a:pt x="1277" y="1"/>
                  <a:pt x="1214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0" name="Google Shape;890;p24"/>
          <p:cNvSpPr/>
          <p:nvPr/>
        </p:nvSpPr>
        <p:spPr bwMode="auto">
          <a:xfrm>
            <a:off x="7441823" y="3756556"/>
            <a:ext cx="95390" cy="38586"/>
          </a:xfrm>
          <a:custGeom>
            <a:avLst/>
            <a:gdLst/>
            <a:ahLst/>
            <a:cxnLst/>
            <a:rect l="l" t="t" r="r" b="b"/>
            <a:pathLst>
              <a:path w="2084" h="843" extrusionOk="0">
                <a:moveTo>
                  <a:pt x="1754" y="1"/>
                </a:moveTo>
                <a:cubicBezTo>
                  <a:pt x="1737" y="1"/>
                  <a:pt x="1720" y="2"/>
                  <a:pt x="1702" y="5"/>
                </a:cubicBezTo>
                <a:lnTo>
                  <a:pt x="285" y="227"/>
                </a:lnTo>
                <a:cubicBezTo>
                  <a:pt x="116" y="253"/>
                  <a:pt x="1" y="411"/>
                  <a:pt x="26" y="580"/>
                </a:cubicBezTo>
                <a:cubicBezTo>
                  <a:pt x="52" y="732"/>
                  <a:pt x="182" y="842"/>
                  <a:pt x="331" y="842"/>
                </a:cubicBezTo>
                <a:cubicBezTo>
                  <a:pt x="348" y="842"/>
                  <a:pt x="364" y="841"/>
                  <a:pt x="381" y="838"/>
                </a:cubicBezTo>
                <a:lnTo>
                  <a:pt x="1800" y="615"/>
                </a:lnTo>
                <a:cubicBezTo>
                  <a:pt x="1968" y="590"/>
                  <a:pt x="2083" y="432"/>
                  <a:pt x="2055" y="263"/>
                </a:cubicBezTo>
                <a:cubicBezTo>
                  <a:pt x="2032" y="109"/>
                  <a:pt x="1902" y="1"/>
                  <a:pt x="1754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1" name="Google Shape;891;p24"/>
          <p:cNvSpPr/>
          <p:nvPr/>
        </p:nvSpPr>
        <p:spPr bwMode="auto">
          <a:xfrm>
            <a:off x="7808604" y="3607565"/>
            <a:ext cx="44399" cy="92689"/>
          </a:xfrm>
          <a:custGeom>
            <a:avLst/>
            <a:gdLst/>
            <a:ahLst/>
            <a:cxnLst/>
            <a:rect l="l" t="t" r="r" b="b"/>
            <a:pathLst>
              <a:path w="970" h="2025" extrusionOk="0">
                <a:moveTo>
                  <a:pt x="339" y="0"/>
                </a:moveTo>
                <a:cubicBezTo>
                  <a:pt x="318" y="0"/>
                  <a:pt x="296" y="3"/>
                  <a:pt x="274" y="7"/>
                </a:cubicBezTo>
                <a:cubicBezTo>
                  <a:pt x="108" y="44"/>
                  <a:pt x="0" y="208"/>
                  <a:pt x="37" y="374"/>
                </a:cubicBezTo>
                <a:lnTo>
                  <a:pt x="328" y="1777"/>
                </a:lnTo>
                <a:cubicBezTo>
                  <a:pt x="359" y="1924"/>
                  <a:pt x="488" y="2024"/>
                  <a:pt x="629" y="2024"/>
                </a:cubicBezTo>
                <a:cubicBezTo>
                  <a:pt x="651" y="2024"/>
                  <a:pt x="672" y="2022"/>
                  <a:pt x="694" y="2017"/>
                </a:cubicBezTo>
                <a:cubicBezTo>
                  <a:pt x="862" y="1986"/>
                  <a:pt x="970" y="1820"/>
                  <a:pt x="934" y="1651"/>
                </a:cubicBezTo>
                <a:lnTo>
                  <a:pt x="640" y="248"/>
                </a:lnTo>
                <a:cubicBezTo>
                  <a:pt x="612" y="101"/>
                  <a:pt x="483" y="0"/>
                  <a:pt x="33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2" name="Google Shape;892;p24"/>
          <p:cNvSpPr/>
          <p:nvPr/>
        </p:nvSpPr>
        <p:spPr bwMode="auto">
          <a:xfrm>
            <a:off x="8019436" y="3763284"/>
            <a:ext cx="36206" cy="93834"/>
          </a:xfrm>
          <a:custGeom>
            <a:avLst/>
            <a:gdLst/>
            <a:ahLst/>
            <a:cxnLst/>
            <a:rect l="l" t="t" r="r" b="b"/>
            <a:pathLst>
              <a:path w="791" h="2050" extrusionOk="0">
                <a:moveTo>
                  <a:pt x="323" y="1"/>
                </a:moveTo>
                <a:cubicBezTo>
                  <a:pt x="314" y="1"/>
                  <a:pt x="304" y="1"/>
                  <a:pt x="295" y="2"/>
                </a:cubicBezTo>
                <a:cubicBezTo>
                  <a:pt x="123" y="20"/>
                  <a:pt x="1" y="171"/>
                  <a:pt x="15" y="339"/>
                </a:cubicBezTo>
                <a:lnTo>
                  <a:pt x="155" y="1768"/>
                </a:lnTo>
                <a:cubicBezTo>
                  <a:pt x="172" y="1931"/>
                  <a:pt x="308" y="2049"/>
                  <a:pt x="469" y="2049"/>
                </a:cubicBezTo>
                <a:cubicBezTo>
                  <a:pt x="478" y="2049"/>
                  <a:pt x="487" y="2049"/>
                  <a:pt x="496" y="2048"/>
                </a:cubicBezTo>
                <a:cubicBezTo>
                  <a:pt x="665" y="2030"/>
                  <a:pt x="791" y="1879"/>
                  <a:pt x="773" y="1710"/>
                </a:cubicBezTo>
                <a:lnTo>
                  <a:pt x="633" y="282"/>
                </a:lnTo>
                <a:cubicBezTo>
                  <a:pt x="616" y="119"/>
                  <a:pt x="480" y="1"/>
                  <a:pt x="323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3" name="Google Shape;893;p24"/>
          <p:cNvSpPr/>
          <p:nvPr/>
        </p:nvSpPr>
        <p:spPr bwMode="auto">
          <a:xfrm>
            <a:off x="8084205" y="3716459"/>
            <a:ext cx="72824" cy="79827"/>
          </a:xfrm>
          <a:custGeom>
            <a:avLst/>
            <a:gdLst/>
            <a:ahLst/>
            <a:cxnLst/>
            <a:rect l="l" t="t" r="r" b="b"/>
            <a:pathLst>
              <a:path w="1591" h="1744" extrusionOk="0">
                <a:moveTo>
                  <a:pt x="1241" y="1"/>
                </a:moveTo>
                <a:cubicBezTo>
                  <a:pt x="1150" y="1"/>
                  <a:pt x="1060" y="42"/>
                  <a:pt x="998" y="120"/>
                </a:cubicBezTo>
                <a:lnTo>
                  <a:pt x="105" y="1240"/>
                </a:lnTo>
                <a:cubicBezTo>
                  <a:pt x="0" y="1373"/>
                  <a:pt x="22" y="1570"/>
                  <a:pt x="155" y="1674"/>
                </a:cubicBezTo>
                <a:cubicBezTo>
                  <a:pt x="212" y="1721"/>
                  <a:pt x="280" y="1743"/>
                  <a:pt x="348" y="1743"/>
                </a:cubicBezTo>
                <a:cubicBezTo>
                  <a:pt x="438" y="1743"/>
                  <a:pt x="527" y="1704"/>
                  <a:pt x="589" y="1628"/>
                </a:cubicBezTo>
                <a:lnTo>
                  <a:pt x="1483" y="504"/>
                </a:lnTo>
                <a:cubicBezTo>
                  <a:pt x="1591" y="371"/>
                  <a:pt x="1569" y="177"/>
                  <a:pt x="1437" y="69"/>
                </a:cubicBezTo>
                <a:cubicBezTo>
                  <a:pt x="1378" y="23"/>
                  <a:pt x="1309" y="1"/>
                  <a:pt x="12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4" name="Google Shape;894;p24"/>
          <p:cNvSpPr/>
          <p:nvPr/>
        </p:nvSpPr>
        <p:spPr bwMode="auto">
          <a:xfrm>
            <a:off x="8682508" y="4075547"/>
            <a:ext cx="196730" cy="133793"/>
          </a:xfrm>
          <a:custGeom>
            <a:avLst/>
            <a:gdLst/>
            <a:ahLst/>
            <a:cxnLst/>
            <a:rect l="l" t="t" r="r" b="b"/>
            <a:pathLst>
              <a:path w="4298" h="2923" extrusionOk="0">
                <a:moveTo>
                  <a:pt x="4004" y="0"/>
                </a:moveTo>
                <a:lnTo>
                  <a:pt x="3185" y="625"/>
                </a:lnTo>
                <a:cubicBezTo>
                  <a:pt x="3008" y="384"/>
                  <a:pt x="2767" y="279"/>
                  <a:pt x="2499" y="279"/>
                </a:cubicBezTo>
                <a:cubicBezTo>
                  <a:pt x="2261" y="279"/>
                  <a:pt x="2002" y="362"/>
                  <a:pt x="1749" y="503"/>
                </a:cubicBezTo>
                <a:cubicBezTo>
                  <a:pt x="1214" y="801"/>
                  <a:pt x="887" y="1257"/>
                  <a:pt x="1096" y="1781"/>
                </a:cubicBezTo>
                <a:lnTo>
                  <a:pt x="1" y="2040"/>
                </a:lnTo>
                <a:lnTo>
                  <a:pt x="747" y="2923"/>
                </a:lnTo>
                <a:lnTo>
                  <a:pt x="1242" y="2036"/>
                </a:lnTo>
                <a:cubicBezTo>
                  <a:pt x="1417" y="2265"/>
                  <a:pt x="1652" y="2365"/>
                  <a:pt x="1913" y="2365"/>
                </a:cubicBezTo>
                <a:cubicBezTo>
                  <a:pt x="2151" y="2365"/>
                  <a:pt x="2409" y="2282"/>
                  <a:pt x="2664" y="2140"/>
                </a:cubicBezTo>
                <a:cubicBezTo>
                  <a:pt x="3189" y="1849"/>
                  <a:pt x="3508" y="1408"/>
                  <a:pt x="3328" y="901"/>
                </a:cubicBezTo>
                <a:lnTo>
                  <a:pt x="3328" y="901"/>
                </a:lnTo>
                <a:lnTo>
                  <a:pt x="4297" y="945"/>
                </a:lnTo>
                <a:lnTo>
                  <a:pt x="40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5" name="Google Shape;895;p24"/>
          <p:cNvSpPr/>
          <p:nvPr/>
        </p:nvSpPr>
        <p:spPr bwMode="auto">
          <a:xfrm>
            <a:off x="8710933" y="4106764"/>
            <a:ext cx="168305" cy="102576"/>
          </a:xfrm>
          <a:custGeom>
            <a:avLst/>
            <a:gdLst/>
            <a:ahLst/>
            <a:cxnLst/>
            <a:rect l="l" t="t" r="r" b="b"/>
            <a:pathLst>
              <a:path w="3677" h="2241" extrusionOk="0">
                <a:moveTo>
                  <a:pt x="3608" y="1"/>
                </a:moveTo>
                <a:cubicBezTo>
                  <a:pt x="3376" y="63"/>
                  <a:pt x="3156" y="172"/>
                  <a:pt x="2906" y="172"/>
                </a:cubicBezTo>
                <a:cubicBezTo>
                  <a:pt x="2786" y="172"/>
                  <a:pt x="2659" y="147"/>
                  <a:pt x="2521" y="80"/>
                </a:cubicBezTo>
                <a:lnTo>
                  <a:pt x="2521" y="80"/>
                </a:lnTo>
                <a:cubicBezTo>
                  <a:pt x="2909" y="705"/>
                  <a:pt x="2495" y="916"/>
                  <a:pt x="2230" y="1135"/>
                </a:cubicBezTo>
                <a:cubicBezTo>
                  <a:pt x="1943" y="1311"/>
                  <a:pt x="1609" y="1577"/>
                  <a:pt x="1271" y="1577"/>
                </a:cubicBezTo>
                <a:cubicBezTo>
                  <a:pt x="1050" y="1577"/>
                  <a:pt x="828" y="1465"/>
                  <a:pt x="614" y="1142"/>
                </a:cubicBezTo>
                <a:cubicBezTo>
                  <a:pt x="442" y="1515"/>
                  <a:pt x="233" y="1825"/>
                  <a:pt x="1" y="2090"/>
                </a:cubicBezTo>
                <a:lnTo>
                  <a:pt x="126" y="2241"/>
                </a:lnTo>
                <a:lnTo>
                  <a:pt x="621" y="1354"/>
                </a:lnTo>
                <a:cubicBezTo>
                  <a:pt x="796" y="1583"/>
                  <a:pt x="1031" y="1683"/>
                  <a:pt x="1292" y="1683"/>
                </a:cubicBezTo>
                <a:cubicBezTo>
                  <a:pt x="1530" y="1683"/>
                  <a:pt x="1788" y="1600"/>
                  <a:pt x="2043" y="1458"/>
                </a:cubicBezTo>
                <a:cubicBezTo>
                  <a:pt x="2568" y="1167"/>
                  <a:pt x="2887" y="726"/>
                  <a:pt x="2707" y="219"/>
                </a:cubicBezTo>
                <a:lnTo>
                  <a:pt x="2707" y="219"/>
                </a:lnTo>
                <a:lnTo>
                  <a:pt x="3676" y="263"/>
                </a:lnTo>
                <a:lnTo>
                  <a:pt x="36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6" name="Google Shape;896;p24"/>
          <p:cNvSpPr/>
          <p:nvPr/>
        </p:nvSpPr>
        <p:spPr bwMode="auto">
          <a:xfrm>
            <a:off x="8732629" y="4088318"/>
            <a:ext cx="89256" cy="66645"/>
          </a:xfrm>
          <a:custGeom>
            <a:avLst/>
            <a:gdLst/>
            <a:ahLst/>
            <a:cxnLst/>
            <a:rect l="l" t="t" r="r" b="b"/>
            <a:pathLst>
              <a:path w="1950" h="1456" extrusionOk="0">
                <a:moveTo>
                  <a:pt x="1404" y="0"/>
                </a:moveTo>
                <a:cubicBezTo>
                  <a:pt x="1339" y="0"/>
                  <a:pt x="1271" y="6"/>
                  <a:pt x="1203" y="19"/>
                </a:cubicBezTo>
                <a:cubicBezTo>
                  <a:pt x="1196" y="19"/>
                  <a:pt x="1192" y="19"/>
                  <a:pt x="1185" y="23"/>
                </a:cubicBezTo>
                <a:cubicBezTo>
                  <a:pt x="1178" y="23"/>
                  <a:pt x="1171" y="23"/>
                  <a:pt x="1164" y="27"/>
                </a:cubicBezTo>
                <a:cubicBezTo>
                  <a:pt x="1023" y="59"/>
                  <a:pt x="894" y="113"/>
                  <a:pt x="768" y="170"/>
                </a:cubicBezTo>
                <a:cubicBezTo>
                  <a:pt x="729" y="188"/>
                  <a:pt x="690" y="206"/>
                  <a:pt x="654" y="224"/>
                </a:cubicBezTo>
                <a:cubicBezTo>
                  <a:pt x="370" y="382"/>
                  <a:pt x="147" y="583"/>
                  <a:pt x="29" y="816"/>
                </a:cubicBezTo>
                <a:cubicBezTo>
                  <a:pt x="1" y="949"/>
                  <a:pt x="26" y="1111"/>
                  <a:pt x="180" y="1265"/>
                </a:cubicBezTo>
                <a:lnTo>
                  <a:pt x="212" y="1298"/>
                </a:lnTo>
                <a:cubicBezTo>
                  <a:pt x="281" y="1355"/>
                  <a:pt x="349" y="1394"/>
                  <a:pt x="420" y="1423"/>
                </a:cubicBezTo>
                <a:cubicBezTo>
                  <a:pt x="471" y="1445"/>
                  <a:pt x="513" y="1455"/>
                  <a:pt x="549" y="1455"/>
                </a:cubicBezTo>
                <a:cubicBezTo>
                  <a:pt x="743" y="1455"/>
                  <a:pt x="766" y="1172"/>
                  <a:pt x="966" y="1053"/>
                </a:cubicBezTo>
                <a:cubicBezTo>
                  <a:pt x="1020" y="1022"/>
                  <a:pt x="1096" y="1015"/>
                  <a:pt x="1181" y="1015"/>
                </a:cubicBezTo>
                <a:cubicBezTo>
                  <a:pt x="1260" y="1015"/>
                  <a:pt x="1347" y="1021"/>
                  <a:pt x="1427" y="1021"/>
                </a:cubicBezTo>
                <a:cubicBezTo>
                  <a:pt x="1560" y="1021"/>
                  <a:pt x="1678" y="1004"/>
                  <a:pt x="1727" y="910"/>
                </a:cubicBezTo>
                <a:cubicBezTo>
                  <a:pt x="1802" y="755"/>
                  <a:pt x="1950" y="504"/>
                  <a:pt x="1810" y="235"/>
                </a:cubicBezTo>
                <a:cubicBezTo>
                  <a:pt x="1734" y="95"/>
                  <a:pt x="1633" y="34"/>
                  <a:pt x="1537" y="9"/>
                </a:cubicBezTo>
                <a:cubicBezTo>
                  <a:pt x="1493" y="3"/>
                  <a:pt x="1449" y="0"/>
                  <a:pt x="14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7" name="Google Shape;897;p24"/>
          <p:cNvSpPr/>
          <p:nvPr/>
        </p:nvSpPr>
        <p:spPr bwMode="auto">
          <a:xfrm>
            <a:off x="8829898" y="4100997"/>
            <a:ext cx="39319" cy="10482"/>
          </a:xfrm>
          <a:custGeom>
            <a:avLst/>
            <a:gdLst/>
            <a:ahLst/>
            <a:cxnLst/>
            <a:rect l="l" t="t" r="r" b="b"/>
            <a:pathLst>
              <a:path w="859" h="229" extrusionOk="0">
                <a:moveTo>
                  <a:pt x="839" y="0"/>
                </a:moveTo>
                <a:cubicBezTo>
                  <a:pt x="838" y="0"/>
                  <a:pt x="838" y="1"/>
                  <a:pt x="837" y="1"/>
                </a:cubicBezTo>
                <a:cubicBezTo>
                  <a:pt x="710" y="38"/>
                  <a:pt x="580" y="59"/>
                  <a:pt x="441" y="59"/>
                </a:cubicBezTo>
                <a:cubicBezTo>
                  <a:pt x="431" y="59"/>
                  <a:pt x="420" y="59"/>
                  <a:pt x="410" y="59"/>
                </a:cubicBezTo>
                <a:cubicBezTo>
                  <a:pt x="336" y="57"/>
                  <a:pt x="255" y="43"/>
                  <a:pt x="180" y="43"/>
                </a:cubicBezTo>
                <a:cubicBezTo>
                  <a:pt x="120" y="43"/>
                  <a:pt x="63" y="52"/>
                  <a:pt x="18" y="84"/>
                </a:cubicBezTo>
                <a:cubicBezTo>
                  <a:pt x="0" y="95"/>
                  <a:pt x="12" y="127"/>
                  <a:pt x="33" y="141"/>
                </a:cubicBezTo>
                <a:cubicBezTo>
                  <a:pt x="131" y="203"/>
                  <a:pt x="237" y="229"/>
                  <a:pt x="341" y="229"/>
                </a:cubicBezTo>
                <a:cubicBezTo>
                  <a:pt x="543" y="229"/>
                  <a:pt x="738" y="134"/>
                  <a:pt x="852" y="30"/>
                </a:cubicBezTo>
                <a:cubicBezTo>
                  <a:pt x="858" y="23"/>
                  <a:pt x="849" y="0"/>
                  <a:pt x="8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8" name="Google Shape;898;p24"/>
          <p:cNvSpPr/>
          <p:nvPr/>
        </p:nvSpPr>
        <p:spPr bwMode="auto">
          <a:xfrm>
            <a:off x="8711482" y="4154505"/>
            <a:ext cx="27601" cy="36481"/>
          </a:xfrm>
          <a:custGeom>
            <a:avLst/>
            <a:gdLst/>
            <a:ahLst/>
            <a:cxnLst/>
            <a:rect l="l" t="t" r="r" b="b"/>
            <a:pathLst>
              <a:path w="603" h="797" extrusionOk="0">
                <a:moveTo>
                  <a:pt x="560" y="1"/>
                </a:moveTo>
                <a:cubicBezTo>
                  <a:pt x="555" y="1"/>
                  <a:pt x="552" y="3"/>
                  <a:pt x="549" y="6"/>
                </a:cubicBezTo>
                <a:cubicBezTo>
                  <a:pt x="365" y="261"/>
                  <a:pt x="261" y="566"/>
                  <a:pt x="14" y="745"/>
                </a:cubicBezTo>
                <a:cubicBezTo>
                  <a:pt x="0" y="759"/>
                  <a:pt x="17" y="796"/>
                  <a:pt x="37" y="796"/>
                </a:cubicBezTo>
                <a:cubicBezTo>
                  <a:pt x="39" y="796"/>
                  <a:pt x="40" y="796"/>
                  <a:pt x="42" y="795"/>
                </a:cubicBezTo>
                <a:cubicBezTo>
                  <a:pt x="297" y="663"/>
                  <a:pt x="570" y="451"/>
                  <a:pt x="602" y="53"/>
                </a:cubicBezTo>
                <a:cubicBezTo>
                  <a:pt x="602" y="27"/>
                  <a:pt x="577" y="1"/>
                  <a:pt x="5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9" name="Google Shape;899;p24"/>
          <p:cNvSpPr/>
          <p:nvPr/>
        </p:nvSpPr>
        <p:spPr bwMode="auto">
          <a:xfrm>
            <a:off x="8739679" y="4157389"/>
            <a:ext cx="29661" cy="20552"/>
          </a:xfrm>
          <a:custGeom>
            <a:avLst/>
            <a:gdLst/>
            <a:ahLst/>
            <a:cxnLst/>
            <a:rect l="l" t="t" r="r" b="b"/>
            <a:pathLst>
              <a:path w="648" h="449" extrusionOk="0">
                <a:moveTo>
                  <a:pt x="20" y="0"/>
                </a:moveTo>
                <a:cubicBezTo>
                  <a:pt x="6" y="0"/>
                  <a:pt x="1" y="22"/>
                  <a:pt x="11" y="43"/>
                </a:cubicBezTo>
                <a:cubicBezTo>
                  <a:pt x="84" y="194"/>
                  <a:pt x="227" y="313"/>
                  <a:pt x="346" y="377"/>
                </a:cubicBezTo>
                <a:cubicBezTo>
                  <a:pt x="401" y="408"/>
                  <a:pt x="490" y="448"/>
                  <a:pt x="558" y="448"/>
                </a:cubicBezTo>
                <a:cubicBezTo>
                  <a:pt x="600" y="448"/>
                  <a:pt x="634" y="432"/>
                  <a:pt x="644" y="388"/>
                </a:cubicBezTo>
                <a:cubicBezTo>
                  <a:pt x="647" y="377"/>
                  <a:pt x="644" y="363"/>
                  <a:pt x="629" y="352"/>
                </a:cubicBezTo>
                <a:cubicBezTo>
                  <a:pt x="589" y="320"/>
                  <a:pt x="553" y="316"/>
                  <a:pt x="514" y="309"/>
                </a:cubicBezTo>
                <a:cubicBezTo>
                  <a:pt x="460" y="298"/>
                  <a:pt x="407" y="284"/>
                  <a:pt x="349" y="259"/>
                </a:cubicBezTo>
                <a:cubicBezTo>
                  <a:pt x="234" y="202"/>
                  <a:pt x="141" y="104"/>
                  <a:pt x="36" y="8"/>
                </a:cubicBezTo>
                <a:cubicBezTo>
                  <a:pt x="30" y="2"/>
                  <a:pt x="25" y="0"/>
                  <a:pt x="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0" name="Google Shape;900;p24"/>
          <p:cNvSpPr/>
          <p:nvPr/>
        </p:nvSpPr>
        <p:spPr bwMode="auto">
          <a:xfrm>
            <a:off x="8822162" y="4113035"/>
            <a:ext cx="11077" cy="33368"/>
          </a:xfrm>
          <a:custGeom>
            <a:avLst/>
            <a:gdLst/>
            <a:ahLst/>
            <a:cxnLst/>
            <a:rect l="l" t="t" r="r" b="b"/>
            <a:pathLst>
              <a:path w="242" h="729" extrusionOk="0">
                <a:moveTo>
                  <a:pt x="66" y="1"/>
                </a:moveTo>
                <a:cubicBezTo>
                  <a:pt x="53" y="1"/>
                  <a:pt x="45" y="16"/>
                  <a:pt x="51" y="36"/>
                </a:cubicBezTo>
                <a:cubicBezTo>
                  <a:pt x="73" y="86"/>
                  <a:pt x="105" y="133"/>
                  <a:pt x="126" y="187"/>
                </a:cubicBezTo>
                <a:cubicBezTo>
                  <a:pt x="169" y="273"/>
                  <a:pt x="169" y="352"/>
                  <a:pt x="156" y="424"/>
                </a:cubicBezTo>
                <a:cubicBezTo>
                  <a:pt x="130" y="531"/>
                  <a:pt x="55" y="574"/>
                  <a:pt x="12" y="661"/>
                </a:cubicBezTo>
                <a:cubicBezTo>
                  <a:pt x="1" y="685"/>
                  <a:pt x="31" y="729"/>
                  <a:pt x="56" y="729"/>
                </a:cubicBezTo>
                <a:cubicBezTo>
                  <a:pt x="56" y="729"/>
                  <a:pt x="57" y="729"/>
                  <a:pt x="58" y="729"/>
                </a:cubicBezTo>
                <a:cubicBezTo>
                  <a:pt x="173" y="715"/>
                  <a:pt x="242" y="564"/>
                  <a:pt x="237" y="413"/>
                </a:cubicBezTo>
                <a:cubicBezTo>
                  <a:pt x="237" y="294"/>
                  <a:pt x="191" y="82"/>
                  <a:pt x="76" y="4"/>
                </a:cubicBezTo>
                <a:cubicBezTo>
                  <a:pt x="73" y="2"/>
                  <a:pt x="69" y="1"/>
                  <a:pt x="6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1" name="Google Shape;901;p24"/>
          <p:cNvSpPr/>
          <p:nvPr/>
        </p:nvSpPr>
        <p:spPr bwMode="auto">
          <a:xfrm>
            <a:off x="6907420" y="4148829"/>
            <a:ext cx="200071" cy="99967"/>
          </a:xfrm>
          <a:custGeom>
            <a:avLst/>
            <a:gdLst/>
            <a:ahLst/>
            <a:cxnLst/>
            <a:rect l="l" t="t" r="r" b="b"/>
            <a:pathLst>
              <a:path w="4371" h="2184" extrusionOk="0">
                <a:moveTo>
                  <a:pt x="70" y="1"/>
                </a:moveTo>
                <a:lnTo>
                  <a:pt x="1" y="1156"/>
                </a:lnTo>
                <a:lnTo>
                  <a:pt x="970" y="859"/>
                </a:lnTo>
                <a:lnTo>
                  <a:pt x="970" y="859"/>
                </a:lnTo>
                <a:cubicBezTo>
                  <a:pt x="910" y="1404"/>
                  <a:pt x="1333" y="1759"/>
                  <a:pt x="1922" y="1915"/>
                </a:cubicBezTo>
                <a:cubicBezTo>
                  <a:pt x="2086" y="1957"/>
                  <a:pt x="2246" y="1980"/>
                  <a:pt x="2396" y="1980"/>
                </a:cubicBezTo>
                <a:cubicBezTo>
                  <a:pt x="2782" y="1980"/>
                  <a:pt x="3105" y="1831"/>
                  <a:pt x="3265" y="1479"/>
                </a:cubicBezTo>
                <a:lnTo>
                  <a:pt x="3932" y="2183"/>
                </a:lnTo>
                <a:lnTo>
                  <a:pt x="4370" y="1293"/>
                </a:lnTo>
                <a:lnTo>
                  <a:pt x="3347" y="1182"/>
                </a:lnTo>
                <a:cubicBezTo>
                  <a:pt x="3426" y="618"/>
                  <a:pt x="2995" y="256"/>
                  <a:pt x="2400" y="97"/>
                </a:cubicBezTo>
                <a:cubicBezTo>
                  <a:pt x="2237" y="55"/>
                  <a:pt x="2077" y="33"/>
                  <a:pt x="1927" y="33"/>
                </a:cubicBezTo>
                <a:cubicBezTo>
                  <a:pt x="1527" y="33"/>
                  <a:pt x="1194" y="193"/>
                  <a:pt x="1043" y="571"/>
                </a:cubicBezTo>
                <a:lnTo>
                  <a:pt x="70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2" name="Google Shape;902;p24"/>
          <p:cNvSpPr/>
          <p:nvPr/>
        </p:nvSpPr>
        <p:spPr bwMode="auto">
          <a:xfrm>
            <a:off x="6907420" y="4180733"/>
            <a:ext cx="186111" cy="68064"/>
          </a:xfrm>
          <a:custGeom>
            <a:avLst/>
            <a:gdLst/>
            <a:ahLst/>
            <a:cxnLst/>
            <a:rect l="l" t="t" r="r" b="b"/>
            <a:pathLst>
              <a:path w="4066" h="1487" extrusionOk="0">
                <a:moveTo>
                  <a:pt x="1111" y="0"/>
                </a:moveTo>
                <a:cubicBezTo>
                  <a:pt x="730" y="154"/>
                  <a:pt x="364" y="230"/>
                  <a:pt x="12" y="262"/>
                </a:cubicBezTo>
                <a:lnTo>
                  <a:pt x="1" y="459"/>
                </a:lnTo>
                <a:lnTo>
                  <a:pt x="970" y="162"/>
                </a:lnTo>
                <a:lnTo>
                  <a:pt x="970" y="162"/>
                </a:lnTo>
                <a:cubicBezTo>
                  <a:pt x="910" y="707"/>
                  <a:pt x="1333" y="1062"/>
                  <a:pt x="1922" y="1218"/>
                </a:cubicBezTo>
                <a:cubicBezTo>
                  <a:pt x="2086" y="1260"/>
                  <a:pt x="2246" y="1283"/>
                  <a:pt x="2396" y="1283"/>
                </a:cubicBezTo>
                <a:cubicBezTo>
                  <a:pt x="2782" y="1283"/>
                  <a:pt x="3105" y="1134"/>
                  <a:pt x="3265" y="782"/>
                </a:cubicBezTo>
                <a:lnTo>
                  <a:pt x="3932" y="1486"/>
                </a:lnTo>
                <a:lnTo>
                  <a:pt x="4065" y="1249"/>
                </a:lnTo>
                <a:cubicBezTo>
                  <a:pt x="3749" y="1077"/>
                  <a:pt x="3390" y="998"/>
                  <a:pt x="3222" y="550"/>
                </a:cubicBezTo>
                <a:cubicBezTo>
                  <a:pt x="3120" y="1049"/>
                  <a:pt x="2873" y="1139"/>
                  <a:pt x="2618" y="1139"/>
                </a:cubicBezTo>
                <a:cubicBezTo>
                  <a:pt x="2505" y="1139"/>
                  <a:pt x="2389" y="1121"/>
                  <a:pt x="2284" y="1113"/>
                </a:cubicBezTo>
                <a:cubicBezTo>
                  <a:pt x="1739" y="998"/>
                  <a:pt x="938" y="966"/>
                  <a:pt x="111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3" name="Google Shape;903;p24"/>
          <p:cNvSpPr/>
          <p:nvPr/>
        </p:nvSpPr>
        <p:spPr bwMode="auto">
          <a:xfrm>
            <a:off x="6968253" y="4150340"/>
            <a:ext cx="88799" cy="60099"/>
          </a:xfrm>
          <a:custGeom>
            <a:avLst/>
            <a:gdLst/>
            <a:ahLst/>
            <a:cxnLst/>
            <a:rect l="l" t="t" r="r" b="b"/>
            <a:pathLst>
              <a:path w="1940" h="1313" extrusionOk="0">
                <a:moveTo>
                  <a:pt x="593" y="1"/>
                </a:moveTo>
                <a:cubicBezTo>
                  <a:pt x="455" y="1"/>
                  <a:pt x="326" y="20"/>
                  <a:pt x="209" y="61"/>
                </a:cubicBezTo>
                <a:cubicBezTo>
                  <a:pt x="90" y="140"/>
                  <a:pt x="0" y="273"/>
                  <a:pt x="4" y="492"/>
                </a:cubicBezTo>
                <a:cubicBezTo>
                  <a:pt x="4" y="506"/>
                  <a:pt x="4" y="520"/>
                  <a:pt x="7" y="535"/>
                </a:cubicBezTo>
                <a:cubicBezTo>
                  <a:pt x="15" y="624"/>
                  <a:pt x="40" y="700"/>
                  <a:pt x="69" y="772"/>
                </a:cubicBezTo>
                <a:cubicBezTo>
                  <a:pt x="120" y="897"/>
                  <a:pt x="188" y="933"/>
                  <a:pt x="269" y="933"/>
                </a:cubicBezTo>
                <a:cubicBezTo>
                  <a:pt x="375" y="933"/>
                  <a:pt x="502" y="870"/>
                  <a:pt x="635" y="870"/>
                </a:cubicBezTo>
                <a:cubicBezTo>
                  <a:pt x="663" y="870"/>
                  <a:pt x="690" y="873"/>
                  <a:pt x="718" y="879"/>
                </a:cubicBezTo>
                <a:cubicBezTo>
                  <a:pt x="910" y="926"/>
                  <a:pt x="1108" y="1313"/>
                  <a:pt x="1315" y="1313"/>
                </a:cubicBezTo>
                <a:cubicBezTo>
                  <a:pt x="1333" y="1313"/>
                  <a:pt x="1351" y="1310"/>
                  <a:pt x="1369" y="1303"/>
                </a:cubicBezTo>
                <a:cubicBezTo>
                  <a:pt x="1530" y="1246"/>
                  <a:pt x="1810" y="1166"/>
                  <a:pt x="1893" y="873"/>
                </a:cubicBezTo>
                <a:cubicBezTo>
                  <a:pt x="1939" y="718"/>
                  <a:pt x="1907" y="606"/>
                  <a:pt x="1853" y="520"/>
                </a:cubicBezTo>
                <a:cubicBezTo>
                  <a:pt x="1785" y="434"/>
                  <a:pt x="1702" y="363"/>
                  <a:pt x="1606" y="298"/>
                </a:cubicBezTo>
                <a:cubicBezTo>
                  <a:pt x="1601" y="294"/>
                  <a:pt x="1598" y="291"/>
                  <a:pt x="1591" y="288"/>
                </a:cubicBezTo>
                <a:cubicBezTo>
                  <a:pt x="1584" y="283"/>
                  <a:pt x="1580" y="280"/>
                  <a:pt x="1573" y="276"/>
                </a:cubicBezTo>
                <a:cubicBezTo>
                  <a:pt x="1451" y="201"/>
                  <a:pt x="1318" y="151"/>
                  <a:pt x="1185" y="104"/>
                </a:cubicBezTo>
                <a:cubicBezTo>
                  <a:pt x="1146" y="89"/>
                  <a:pt x="1106" y="79"/>
                  <a:pt x="1067" y="64"/>
                </a:cubicBezTo>
                <a:cubicBezTo>
                  <a:pt x="904" y="23"/>
                  <a:pt x="744" y="1"/>
                  <a:pt x="593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4" name="Google Shape;904;p24"/>
          <p:cNvSpPr/>
          <p:nvPr/>
        </p:nvSpPr>
        <p:spPr bwMode="auto">
          <a:xfrm>
            <a:off x="7060486" y="4205038"/>
            <a:ext cx="31720" cy="24717"/>
          </a:xfrm>
          <a:custGeom>
            <a:avLst/>
            <a:gdLst/>
            <a:ahLst/>
            <a:cxnLst/>
            <a:rect l="l" t="t" r="r" b="b"/>
            <a:pathLst>
              <a:path w="693" h="540" extrusionOk="0">
                <a:moveTo>
                  <a:pt x="29" y="0"/>
                </a:moveTo>
                <a:cubicBezTo>
                  <a:pt x="12" y="0"/>
                  <a:pt x="0" y="27"/>
                  <a:pt x="3" y="51"/>
                </a:cubicBezTo>
                <a:cubicBezTo>
                  <a:pt x="86" y="381"/>
                  <a:pt x="441" y="531"/>
                  <a:pt x="675" y="539"/>
                </a:cubicBezTo>
                <a:cubicBezTo>
                  <a:pt x="685" y="539"/>
                  <a:pt x="693" y="510"/>
                  <a:pt x="681" y="506"/>
                </a:cubicBezTo>
                <a:cubicBezTo>
                  <a:pt x="560" y="438"/>
                  <a:pt x="441" y="356"/>
                  <a:pt x="333" y="251"/>
                </a:cubicBezTo>
                <a:cubicBezTo>
                  <a:pt x="240" y="155"/>
                  <a:pt x="158" y="19"/>
                  <a:pt x="32" y="1"/>
                </a:cubicBezTo>
                <a:cubicBezTo>
                  <a:pt x="31" y="1"/>
                  <a:pt x="30" y="0"/>
                  <a:pt x="2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5" name="Google Shape;905;p24"/>
          <p:cNvSpPr/>
          <p:nvPr/>
        </p:nvSpPr>
        <p:spPr bwMode="auto">
          <a:xfrm>
            <a:off x="6916849" y="4176110"/>
            <a:ext cx="44033" cy="12679"/>
          </a:xfrm>
          <a:custGeom>
            <a:avLst/>
            <a:gdLst/>
            <a:ahLst/>
            <a:cxnLst/>
            <a:rect l="l" t="t" r="r" b="b"/>
            <a:pathLst>
              <a:path w="962" h="277" extrusionOk="0">
                <a:moveTo>
                  <a:pt x="932" y="0"/>
                </a:moveTo>
                <a:cubicBezTo>
                  <a:pt x="931" y="0"/>
                  <a:pt x="930" y="0"/>
                  <a:pt x="930" y="0"/>
                </a:cubicBezTo>
                <a:cubicBezTo>
                  <a:pt x="656" y="48"/>
                  <a:pt x="403" y="172"/>
                  <a:pt x="139" y="172"/>
                </a:cubicBezTo>
                <a:cubicBezTo>
                  <a:pt x="105" y="172"/>
                  <a:pt x="70" y="170"/>
                  <a:pt x="36" y="166"/>
                </a:cubicBezTo>
                <a:cubicBezTo>
                  <a:pt x="35" y="166"/>
                  <a:pt x="35" y="166"/>
                  <a:pt x="34" y="166"/>
                </a:cubicBezTo>
                <a:cubicBezTo>
                  <a:pt x="14" y="166"/>
                  <a:pt x="1" y="212"/>
                  <a:pt x="22" y="216"/>
                </a:cubicBezTo>
                <a:cubicBezTo>
                  <a:pt x="136" y="250"/>
                  <a:pt x="263" y="276"/>
                  <a:pt x="392" y="276"/>
                </a:cubicBezTo>
                <a:cubicBezTo>
                  <a:pt x="574" y="276"/>
                  <a:pt x="763" y="224"/>
                  <a:pt x="937" y="69"/>
                </a:cubicBezTo>
                <a:cubicBezTo>
                  <a:pt x="962" y="48"/>
                  <a:pt x="955" y="0"/>
                  <a:pt x="932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6" name="Google Shape;906;p24"/>
          <p:cNvSpPr/>
          <p:nvPr/>
        </p:nvSpPr>
        <p:spPr bwMode="auto">
          <a:xfrm>
            <a:off x="6956443" y="4180504"/>
            <a:ext cx="13137" cy="33414"/>
          </a:xfrm>
          <a:custGeom>
            <a:avLst/>
            <a:gdLst/>
            <a:ahLst/>
            <a:cxnLst/>
            <a:rect l="l" t="t" r="r" b="b"/>
            <a:pathLst>
              <a:path w="287" h="730" extrusionOk="0">
                <a:moveTo>
                  <a:pt x="82" y="1"/>
                </a:moveTo>
                <a:cubicBezTo>
                  <a:pt x="72" y="1"/>
                  <a:pt x="60" y="12"/>
                  <a:pt x="54" y="30"/>
                </a:cubicBezTo>
                <a:cubicBezTo>
                  <a:pt x="0" y="189"/>
                  <a:pt x="22" y="371"/>
                  <a:pt x="65" y="501"/>
                </a:cubicBezTo>
                <a:cubicBezTo>
                  <a:pt x="89" y="584"/>
                  <a:pt x="150" y="729"/>
                  <a:pt x="231" y="729"/>
                </a:cubicBezTo>
                <a:cubicBezTo>
                  <a:pt x="244" y="729"/>
                  <a:pt x="259" y="725"/>
                  <a:pt x="273" y="716"/>
                </a:cubicBezTo>
                <a:cubicBezTo>
                  <a:pt x="280" y="709"/>
                  <a:pt x="287" y="694"/>
                  <a:pt x="287" y="680"/>
                </a:cubicBezTo>
                <a:cubicBezTo>
                  <a:pt x="283" y="630"/>
                  <a:pt x="258" y="601"/>
                  <a:pt x="234" y="569"/>
                </a:cubicBezTo>
                <a:cubicBezTo>
                  <a:pt x="201" y="526"/>
                  <a:pt x="172" y="476"/>
                  <a:pt x="151" y="418"/>
                </a:cubicBezTo>
                <a:cubicBezTo>
                  <a:pt x="104" y="296"/>
                  <a:pt x="108" y="163"/>
                  <a:pt x="97" y="23"/>
                </a:cubicBezTo>
                <a:cubicBezTo>
                  <a:pt x="96" y="7"/>
                  <a:pt x="89" y="1"/>
                  <a:pt x="82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7" name="Google Shape;907;p24"/>
          <p:cNvSpPr/>
          <p:nvPr/>
        </p:nvSpPr>
        <p:spPr bwMode="auto">
          <a:xfrm>
            <a:off x="7028078" y="4206915"/>
            <a:ext cx="25861" cy="25404"/>
          </a:xfrm>
          <a:custGeom>
            <a:avLst/>
            <a:gdLst/>
            <a:ahLst/>
            <a:cxnLst/>
            <a:rect l="l" t="t" r="r" b="b"/>
            <a:pathLst>
              <a:path w="565" h="555" extrusionOk="0">
                <a:moveTo>
                  <a:pt x="522" y="0"/>
                </a:moveTo>
                <a:cubicBezTo>
                  <a:pt x="513" y="0"/>
                  <a:pt x="502" y="8"/>
                  <a:pt x="496" y="21"/>
                </a:cubicBezTo>
                <a:cubicBezTo>
                  <a:pt x="478" y="71"/>
                  <a:pt x="463" y="129"/>
                  <a:pt x="445" y="182"/>
                </a:cubicBezTo>
                <a:cubicBezTo>
                  <a:pt x="417" y="272"/>
                  <a:pt x="363" y="333"/>
                  <a:pt x="302" y="372"/>
                </a:cubicBezTo>
                <a:cubicBezTo>
                  <a:pt x="208" y="434"/>
                  <a:pt x="126" y="412"/>
                  <a:pt x="32" y="444"/>
                </a:cubicBezTo>
                <a:cubicBezTo>
                  <a:pt x="7" y="455"/>
                  <a:pt x="1" y="512"/>
                  <a:pt x="19" y="527"/>
                </a:cubicBezTo>
                <a:cubicBezTo>
                  <a:pt x="46" y="546"/>
                  <a:pt x="78" y="555"/>
                  <a:pt x="112" y="555"/>
                </a:cubicBezTo>
                <a:cubicBezTo>
                  <a:pt x="198" y="555"/>
                  <a:pt x="298" y="500"/>
                  <a:pt x="370" y="422"/>
                </a:cubicBezTo>
                <a:cubicBezTo>
                  <a:pt x="453" y="336"/>
                  <a:pt x="564" y="150"/>
                  <a:pt x="536" y="13"/>
                </a:cubicBezTo>
                <a:cubicBezTo>
                  <a:pt x="534" y="4"/>
                  <a:pt x="529" y="0"/>
                  <a:pt x="522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8" name="Google Shape;908;p24"/>
          <p:cNvSpPr/>
          <p:nvPr/>
        </p:nvSpPr>
        <p:spPr bwMode="auto">
          <a:xfrm>
            <a:off x="6757787" y="4034489"/>
            <a:ext cx="173203" cy="171738"/>
          </a:xfrm>
          <a:custGeom>
            <a:avLst/>
            <a:gdLst/>
            <a:ahLst/>
            <a:cxnLst/>
            <a:rect l="l" t="t" r="r" b="b"/>
            <a:pathLst>
              <a:path w="3784" h="3752" extrusionOk="0">
                <a:moveTo>
                  <a:pt x="3220" y="0"/>
                </a:moveTo>
                <a:lnTo>
                  <a:pt x="2624" y="840"/>
                </a:lnTo>
                <a:cubicBezTo>
                  <a:pt x="2466" y="721"/>
                  <a:pt x="2299" y="668"/>
                  <a:pt x="2130" y="668"/>
                </a:cubicBezTo>
                <a:cubicBezTo>
                  <a:pt x="1815" y="668"/>
                  <a:pt x="1495" y="853"/>
                  <a:pt x="1217" y="1145"/>
                </a:cubicBezTo>
                <a:cubicBezTo>
                  <a:pt x="793" y="1586"/>
                  <a:pt x="617" y="2122"/>
                  <a:pt x="969" y="2560"/>
                </a:cubicBezTo>
                <a:lnTo>
                  <a:pt x="0" y="3130"/>
                </a:lnTo>
                <a:lnTo>
                  <a:pt x="976" y="3752"/>
                </a:lnTo>
                <a:lnTo>
                  <a:pt x="1185" y="2761"/>
                </a:lnTo>
                <a:cubicBezTo>
                  <a:pt x="1336" y="2869"/>
                  <a:pt x="1496" y="2917"/>
                  <a:pt x="1657" y="2917"/>
                </a:cubicBezTo>
                <a:cubicBezTo>
                  <a:pt x="1973" y="2917"/>
                  <a:pt x="2296" y="2731"/>
                  <a:pt x="2574" y="2441"/>
                </a:cubicBezTo>
                <a:cubicBezTo>
                  <a:pt x="2986" y="2007"/>
                  <a:pt x="3167" y="1490"/>
                  <a:pt x="2843" y="1059"/>
                </a:cubicBezTo>
                <a:lnTo>
                  <a:pt x="3783" y="815"/>
                </a:lnTo>
                <a:lnTo>
                  <a:pt x="322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9" name="Google Shape;909;p24"/>
          <p:cNvSpPr/>
          <p:nvPr/>
        </p:nvSpPr>
        <p:spPr bwMode="auto">
          <a:xfrm>
            <a:off x="6794863" y="4061266"/>
            <a:ext cx="136127" cy="144962"/>
          </a:xfrm>
          <a:custGeom>
            <a:avLst/>
            <a:gdLst/>
            <a:ahLst/>
            <a:cxnLst/>
            <a:rect l="l" t="t" r="r" b="b"/>
            <a:pathLst>
              <a:path w="2974" h="3167" extrusionOk="0">
                <a:moveTo>
                  <a:pt x="2830" y="0"/>
                </a:moveTo>
                <a:cubicBezTo>
                  <a:pt x="2562" y="169"/>
                  <a:pt x="2339" y="407"/>
                  <a:pt x="1963" y="407"/>
                </a:cubicBezTo>
                <a:cubicBezTo>
                  <a:pt x="1916" y="407"/>
                  <a:pt x="1866" y="403"/>
                  <a:pt x="1814" y="395"/>
                </a:cubicBezTo>
                <a:lnTo>
                  <a:pt x="1814" y="395"/>
                </a:lnTo>
                <a:cubicBezTo>
                  <a:pt x="2370" y="877"/>
                  <a:pt x="2037" y="1203"/>
                  <a:pt x="1846" y="1490"/>
                </a:cubicBezTo>
                <a:cubicBezTo>
                  <a:pt x="1585" y="1790"/>
                  <a:pt x="1299" y="2224"/>
                  <a:pt x="882" y="2224"/>
                </a:cubicBezTo>
                <a:cubicBezTo>
                  <a:pt x="713" y="2224"/>
                  <a:pt x="524" y="2153"/>
                  <a:pt x="306" y="1975"/>
                </a:cubicBezTo>
                <a:cubicBezTo>
                  <a:pt x="252" y="2384"/>
                  <a:pt x="145" y="2739"/>
                  <a:pt x="1" y="3062"/>
                </a:cubicBezTo>
                <a:lnTo>
                  <a:pt x="166" y="3167"/>
                </a:lnTo>
                <a:lnTo>
                  <a:pt x="375" y="2176"/>
                </a:lnTo>
                <a:cubicBezTo>
                  <a:pt x="526" y="2284"/>
                  <a:pt x="686" y="2332"/>
                  <a:pt x="847" y="2332"/>
                </a:cubicBezTo>
                <a:cubicBezTo>
                  <a:pt x="1163" y="2332"/>
                  <a:pt x="1486" y="2146"/>
                  <a:pt x="1764" y="1856"/>
                </a:cubicBezTo>
                <a:cubicBezTo>
                  <a:pt x="2176" y="1422"/>
                  <a:pt x="2357" y="905"/>
                  <a:pt x="2033" y="474"/>
                </a:cubicBezTo>
                <a:lnTo>
                  <a:pt x="2973" y="230"/>
                </a:lnTo>
                <a:lnTo>
                  <a:pt x="283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0" name="Google Shape;910;p24"/>
          <p:cNvSpPr/>
          <p:nvPr/>
        </p:nvSpPr>
        <p:spPr bwMode="auto">
          <a:xfrm>
            <a:off x="6794040" y="4065477"/>
            <a:ext cx="79919" cy="77264"/>
          </a:xfrm>
          <a:custGeom>
            <a:avLst/>
            <a:gdLst/>
            <a:ahLst/>
            <a:cxnLst/>
            <a:rect l="l" t="t" r="r" b="b"/>
            <a:pathLst>
              <a:path w="1746" h="1688" extrusionOk="0">
                <a:moveTo>
                  <a:pt x="1230" y="0"/>
                </a:moveTo>
                <a:cubicBezTo>
                  <a:pt x="1221" y="0"/>
                  <a:pt x="1212" y="1"/>
                  <a:pt x="1204" y="1"/>
                </a:cubicBezTo>
                <a:cubicBezTo>
                  <a:pt x="1096" y="19"/>
                  <a:pt x="992" y="56"/>
                  <a:pt x="888" y="109"/>
                </a:cubicBezTo>
                <a:cubicBezTo>
                  <a:pt x="884" y="113"/>
                  <a:pt x="877" y="117"/>
                  <a:pt x="874" y="117"/>
                </a:cubicBezTo>
                <a:cubicBezTo>
                  <a:pt x="867" y="120"/>
                  <a:pt x="859" y="124"/>
                  <a:pt x="852" y="127"/>
                </a:cubicBezTo>
                <a:cubicBezTo>
                  <a:pt x="730" y="199"/>
                  <a:pt x="622" y="289"/>
                  <a:pt x="518" y="382"/>
                </a:cubicBezTo>
                <a:cubicBezTo>
                  <a:pt x="486" y="411"/>
                  <a:pt x="453" y="440"/>
                  <a:pt x="425" y="468"/>
                </a:cubicBezTo>
                <a:cubicBezTo>
                  <a:pt x="199" y="705"/>
                  <a:pt x="48" y="964"/>
                  <a:pt x="1" y="1219"/>
                </a:cubicBezTo>
                <a:cubicBezTo>
                  <a:pt x="15" y="1355"/>
                  <a:pt x="87" y="1502"/>
                  <a:pt x="281" y="1603"/>
                </a:cubicBezTo>
                <a:cubicBezTo>
                  <a:pt x="292" y="1610"/>
                  <a:pt x="307" y="1617"/>
                  <a:pt x="320" y="1625"/>
                </a:cubicBezTo>
                <a:cubicBezTo>
                  <a:pt x="400" y="1660"/>
                  <a:pt x="479" y="1675"/>
                  <a:pt x="554" y="1685"/>
                </a:cubicBezTo>
                <a:cubicBezTo>
                  <a:pt x="572" y="1687"/>
                  <a:pt x="589" y="1688"/>
                  <a:pt x="605" y="1688"/>
                </a:cubicBezTo>
                <a:cubicBezTo>
                  <a:pt x="893" y="1688"/>
                  <a:pt x="790" y="1359"/>
                  <a:pt x="967" y="1168"/>
                </a:cubicBezTo>
                <a:cubicBezTo>
                  <a:pt x="1114" y="1010"/>
                  <a:pt x="1609" y="1043"/>
                  <a:pt x="1652" y="806"/>
                </a:cubicBezTo>
                <a:cubicBezTo>
                  <a:pt x="1681" y="637"/>
                  <a:pt x="1746" y="354"/>
                  <a:pt x="1530" y="138"/>
                </a:cubicBezTo>
                <a:cubicBezTo>
                  <a:pt x="1428" y="36"/>
                  <a:pt x="1324" y="0"/>
                  <a:pt x="1230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1" name="Google Shape;911;p24"/>
          <p:cNvSpPr/>
          <p:nvPr/>
        </p:nvSpPr>
        <p:spPr bwMode="auto">
          <a:xfrm>
            <a:off x="6879819" y="4058062"/>
            <a:ext cx="36664" cy="17943"/>
          </a:xfrm>
          <a:custGeom>
            <a:avLst/>
            <a:gdLst/>
            <a:ahLst/>
            <a:cxnLst/>
            <a:rect l="l" t="t" r="r" b="b"/>
            <a:pathLst>
              <a:path w="801" h="392" extrusionOk="0">
                <a:moveTo>
                  <a:pt x="776" y="0"/>
                </a:moveTo>
                <a:cubicBezTo>
                  <a:pt x="773" y="0"/>
                  <a:pt x="771" y="1"/>
                  <a:pt x="769" y="2"/>
                </a:cubicBezTo>
                <a:cubicBezTo>
                  <a:pt x="655" y="77"/>
                  <a:pt x="526" y="138"/>
                  <a:pt x="378" y="181"/>
                </a:cubicBezTo>
                <a:cubicBezTo>
                  <a:pt x="252" y="218"/>
                  <a:pt x="87" y="221"/>
                  <a:pt x="12" y="322"/>
                </a:cubicBezTo>
                <a:cubicBezTo>
                  <a:pt x="1" y="336"/>
                  <a:pt x="19" y="365"/>
                  <a:pt x="44" y="372"/>
                </a:cubicBezTo>
                <a:cubicBezTo>
                  <a:pt x="93" y="385"/>
                  <a:pt x="141" y="391"/>
                  <a:pt x="189" y="391"/>
                </a:cubicBezTo>
                <a:cubicBezTo>
                  <a:pt x="458" y="391"/>
                  <a:pt x="694" y="194"/>
                  <a:pt x="794" y="24"/>
                </a:cubicBezTo>
                <a:cubicBezTo>
                  <a:pt x="801" y="14"/>
                  <a:pt x="787" y="0"/>
                  <a:pt x="77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" name="Google Shape;912;p24"/>
          <p:cNvSpPr/>
          <p:nvPr/>
        </p:nvSpPr>
        <p:spPr bwMode="auto">
          <a:xfrm>
            <a:off x="6791385" y="4147822"/>
            <a:ext cx="20964" cy="41973"/>
          </a:xfrm>
          <a:custGeom>
            <a:avLst/>
            <a:gdLst/>
            <a:ahLst/>
            <a:cxnLst/>
            <a:rect l="l" t="t" r="r" b="b"/>
            <a:pathLst>
              <a:path w="458" h="917" extrusionOk="0">
                <a:moveTo>
                  <a:pt x="321" y="1"/>
                </a:moveTo>
                <a:cubicBezTo>
                  <a:pt x="313" y="1"/>
                  <a:pt x="307" y="4"/>
                  <a:pt x="304" y="12"/>
                </a:cubicBezTo>
                <a:cubicBezTo>
                  <a:pt x="203" y="306"/>
                  <a:pt x="196" y="629"/>
                  <a:pt x="12" y="873"/>
                </a:cubicBezTo>
                <a:cubicBezTo>
                  <a:pt x="1" y="888"/>
                  <a:pt x="26" y="916"/>
                  <a:pt x="43" y="916"/>
                </a:cubicBezTo>
                <a:cubicBezTo>
                  <a:pt x="47" y="916"/>
                  <a:pt x="50" y="915"/>
                  <a:pt x="52" y="913"/>
                </a:cubicBezTo>
                <a:cubicBezTo>
                  <a:pt x="257" y="712"/>
                  <a:pt x="458" y="429"/>
                  <a:pt x="368" y="41"/>
                </a:cubicBezTo>
                <a:cubicBezTo>
                  <a:pt x="363" y="18"/>
                  <a:pt x="339" y="1"/>
                  <a:pt x="32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3" name="Google Shape;913;p24"/>
          <p:cNvSpPr/>
          <p:nvPr/>
        </p:nvSpPr>
        <p:spPr bwMode="auto">
          <a:xfrm>
            <a:off x="6809236" y="4149653"/>
            <a:ext cx="33368" cy="12816"/>
          </a:xfrm>
          <a:custGeom>
            <a:avLst/>
            <a:gdLst/>
            <a:ahLst/>
            <a:cxnLst/>
            <a:rect l="l" t="t" r="r" b="b"/>
            <a:pathLst>
              <a:path w="729" h="280" extrusionOk="0">
                <a:moveTo>
                  <a:pt x="18" y="0"/>
                </a:moveTo>
                <a:cubicBezTo>
                  <a:pt x="2" y="0"/>
                  <a:pt x="0" y="23"/>
                  <a:pt x="18" y="44"/>
                </a:cubicBezTo>
                <a:cubicBezTo>
                  <a:pt x="132" y="166"/>
                  <a:pt x="301" y="238"/>
                  <a:pt x="434" y="263"/>
                </a:cubicBezTo>
                <a:cubicBezTo>
                  <a:pt x="473" y="271"/>
                  <a:pt x="528" y="280"/>
                  <a:pt x="579" y="280"/>
                </a:cubicBezTo>
                <a:cubicBezTo>
                  <a:pt x="658" y="280"/>
                  <a:pt x="729" y="259"/>
                  <a:pt x="724" y="187"/>
                </a:cubicBezTo>
                <a:cubicBezTo>
                  <a:pt x="724" y="177"/>
                  <a:pt x="714" y="162"/>
                  <a:pt x="703" y="155"/>
                </a:cubicBezTo>
                <a:cubicBezTo>
                  <a:pt x="677" y="144"/>
                  <a:pt x="656" y="141"/>
                  <a:pt x="635" y="141"/>
                </a:cubicBezTo>
                <a:cubicBezTo>
                  <a:pt x="615" y="141"/>
                  <a:pt x="597" y="144"/>
                  <a:pt x="578" y="147"/>
                </a:cubicBezTo>
                <a:cubicBezTo>
                  <a:pt x="548" y="152"/>
                  <a:pt x="518" y="155"/>
                  <a:pt x="486" y="155"/>
                </a:cubicBezTo>
                <a:cubicBezTo>
                  <a:pt x="460" y="155"/>
                  <a:pt x="433" y="153"/>
                  <a:pt x="405" y="147"/>
                </a:cubicBezTo>
                <a:cubicBezTo>
                  <a:pt x="276" y="130"/>
                  <a:pt x="161" y="61"/>
                  <a:pt x="32" y="4"/>
                </a:cubicBezTo>
                <a:cubicBezTo>
                  <a:pt x="26" y="2"/>
                  <a:pt x="22" y="0"/>
                  <a:pt x="18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4" name="Google Shape;914;p24"/>
          <p:cNvSpPr/>
          <p:nvPr/>
        </p:nvSpPr>
        <p:spPr bwMode="auto">
          <a:xfrm>
            <a:off x="6876798" y="4082230"/>
            <a:ext cx="16112" cy="32178"/>
          </a:xfrm>
          <a:custGeom>
            <a:avLst/>
            <a:gdLst/>
            <a:ahLst/>
            <a:cxnLst/>
            <a:rect l="l" t="t" r="r" b="b"/>
            <a:pathLst>
              <a:path w="352" h="703" extrusionOk="0">
                <a:moveTo>
                  <a:pt x="21" y="0"/>
                </a:moveTo>
                <a:cubicBezTo>
                  <a:pt x="5" y="0"/>
                  <a:pt x="0" y="22"/>
                  <a:pt x="13" y="38"/>
                </a:cubicBezTo>
                <a:cubicBezTo>
                  <a:pt x="50" y="81"/>
                  <a:pt x="93" y="117"/>
                  <a:pt x="131" y="160"/>
                </a:cubicBezTo>
                <a:cubicBezTo>
                  <a:pt x="196" y="232"/>
                  <a:pt x="222" y="307"/>
                  <a:pt x="225" y="379"/>
                </a:cubicBezTo>
                <a:cubicBezTo>
                  <a:pt x="236" y="490"/>
                  <a:pt x="174" y="551"/>
                  <a:pt x="161" y="648"/>
                </a:cubicBezTo>
                <a:cubicBezTo>
                  <a:pt x="158" y="671"/>
                  <a:pt x="196" y="703"/>
                  <a:pt x="219" y="703"/>
                </a:cubicBezTo>
                <a:cubicBezTo>
                  <a:pt x="222" y="703"/>
                  <a:pt x="224" y="703"/>
                  <a:pt x="225" y="702"/>
                </a:cubicBezTo>
                <a:cubicBezTo>
                  <a:pt x="330" y="651"/>
                  <a:pt x="351" y="487"/>
                  <a:pt x="304" y="343"/>
                </a:cubicBezTo>
                <a:cubicBezTo>
                  <a:pt x="268" y="232"/>
                  <a:pt x="161" y="41"/>
                  <a:pt x="28" y="2"/>
                </a:cubicBezTo>
                <a:cubicBezTo>
                  <a:pt x="26" y="1"/>
                  <a:pt x="23" y="0"/>
                  <a:pt x="2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5" name="Google Shape;915;p24"/>
          <p:cNvSpPr/>
          <p:nvPr/>
        </p:nvSpPr>
        <p:spPr bwMode="auto">
          <a:xfrm>
            <a:off x="7618004" y="3869981"/>
            <a:ext cx="346772" cy="307957"/>
          </a:xfrm>
          <a:custGeom>
            <a:avLst/>
            <a:gdLst/>
            <a:ahLst/>
            <a:cxnLst/>
            <a:rect l="l" t="t" r="r" b="b"/>
            <a:pathLst>
              <a:path w="7576" h="6728" extrusionOk="0">
                <a:moveTo>
                  <a:pt x="0" y="1"/>
                </a:moveTo>
                <a:cubicBezTo>
                  <a:pt x="298" y="761"/>
                  <a:pt x="1056" y="1321"/>
                  <a:pt x="2596" y="1383"/>
                </a:cubicBezTo>
                <a:cubicBezTo>
                  <a:pt x="6426" y="1530"/>
                  <a:pt x="6225" y="3845"/>
                  <a:pt x="2054" y="6728"/>
                </a:cubicBezTo>
                <a:lnTo>
                  <a:pt x="5332" y="6728"/>
                </a:lnTo>
                <a:cubicBezTo>
                  <a:pt x="6150" y="5716"/>
                  <a:pt x="7576" y="4280"/>
                  <a:pt x="7374" y="3307"/>
                </a:cubicBezTo>
                <a:cubicBezTo>
                  <a:pt x="6850" y="718"/>
                  <a:pt x="5499" y="289"/>
                  <a:pt x="4055" y="289"/>
                </a:cubicBezTo>
                <a:cubicBezTo>
                  <a:pt x="3699" y="289"/>
                  <a:pt x="3336" y="315"/>
                  <a:pt x="2980" y="342"/>
                </a:cubicBezTo>
                <a:cubicBezTo>
                  <a:pt x="2624" y="367"/>
                  <a:pt x="2274" y="393"/>
                  <a:pt x="1939" y="393"/>
                </a:cubicBezTo>
                <a:cubicBezTo>
                  <a:pt x="1710" y="393"/>
                  <a:pt x="1488" y="381"/>
                  <a:pt x="1278" y="349"/>
                </a:cubicBezTo>
                <a:cubicBezTo>
                  <a:pt x="1031" y="309"/>
                  <a:pt x="862" y="183"/>
                  <a:pt x="758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6" name="Google Shape;916;p24"/>
          <p:cNvSpPr/>
          <p:nvPr/>
        </p:nvSpPr>
        <p:spPr bwMode="auto">
          <a:xfrm>
            <a:off x="7843300" y="3741405"/>
            <a:ext cx="86830" cy="65180"/>
          </a:xfrm>
          <a:custGeom>
            <a:avLst/>
            <a:gdLst/>
            <a:ahLst/>
            <a:cxnLst/>
            <a:rect l="l" t="t" r="r" b="b"/>
            <a:pathLst>
              <a:path w="1897" h="1424" extrusionOk="0">
                <a:moveTo>
                  <a:pt x="354" y="1"/>
                </a:moveTo>
                <a:cubicBezTo>
                  <a:pt x="255" y="1"/>
                  <a:pt x="158" y="47"/>
                  <a:pt x="97" y="135"/>
                </a:cubicBezTo>
                <a:cubicBezTo>
                  <a:pt x="1" y="278"/>
                  <a:pt x="39" y="472"/>
                  <a:pt x="180" y="566"/>
                </a:cubicBezTo>
                <a:lnTo>
                  <a:pt x="1368" y="1370"/>
                </a:lnTo>
                <a:cubicBezTo>
                  <a:pt x="1422" y="1406"/>
                  <a:pt x="1482" y="1423"/>
                  <a:pt x="1542" y="1423"/>
                </a:cubicBezTo>
                <a:cubicBezTo>
                  <a:pt x="1641" y="1423"/>
                  <a:pt x="1738" y="1375"/>
                  <a:pt x="1799" y="1287"/>
                </a:cubicBezTo>
                <a:cubicBezTo>
                  <a:pt x="1896" y="1148"/>
                  <a:pt x="1857" y="954"/>
                  <a:pt x="1716" y="856"/>
                </a:cubicBezTo>
                <a:lnTo>
                  <a:pt x="528" y="52"/>
                </a:lnTo>
                <a:cubicBezTo>
                  <a:pt x="474" y="18"/>
                  <a:pt x="414" y="1"/>
                  <a:pt x="354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7" name="Google Shape;917;p24"/>
          <p:cNvSpPr/>
          <p:nvPr/>
        </p:nvSpPr>
        <p:spPr bwMode="auto">
          <a:xfrm>
            <a:off x="8461514" y="4108229"/>
            <a:ext cx="205564" cy="85915"/>
          </a:xfrm>
          <a:custGeom>
            <a:avLst/>
            <a:gdLst/>
            <a:ahLst/>
            <a:cxnLst/>
            <a:rect l="l" t="t" r="r" b="b"/>
            <a:pathLst>
              <a:path w="4491" h="1877" extrusionOk="0">
                <a:moveTo>
                  <a:pt x="2328" y="0"/>
                </a:moveTo>
                <a:cubicBezTo>
                  <a:pt x="2306" y="0"/>
                  <a:pt x="2284" y="1"/>
                  <a:pt x="2262" y="1"/>
                </a:cubicBezTo>
                <a:cubicBezTo>
                  <a:pt x="1648" y="15"/>
                  <a:pt x="1149" y="270"/>
                  <a:pt x="1091" y="830"/>
                </a:cubicBezTo>
                <a:lnTo>
                  <a:pt x="0" y="550"/>
                </a:lnTo>
                <a:lnTo>
                  <a:pt x="254" y="1681"/>
                </a:lnTo>
                <a:lnTo>
                  <a:pt x="1102" y="1125"/>
                </a:lnTo>
                <a:cubicBezTo>
                  <a:pt x="1192" y="1648"/>
                  <a:pt x="1670" y="1876"/>
                  <a:pt x="2248" y="1876"/>
                </a:cubicBezTo>
                <a:cubicBezTo>
                  <a:pt x="2269" y="1876"/>
                  <a:pt x="2290" y="1876"/>
                  <a:pt x="2312" y="1875"/>
                </a:cubicBezTo>
                <a:cubicBezTo>
                  <a:pt x="2912" y="1861"/>
                  <a:pt x="3404" y="1617"/>
                  <a:pt x="3478" y="1085"/>
                </a:cubicBezTo>
                <a:lnTo>
                  <a:pt x="4315" y="1574"/>
                </a:lnTo>
                <a:lnTo>
                  <a:pt x="4491" y="600"/>
                </a:lnTo>
                <a:lnTo>
                  <a:pt x="4491" y="600"/>
                </a:lnTo>
                <a:lnTo>
                  <a:pt x="3478" y="772"/>
                </a:lnTo>
                <a:cubicBezTo>
                  <a:pt x="3399" y="237"/>
                  <a:pt x="2915" y="0"/>
                  <a:pt x="23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8" name="Google Shape;918;p24"/>
          <p:cNvSpPr/>
          <p:nvPr/>
        </p:nvSpPr>
        <p:spPr bwMode="auto">
          <a:xfrm>
            <a:off x="8471172" y="4148189"/>
            <a:ext cx="190688" cy="45956"/>
          </a:xfrm>
          <a:custGeom>
            <a:avLst/>
            <a:gdLst/>
            <a:ahLst/>
            <a:cxnLst/>
            <a:rect l="l" t="t" r="r" b="b"/>
            <a:pathLst>
              <a:path w="4166" h="1004" extrusionOk="0">
                <a:moveTo>
                  <a:pt x="3163" y="0"/>
                </a:moveTo>
                <a:lnTo>
                  <a:pt x="3163" y="0"/>
                </a:lnTo>
                <a:cubicBezTo>
                  <a:pt x="3221" y="736"/>
                  <a:pt x="2754" y="729"/>
                  <a:pt x="2421" y="801"/>
                </a:cubicBezTo>
                <a:cubicBezTo>
                  <a:pt x="2240" y="814"/>
                  <a:pt x="2035" y="843"/>
                  <a:pt x="1838" y="843"/>
                </a:cubicBezTo>
                <a:cubicBezTo>
                  <a:pt x="1429" y="843"/>
                  <a:pt x="1052" y="717"/>
                  <a:pt x="984" y="58"/>
                </a:cubicBezTo>
                <a:cubicBezTo>
                  <a:pt x="658" y="313"/>
                  <a:pt x="331" y="489"/>
                  <a:pt x="0" y="618"/>
                </a:cubicBezTo>
                <a:lnTo>
                  <a:pt x="43" y="808"/>
                </a:lnTo>
                <a:lnTo>
                  <a:pt x="891" y="252"/>
                </a:lnTo>
                <a:cubicBezTo>
                  <a:pt x="981" y="775"/>
                  <a:pt x="1459" y="1003"/>
                  <a:pt x="2037" y="1003"/>
                </a:cubicBezTo>
                <a:cubicBezTo>
                  <a:pt x="2058" y="1003"/>
                  <a:pt x="2079" y="1003"/>
                  <a:pt x="2101" y="1002"/>
                </a:cubicBezTo>
                <a:cubicBezTo>
                  <a:pt x="2701" y="988"/>
                  <a:pt x="3193" y="744"/>
                  <a:pt x="3267" y="212"/>
                </a:cubicBezTo>
                <a:lnTo>
                  <a:pt x="4104" y="701"/>
                </a:lnTo>
                <a:lnTo>
                  <a:pt x="4165" y="438"/>
                </a:lnTo>
                <a:cubicBezTo>
                  <a:pt x="3817" y="360"/>
                  <a:pt x="3447" y="385"/>
                  <a:pt x="31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9" name="Google Shape;919;p24"/>
          <p:cNvSpPr/>
          <p:nvPr/>
        </p:nvSpPr>
        <p:spPr bwMode="auto">
          <a:xfrm>
            <a:off x="8520836" y="4108275"/>
            <a:ext cx="90904" cy="51906"/>
          </a:xfrm>
          <a:custGeom>
            <a:avLst/>
            <a:gdLst/>
            <a:ahLst/>
            <a:cxnLst/>
            <a:rect l="l" t="t" r="r" b="b"/>
            <a:pathLst>
              <a:path w="1986" h="1134" extrusionOk="0">
                <a:moveTo>
                  <a:pt x="966" y="0"/>
                </a:moveTo>
                <a:cubicBezTo>
                  <a:pt x="643" y="7"/>
                  <a:pt x="348" y="82"/>
                  <a:pt x="140" y="233"/>
                </a:cubicBezTo>
                <a:cubicBezTo>
                  <a:pt x="50" y="341"/>
                  <a:pt x="0" y="496"/>
                  <a:pt x="65" y="703"/>
                </a:cubicBezTo>
                <a:cubicBezTo>
                  <a:pt x="68" y="718"/>
                  <a:pt x="72" y="733"/>
                  <a:pt x="78" y="746"/>
                </a:cubicBezTo>
                <a:cubicBezTo>
                  <a:pt x="111" y="829"/>
                  <a:pt x="154" y="894"/>
                  <a:pt x="201" y="955"/>
                </a:cubicBezTo>
                <a:cubicBezTo>
                  <a:pt x="264" y="1034"/>
                  <a:pt x="322" y="1063"/>
                  <a:pt x="380" y="1063"/>
                </a:cubicBezTo>
                <a:cubicBezTo>
                  <a:pt x="524" y="1063"/>
                  <a:pt x="663" y="887"/>
                  <a:pt x="858" y="879"/>
                </a:cubicBezTo>
                <a:cubicBezTo>
                  <a:pt x="861" y="879"/>
                  <a:pt x="864" y="879"/>
                  <a:pt x="867" y="879"/>
                </a:cubicBezTo>
                <a:cubicBezTo>
                  <a:pt x="1048" y="879"/>
                  <a:pt x="1305" y="1134"/>
                  <a:pt x="1496" y="1134"/>
                </a:cubicBezTo>
                <a:cubicBezTo>
                  <a:pt x="1533" y="1134"/>
                  <a:pt x="1567" y="1124"/>
                  <a:pt x="1597" y="1102"/>
                </a:cubicBezTo>
                <a:cubicBezTo>
                  <a:pt x="1737" y="1002"/>
                  <a:pt x="1985" y="847"/>
                  <a:pt x="1985" y="546"/>
                </a:cubicBezTo>
                <a:cubicBezTo>
                  <a:pt x="1985" y="384"/>
                  <a:pt x="1924" y="284"/>
                  <a:pt x="1849" y="219"/>
                </a:cubicBezTo>
                <a:cubicBezTo>
                  <a:pt x="1759" y="155"/>
                  <a:pt x="1659" y="108"/>
                  <a:pt x="1547" y="72"/>
                </a:cubicBezTo>
                <a:cubicBezTo>
                  <a:pt x="1540" y="68"/>
                  <a:pt x="1536" y="68"/>
                  <a:pt x="1533" y="68"/>
                </a:cubicBezTo>
                <a:cubicBezTo>
                  <a:pt x="1526" y="65"/>
                  <a:pt x="1515" y="61"/>
                  <a:pt x="1508" y="61"/>
                </a:cubicBezTo>
                <a:cubicBezTo>
                  <a:pt x="1371" y="25"/>
                  <a:pt x="1231" y="11"/>
                  <a:pt x="1091" y="4"/>
                </a:cubicBezTo>
                <a:cubicBezTo>
                  <a:pt x="1048" y="0"/>
                  <a:pt x="1005" y="0"/>
                  <a:pt x="96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0" name="Google Shape;920;p24"/>
          <p:cNvSpPr/>
          <p:nvPr/>
        </p:nvSpPr>
        <p:spPr bwMode="auto">
          <a:xfrm>
            <a:off x="8621400" y="4145305"/>
            <a:ext cx="36664" cy="16615"/>
          </a:xfrm>
          <a:custGeom>
            <a:avLst/>
            <a:gdLst/>
            <a:ahLst/>
            <a:cxnLst/>
            <a:rect l="l" t="t" r="r" b="b"/>
            <a:pathLst>
              <a:path w="801" h="363" extrusionOk="0">
                <a:moveTo>
                  <a:pt x="52" y="0"/>
                </a:moveTo>
                <a:cubicBezTo>
                  <a:pt x="43" y="0"/>
                  <a:pt x="34" y="1"/>
                  <a:pt x="25" y="2"/>
                </a:cubicBezTo>
                <a:cubicBezTo>
                  <a:pt x="7" y="2"/>
                  <a:pt x="0" y="35"/>
                  <a:pt x="10" y="60"/>
                </a:cubicBezTo>
                <a:cubicBezTo>
                  <a:pt x="139" y="280"/>
                  <a:pt x="391" y="363"/>
                  <a:pt x="604" y="363"/>
                </a:cubicBezTo>
                <a:cubicBezTo>
                  <a:pt x="672" y="363"/>
                  <a:pt x="735" y="355"/>
                  <a:pt x="789" y="340"/>
                </a:cubicBezTo>
                <a:cubicBezTo>
                  <a:pt x="801" y="336"/>
                  <a:pt x="801" y="307"/>
                  <a:pt x="789" y="307"/>
                </a:cubicBezTo>
                <a:cubicBezTo>
                  <a:pt x="650" y="279"/>
                  <a:pt x="517" y="232"/>
                  <a:pt x="384" y="161"/>
                </a:cubicBezTo>
                <a:cubicBezTo>
                  <a:pt x="274" y="101"/>
                  <a:pt x="165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1" name="Google Shape;921;p24"/>
          <p:cNvSpPr/>
          <p:nvPr/>
        </p:nvSpPr>
        <p:spPr bwMode="auto">
          <a:xfrm>
            <a:off x="8477581" y="4145991"/>
            <a:ext cx="40234" cy="21284"/>
          </a:xfrm>
          <a:custGeom>
            <a:avLst/>
            <a:gdLst/>
            <a:ahLst/>
            <a:cxnLst/>
            <a:rect l="l" t="t" r="r" b="b"/>
            <a:pathLst>
              <a:path w="879" h="465" extrusionOk="0">
                <a:moveTo>
                  <a:pt x="844" y="0"/>
                </a:moveTo>
                <a:cubicBezTo>
                  <a:pt x="842" y="0"/>
                  <a:pt x="840" y="1"/>
                  <a:pt x="837" y="2"/>
                </a:cubicBezTo>
                <a:cubicBezTo>
                  <a:pt x="557" y="141"/>
                  <a:pt x="324" y="364"/>
                  <a:pt x="22" y="411"/>
                </a:cubicBezTo>
                <a:cubicBezTo>
                  <a:pt x="1" y="414"/>
                  <a:pt x="4" y="464"/>
                  <a:pt x="26" y="464"/>
                </a:cubicBezTo>
                <a:cubicBezTo>
                  <a:pt x="313" y="464"/>
                  <a:pt x="654" y="408"/>
                  <a:pt x="862" y="66"/>
                </a:cubicBezTo>
                <a:cubicBezTo>
                  <a:pt x="879" y="44"/>
                  <a:pt x="866" y="0"/>
                  <a:pt x="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2" name="Google Shape;922;p24"/>
          <p:cNvSpPr/>
          <p:nvPr/>
        </p:nvSpPr>
        <p:spPr bwMode="auto">
          <a:xfrm>
            <a:off x="8516717" y="4150203"/>
            <a:ext cx="19270" cy="30347"/>
          </a:xfrm>
          <a:custGeom>
            <a:avLst/>
            <a:gdLst/>
            <a:ahLst/>
            <a:cxnLst/>
            <a:rect l="l" t="t" r="r" b="b"/>
            <a:pathLst>
              <a:path w="421" h="663" extrusionOk="0">
                <a:moveTo>
                  <a:pt x="28" y="0"/>
                </a:moveTo>
                <a:cubicBezTo>
                  <a:pt x="17" y="0"/>
                  <a:pt x="7" y="15"/>
                  <a:pt x="7" y="36"/>
                </a:cubicBezTo>
                <a:cubicBezTo>
                  <a:pt x="0" y="204"/>
                  <a:pt x="72" y="372"/>
                  <a:pt x="147" y="484"/>
                </a:cubicBezTo>
                <a:cubicBezTo>
                  <a:pt x="192" y="552"/>
                  <a:pt x="280" y="662"/>
                  <a:pt x="354" y="662"/>
                </a:cubicBezTo>
                <a:cubicBezTo>
                  <a:pt x="374" y="662"/>
                  <a:pt x="393" y="654"/>
                  <a:pt x="410" y="635"/>
                </a:cubicBezTo>
                <a:cubicBezTo>
                  <a:pt x="417" y="624"/>
                  <a:pt x="420" y="609"/>
                  <a:pt x="413" y="596"/>
                </a:cubicBezTo>
                <a:cubicBezTo>
                  <a:pt x="395" y="545"/>
                  <a:pt x="362" y="528"/>
                  <a:pt x="330" y="502"/>
                </a:cubicBezTo>
                <a:cubicBezTo>
                  <a:pt x="287" y="470"/>
                  <a:pt x="244" y="430"/>
                  <a:pt x="208" y="380"/>
                </a:cubicBezTo>
                <a:cubicBezTo>
                  <a:pt x="130" y="279"/>
                  <a:pt x="97" y="150"/>
                  <a:pt x="47" y="17"/>
                </a:cubicBezTo>
                <a:cubicBezTo>
                  <a:pt x="42" y="5"/>
                  <a:pt x="35" y="0"/>
                  <a:pt x="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3" name="Google Shape;923;p24"/>
          <p:cNvSpPr/>
          <p:nvPr/>
        </p:nvSpPr>
        <p:spPr bwMode="auto">
          <a:xfrm>
            <a:off x="8596591" y="4149928"/>
            <a:ext cx="20552" cy="30027"/>
          </a:xfrm>
          <a:custGeom>
            <a:avLst/>
            <a:gdLst/>
            <a:ahLst/>
            <a:cxnLst/>
            <a:rect l="l" t="t" r="r" b="b"/>
            <a:pathLst>
              <a:path w="449" h="656" extrusionOk="0">
                <a:moveTo>
                  <a:pt x="369" y="1"/>
                </a:moveTo>
                <a:cubicBezTo>
                  <a:pt x="360" y="1"/>
                  <a:pt x="350" y="11"/>
                  <a:pt x="348" y="27"/>
                </a:cubicBezTo>
                <a:cubicBezTo>
                  <a:pt x="345" y="85"/>
                  <a:pt x="348" y="138"/>
                  <a:pt x="345" y="196"/>
                </a:cubicBezTo>
                <a:cubicBezTo>
                  <a:pt x="341" y="292"/>
                  <a:pt x="305" y="365"/>
                  <a:pt x="259" y="418"/>
                </a:cubicBezTo>
                <a:cubicBezTo>
                  <a:pt x="186" y="504"/>
                  <a:pt x="100" y="504"/>
                  <a:pt x="22" y="562"/>
                </a:cubicBezTo>
                <a:cubicBezTo>
                  <a:pt x="0" y="580"/>
                  <a:pt x="11" y="641"/>
                  <a:pt x="32" y="648"/>
                </a:cubicBezTo>
                <a:cubicBezTo>
                  <a:pt x="47" y="653"/>
                  <a:pt x="63" y="656"/>
                  <a:pt x="78" y="656"/>
                </a:cubicBezTo>
                <a:cubicBezTo>
                  <a:pt x="175" y="656"/>
                  <a:pt x="282" y="565"/>
                  <a:pt x="341" y="447"/>
                </a:cubicBezTo>
                <a:cubicBezTo>
                  <a:pt x="391" y="343"/>
                  <a:pt x="448" y="135"/>
                  <a:pt x="384" y="12"/>
                </a:cubicBezTo>
                <a:cubicBezTo>
                  <a:pt x="380" y="4"/>
                  <a:pt x="374" y="1"/>
                  <a:pt x="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4" name="Google Shape;924;p24"/>
          <p:cNvSpPr/>
          <p:nvPr/>
        </p:nvSpPr>
        <p:spPr bwMode="auto">
          <a:xfrm>
            <a:off x="4455071" y="3641712"/>
            <a:ext cx="2051432" cy="628456"/>
          </a:xfrm>
          <a:custGeom>
            <a:avLst/>
            <a:gdLst/>
            <a:ahLst/>
            <a:cxnLst/>
            <a:rect l="l" t="t" r="r" b="b"/>
            <a:pathLst>
              <a:path w="44818" h="13730" extrusionOk="0">
                <a:moveTo>
                  <a:pt x="22391" y="1"/>
                </a:moveTo>
                <a:cubicBezTo>
                  <a:pt x="10921" y="1"/>
                  <a:pt x="1454" y="3250"/>
                  <a:pt x="0" y="13467"/>
                </a:cubicBezTo>
                <a:lnTo>
                  <a:pt x="44818" y="13729"/>
                </a:lnTo>
                <a:cubicBezTo>
                  <a:pt x="43489" y="3304"/>
                  <a:pt x="33958" y="1"/>
                  <a:pt x="223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5" name="Google Shape;925;p24"/>
          <p:cNvSpPr/>
          <p:nvPr/>
        </p:nvSpPr>
        <p:spPr bwMode="auto">
          <a:xfrm>
            <a:off x="4654230" y="3641712"/>
            <a:ext cx="1671520" cy="363434"/>
          </a:xfrm>
          <a:custGeom>
            <a:avLst/>
            <a:gdLst/>
            <a:ahLst/>
            <a:cxnLst/>
            <a:rect l="l" t="t" r="r" b="b"/>
            <a:pathLst>
              <a:path w="36518" h="7940" extrusionOk="0">
                <a:moveTo>
                  <a:pt x="18222" y="1"/>
                </a:moveTo>
                <a:cubicBezTo>
                  <a:pt x="17962" y="1"/>
                  <a:pt x="17703" y="2"/>
                  <a:pt x="17444" y="5"/>
                </a:cubicBezTo>
                <a:cubicBezTo>
                  <a:pt x="17315" y="5"/>
                  <a:pt x="17182" y="8"/>
                  <a:pt x="17053" y="8"/>
                </a:cubicBezTo>
                <a:cubicBezTo>
                  <a:pt x="17013" y="8"/>
                  <a:pt x="16970" y="12"/>
                  <a:pt x="16927" y="12"/>
                </a:cubicBezTo>
                <a:cubicBezTo>
                  <a:pt x="13764" y="73"/>
                  <a:pt x="10770" y="393"/>
                  <a:pt x="8081" y="1060"/>
                </a:cubicBezTo>
                <a:cubicBezTo>
                  <a:pt x="7920" y="1099"/>
                  <a:pt x="7758" y="1139"/>
                  <a:pt x="7600" y="1182"/>
                </a:cubicBezTo>
                <a:cubicBezTo>
                  <a:pt x="7554" y="1196"/>
                  <a:pt x="7507" y="1207"/>
                  <a:pt x="7460" y="1221"/>
                </a:cubicBezTo>
                <a:cubicBezTo>
                  <a:pt x="7284" y="1268"/>
                  <a:pt x="7112" y="1319"/>
                  <a:pt x="6936" y="1369"/>
                </a:cubicBezTo>
                <a:cubicBezTo>
                  <a:pt x="4462" y="2101"/>
                  <a:pt x="2283" y="3150"/>
                  <a:pt x="502" y="4589"/>
                </a:cubicBezTo>
                <a:cubicBezTo>
                  <a:pt x="345" y="4844"/>
                  <a:pt x="219" y="5110"/>
                  <a:pt x="141" y="5379"/>
                </a:cubicBezTo>
                <a:cubicBezTo>
                  <a:pt x="0" y="5838"/>
                  <a:pt x="76" y="6348"/>
                  <a:pt x="316" y="6736"/>
                </a:cubicBezTo>
                <a:cubicBezTo>
                  <a:pt x="548" y="7116"/>
                  <a:pt x="934" y="7382"/>
                  <a:pt x="1430" y="7382"/>
                </a:cubicBezTo>
                <a:cubicBezTo>
                  <a:pt x="1464" y="7382"/>
                  <a:pt x="1498" y="7381"/>
                  <a:pt x="1533" y="7378"/>
                </a:cubicBezTo>
                <a:cubicBezTo>
                  <a:pt x="2987" y="7274"/>
                  <a:pt x="3468" y="5131"/>
                  <a:pt x="4301" y="4219"/>
                </a:cubicBezTo>
                <a:cubicBezTo>
                  <a:pt x="4466" y="4037"/>
                  <a:pt x="4619" y="3965"/>
                  <a:pt x="4764" y="3965"/>
                </a:cubicBezTo>
                <a:cubicBezTo>
                  <a:pt x="5054" y="3965"/>
                  <a:pt x="5312" y="4256"/>
                  <a:pt x="5576" y="4546"/>
                </a:cubicBezTo>
                <a:cubicBezTo>
                  <a:pt x="5836" y="4835"/>
                  <a:pt x="6104" y="5124"/>
                  <a:pt x="6410" y="5124"/>
                </a:cubicBezTo>
                <a:cubicBezTo>
                  <a:pt x="6412" y="5124"/>
                  <a:pt x="6414" y="5124"/>
                  <a:pt x="6416" y="5124"/>
                </a:cubicBezTo>
                <a:cubicBezTo>
                  <a:pt x="7292" y="5124"/>
                  <a:pt x="7413" y="3644"/>
                  <a:pt x="8172" y="3644"/>
                </a:cubicBezTo>
                <a:cubicBezTo>
                  <a:pt x="8325" y="3644"/>
                  <a:pt x="8502" y="3703"/>
                  <a:pt x="8717" y="3846"/>
                </a:cubicBezTo>
                <a:cubicBezTo>
                  <a:pt x="9652" y="4471"/>
                  <a:pt x="10283" y="7019"/>
                  <a:pt x="10904" y="7019"/>
                </a:cubicBezTo>
                <a:cubicBezTo>
                  <a:pt x="10988" y="7019"/>
                  <a:pt x="11073" y="6972"/>
                  <a:pt x="11158" y="6865"/>
                </a:cubicBezTo>
                <a:cubicBezTo>
                  <a:pt x="12513" y="5058"/>
                  <a:pt x="13981" y="4422"/>
                  <a:pt x="15501" y="4422"/>
                </a:cubicBezTo>
                <a:cubicBezTo>
                  <a:pt x="18742" y="4422"/>
                  <a:pt x="22219" y="7316"/>
                  <a:pt x="25353" y="7917"/>
                </a:cubicBezTo>
                <a:cubicBezTo>
                  <a:pt x="25438" y="7932"/>
                  <a:pt x="25521" y="7940"/>
                  <a:pt x="25600" y="7940"/>
                </a:cubicBezTo>
                <a:cubicBezTo>
                  <a:pt x="26665" y="7940"/>
                  <a:pt x="27247" y="6626"/>
                  <a:pt x="27614" y="5788"/>
                </a:cubicBezTo>
                <a:cubicBezTo>
                  <a:pt x="28177" y="4504"/>
                  <a:pt x="28759" y="3749"/>
                  <a:pt x="29902" y="3749"/>
                </a:cubicBezTo>
                <a:cubicBezTo>
                  <a:pt x="30198" y="3749"/>
                  <a:pt x="30531" y="3799"/>
                  <a:pt x="30910" y="3904"/>
                </a:cubicBezTo>
                <a:cubicBezTo>
                  <a:pt x="32396" y="4315"/>
                  <a:pt x="34066" y="5540"/>
                  <a:pt x="35695" y="5540"/>
                </a:cubicBezTo>
                <a:cubicBezTo>
                  <a:pt x="35971" y="5540"/>
                  <a:pt x="36245" y="5505"/>
                  <a:pt x="36517" y="5425"/>
                </a:cubicBezTo>
                <a:cubicBezTo>
                  <a:pt x="36263" y="5178"/>
                  <a:pt x="36000" y="4941"/>
                  <a:pt x="35728" y="4714"/>
                </a:cubicBezTo>
                <a:cubicBezTo>
                  <a:pt x="35720" y="4708"/>
                  <a:pt x="35717" y="4704"/>
                  <a:pt x="35710" y="4701"/>
                </a:cubicBezTo>
                <a:cubicBezTo>
                  <a:pt x="34873" y="4004"/>
                  <a:pt x="33947" y="3404"/>
                  <a:pt x="32985" y="2898"/>
                </a:cubicBezTo>
                <a:cubicBezTo>
                  <a:pt x="32981" y="2898"/>
                  <a:pt x="32978" y="2895"/>
                  <a:pt x="32974" y="2895"/>
                </a:cubicBezTo>
                <a:cubicBezTo>
                  <a:pt x="32817" y="2812"/>
                  <a:pt x="32655" y="2729"/>
                  <a:pt x="32494" y="2650"/>
                </a:cubicBezTo>
                <a:cubicBezTo>
                  <a:pt x="32482" y="2647"/>
                  <a:pt x="32476" y="2643"/>
                  <a:pt x="32464" y="2636"/>
                </a:cubicBezTo>
                <a:cubicBezTo>
                  <a:pt x="28020" y="486"/>
                  <a:pt x="23093" y="1"/>
                  <a:pt x="182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6" name="Google Shape;926;p24"/>
          <p:cNvSpPr/>
          <p:nvPr/>
        </p:nvSpPr>
        <p:spPr bwMode="auto">
          <a:xfrm>
            <a:off x="4654230" y="3775826"/>
            <a:ext cx="1671520" cy="229320"/>
          </a:xfrm>
          <a:custGeom>
            <a:avLst/>
            <a:gdLst/>
            <a:ahLst/>
            <a:cxnLst/>
            <a:rect l="l" t="t" r="r" b="b"/>
            <a:pathLst>
              <a:path w="36518" h="5010" extrusionOk="0">
                <a:moveTo>
                  <a:pt x="29376" y="0"/>
                </a:moveTo>
                <a:cubicBezTo>
                  <a:pt x="27451" y="0"/>
                  <a:pt x="27211" y="2411"/>
                  <a:pt x="25884" y="3572"/>
                </a:cubicBezTo>
                <a:cubicBezTo>
                  <a:pt x="25322" y="4014"/>
                  <a:pt x="24746" y="4194"/>
                  <a:pt x="24166" y="4194"/>
                </a:cubicBezTo>
                <a:cubicBezTo>
                  <a:pt x="22189" y="4194"/>
                  <a:pt x="20153" y="2106"/>
                  <a:pt x="18374" y="1149"/>
                </a:cubicBezTo>
                <a:cubicBezTo>
                  <a:pt x="17731" y="805"/>
                  <a:pt x="16646" y="608"/>
                  <a:pt x="15568" y="608"/>
                </a:cubicBezTo>
                <a:cubicBezTo>
                  <a:pt x="14503" y="608"/>
                  <a:pt x="13445" y="800"/>
                  <a:pt x="12828" y="1232"/>
                </a:cubicBezTo>
                <a:cubicBezTo>
                  <a:pt x="11826" y="1932"/>
                  <a:pt x="12177" y="2334"/>
                  <a:pt x="10842" y="2334"/>
                </a:cubicBezTo>
                <a:cubicBezTo>
                  <a:pt x="9779" y="2334"/>
                  <a:pt x="9424" y="740"/>
                  <a:pt x="8541" y="209"/>
                </a:cubicBezTo>
                <a:cubicBezTo>
                  <a:pt x="8388" y="117"/>
                  <a:pt x="8246" y="78"/>
                  <a:pt x="8112" y="78"/>
                </a:cubicBezTo>
                <a:cubicBezTo>
                  <a:pt x="7472" y="78"/>
                  <a:pt x="7035" y="977"/>
                  <a:pt x="6595" y="1271"/>
                </a:cubicBezTo>
                <a:cubicBezTo>
                  <a:pt x="6453" y="1342"/>
                  <a:pt x="6327" y="1372"/>
                  <a:pt x="6213" y="1372"/>
                </a:cubicBezTo>
                <a:cubicBezTo>
                  <a:pt x="5898" y="1372"/>
                  <a:pt x="5669" y="1145"/>
                  <a:pt x="5443" y="916"/>
                </a:cubicBezTo>
                <a:cubicBezTo>
                  <a:pt x="5216" y="690"/>
                  <a:pt x="4990" y="463"/>
                  <a:pt x="4676" y="463"/>
                </a:cubicBezTo>
                <a:cubicBezTo>
                  <a:pt x="4561" y="463"/>
                  <a:pt x="4435" y="493"/>
                  <a:pt x="4294" y="564"/>
                </a:cubicBezTo>
                <a:cubicBezTo>
                  <a:pt x="3055" y="1095"/>
                  <a:pt x="2876" y="3041"/>
                  <a:pt x="1637" y="3217"/>
                </a:cubicBezTo>
                <a:cubicBezTo>
                  <a:pt x="1599" y="3225"/>
                  <a:pt x="1562" y="3229"/>
                  <a:pt x="1527" y="3229"/>
                </a:cubicBezTo>
                <a:cubicBezTo>
                  <a:pt x="964" y="3229"/>
                  <a:pt x="728" y="2299"/>
                  <a:pt x="765" y="1461"/>
                </a:cubicBezTo>
                <a:lnTo>
                  <a:pt x="765" y="1461"/>
                </a:lnTo>
                <a:cubicBezTo>
                  <a:pt x="675" y="1529"/>
                  <a:pt x="585" y="1591"/>
                  <a:pt x="502" y="1659"/>
                </a:cubicBezTo>
                <a:cubicBezTo>
                  <a:pt x="345" y="1914"/>
                  <a:pt x="219" y="2180"/>
                  <a:pt x="141" y="2449"/>
                </a:cubicBezTo>
                <a:cubicBezTo>
                  <a:pt x="0" y="2908"/>
                  <a:pt x="76" y="3418"/>
                  <a:pt x="316" y="3806"/>
                </a:cubicBezTo>
                <a:cubicBezTo>
                  <a:pt x="548" y="4186"/>
                  <a:pt x="934" y="4452"/>
                  <a:pt x="1430" y="4452"/>
                </a:cubicBezTo>
                <a:cubicBezTo>
                  <a:pt x="1464" y="4452"/>
                  <a:pt x="1498" y="4451"/>
                  <a:pt x="1533" y="4448"/>
                </a:cubicBezTo>
                <a:cubicBezTo>
                  <a:pt x="2987" y="4344"/>
                  <a:pt x="3468" y="2201"/>
                  <a:pt x="4301" y="1289"/>
                </a:cubicBezTo>
                <a:cubicBezTo>
                  <a:pt x="4466" y="1107"/>
                  <a:pt x="4619" y="1035"/>
                  <a:pt x="4764" y="1035"/>
                </a:cubicBezTo>
                <a:cubicBezTo>
                  <a:pt x="5054" y="1035"/>
                  <a:pt x="5312" y="1326"/>
                  <a:pt x="5576" y="1616"/>
                </a:cubicBezTo>
                <a:cubicBezTo>
                  <a:pt x="5836" y="1905"/>
                  <a:pt x="6104" y="2194"/>
                  <a:pt x="6410" y="2194"/>
                </a:cubicBezTo>
                <a:cubicBezTo>
                  <a:pt x="6412" y="2194"/>
                  <a:pt x="6414" y="2194"/>
                  <a:pt x="6416" y="2194"/>
                </a:cubicBezTo>
                <a:cubicBezTo>
                  <a:pt x="7292" y="2194"/>
                  <a:pt x="7413" y="714"/>
                  <a:pt x="8172" y="714"/>
                </a:cubicBezTo>
                <a:cubicBezTo>
                  <a:pt x="8325" y="714"/>
                  <a:pt x="8502" y="773"/>
                  <a:pt x="8717" y="916"/>
                </a:cubicBezTo>
                <a:cubicBezTo>
                  <a:pt x="9248" y="1271"/>
                  <a:pt x="9546" y="1968"/>
                  <a:pt x="9819" y="2517"/>
                </a:cubicBezTo>
                <a:cubicBezTo>
                  <a:pt x="10004" y="2888"/>
                  <a:pt x="10288" y="4078"/>
                  <a:pt x="10856" y="4078"/>
                </a:cubicBezTo>
                <a:cubicBezTo>
                  <a:pt x="10871" y="4078"/>
                  <a:pt x="10887" y="4077"/>
                  <a:pt x="10903" y="4075"/>
                </a:cubicBezTo>
                <a:cubicBezTo>
                  <a:pt x="11040" y="4061"/>
                  <a:pt x="11140" y="3946"/>
                  <a:pt x="11234" y="3842"/>
                </a:cubicBezTo>
                <a:cubicBezTo>
                  <a:pt x="12328" y="2585"/>
                  <a:pt x="13746" y="1498"/>
                  <a:pt x="15484" y="1491"/>
                </a:cubicBezTo>
                <a:cubicBezTo>
                  <a:pt x="15493" y="1491"/>
                  <a:pt x="15502" y="1491"/>
                  <a:pt x="15511" y="1491"/>
                </a:cubicBezTo>
                <a:cubicBezTo>
                  <a:pt x="17135" y="1491"/>
                  <a:pt x="18690" y="2176"/>
                  <a:pt x="20133" y="2855"/>
                </a:cubicBezTo>
                <a:cubicBezTo>
                  <a:pt x="21781" y="3630"/>
                  <a:pt x="23522" y="4725"/>
                  <a:pt x="25353" y="4987"/>
                </a:cubicBezTo>
                <a:cubicBezTo>
                  <a:pt x="25438" y="5002"/>
                  <a:pt x="25521" y="5010"/>
                  <a:pt x="25600" y="5010"/>
                </a:cubicBezTo>
                <a:cubicBezTo>
                  <a:pt x="26665" y="5010"/>
                  <a:pt x="27247" y="3696"/>
                  <a:pt x="27614" y="2858"/>
                </a:cubicBezTo>
                <a:cubicBezTo>
                  <a:pt x="28177" y="1574"/>
                  <a:pt x="28759" y="819"/>
                  <a:pt x="29902" y="819"/>
                </a:cubicBezTo>
                <a:cubicBezTo>
                  <a:pt x="30198" y="819"/>
                  <a:pt x="30531" y="869"/>
                  <a:pt x="30910" y="974"/>
                </a:cubicBezTo>
                <a:cubicBezTo>
                  <a:pt x="32396" y="1385"/>
                  <a:pt x="34066" y="2610"/>
                  <a:pt x="35695" y="2610"/>
                </a:cubicBezTo>
                <a:cubicBezTo>
                  <a:pt x="35971" y="2610"/>
                  <a:pt x="36245" y="2575"/>
                  <a:pt x="36517" y="2495"/>
                </a:cubicBezTo>
                <a:cubicBezTo>
                  <a:pt x="36263" y="2248"/>
                  <a:pt x="36000" y="2011"/>
                  <a:pt x="35728" y="1784"/>
                </a:cubicBezTo>
                <a:cubicBezTo>
                  <a:pt x="35720" y="1778"/>
                  <a:pt x="35717" y="1774"/>
                  <a:pt x="35710" y="1771"/>
                </a:cubicBezTo>
                <a:cubicBezTo>
                  <a:pt x="35322" y="1448"/>
                  <a:pt x="34916" y="1149"/>
                  <a:pt x="34497" y="869"/>
                </a:cubicBezTo>
                <a:lnTo>
                  <a:pt x="34497" y="869"/>
                </a:lnTo>
                <a:cubicBezTo>
                  <a:pt x="34779" y="1172"/>
                  <a:pt x="35305" y="1804"/>
                  <a:pt x="34783" y="1804"/>
                </a:cubicBezTo>
                <a:cubicBezTo>
                  <a:pt x="34768" y="1804"/>
                  <a:pt x="34751" y="1804"/>
                  <a:pt x="34734" y="1803"/>
                </a:cubicBezTo>
                <a:cubicBezTo>
                  <a:pt x="32963" y="1627"/>
                  <a:pt x="31369" y="388"/>
                  <a:pt x="29780" y="33"/>
                </a:cubicBezTo>
                <a:cubicBezTo>
                  <a:pt x="29637" y="11"/>
                  <a:pt x="29503" y="0"/>
                  <a:pt x="29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7" name="Google Shape;927;p24"/>
          <p:cNvSpPr/>
          <p:nvPr/>
        </p:nvSpPr>
        <p:spPr bwMode="auto">
          <a:xfrm>
            <a:off x="4455071" y="3917768"/>
            <a:ext cx="2051432" cy="352402"/>
          </a:xfrm>
          <a:custGeom>
            <a:avLst/>
            <a:gdLst/>
            <a:ahLst/>
            <a:cxnLst/>
            <a:rect l="l" t="t" r="r" b="b"/>
            <a:pathLst>
              <a:path w="44818" h="7699" extrusionOk="0">
                <a:moveTo>
                  <a:pt x="3328" y="1"/>
                </a:moveTo>
                <a:lnTo>
                  <a:pt x="3328" y="1"/>
                </a:lnTo>
                <a:cubicBezTo>
                  <a:pt x="1601" y="1914"/>
                  <a:pt x="438" y="4360"/>
                  <a:pt x="0" y="7436"/>
                </a:cubicBezTo>
                <a:lnTo>
                  <a:pt x="44818" y="7698"/>
                </a:lnTo>
                <a:cubicBezTo>
                  <a:pt x="44513" y="5293"/>
                  <a:pt x="43766" y="3268"/>
                  <a:pt x="42664" y="1578"/>
                </a:cubicBezTo>
                <a:lnTo>
                  <a:pt x="42664" y="1578"/>
                </a:lnTo>
                <a:cubicBezTo>
                  <a:pt x="42994" y="2474"/>
                  <a:pt x="43098" y="3412"/>
                  <a:pt x="42800" y="4363"/>
                </a:cubicBezTo>
                <a:cubicBezTo>
                  <a:pt x="42570" y="4976"/>
                  <a:pt x="42075" y="5126"/>
                  <a:pt x="41472" y="5126"/>
                </a:cubicBezTo>
                <a:cubicBezTo>
                  <a:pt x="41188" y="5126"/>
                  <a:pt x="40881" y="5093"/>
                  <a:pt x="40567" y="5059"/>
                </a:cubicBezTo>
                <a:cubicBezTo>
                  <a:pt x="40256" y="5028"/>
                  <a:pt x="39938" y="4996"/>
                  <a:pt x="39628" y="4996"/>
                </a:cubicBezTo>
                <a:cubicBezTo>
                  <a:pt x="39380" y="4996"/>
                  <a:pt x="39137" y="5016"/>
                  <a:pt x="38908" y="5074"/>
                </a:cubicBezTo>
                <a:cubicBezTo>
                  <a:pt x="38385" y="5222"/>
                  <a:pt x="37861" y="5277"/>
                  <a:pt x="37337" y="5277"/>
                </a:cubicBezTo>
                <a:cubicBezTo>
                  <a:pt x="36621" y="5277"/>
                  <a:pt x="35904" y="5175"/>
                  <a:pt x="35190" y="5074"/>
                </a:cubicBezTo>
                <a:cubicBezTo>
                  <a:pt x="33974" y="4994"/>
                  <a:pt x="32749" y="4961"/>
                  <a:pt x="31518" y="4961"/>
                </a:cubicBezTo>
                <a:cubicBezTo>
                  <a:pt x="28723" y="4961"/>
                  <a:pt x="25895" y="5130"/>
                  <a:pt x="23066" y="5300"/>
                </a:cubicBezTo>
                <a:cubicBezTo>
                  <a:pt x="20239" y="5469"/>
                  <a:pt x="17411" y="5637"/>
                  <a:pt x="14617" y="5637"/>
                </a:cubicBezTo>
                <a:cubicBezTo>
                  <a:pt x="10514" y="5637"/>
                  <a:pt x="6483" y="5273"/>
                  <a:pt x="2628" y="4012"/>
                </a:cubicBezTo>
                <a:cubicBezTo>
                  <a:pt x="1375" y="3541"/>
                  <a:pt x="2747" y="1556"/>
                  <a:pt x="33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8" name="Google Shape;928;p24"/>
          <p:cNvSpPr/>
          <p:nvPr/>
        </p:nvSpPr>
        <p:spPr bwMode="auto">
          <a:xfrm>
            <a:off x="4707007" y="4093948"/>
            <a:ext cx="23847" cy="24031"/>
          </a:xfrm>
          <a:custGeom>
            <a:avLst/>
            <a:gdLst/>
            <a:ahLst/>
            <a:cxnLst/>
            <a:rect l="l" t="t" r="r" b="b"/>
            <a:pathLst>
              <a:path w="521" h="525" extrusionOk="0">
                <a:moveTo>
                  <a:pt x="262" y="1"/>
                </a:moveTo>
                <a:cubicBezTo>
                  <a:pt x="115" y="1"/>
                  <a:pt x="0" y="119"/>
                  <a:pt x="0" y="263"/>
                </a:cubicBezTo>
                <a:cubicBezTo>
                  <a:pt x="0" y="406"/>
                  <a:pt x="115" y="524"/>
                  <a:pt x="262" y="524"/>
                </a:cubicBezTo>
                <a:cubicBezTo>
                  <a:pt x="405" y="524"/>
                  <a:pt x="520" y="406"/>
                  <a:pt x="520" y="263"/>
                </a:cubicBezTo>
                <a:cubicBezTo>
                  <a:pt x="520" y="119"/>
                  <a:pt x="405" y="1"/>
                  <a:pt x="2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9" name="Google Shape;929;p24"/>
          <p:cNvSpPr/>
          <p:nvPr/>
        </p:nvSpPr>
        <p:spPr bwMode="auto">
          <a:xfrm>
            <a:off x="4765642" y="4105940"/>
            <a:ext cx="12038" cy="12038"/>
          </a:xfrm>
          <a:custGeom>
            <a:avLst/>
            <a:gdLst/>
            <a:ahLst/>
            <a:cxnLst/>
            <a:rect l="l" t="t" r="r" b="b"/>
            <a:pathLst>
              <a:path w="263" h="263" extrusionOk="0">
                <a:moveTo>
                  <a:pt x="133" y="1"/>
                </a:moveTo>
                <a:cubicBezTo>
                  <a:pt x="58" y="1"/>
                  <a:pt x="0" y="58"/>
                  <a:pt x="0" y="130"/>
                </a:cubicBezTo>
                <a:cubicBezTo>
                  <a:pt x="0" y="202"/>
                  <a:pt x="58" y="262"/>
                  <a:pt x="133" y="262"/>
                </a:cubicBezTo>
                <a:cubicBezTo>
                  <a:pt x="205" y="262"/>
                  <a:pt x="262" y="202"/>
                  <a:pt x="262" y="130"/>
                </a:cubicBezTo>
                <a:cubicBezTo>
                  <a:pt x="262" y="58"/>
                  <a:pt x="205" y="1"/>
                  <a:pt x="1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0" name="Google Shape;930;p24"/>
          <p:cNvSpPr/>
          <p:nvPr/>
        </p:nvSpPr>
        <p:spPr bwMode="auto">
          <a:xfrm>
            <a:off x="4743442" y="4070970"/>
            <a:ext cx="19270" cy="19224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209" y="0"/>
                </a:moveTo>
                <a:cubicBezTo>
                  <a:pt x="94" y="0"/>
                  <a:pt x="1" y="93"/>
                  <a:pt x="1" y="208"/>
                </a:cubicBezTo>
                <a:cubicBezTo>
                  <a:pt x="1" y="327"/>
                  <a:pt x="94" y="420"/>
                  <a:pt x="209" y="420"/>
                </a:cubicBezTo>
                <a:cubicBezTo>
                  <a:pt x="324" y="420"/>
                  <a:pt x="421" y="327"/>
                  <a:pt x="421" y="208"/>
                </a:cubicBezTo>
                <a:cubicBezTo>
                  <a:pt x="421" y="93"/>
                  <a:pt x="324" y="0"/>
                  <a:pt x="2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1" name="Google Shape;931;p24"/>
          <p:cNvSpPr/>
          <p:nvPr/>
        </p:nvSpPr>
        <p:spPr bwMode="auto">
          <a:xfrm>
            <a:off x="4617749" y="3991920"/>
            <a:ext cx="58863" cy="58863"/>
          </a:xfrm>
          <a:custGeom>
            <a:avLst/>
            <a:gdLst/>
            <a:ahLst/>
            <a:cxnLst/>
            <a:rect l="l" t="t" r="r" b="b"/>
            <a:pathLst>
              <a:path w="1286" h="1286" extrusionOk="0">
                <a:moveTo>
                  <a:pt x="643" y="1"/>
                </a:moveTo>
                <a:cubicBezTo>
                  <a:pt x="287" y="1"/>
                  <a:pt x="0" y="288"/>
                  <a:pt x="0" y="643"/>
                </a:cubicBezTo>
                <a:cubicBezTo>
                  <a:pt x="0" y="998"/>
                  <a:pt x="287" y="1285"/>
                  <a:pt x="643" y="1285"/>
                </a:cubicBezTo>
                <a:cubicBezTo>
                  <a:pt x="998" y="1285"/>
                  <a:pt x="1286" y="998"/>
                  <a:pt x="1286" y="643"/>
                </a:cubicBezTo>
                <a:cubicBezTo>
                  <a:pt x="1286" y="288"/>
                  <a:pt x="998" y="1"/>
                  <a:pt x="6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2" name="Google Shape;932;p24"/>
          <p:cNvSpPr/>
          <p:nvPr/>
        </p:nvSpPr>
        <p:spPr bwMode="auto">
          <a:xfrm>
            <a:off x="5087703" y="4093948"/>
            <a:ext cx="39135" cy="39181"/>
          </a:xfrm>
          <a:custGeom>
            <a:avLst/>
            <a:gdLst/>
            <a:ahLst/>
            <a:cxnLst/>
            <a:rect l="l" t="t" r="r" b="b"/>
            <a:pathLst>
              <a:path w="855" h="856" extrusionOk="0">
                <a:moveTo>
                  <a:pt x="428" y="1"/>
                </a:moveTo>
                <a:cubicBezTo>
                  <a:pt x="191" y="1"/>
                  <a:pt x="1" y="191"/>
                  <a:pt x="1" y="428"/>
                </a:cubicBezTo>
                <a:cubicBezTo>
                  <a:pt x="1" y="665"/>
                  <a:pt x="191" y="855"/>
                  <a:pt x="428" y="855"/>
                </a:cubicBezTo>
                <a:cubicBezTo>
                  <a:pt x="665" y="855"/>
                  <a:pt x="855" y="665"/>
                  <a:pt x="855" y="428"/>
                </a:cubicBezTo>
                <a:cubicBezTo>
                  <a:pt x="855" y="191"/>
                  <a:pt x="665" y="1"/>
                  <a:pt x="428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3" name="Google Shape;933;p24"/>
          <p:cNvSpPr/>
          <p:nvPr/>
        </p:nvSpPr>
        <p:spPr bwMode="auto">
          <a:xfrm>
            <a:off x="5043212" y="4133084"/>
            <a:ext cx="28286" cy="28470"/>
          </a:xfrm>
          <a:custGeom>
            <a:avLst/>
            <a:gdLst/>
            <a:ahLst/>
            <a:cxnLst/>
            <a:rect l="l" t="t" r="r" b="b"/>
            <a:pathLst>
              <a:path w="618" h="622" extrusionOk="0">
                <a:moveTo>
                  <a:pt x="309" y="0"/>
                </a:moveTo>
                <a:cubicBezTo>
                  <a:pt x="136" y="0"/>
                  <a:pt x="0" y="140"/>
                  <a:pt x="0" y="309"/>
                </a:cubicBezTo>
                <a:cubicBezTo>
                  <a:pt x="0" y="481"/>
                  <a:pt x="136" y="621"/>
                  <a:pt x="309" y="621"/>
                </a:cubicBezTo>
                <a:cubicBezTo>
                  <a:pt x="477" y="621"/>
                  <a:pt x="617" y="481"/>
                  <a:pt x="617" y="309"/>
                </a:cubicBezTo>
                <a:cubicBezTo>
                  <a:pt x="617" y="140"/>
                  <a:pt x="477" y="0"/>
                  <a:pt x="30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4" name="Google Shape;934;p24"/>
          <p:cNvSpPr/>
          <p:nvPr/>
        </p:nvSpPr>
        <p:spPr bwMode="auto">
          <a:xfrm>
            <a:off x="5188908" y="4111845"/>
            <a:ext cx="35382" cy="35382"/>
          </a:xfrm>
          <a:custGeom>
            <a:avLst/>
            <a:gdLst/>
            <a:ahLst/>
            <a:cxnLst/>
            <a:rect l="l" t="t" r="r" b="b"/>
            <a:pathLst>
              <a:path w="773" h="773" extrusionOk="0">
                <a:moveTo>
                  <a:pt x="385" y="1"/>
                </a:moveTo>
                <a:cubicBezTo>
                  <a:pt x="173" y="1"/>
                  <a:pt x="1" y="173"/>
                  <a:pt x="1" y="388"/>
                </a:cubicBezTo>
                <a:cubicBezTo>
                  <a:pt x="1" y="600"/>
                  <a:pt x="173" y="773"/>
                  <a:pt x="385" y="773"/>
                </a:cubicBezTo>
                <a:cubicBezTo>
                  <a:pt x="600" y="773"/>
                  <a:pt x="773" y="600"/>
                  <a:pt x="773" y="388"/>
                </a:cubicBezTo>
                <a:cubicBezTo>
                  <a:pt x="773" y="173"/>
                  <a:pt x="600" y="1"/>
                  <a:pt x="385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5" name="Google Shape;935;p24"/>
          <p:cNvSpPr/>
          <p:nvPr/>
        </p:nvSpPr>
        <p:spPr bwMode="auto">
          <a:xfrm>
            <a:off x="5268004" y="4141414"/>
            <a:ext cx="5767" cy="5813"/>
          </a:xfrm>
          <a:custGeom>
            <a:avLst/>
            <a:gdLst/>
            <a:ahLst/>
            <a:cxnLst/>
            <a:rect l="l" t="t" r="r" b="b"/>
            <a:pathLst>
              <a:path w="126" h="127" extrusionOk="0">
                <a:moveTo>
                  <a:pt x="61" y="1"/>
                </a:moveTo>
                <a:cubicBezTo>
                  <a:pt x="25" y="1"/>
                  <a:pt x="0" y="30"/>
                  <a:pt x="0" y="66"/>
                </a:cubicBezTo>
                <a:cubicBezTo>
                  <a:pt x="0" y="98"/>
                  <a:pt x="25" y="127"/>
                  <a:pt x="61" y="127"/>
                </a:cubicBezTo>
                <a:cubicBezTo>
                  <a:pt x="97" y="127"/>
                  <a:pt x="125" y="98"/>
                  <a:pt x="125" y="66"/>
                </a:cubicBezTo>
                <a:cubicBezTo>
                  <a:pt x="125" y="30"/>
                  <a:pt x="97" y="1"/>
                  <a:pt x="6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6" name="Google Shape;936;p24"/>
          <p:cNvSpPr/>
          <p:nvPr/>
        </p:nvSpPr>
        <p:spPr bwMode="auto">
          <a:xfrm>
            <a:off x="5804650" y="4070970"/>
            <a:ext cx="28333" cy="28286"/>
          </a:xfrm>
          <a:custGeom>
            <a:avLst/>
            <a:gdLst/>
            <a:ahLst/>
            <a:cxnLst/>
            <a:rect l="l" t="t" r="r" b="b"/>
            <a:pathLst>
              <a:path w="619" h="618" extrusionOk="0">
                <a:moveTo>
                  <a:pt x="309" y="0"/>
                </a:moveTo>
                <a:cubicBezTo>
                  <a:pt x="137" y="0"/>
                  <a:pt x="1" y="140"/>
                  <a:pt x="1" y="309"/>
                </a:cubicBezTo>
                <a:cubicBezTo>
                  <a:pt x="1" y="481"/>
                  <a:pt x="137" y="617"/>
                  <a:pt x="309" y="617"/>
                </a:cubicBezTo>
                <a:cubicBezTo>
                  <a:pt x="478" y="617"/>
                  <a:pt x="619" y="481"/>
                  <a:pt x="619" y="309"/>
                </a:cubicBezTo>
                <a:cubicBezTo>
                  <a:pt x="619" y="140"/>
                  <a:pt x="478" y="0"/>
                  <a:pt x="30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7" name="Google Shape;937;p24"/>
          <p:cNvSpPr/>
          <p:nvPr/>
        </p:nvSpPr>
        <p:spPr bwMode="auto">
          <a:xfrm>
            <a:off x="5863331" y="4099212"/>
            <a:ext cx="12679" cy="12679"/>
          </a:xfrm>
          <a:custGeom>
            <a:avLst/>
            <a:gdLst/>
            <a:ahLst/>
            <a:cxnLst/>
            <a:rect l="l" t="t" r="r" b="b"/>
            <a:pathLst>
              <a:path w="277" h="277" extrusionOk="0">
                <a:moveTo>
                  <a:pt x="137" y="0"/>
                </a:moveTo>
                <a:cubicBezTo>
                  <a:pt x="61" y="0"/>
                  <a:pt x="0" y="65"/>
                  <a:pt x="0" y="141"/>
                </a:cubicBezTo>
                <a:cubicBezTo>
                  <a:pt x="0" y="216"/>
                  <a:pt x="61" y="277"/>
                  <a:pt x="137" y="277"/>
                </a:cubicBezTo>
                <a:cubicBezTo>
                  <a:pt x="212" y="277"/>
                  <a:pt x="277" y="216"/>
                  <a:pt x="277" y="141"/>
                </a:cubicBezTo>
                <a:cubicBezTo>
                  <a:pt x="277" y="65"/>
                  <a:pt x="212" y="0"/>
                  <a:pt x="137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8" name="Google Shape;938;p24"/>
          <p:cNvSpPr/>
          <p:nvPr/>
        </p:nvSpPr>
        <p:spPr bwMode="auto">
          <a:xfrm>
            <a:off x="5968656" y="3991920"/>
            <a:ext cx="42613" cy="42613"/>
          </a:xfrm>
          <a:custGeom>
            <a:avLst/>
            <a:gdLst/>
            <a:ahLst/>
            <a:cxnLst/>
            <a:rect l="l" t="t" r="r" b="b"/>
            <a:pathLst>
              <a:path w="931" h="931" extrusionOk="0">
                <a:moveTo>
                  <a:pt x="464" y="1"/>
                </a:moveTo>
                <a:cubicBezTo>
                  <a:pt x="209" y="1"/>
                  <a:pt x="0" y="208"/>
                  <a:pt x="0" y="467"/>
                </a:cubicBezTo>
                <a:cubicBezTo>
                  <a:pt x="0" y="722"/>
                  <a:pt x="209" y="930"/>
                  <a:pt x="464" y="930"/>
                </a:cubicBezTo>
                <a:cubicBezTo>
                  <a:pt x="722" y="930"/>
                  <a:pt x="930" y="722"/>
                  <a:pt x="930" y="467"/>
                </a:cubicBezTo>
                <a:cubicBezTo>
                  <a:pt x="930" y="208"/>
                  <a:pt x="722" y="1"/>
                  <a:pt x="464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9" name="Google Shape;939;p24"/>
          <p:cNvSpPr/>
          <p:nvPr/>
        </p:nvSpPr>
        <p:spPr bwMode="auto">
          <a:xfrm>
            <a:off x="6037499" y="4080445"/>
            <a:ext cx="9612" cy="9750"/>
          </a:xfrm>
          <a:custGeom>
            <a:avLst/>
            <a:gdLst/>
            <a:ahLst/>
            <a:cxnLst/>
            <a:rect l="l" t="t" r="r" b="b"/>
            <a:pathLst>
              <a:path w="210" h="213" extrusionOk="0">
                <a:moveTo>
                  <a:pt x="105" y="1"/>
                </a:moveTo>
                <a:cubicBezTo>
                  <a:pt x="47" y="1"/>
                  <a:pt x="1" y="52"/>
                  <a:pt x="1" y="109"/>
                </a:cubicBezTo>
                <a:cubicBezTo>
                  <a:pt x="1" y="166"/>
                  <a:pt x="47" y="213"/>
                  <a:pt x="105" y="213"/>
                </a:cubicBezTo>
                <a:cubicBezTo>
                  <a:pt x="163" y="213"/>
                  <a:pt x="209" y="166"/>
                  <a:pt x="209" y="109"/>
                </a:cubicBezTo>
                <a:cubicBezTo>
                  <a:pt x="209" y="52"/>
                  <a:pt x="163" y="1"/>
                  <a:pt x="105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0" name="Google Shape;940;p24"/>
          <p:cNvSpPr/>
          <p:nvPr/>
        </p:nvSpPr>
        <p:spPr bwMode="auto">
          <a:xfrm>
            <a:off x="6205624" y="4105620"/>
            <a:ext cx="30439" cy="30439"/>
          </a:xfrm>
          <a:custGeom>
            <a:avLst/>
            <a:gdLst/>
            <a:ahLst/>
            <a:cxnLst/>
            <a:rect l="l" t="t" r="r" b="b"/>
            <a:pathLst>
              <a:path w="665" h="665" extrusionOk="0">
                <a:moveTo>
                  <a:pt x="331" y="1"/>
                </a:moveTo>
                <a:cubicBezTo>
                  <a:pt x="147" y="1"/>
                  <a:pt x="1" y="148"/>
                  <a:pt x="1" y="331"/>
                </a:cubicBezTo>
                <a:cubicBezTo>
                  <a:pt x="1" y="514"/>
                  <a:pt x="147" y="665"/>
                  <a:pt x="331" y="665"/>
                </a:cubicBezTo>
                <a:cubicBezTo>
                  <a:pt x="513" y="665"/>
                  <a:pt x="664" y="514"/>
                  <a:pt x="664" y="331"/>
                </a:cubicBezTo>
                <a:cubicBezTo>
                  <a:pt x="664" y="148"/>
                  <a:pt x="513" y="1"/>
                  <a:pt x="33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1" name="Google Shape;941;p24"/>
          <p:cNvSpPr/>
          <p:nvPr/>
        </p:nvSpPr>
        <p:spPr bwMode="auto">
          <a:xfrm>
            <a:off x="6283347" y="4090149"/>
            <a:ext cx="15471" cy="15517"/>
          </a:xfrm>
          <a:custGeom>
            <a:avLst/>
            <a:gdLst/>
            <a:ahLst/>
            <a:cxnLst/>
            <a:rect l="l" t="t" r="r" b="b"/>
            <a:pathLst>
              <a:path w="338" h="339" extrusionOk="0">
                <a:moveTo>
                  <a:pt x="169" y="1"/>
                </a:moveTo>
                <a:cubicBezTo>
                  <a:pt x="76" y="1"/>
                  <a:pt x="0" y="77"/>
                  <a:pt x="0" y="170"/>
                </a:cubicBezTo>
                <a:cubicBezTo>
                  <a:pt x="0" y="263"/>
                  <a:pt x="76" y="339"/>
                  <a:pt x="169" y="339"/>
                </a:cubicBezTo>
                <a:cubicBezTo>
                  <a:pt x="263" y="339"/>
                  <a:pt x="338" y="263"/>
                  <a:pt x="338" y="170"/>
                </a:cubicBezTo>
                <a:cubicBezTo>
                  <a:pt x="338" y="77"/>
                  <a:pt x="263" y="1"/>
                  <a:pt x="169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2" name="Google Shape;942;p24"/>
          <p:cNvSpPr/>
          <p:nvPr/>
        </p:nvSpPr>
        <p:spPr bwMode="auto">
          <a:xfrm>
            <a:off x="6298773" y="3971688"/>
            <a:ext cx="50670" cy="50670"/>
          </a:xfrm>
          <a:custGeom>
            <a:avLst/>
            <a:gdLst/>
            <a:ahLst/>
            <a:cxnLst/>
            <a:rect l="l" t="t" r="r" b="b"/>
            <a:pathLst>
              <a:path w="1107" h="1107" extrusionOk="0">
                <a:moveTo>
                  <a:pt x="554" y="1"/>
                </a:moveTo>
                <a:cubicBezTo>
                  <a:pt x="249" y="1"/>
                  <a:pt x="1" y="249"/>
                  <a:pt x="1" y="554"/>
                </a:cubicBezTo>
                <a:cubicBezTo>
                  <a:pt x="1" y="859"/>
                  <a:pt x="249" y="1106"/>
                  <a:pt x="554" y="1106"/>
                </a:cubicBezTo>
                <a:cubicBezTo>
                  <a:pt x="859" y="1106"/>
                  <a:pt x="1106" y="859"/>
                  <a:pt x="1106" y="554"/>
                </a:cubicBezTo>
                <a:cubicBezTo>
                  <a:pt x="1106" y="249"/>
                  <a:pt x="859" y="1"/>
                  <a:pt x="554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3" name="Google Shape;943;p24"/>
          <p:cNvSpPr/>
          <p:nvPr/>
        </p:nvSpPr>
        <p:spPr bwMode="auto">
          <a:xfrm>
            <a:off x="6391967" y="4060762"/>
            <a:ext cx="10070" cy="10253"/>
          </a:xfrm>
          <a:custGeom>
            <a:avLst/>
            <a:gdLst/>
            <a:ahLst/>
            <a:cxnLst/>
            <a:rect l="l" t="t" r="r" b="b"/>
            <a:pathLst>
              <a:path w="220" h="224" extrusionOk="0">
                <a:moveTo>
                  <a:pt x="109" y="0"/>
                </a:moveTo>
                <a:cubicBezTo>
                  <a:pt x="47" y="0"/>
                  <a:pt x="1" y="51"/>
                  <a:pt x="1" y="112"/>
                </a:cubicBezTo>
                <a:cubicBezTo>
                  <a:pt x="1" y="172"/>
                  <a:pt x="47" y="223"/>
                  <a:pt x="109" y="223"/>
                </a:cubicBezTo>
                <a:cubicBezTo>
                  <a:pt x="169" y="223"/>
                  <a:pt x="220" y="172"/>
                  <a:pt x="220" y="112"/>
                </a:cubicBezTo>
                <a:cubicBezTo>
                  <a:pt x="220" y="51"/>
                  <a:pt x="169" y="0"/>
                  <a:pt x="10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4" name="Google Shape;944;p24"/>
          <p:cNvSpPr/>
          <p:nvPr/>
        </p:nvSpPr>
        <p:spPr bwMode="auto">
          <a:xfrm>
            <a:off x="4703345" y="3822148"/>
            <a:ext cx="80056" cy="72641"/>
          </a:xfrm>
          <a:custGeom>
            <a:avLst/>
            <a:gdLst/>
            <a:ahLst/>
            <a:cxnLst/>
            <a:rect l="l" t="t" r="r" b="b"/>
            <a:pathLst>
              <a:path w="1749" h="1587" extrusionOk="0">
                <a:moveTo>
                  <a:pt x="1405" y="0"/>
                </a:moveTo>
                <a:cubicBezTo>
                  <a:pt x="1330" y="0"/>
                  <a:pt x="1255" y="28"/>
                  <a:pt x="1196" y="83"/>
                </a:cubicBezTo>
                <a:lnTo>
                  <a:pt x="137" y="1049"/>
                </a:lnTo>
                <a:cubicBezTo>
                  <a:pt x="11" y="1164"/>
                  <a:pt x="1" y="1362"/>
                  <a:pt x="115" y="1487"/>
                </a:cubicBezTo>
                <a:cubicBezTo>
                  <a:pt x="176" y="1553"/>
                  <a:pt x="260" y="1586"/>
                  <a:pt x="344" y="1586"/>
                </a:cubicBezTo>
                <a:cubicBezTo>
                  <a:pt x="419" y="1586"/>
                  <a:pt x="494" y="1559"/>
                  <a:pt x="554" y="1505"/>
                </a:cubicBezTo>
                <a:lnTo>
                  <a:pt x="1613" y="539"/>
                </a:lnTo>
                <a:cubicBezTo>
                  <a:pt x="1742" y="424"/>
                  <a:pt x="1749" y="227"/>
                  <a:pt x="1634" y="101"/>
                </a:cubicBezTo>
                <a:cubicBezTo>
                  <a:pt x="1573" y="35"/>
                  <a:pt x="1489" y="0"/>
                  <a:pt x="14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5" name="Google Shape;945;p24"/>
          <p:cNvSpPr/>
          <p:nvPr/>
        </p:nvSpPr>
        <p:spPr bwMode="auto">
          <a:xfrm>
            <a:off x="4838422" y="3914838"/>
            <a:ext cx="84542" cy="67926"/>
          </a:xfrm>
          <a:custGeom>
            <a:avLst/>
            <a:gdLst/>
            <a:ahLst/>
            <a:cxnLst/>
            <a:rect l="l" t="t" r="r" b="b"/>
            <a:pathLst>
              <a:path w="1847" h="1484" extrusionOk="0">
                <a:moveTo>
                  <a:pt x="349" y="0"/>
                </a:moveTo>
                <a:cubicBezTo>
                  <a:pt x="255" y="0"/>
                  <a:pt x="163" y="42"/>
                  <a:pt x="102" y="123"/>
                </a:cubicBezTo>
                <a:cubicBezTo>
                  <a:pt x="1" y="259"/>
                  <a:pt x="26" y="453"/>
                  <a:pt x="162" y="557"/>
                </a:cubicBezTo>
                <a:lnTo>
                  <a:pt x="1308" y="1422"/>
                </a:lnTo>
                <a:cubicBezTo>
                  <a:pt x="1364" y="1463"/>
                  <a:pt x="1429" y="1483"/>
                  <a:pt x="1494" y="1483"/>
                </a:cubicBezTo>
                <a:cubicBezTo>
                  <a:pt x="1588" y="1483"/>
                  <a:pt x="1681" y="1442"/>
                  <a:pt x="1742" y="1362"/>
                </a:cubicBezTo>
                <a:cubicBezTo>
                  <a:pt x="1846" y="1225"/>
                  <a:pt x="1817" y="1031"/>
                  <a:pt x="1681" y="926"/>
                </a:cubicBezTo>
                <a:lnTo>
                  <a:pt x="536" y="61"/>
                </a:lnTo>
                <a:cubicBezTo>
                  <a:pt x="480" y="20"/>
                  <a:pt x="414" y="0"/>
                  <a:pt x="3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6" name="Google Shape;946;p24"/>
          <p:cNvSpPr/>
          <p:nvPr/>
        </p:nvSpPr>
        <p:spPr bwMode="auto">
          <a:xfrm>
            <a:off x="4823134" y="3758707"/>
            <a:ext cx="94520" cy="30484"/>
          </a:xfrm>
          <a:custGeom>
            <a:avLst/>
            <a:gdLst/>
            <a:ahLst/>
            <a:cxnLst/>
            <a:rect l="l" t="t" r="r" b="b"/>
            <a:pathLst>
              <a:path w="2065" h="666" extrusionOk="0">
                <a:moveTo>
                  <a:pt x="321" y="1"/>
                </a:moveTo>
                <a:cubicBezTo>
                  <a:pt x="152" y="1"/>
                  <a:pt x="12" y="132"/>
                  <a:pt x="8" y="303"/>
                </a:cubicBezTo>
                <a:cubicBezTo>
                  <a:pt x="0" y="471"/>
                  <a:pt x="137" y="615"/>
                  <a:pt x="306" y="622"/>
                </a:cubicBezTo>
                <a:lnTo>
                  <a:pt x="1742" y="665"/>
                </a:lnTo>
                <a:cubicBezTo>
                  <a:pt x="1746" y="665"/>
                  <a:pt x="1750" y="666"/>
                  <a:pt x="1754" y="666"/>
                </a:cubicBezTo>
                <a:cubicBezTo>
                  <a:pt x="1917" y="666"/>
                  <a:pt x="2055" y="532"/>
                  <a:pt x="2061" y="367"/>
                </a:cubicBezTo>
                <a:cubicBezTo>
                  <a:pt x="2065" y="195"/>
                  <a:pt x="1932" y="51"/>
                  <a:pt x="1760" y="47"/>
                </a:cubicBezTo>
                <a:lnTo>
                  <a:pt x="328" y="1"/>
                </a:lnTo>
                <a:cubicBezTo>
                  <a:pt x="326" y="1"/>
                  <a:pt x="323" y="1"/>
                  <a:pt x="3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7" name="Google Shape;947;p24"/>
          <p:cNvSpPr/>
          <p:nvPr/>
        </p:nvSpPr>
        <p:spPr bwMode="auto">
          <a:xfrm>
            <a:off x="5162497" y="3798255"/>
            <a:ext cx="71497" cy="80880"/>
          </a:xfrm>
          <a:custGeom>
            <a:avLst/>
            <a:gdLst/>
            <a:ahLst/>
            <a:cxnLst/>
            <a:rect l="l" t="t" r="r" b="b"/>
            <a:pathLst>
              <a:path w="1562" h="1767" extrusionOk="0">
                <a:moveTo>
                  <a:pt x="1211" y="0"/>
                </a:moveTo>
                <a:cubicBezTo>
                  <a:pt x="1117" y="0"/>
                  <a:pt x="1024" y="44"/>
                  <a:pt x="962" y="124"/>
                </a:cubicBezTo>
                <a:lnTo>
                  <a:pt x="100" y="1273"/>
                </a:lnTo>
                <a:cubicBezTo>
                  <a:pt x="0" y="1410"/>
                  <a:pt x="25" y="1604"/>
                  <a:pt x="165" y="1704"/>
                </a:cubicBezTo>
                <a:cubicBezTo>
                  <a:pt x="221" y="1746"/>
                  <a:pt x="286" y="1767"/>
                  <a:pt x="351" y="1767"/>
                </a:cubicBezTo>
                <a:cubicBezTo>
                  <a:pt x="445" y="1767"/>
                  <a:pt x="537" y="1724"/>
                  <a:pt x="596" y="1643"/>
                </a:cubicBezTo>
                <a:lnTo>
                  <a:pt x="1457" y="497"/>
                </a:lnTo>
                <a:cubicBezTo>
                  <a:pt x="1562" y="358"/>
                  <a:pt x="1533" y="164"/>
                  <a:pt x="1396" y="63"/>
                </a:cubicBezTo>
                <a:cubicBezTo>
                  <a:pt x="1341" y="21"/>
                  <a:pt x="1276" y="0"/>
                  <a:pt x="121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8" name="Google Shape;948;p24"/>
          <p:cNvSpPr/>
          <p:nvPr/>
        </p:nvSpPr>
        <p:spPr bwMode="auto">
          <a:xfrm>
            <a:off x="4942648" y="3712705"/>
            <a:ext cx="71497" cy="80926"/>
          </a:xfrm>
          <a:custGeom>
            <a:avLst/>
            <a:gdLst/>
            <a:ahLst/>
            <a:cxnLst/>
            <a:rect l="l" t="t" r="r" b="b"/>
            <a:pathLst>
              <a:path w="1562" h="1768" extrusionOk="0">
                <a:moveTo>
                  <a:pt x="1213" y="1"/>
                </a:moveTo>
                <a:cubicBezTo>
                  <a:pt x="1119" y="1"/>
                  <a:pt x="1027" y="42"/>
                  <a:pt x="965" y="123"/>
                </a:cubicBezTo>
                <a:lnTo>
                  <a:pt x="103" y="1271"/>
                </a:lnTo>
                <a:cubicBezTo>
                  <a:pt x="0" y="1408"/>
                  <a:pt x="28" y="1602"/>
                  <a:pt x="165" y="1706"/>
                </a:cubicBezTo>
                <a:cubicBezTo>
                  <a:pt x="220" y="1747"/>
                  <a:pt x="286" y="1767"/>
                  <a:pt x="350" y="1767"/>
                </a:cubicBezTo>
                <a:cubicBezTo>
                  <a:pt x="444" y="1767"/>
                  <a:pt x="538" y="1725"/>
                  <a:pt x="599" y="1642"/>
                </a:cubicBezTo>
                <a:lnTo>
                  <a:pt x="1460" y="496"/>
                </a:lnTo>
                <a:cubicBezTo>
                  <a:pt x="1561" y="360"/>
                  <a:pt x="1536" y="166"/>
                  <a:pt x="1400" y="62"/>
                </a:cubicBezTo>
                <a:cubicBezTo>
                  <a:pt x="1344" y="21"/>
                  <a:pt x="1279" y="1"/>
                  <a:pt x="12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9" name="Google Shape;949;p24"/>
          <p:cNvSpPr/>
          <p:nvPr/>
        </p:nvSpPr>
        <p:spPr bwMode="auto">
          <a:xfrm>
            <a:off x="5091823" y="3756556"/>
            <a:ext cx="95344" cy="38586"/>
          </a:xfrm>
          <a:custGeom>
            <a:avLst/>
            <a:gdLst/>
            <a:ahLst/>
            <a:cxnLst/>
            <a:rect l="l" t="t" r="r" b="b"/>
            <a:pathLst>
              <a:path w="2083" h="843" extrusionOk="0">
                <a:moveTo>
                  <a:pt x="1754" y="1"/>
                </a:moveTo>
                <a:cubicBezTo>
                  <a:pt x="1737" y="1"/>
                  <a:pt x="1719" y="2"/>
                  <a:pt x="1702" y="5"/>
                </a:cubicBezTo>
                <a:lnTo>
                  <a:pt x="284" y="227"/>
                </a:lnTo>
                <a:cubicBezTo>
                  <a:pt x="115" y="253"/>
                  <a:pt x="0" y="411"/>
                  <a:pt x="25" y="580"/>
                </a:cubicBezTo>
                <a:cubicBezTo>
                  <a:pt x="48" y="732"/>
                  <a:pt x="181" y="842"/>
                  <a:pt x="331" y="842"/>
                </a:cubicBezTo>
                <a:cubicBezTo>
                  <a:pt x="347" y="842"/>
                  <a:pt x="364" y="841"/>
                  <a:pt x="381" y="838"/>
                </a:cubicBezTo>
                <a:lnTo>
                  <a:pt x="1799" y="615"/>
                </a:lnTo>
                <a:cubicBezTo>
                  <a:pt x="1968" y="590"/>
                  <a:pt x="2083" y="432"/>
                  <a:pt x="2054" y="263"/>
                </a:cubicBezTo>
                <a:cubicBezTo>
                  <a:pt x="2031" y="109"/>
                  <a:pt x="1902" y="1"/>
                  <a:pt x="17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0" name="Google Shape;950;p24"/>
          <p:cNvSpPr/>
          <p:nvPr/>
        </p:nvSpPr>
        <p:spPr bwMode="auto">
          <a:xfrm>
            <a:off x="5889467" y="3661805"/>
            <a:ext cx="86647" cy="65180"/>
          </a:xfrm>
          <a:custGeom>
            <a:avLst/>
            <a:gdLst/>
            <a:ahLst/>
            <a:cxnLst/>
            <a:rect l="l" t="t" r="r" b="b"/>
            <a:pathLst>
              <a:path w="1893" h="1424" extrusionOk="0">
                <a:moveTo>
                  <a:pt x="353" y="1"/>
                </a:moveTo>
                <a:cubicBezTo>
                  <a:pt x="254" y="1"/>
                  <a:pt x="156" y="49"/>
                  <a:pt x="97" y="136"/>
                </a:cubicBezTo>
                <a:cubicBezTo>
                  <a:pt x="0" y="277"/>
                  <a:pt x="37" y="471"/>
                  <a:pt x="180" y="567"/>
                </a:cubicBezTo>
                <a:lnTo>
                  <a:pt x="1368" y="1371"/>
                </a:lnTo>
                <a:cubicBezTo>
                  <a:pt x="1420" y="1406"/>
                  <a:pt x="1481" y="1423"/>
                  <a:pt x="1540" y="1423"/>
                </a:cubicBezTo>
                <a:cubicBezTo>
                  <a:pt x="1640" y="1423"/>
                  <a:pt x="1738" y="1376"/>
                  <a:pt x="1798" y="1289"/>
                </a:cubicBezTo>
                <a:cubicBezTo>
                  <a:pt x="1892" y="1145"/>
                  <a:pt x="1856" y="951"/>
                  <a:pt x="1717" y="858"/>
                </a:cubicBezTo>
                <a:lnTo>
                  <a:pt x="524" y="54"/>
                </a:lnTo>
                <a:cubicBezTo>
                  <a:pt x="472" y="18"/>
                  <a:pt x="413" y="1"/>
                  <a:pt x="353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1" name="Google Shape;951;p24"/>
          <p:cNvSpPr/>
          <p:nvPr/>
        </p:nvSpPr>
        <p:spPr bwMode="auto">
          <a:xfrm>
            <a:off x="5458604" y="3607565"/>
            <a:ext cx="44399" cy="92689"/>
          </a:xfrm>
          <a:custGeom>
            <a:avLst/>
            <a:gdLst/>
            <a:ahLst/>
            <a:cxnLst/>
            <a:rect l="l" t="t" r="r" b="b"/>
            <a:pathLst>
              <a:path w="970" h="2025" extrusionOk="0">
                <a:moveTo>
                  <a:pt x="339" y="0"/>
                </a:moveTo>
                <a:cubicBezTo>
                  <a:pt x="317" y="0"/>
                  <a:pt x="295" y="3"/>
                  <a:pt x="273" y="7"/>
                </a:cubicBezTo>
                <a:cubicBezTo>
                  <a:pt x="108" y="44"/>
                  <a:pt x="0" y="208"/>
                  <a:pt x="37" y="374"/>
                </a:cubicBezTo>
                <a:lnTo>
                  <a:pt x="327" y="1777"/>
                </a:lnTo>
                <a:cubicBezTo>
                  <a:pt x="358" y="1924"/>
                  <a:pt x="487" y="2024"/>
                  <a:pt x="629" y="2024"/>
                </a:cubicBezTo>
                <a:cubicBezTo>
                  <a:pt x="650" y="2024"/>
                  <a:pt x="671" y="2022"/>
                  <a:pt x="693" y="2017"/>
                </a:cubicBezTo>
                <a:cubicBezTo>
                  <a:pt x="862" y="1986"/>
                  <a:pt x="970" y="1820"/>
                  <a:pt x="933" y="1651"/>
                </a:cubicBezTo>
                <a:lnTo>
                  <a:pt x="640" y="248"/>
                </a:lnTo>
                <a:cubicBezTo>
                  <a:pt x="611" y="101"/>
                  <a:pt x="482" y="0"/>
                  <a:pt x="33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2" name="Google Shape;952;p24"/>
          <p:cNvSpPr/>
          <p:nvPr/>
        </p:nvSpPr>
        <p:spPr bwMode="auto">
          <a:xfrm>
            <a:off x="5669436" y="3763284"/>
            <a:ext cx="36160" cy="93834"/>
          </a:xfrm>
          <a:custGeom>
            <a:avLst/>
            <a:gdLst/>
            <a:ahLst/>
            <a:cxnLst/>
            <a:rect l="l" t="t" r="r" b="b"/>
            <a:pathLst>
              <a:path w="790" h="2050" extrusionOk="0">
                <a:moveTo>
                  <a:pt x="322" y="1"/>
                </a:moveTo>
                <a:cubicBezTo>
                  <a:pt x="313" y="1"/>
                  <a:pt x="303" y="1"/>
                  <a:pt x="294" y="2"/>
                </a:cubicBezTo>
                <a:cubicBezTo>
                  <a:pt x="122" y="20"/>
                  <a:pt x="0" y="171"/>
                  <a:pt x="14" y="339"/>
                </a:cubicBezTo>
                <a:lnTo>
                  <a:pt x="155" y="1768"/>
                </a:lnTo>
                <a:cubicBezTo>
                  <a:pt x="172" y="1931"/>
                  <a:pt x="308" y="2049"/>
                  <a:pt x="469" y="2049"/>
                </a:cubicBezTo>
                <a:cubicBezTo>
                  <a:pt x="478" y="2049"/>
                  <a:pt x="487" y="2049"/>
                  <a:pt x="496" y="2048"/>
                </a:cubicBezTo>
                <a:cubicBezTo>
                  <a:pt x="665" y="2030"/>
                  <a:pt x="790" y="1879"/>
                  <a:pt x="772" y="1710"/>
                </a:cubicBezTo>
                <a:lnTo>
                  <a:pt x="632" y="282"/>
                </a:lnTo>
                <a:cubicBezTo>
                  <a:pt x="615" y="119"/>
                  <a:pt x="479" y="1"/>
                  <a:pt x="322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3" name="Google Shape;953;p24"/>
          <p:cNvSpPr/>
          <p:nvPr/>
        </p:nvSpPr>
        <p:spPr bwMode="auto">
          <a:xfrm>
            <a:off x="5734159" y="3716459"/>
            <a:ext cx="72824" cy="79827"/>
          </a:xfrm>
          <a:custGeom>
            <a:avLst/>
            <a:gdLst/>
            <a:ahLst/>
            <a:cxnLst/>
            <a:rect l="l" t="t" r="r" b="b"/>
            <a:pathLst>
              <a:path w="1591" h="1744" extrusionOk="0">
                <a:moveTo>
                  <a:pt x="1242" y="1"/>
                </a:moveTo>
                <a:cubicBezTo>
                  <a:pt x="1151" y="1"/>
                  <a:pt x="1061" y="42"/>
                  <a:pt x="999" y="120"/>
                </a:cubicBezTo>
                <a:lnTo>
                  <a:pt x="105" y="1240"/>
                </a:lnTo>
                <a:cubicBezTo>
                  <a:pt x="0" y="1373"/>
                  <a:pt x="22" y="1570"/>
                  <a:pt x="155" y="1674"/>
                </a:cubicBezTo>
                <a:cubicBezTo>
                  <a:pt x="212" y="1721"/>
                  <a:pt x="281" y="1743"/>
                  <a:pt x="349" y="1743"/>
                </a:cubicBezTo>
                <a:cubicBezTo>
                  <a:pt x="439" y="1743"/>
                  <a:pt x="528" y="1704"/>
                  <a:pt x="590" y="1628"/>
                </a:cubicBezTo>
                <a:lnTo>
                  <a:pt x="1483" y="504"/>
                </a:lnTo>
                <a:cubicBezTo>
                  <a:pt x="1591" y="371"/>
                  <a:pt x="1569" y="177"/>
                  <a:pt x="1437" y="69"/>
                </a:cubicBezTo>
                <a:cubicBezTo>
                  <a:pt x="1379" y="23"/>
                  <a:pt x="1310" y="1"/>
                  <a:pt x="1242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4" name="Google Shape;954;p24"/>
          <p:cNvSpPr/>
          <p:nvPr/>
        </p:nvSpPr>
        <p:spPr bwMode="auto">
          <a:xfrm>
            <a:off x="6332462" y="4075547"/>
            <a:ext cx="196776" cy="133793"/>
          </a:xfrm>
          <a:custGeom>
            <a:avLst/>
            <a:gdLst/>
            <a:ahLst/>
            <a:cxnLst/>
            <a:rect l="l" t="t" r="r" b="b"/>
            <a:pathLst>
              <a:path w="4299" h="2923" extrusionOk="0">
                <a:moveTo>
                  <a:pt x="4000" y="0"/>
                </a:moveTo>
                <a:lnTo>
                  <a:pt x="3185" y="625"/>
                </a:lnTo>
                <a:cubicBezTo>
                  <a:pt x="3009" y="384"/>
                  <a:pt x="2767" y="279"/>
                  <a:pt x="2499" y="279"/>
                </a:cubicBezTo>
                <a:cubicBezTo>
                  <a:pt x="2261" y="279"/>
                  <a:pt x="2002" y="362"/>
                  <a:pt x="1749" y="503"/>
                </a:cubicBezTo>
                <a:cubicBezTo>
                  <a:pt x="1215" y="801"/>
                  <a:pt x="887" y="1257"/>
                  <a:pt x="1096" y="1781"/>
                </a:cubicBezTo>
                <a:lnTo>
                  <a:pt x="1" y="2040"/>
                </a:lnTo>
                <a:lnTo>
                  <a:pt x="748" y="2923"/>
                </a:lnTo>
                <a:lnTo>
                  <a:pt x="1243" y="2036"/>
                </a:lnTo>
                <a:cubicBezTo>
                  <a:pt x="1418" y="2265"/>
                  <a:pt x="1652" y="2365"/>
                  <a:pt x="1913" y="2365"/>
                </a:cubicBezTo>
                <a:cubicBezTo>
                  <a:pt x="2150" y="2365"/>
                  <a:pt x="2408" y="2282"/>
                  <a:pt x="2661" y="2140"/>
                </a:cubicBezTo>
                <a:cubicBezTo>
                  <a:pt x="3185" y="1849"/>
                  <a:pt x="3508" y="1408"/>
                  <a:pt x="3329" y="901"/>
                </a:cubicBezTo>
                <a:lnTo>
                  <a:pt x="3329" y="901"/>
                </a:lnTo>
                <a:lnTo>
                  <a:pt x="4298" y="945"/>
                </a:lnTo>
                <a:lnTo>
                  <a:pt x="400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5" name="Google Shape;955;p24"/>
          <p:cNvSpPr/>
          <p:nvPr/>
        </p:nvSpPr>
        <p:spPr bwMode="auto">
          <a:xfrm>
            <a:off x="6360887" y="4106764"/>
            <a:ext cx="168351" cy="102576"/>
          </a:xfrm>
          <a:custGeom>
            <a:avLst/>
            <a:gdLst/>
            <a:ahLst/>
            <a:cxnLst/>
            <a:rect l="l" t="t" r="r" b="b"/>
            <a:pathLst>
              <a:path w="3678" h="2241" extrusionOk="0">
                <a:moveTo>
                  <a:pt x="3609" y="1"/>
                </a:moveTo>
                <a:cubicBezTo>
                  <a:pt x="3376" y="63"/>
                  <a:pt x="3157" y="172"/>
                  <a:pt x="2907" y="172"/>
                </a:cubicBezTo>
                <a:cubicBezTo>
                  <a:pt x="2787" y="172"/>
                  <a:pt x="2660" y="147"/>
                  <a:pt x="2521" y="80"/>
                </a:cubicBezTo>
                <a:lnTo>
                  <a:pt x="2521" y="80"/>
                </a:lnTo>
                <a:cubicBezTo>
                  <a:pt x="2909" y="705"/>
                  <a:pt x="2496" y="916"/>
                  <a:pt x="2231" y="1135"/>
                </a:cubicBezTo>
                <a:cubicBezTo>
                  <a:pt x="1944" y="1311"/>
                  <a:pt x="1610" y="1577"/>
                  <a:pt x="1271" y="1577"/>
                </a:cubicBezTo>
                <a:cubicBezTo>
                  <a:pt x="1051" y="1577"/>
                  <a:pt x="829" y="1465"/>
                  <a:pt x="615" y="1142"/>
                </a:cubicBezTo>
                <a:cubicBezTo>
                  <a:pt x="443" y="1515"/>
                  <a:pt x="234" y="1825"/>
                  <a:pt x="1" y="2090"/>
                </a:cubicBezTo>
                <a:lnTo>
                  <a:pt x="127" y="2241"/>
                </a:lnTo>
                <a:lnTo>
                  <a:pt x="622" y="1354"/>
                </a:lnTo>
                <a:cubicBezTo>
                  <a:pt x="797" y="1583"/>
                  <a:pt x="1031" y="1683"/>
                  <a:pt x="1292" y="1683"/>
                </a:cubicBezTo>
                <a:cubicBezTo>
                  <a:pt x="1529" y="1683"/>
                  <a:pt x="1787" y="1600"/>
                  <a:pt x="2040" y="1458"/>
                </a:cubicBezTo>
                <a:cubicBezTo>
                  <a:pt x="2564" y="1167"/>
                  <a:pt x="2887" y="726"/>
                  <a:pt x="2708" y="219"/>
                </a:cubicBezTo>
                <a:lnTo>
                  <a:pt x="2708" y="219"/>
                </a:lnTo>
                <a:lnTo>
                  <a:pt x="3677" y="263"/>
                </a:lnTo>
                <a:lnTo>
                  <a:pt x="360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6" name="Google Shape;956;p24"/>
          <p:cNvSpPr/>
          <p:nvPr/>
        </p:nvSpPr>
        <p:spPr bwMode="auto">
          <a:xfrm>
            <a:off x="6382584" y="4088318"/>
            <a:ext cx="89302" cy="66645"/>
          </a:xfrm>
          <a:custGeom>
            <a:avLst/>
            <a:gdLst/>
            <a:ahLst/>
            <a:cxnLst/>
            <a:rect l="l" t="t" r="r" b="b"/>
            <a:pathLst>
              <a:path w="1951" h="1456" extrusionOk="0">
                <a:moveTo>
                  <a:pt x="1405" y="0"/>
                </a:moveTo>
                <a:cubicBezTo>
                  <a:pt x="1339" y="0"/>
                  <a:pt x="1272" y="6"/>
                  <a:pt x="1204" y="19"/>
                </a:cubicBezTo>
                <a:cubicBezTo>
                  <a:pt x="1197" y="19"/>
                  <a:pt x="1192" y="19"/>
                  <a:pt x="1185" y="23"/>
                </a:cubicBezTo>
                <a:cubicBezTo>
                  <a:pt x="1179" y="23"/>
                  <a:pt x="1171" y="23"/>
                  <a:pt x="1164" y="27"/>
                </a:cubicBezTo>
                <a:cubicBezTo>
                  <a:pt x="1024" y="59"/>
                  <a:pt x="895" y="113"/>
                  <a:pt x="769" y="170"/>
                </a:cubicBezTo>
                <a:cubicBezTo>
                  <a:pt x="730" y="188"/>
                  <a:pt x="690" y="206"/>
                  <a:pt x="650" y="224"/>
                </a:cubicBezTo>
                <a:cubicBezTo>
                  <a:pt x="370" y="382"/>
                  <a:pt x="148" y="583"/>
                  <a:pt x="29" y="816"/>
                </a:cubicBezTo>
                <a:cubicBezTo>
                  <a:pt x="1" y="949"/>
                  <a:pt x="26" y="1111"/>
                  <a:pt x="180" y="1265"/>
                </a:cubicBezTo>
                <a:lnTo>
                  <a:pt x="213" y="1298"/>
                </a:lnTo>
                <a:cubicBezTo>
                  <a:pt x="277" y="1355"/>
                  <a:pt x="349" y="1394"/>
                  <a:pt x="421" y="1423"/>
                </a:cubicBezTo>
                <a:cubicBezTo>
                  <a:pt x="471" y="1445"/>
                  <a:pt x="513" y="1455"/>
                  <a:pt x="549" y="1455"/>
                </a:cubicBezTo>
                <a:cubicBezTo>
                  <a:pt x="743" y="1455"/>
                  <a:pt x="766" y="1172"/>
                  <a:pt x="963" y="1053"/>
                </a:cubicBezTo>
                <a:cubicBezTo>
                  <a:pt x="1018" y="1022"/>
                  <a:pt x="1095" y="1015"/>
                  <a:pt x="1181" y="1015"/>
                </a:cubicBezTo>
                <a:cubicBezTo>
                  <a:pt x="1260" y="1015"/>
                  <a:pt x="1347" y="1021"/>
                  <a:pt x="1428" y="1021"/>
                </a:cubicBezTo>
                <a:cubicBezTo>
                  <a:pt x="1560" y="1021"/>
                  <a:pt x="1678" y="1004"/>
                  <a:pt x="1727" y="910"/>
                </a:cubicBezTo>
                <a:cubicBezTo>
                  <a:pt x="1803" y="755"/>
                  <a:pt x="1951" y="504"/>
                  <a:pt x="1810" y="235"/>
                </a:cubicBezTo>
                <a:cubicBezTo>
                  <a:pt x="1735" y="95"/>
                  <a:pt x="1634" y="34"/>
                  <a:pt x="1537" y="9"/>
                </a:cubicBezTo>
                <a:cubicBezTo>
                  <a:pt x="1493" y="3"/>
                  <a:pt x="1449" y="0"/>
                  <a:pt x="1405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7" name="Google Shape;957;p24"/>
          <p:cNvSpPr/>
          <p:nvPr/>
        </p:nvSpPr>
        <p:spPr bwMode="auto">
          <a:xfrm>
            <a:off x="6479898" y="4100997"/>
            <a:ext cx="39273" cy="10482"/>
          </a:xfrm>
          <a:custGeom>
            <a:avLst/>
            <a:gdLst/>
            <a:ahLst/>
            <a:cxnLst/>
            <a:rect l="l" t="t" r="r" b="b"/>
            <a:pathLst>
              <a:path w="858" h="229" extrusionOk="0">
                <a:moveTo>
                  <a:pt x="838" y="0"/>
                </a:moveTo>
                <a:cubicBezTo>
                  <a:pt x="838" y="0"/>
                  <a:pt x="837" y="1"/>
                  <a:pt x="837" y="1"/>
                </a:cubicBezTo>
                <a:cubicBezTo>
                  <a:pt x="709" y="38"/>
                  <a:pt x="580" y="59"/>
                  <a:pt x="441" y="59"/>
                </a:cubicBezTo>
                <a:cubicBezTo>
                  <a:pt x="431" y="59"/>
                  <a:pt x="420" y="59"/>
                  <a:pt x="410" y="59"/>
                </a:cubicBezTo>
                <a:cubicBezTo>
                  <a:pt x="334" y="57"/>
                  <a:pt x="252" y="43"/>
                  <a:pt x="178" y="43"/>
                </a:cubicBezTo>
                <a:cubicBezTo>
                  <a:pt x="118" y="43"/>
                  <a:pt x="63" y="52"/>
                  <a:pt x="18" y="84"/>
                </a:cubicBezTo>
                <a:cubicBezTo>
                  <a:pt x="0" y="95"/>
                  <a:pt x="11" y="127"/>
                  <a:pt x="32" y="141"/>
                </a:cubicBezTo>
                <a:cubicBezTo>
                  <a:pt x="129" y="203"/>
                  <a:pt x="234" y="229"/>
                  <a:pt x="339" y="229"/>
                </a:cubicBezTo>
                <a:cubicBezTo>
                  <a:pt x="541" y="229"/>
                  <a:pt x="737" y="134"/>
                  <a:pt x="851" y="30"/>
                </a:cubicBezTo>
                <a:cubicBezTo>
                  <a:pt x="858" y="23"/>
                  <a:pt x="846" y="0"/>
                  <a:pt x="838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8" name="Google Shape;958;p24"/>
          <p:cNvSpPr/>
          <p:nvPr/>
        </p:nvSpPr>
        <p:spPr bwMode="auto">
          <a:xfrm>
            <a:off x="6361299" y="4154505"/>
            <a:ext cx="27784" cy="36481"/>
          </a:xfrm>
          <a:custGeom>
            <a:avLst/>
            <a:gdLst/>
            <a:ahLst/>
            <a:cxnLst/>
            <a:rect l="l" t="t" r="r" b="b"/>
            <a:pathLst>
              <a:path w="607" h="797" extrusionOk="0">
                <a:moveTo>
                  <a:pt x="563" y="1"/>
                </a:moveTo>
                <a:cubicBezTo>
                  <a:pt x="559" y="1"/>
                  <a:pt x="555" y="3"/>
                  <a:pt x="552" y="6"/>
                </a:cubicBezTo>
                <a:cubicBezTo>
                  <a:pt x="369" y="261"/>
                  <a:pt x="265" y="566"/>
                  <a:pt x="17" y="745"/>
                </a:cubicBezTo>
                <a:cubicBezTo>
                  <a:pt x="0" y="759"/>
                  <a:pt x="21" y="796"/>
                  <a:pt x="41" y="796"/>
                </a:cubicBezTo>
                <a:cubicBezTo>
                  <a:pt x="43" y="796"/>
                  <a:pt x="44" y="796"/>
                  <a:pt x="46" y="795"/>
                </a:cubicBezTo>
                <a:cubicBezTo>
                  <a:pt x="300" y="663"/>
                  <a:pt x="573" y="451"/>
                  <a:pt x="606" y="53"/>
                </a:cubicBezTo>
                <a:cubicBezTo>
                  <a:pt x="606" y="27"/>
                  <a:pt x="581" y="1"/>
                  <a:pt x="563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9" name="Google Shape;959;p24"/>
          <p:cNvSpPr/>
          <p:nvPr/>
        </p:nvSpPr>
        <p:spPr bwMode="auto">
          <a:xfrm>
            <a:off x="6389678" y="4157389"/>
            <a:ext cx="29615" cy="20552"/>
          </a:xfrm>
          <a:custGeom>
            <a:avLst/>
            <a:gdLst/>
            <a:ahLst/>
            <a:cxnLst/>
            <a:rect l="l" t="t" r="r" b="b"/>
            <a:pathLst>
              <a:path w="647" h="449" extrusionOk="0">
                <a:moveTo>
                  <a:pt x="20" y="0"/>
                </a:moveTo>
                <a:cubicBezTo>
                  <a:pt x="6" y="0"/>
                  <a:pt x="0" y="22"/>
                  <a:pt x="11" y="43"/>
                </a:cubicBezTo>
                <a:cubicBezTo>
                  <a:pt x="83" y="194"/>
                  <a:pt x="227" y="313"/>
                  <a:pt x="341" y="377"/>
                </a:cubicBezTo>
                <a:cubicBezTo>
                  <a:pt x="398" y="408"/>
                  <a:pt x="488" y="448"/>
                  <a:pt x="556" y="448"/>
                </a:cubicBezTo>
                <a:cubicBezTo>
                  <a:pt x="598" y="448"/>
                  <a:pt x="632" y="432"/>
                  <a:pt x="643" y="388"/>
                </a:cubicBezTo>
                <a:cubicBezTo>
                  <a:pt x="646" y="377"/>
                  <a:pt x="639" y="363"/>
                  <a:pt x="628" y="352"/>
                </a:cubicBezTo>
                <a:cubicBezTo>
                  <a:pt x="589" y="320"/>
                  <a:pt x="553" y="316"/>
                  <a:pt x="513" y="309"/>
                </a:cubicBezTo>
                <a:cubicBezTo>
                  <a:pt x="460" y="298"/>
                  <a:pt x="406" y="284"/>
                  <a:pt x="348" y="259"/>
                </a:cubicBezTo>
                <a:cubicBezTo>
                  <a:pt x="233" y="202"/>
                  <a:pt x="140" y="104"/>
                  <a:pt x="36" y="8"/>
                </a:cubicBezTo>
                <a:cubicBezTo>
                  <a:pt x="30" y="2"/>
                  <a:pt x="25" y="0"/>
                  <a:pt x="20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0" name="Google Shape;960;p24"/>
          <p:cNvSpPr/>
          <p:nvPr/>
        </p:nvSpPr>
        <p:spPr bwMode="auto">
          <a:xfrm>
            <a:off x="6472025" y="4113035"/>
            <a:ext cx="11168" cy="33368"/>
          </a:xfrm>
          <a:custGeom>
            <a:avLst/>
            <a:gdLst/>
            <a:ahLst/>
            <a:cxnLst/>
            <a:rect l="l" t="t" r="r" b="b"/>
            <a:pathLst>
              <a:path w="244" h="729" extrusionOk="0">
                <a:moveTo>
                  <a:pt x="68" y="1"/>
                </a:moveTo>
                <a:cubicBezTo>
                  <a:pt x="56" y="1"/>
                  <a:pt x="48" y="16"/>
                  <a:pt x="53" y="36"/>
                </a:cubicBezTo>
                <a:cubicBezTo>
                  <a:pt x="75" y="86"/>
                  <a:pt x="108" y="133"/>
                  <a:pt x="129" y="187"/>
                </a:cubicBezTo>
                <a:cubicBezTo>
                  <a:pt x="172" y="273"/>
                  <a:pt x="172" y="352"/>
                  <a:pt x="158" y="424"/>
                </a:cubicBezTo>
                <a:cubicBezTo>
                  <a:pt x="133" y="531"/>
                  <a:pt x="57" y="574"/>
                  <a:pt x="14" y="661"/>
                </a:cubicBezTo>
                <a:cubicBezTo>
                  <a:pt x="0" y="685"/>
                  <a:pt x="33" y="729"/>
                  <a:pt x="58" y="729"/>
                </a:cubicBezTo>
                <a:cubicBezTo>
                  <a:pt x="59" y="729"/>
                  <a:pt x="60" y="729"/>
                  <a:pt x="61" y="729"/>
                </a:cubicBezTo>
                <a:cubicBezTo>
                  <a:pt x="176" y="715"/>
                  <a:pt x="244" y="564"/>
                  <a:pt x="240" y="413"/>
                </a:cubicBezTo>
                <a:cubicBezTo>
                  <a:pt x="240" y="294"/>
                  <a:pt x="194" y="82"/>
                  <a:pt x="78" y="4"/>
                </a:cubicBezTo>
                <a:cubicBezTo>
                  <a:pt x="75" y="2"/>
                  <a:pt x="71" y="1"/>
                  <a:pt x="68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1" name="Google Shape;961;p24"/>
          <p:cNvSpPr/>
          <p:nvPr/>
        </p:nvSpPr>
        <p:spPr bwMode="auto">
          <a:xfrm>
            <a:off x="4557420" y="4148829"/>
            <a:ext cx="200026" cy="99967"/>
          </a:xfrm>
          <a:custGeom>
            <a:avLst/>
            <a:gdLst/>
            <a:ahLst/>
            <a:cxnLst/>
            <a:rect l="l" t="t" r="r" b="b"/>
            <a:pathLst>
              <a:path w="4370" h="2184" extrusionOk="0">
                <a:moveTo>
                  <a:pt x="69" y="1"/>
                </a:moveTo>
                <a:lnTo>
                  <a:pt x="1" y="1156"/>
                </a:lnTo>
                <a:lnTo>
                  <a:pt x="970" y="859"/>
                </a:lnTo>
                <a:lnTo>
                  <a:pt x="970" y="859"/>
                </a:lnTo>
                <a:cubicBezTo>
                  <a:pt x="909" y="1404"/>
                  <a:pt x="1333" y="1759"/>
                  <a:pt x="1921" y="1915"/>
                </a:cubicBezTo>
                <a:cubicBezTo>
                  <a:pt x="2085" y="1957"/>
                  <a:pt x="2245" y="1980"/>
                  <a:pt x="2395" y="1980"/>
                </a:cubicBezTo>
                <a:cubicBezTo>
                  <a:pt x="2781" y="1980"/>
                  <a:pt x="3104" y="1831"/>
                  <a:pt x="3264" y="1479"/>
                </a:cubicBezTo>
                <a:lnTo>
                  <a:pt x="3931" y="2183"/>
                </a:lnTo>
                <a:lnTo>
                  <a:pt x="4370" y="1293"/>
                </a:lnTo>
                <a:lnTo>
                  <a:pt x="3346" y="1182"/>
                </a:lnTo>
                <a:cubicBezTo>
                  <a:pt x="3426" y="618"/>
                  <a:pt x="2995" y="256"/>
                  <a:pt x="2395" y="97"/>
                </a:cubicBezTo>
                <a:cubicBezTo>
                  <a:pt x="2234" y="55"/>
                  <a:pt x="2075" y="33"/>
                  <a:pt x="1925" y="33"/>
                </a:cubicBezTo>
                <a:cubicBezTo>
                  <a:pt x="1527" y="33"/>
                  <a:pt x="1193" y="193"/>
                  <a:pt x="1042" y="571"/>
                </a:cubicBezTo>
                <a:lnTo>
                  <a:pt x="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2" name="Google Shape;962;p24"/>
          <p:cNvSpPr/>
          <p:nvPr/>
        </p:nvSpPr>
        <p:spPr bwMode="auto">
          <a:xfrm>
            <a:off x="4557420" y="4180733"/>
            <a:ext cx="186065" cy="68064"/>
          </a:xfrm>
          <a:custGeom>
            <a:avLst/>
            <a:gdLst/>
            <a:ahLst/>
            <a:cxnLst/>
            <a:rect l="l" t="t" r="r" b="b"/>
            <a:pathLst>
              <a:path w="4065" h="1487" extrusionOk="0">
                <a:moveTo>
                  <a:pt x="1110" y="0"/>
                </a:moveTo>
                <a:cubicBezTo>
                  <a:pt x="730" y="154"/>
                  <a:pt x="364" y="230"/>
                  <a:pt x="11" y="262"/>
                </a:cubicBezTo>
                <a:lnTo>
                  <a:pt x="1" y="459"/>
                </a:lnTo>
                <a:lnTo>
                  <a:pt x="970" y="162"/>
                </a:lnTo>
                <a:lnTo>
                  <a:pt x="970" y="162"/>
                </a:lnTo>
                <a:cubicBezTo>
                  <a:pt x="909" y="707"/>
                  <a:pt x="1333" y="1062"/>
                  <a:pt x="1921" y="1218"/>
                </a:cubicBezTo>
                <a:cubicBezTo>
                  <a:pt x="2085" y="1260"/>
                  <a:pt x="2245" y="1283"/>
                  <a:pt x="2395" y="1283"/>
                </a:cubicBezTo>
                <a:cubicBezTo>
                  <a:pt x="2781" y="1283"/>
                  <a:pt x="3104" y="1134"/>
                  <a:pt x="3264" y="782"/>
                </a:cubicBezTo>
                <a:lnTo>
                  <a:pt x="3931" y="1486"/>
                </a:lnTo>
                <a:lnTo>
                  <a:pt x="4065" y="1249"/>
                </a:lnTo>
                <a:cubicBezTo>
                  <a:pt x="3749" y="1077"/>
                  <a:pt x="3389" y="998"/>
                  <a:pt x="3221" y="550"/>
                </a:cubicBezTo>
                <a:cubicBezTo>
                  <a:pt x="3119" y="1049"/>
                  <a:pt x="2873" y="1139"/>
                  <a:pt x="2618" y="1139"/>
                </a:cubicBezTo>
                <a:cubicBezTo>
                  <a:pt x="2505" y="1139"/>
                  <a:pt x="2389" y="1121"/>
                  <a:pt x="2284" y="1113"/>
                </a:cubicBezTo>
                <a:cubicBezTo>
                  <a:pt x="1739" y="998"/>
                  <a:pt x="937" y="966"/>
                  <a:pt x="11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3" name="Google Shape;963;p24"/>
          <p:cNvSpPr/>
          <p:nvPr/>
        </p:nvSpPr>
        <p:spPr bwMode="auto">
          <a:xfrm>
            <a:off x="4618253" y="4150340"/>
            <a:ext cx="88753" cy="60099"/>
          </a:xfrm>
          <a:custGeom>
            <a:avLst/>
            <a:gdLst/>
            <a:ahLst/>
            <a:cxnLst/>
            <a:rect l="l" t="t" r="r" b="b"/>
            <a:pathLst>
              <a:path w="1939" h="1313" extrusionOk="0">
                <a:moveTo>
                  <a:pt x="591" y="1"/>
                </a:moveTo>
                <a:cubicBezTo>
                  <a:pt x="453" y="1"/>
                  <a:pt x="323" y="20"/>
                  <a:pt x="205" y="61"/>
                </a:cubicBezTo>
                <a:cubicBezTo>
                  <a:pt x="90" y="140"/>
                  <a:pt x="0" y="273"/>
                  <a:pt x="4" y="492"/>
                </a:cubicBezTo>
                <a:cubicBezTo>
                  <a:pt x="4" y="506"/>
                  <a:pt x="4" y="520"/>
                  <a:pt x="7" y="535"/>
                </a:cubicBezTo>
                <a:cubicBezTo>
                  <a:pt x="14" y="624"/>
                  <a:pt x="39" y="700"/>
                  <a:pt x="68" y="772"/>
                </a:cubicBezTo>
                <a:cubicBezTo>
                  <a:pt x="120" y="897"/>
                  <a:pt x="188" y="933"/>
                  <a:pt x="269" y="933"/>
                </a:cubicBezTo>
                <a:cubicBezTo>
                  <a:pt x="375" y="933"/>
                  <a:pt x="502" y="870"/>
                  <a:pt x="635" y="870"/>
                </a:cubicBezTo>
                <a:cubicBezTo>
                  <a:pt x="663" y="870"/>
                  <a:pt x="690" y="873"/>
                  <a:pt x="718" y="879"/>
                </a:cubicBezTo>
                <a:cubicBezTo>
                  <a:pt x="910" y="926"/>
                  <a:pt x="1108" y="1313"/>
                  <a:pt x="1314" y="1313"/>
                </a:cubicBezTo>
                <a:cubicBezTo>
                  <a:pt x="1332" y="1313"/>
                  <a:pt x="1350" y="1310"/>
                  <a:pt x="1368" y="1303"/>
                </a:cubicBezTo>
                <a:cubicBezTo>
                  <a:pt x="1530" y="1246"/>
                  <a:pt x="1810" y="1166"/>
                  <a:pt x="1892" y="873"/>
                </a:cubicBezTo>
                <a:cubicBezTo>
                  <a:pt x="1939" y="718"/>
                  <a:pt x="1906" y="606"/>
                  <a:pt x="1853" y="520"/>
                </a:cubicBezTo>
                <a:cubicBezTo>
                  <a:pt x="1784" y="434"/>
                  <a:pt x="1702" y="363"/>
                  <a:pt x="1605" y="298"/>
                </a:cubicBezTo>
                <a:cubicBezTo>
                  <a:pt x="1601" y="294"/>
                  <a:pt x="1594" y="291"/>
                  <a:pt x="1590" y="288"/>
                </a:cubicBezTo>
                <a:cubicBezTo>
                  <a:pt x="1583" y="283"/>
                  <a:pt x="1580" y="280"/>
                  <a:pt x="1573" y="276"/>
                </a:cubicBezTo>
                <a:cubicBezTo>
                  <a:pt x="1450" y="201"/>
                  <a:pt x="1318" y="151"/>
                  <a:pt x="1185" y="104"/>
                </a:cubicBezTo>
                <a:cubicBezTo>
                  <a:pt x="1145" y="89"/>
                  <a:pt x="1106" y="79"/>
                  <a:pt x="1066" y="64"/>
                </a:cubicBezTo>
                <a:cubicBezTo>
                  <a:pt x="901" y="23"/>
                  <a:pt x="741" y="1"/>
                  <a:pt x="5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4" name="Google Shape;964;p24"/>
          <p:cNvSpPr/>
          <p:nvPr/>
        </p:nvSpPr>
        <p:spPr bwMode="auto">
          <a:xfrm>
            <a:off x="4710440" y="4205038"/>
            <a:ext cx="31720" cy="24717"/>
          </a:xfrm>
          <a:custGeom>
            <a:avLst/>
            <a:gdLst/>
            <a:ahLst/>
            <a:cxnLst/>
            <a:rect l="l" t="t" r="r" b="b"/>
            <a:pathLst>
              <a:path w="693" h="540" extrusionOk="0">
                <a:moveTo>
                  <a:pt x="30" y="0"/>
                </a:moveTo>
                <a:cubicBezTo>
                  <a:pt x="13" y="0"/>
                  <a:pt x="0" y="27"/>
                  <a:pt x="3" y="51"/>
                </a:cubicBezTo>
                <a:cubicBezTo>
                  <a:pt x="86" y="381"/>
                  <a:pt x="442" y="531"/>
                  <a:pt x="675" y="539"/>
                </a:cubicBezTo>
                <a:cubicBezTo>
                  <a:pt x="686" y="539"/>
                  <a:pt x="693" y="510"/>
                  <a:pt x="682" y="506"/>
                </a:cubicBezTo>
                <a:cubicBezTo>
                  <a:pt x="557" y="438"/>
                  <a:pt x="442" y="356"/>
                  <a:pt x="334" y="251"/>
                </a:cubicBezTo>
                <a:cubicBezTo>
                  <a:pt x="240" y="155"/>
                  <a:pt x="158" y="19"/>
                  <a:pt x="33" y="1"/>
                </a:cubicBezTo>
                <a:cubicBezTo>
                  <a:pt x="32" y="1"/>
                  <a:pt x="31" y="0"/>
                  <a:pt x="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5" name="Google Shape;965;p24"/>
          <p:cNvSpPr/>
          <p:nvPr/>
        </p:nvSpPr>
        <p:spPr bwMode="auto">
          <a:xfrm>
            <a:off x="4566803" y="4176110"/>
            <a:ext cx="44033" cy="12679"/>
          </a:xfrm>
          <a:custGeom>
            <a:avLst/>
            <a:gdLst/>
            <a:ahLst/>
            <a:cxnLst/>
            <a:rect l="l" t="t" r="r" b="b"/>
            <a:pathLst>
              <a:path w="962" h="277" extrusionOk="0">
                <a:moveTo>
                  <a:pt x="933" y="0"/>
                </a:moveTo>
                <a:cubicBezTo>
                  <a:pt x="932" y="0"/>
                  <a:pt x="931" y="0"/>
                  <a:pt x="931" y="0"/>
                </a:cubicBezTo>
                <a:cubicBezTo>
                  <a:pt x="656" y="48"/>
                  <a:pt x="403" y="172"/>
                  <a:pt x="139" y="172"/>
                </a:cubicBezTo>
                <a:cubicBezTo>
                  <a:pt x="105" y="172"/>
                  <a:pt x="71" y="170"/>
                  <a:pt x="36" y="166"/>
                </a:cubicBezTo>
                <a:cubicBezTo>
                  <a:pt x="35" y="166"/>
                  <a:pt x="35" y="166"/>
                  <a:pt x="34" y="166"/>
                </a:cubicBezTo>
                <a:cubicBezTo>
                  <a:pt x="14" y="166"/>
                  <a:pt x="1" y="212"/>
                  <a:pt x="22" y="216"/>
                </a:cubicBezTo>
                <a:cubicBezTo>
                  <a:pt x="136" y="250"/>
                  <a:pt x="263" y="276"/>
                  <a:pt x="392" y="276"/>
                </a:cubicBezTo>
                <a:cubicBezTo>
                  <a:pt x="574" y="276"/>
                  <a:pt x="763" y="224"/>
                  <a:pt x="937" y="69"/>
                </a:cubicBezTo>
                <a:cubicBezTo>
                  <a:pt x="962" y="48"/>
                  <a:pt x="956" y="0"/>
                  <a:pt x="9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6" name="Google Shape;966;p24"/>
          <p:cNvSpPr/>
          <p:nvPr/>
        </p:nvSpPr>
        <p:spPr bwMode="auto">
          <a:xfrm>
            <a:off x="4606397" y="4180504"/>
            <a:ext cx="13181" cy="33414"/>
          </a:xfrm>
          <a:custGeom>
            <a:avLst/>
            <a:gdLst/>
            <a:ahLst/>
            <a:cxnLst/>
            <a:rect l="l" t="t" r="r" b="b"/>
            <a:pathLst>
              <a:path w="288" h="730" extrusionOk="0">
                <a:moveTo>
                  <a:pt x="82" y="1"/>
                </a:moveTo>
                <a:cubicBezTo>
                  <a:pt x="72" y="1"/>
                  <a:pt x="61" y="12"/>
                  <a:pt x="54" y="30"/>
                </a:cubicBezTo>
                <a:cubicBezTo>
                  <a:pt x="1" y="189"/>
                  <a:pt x="22" y="371"/>
                  <a:pt x="66" y="501"/>
                </a:cubicBezTo>
                <a:cubicBezTo>
                  <a:pt x="90" y="584"/>
                  <a:pt x="151" y="729"/>
                  <a:pt x="231" y="729"/>
                </a:cubicBezTo>
                <a:cubicBezTo>
                  <a:pt x="245" y="729"/>
                  <a:pt x="259" y="725"/>
                  <a:pt x="273" y="716"/>
                </a:cubicBezTo>
                <a:cubicBezTo>
                  <a:pt x="281" y="709"/>
                  <a:pt x="288" y="694"/>
                  <a:pt x="288" y="680"/>
                </a:cubicBezTo>
                <a:cubicBezTo>
                  <a:pt x="284" y="630"/>
                  <a:pt x="259" y="601"/>
                  <a:pt x="234" y="569"/>
                </a:cubicBezTo>
                <a:cubicBezTo>
                  <a:pt x="202" y="526"/>
                  <a:pt x="173" y="476"/>
                  <a:pt x="152" y="418"/>
                </a:cubicBezTo>
                <a:cubicBezTo>
                  <a:pt x="104" y="296"/>
                  <a:pt x="109" y="163"/>
                  <a:pt x="97" y="23"/>
                </a:cubicBezTo>
                <a:cubicBezTo>
                  <a:pt x="96" y="7"/>
                  <a:pt x="90" y="1"/>
                  <a:pt x="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7" name="Google Shape;967;p24"/>
          <p:cNvSpPr/>
          <p:nvPr/>
        </p:nvSpPr>
        <p:spPr bwMode="auto">
          <a:xfrm>
            <a:off x="4678032" y="4206915"/>
            <a:ext cx="25861" cy="25404"/>
          </a:xfrm>
          <a:custGeom>
            <a:avLst/>
            <a:gdLst/>
            <a:ahLst/>
            <a:cxnLst/>
            <a:rect l="l" t="t" r="r" b="b"/>
            <a:pathLst>
              <a:path w="565" h="555" extrusionOk="0">
                <a:moveTo>
                  <a:pt x="523" y="0"/>
                </a:moveTo>
                <a:cubicBezTo>
                  <a:pt x="514" y="0"/>
                  <a:pt x="503" y="8"/>
                  <a:pt x="496" y="21"/>
                </a:cubicBezTo>
                <a:cubicBezTo>
                  <a:pt x="478" y="71"/>
                  <a:pt x="464" y="129"/>
                  <a:pt x="446" y="182"/>
                </a:cubicBezTo>
                <a:cubicBezTo>
                  <a:pt x="418" y="272"/>
                  <a:pt x="363" y="333"/>
                  <a:pt x="302" y="372"/>
                </a:cubicBezTo>
                <a:cubicBezTo>
                  <a:pt x="209" y="434"/>
                  <a:pt x="126" y="412"/>
                  <a:pt x="33" y="444"/>
                </a:cubicBezTo>
                <a:cubicBezTo>
                  <a:pt x="8" y="455"/>
                  <a:pt x="1" y="512"/>
                  <a:pt x="19" y="527"/>
                </a:cubicBezTo>
                <a:cubicBezTo>
                  <a:pt x="46" y="546"/>
                  <a:pt x="78" y="555"/>
                  <a:pt x="112" y="555"/>
                </a:cubicBezTo>
                <a:cubicBezTo>
                  <a:pt x="198" y="555"/>
                  <a:pt x="296" y="500"/>
                  <a:pt x="370" y="422"/>
                </a:cubicBezTo>
                <a:cubicBezTo>
                  <a:pt x="449" y="336"/>
                  <a:pt x="564" y="150"/>
                  <a:pt x="536" y="13"/>
                </a:cubicBezTo>
                <a:cubicBezTo>
                  <a:pt x="534" y="4"/>
                  <a:pt x="529" y="0"/>
                  <a:pt x="52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8" name="Google Shape;968;p24"/>
          <p:cNvSpPr/>
          <p:nvPr/>
        </p:nvSpPr>
        <p:spPr bwMode="auto">
          <a:xfrm>
            <a:off x="4407741" y="4034489"/>
            <a:ext cx="173249" cy="171738"/>
          </a:xfrm>
          <a:custGeom>
            <a:avLst/>
            <a:gdLst/>
            <a:ahLst/>
            <a:cxnLst/>
            <a:rect l="l" t="t" r="r" b="b"/>
            <a:pathLst>
              <a:path w="3785" h="3752" extrusionOk="0">
                <a:moveTo>
                  <a:pt x="3221" y="0"/>
                </a:moveTo>
                <a:lnTo>
                  <a:pt x="2625" y="840"/>
                </a:lnTo>
                <a:cubicBezTo>
                  <a:pt x="2467" y="721"/>
                  <a:pt x="2299" y="668"/>
                  <a:pt x="2130" y="668"/>
                </a:cubicBezTo>
                <a:cubicBezTo>
                  <a:pt x="1816" y="668"/>
                  <a:pt x="1495" y="853"/>
                  <a:pt x="1218" y="1145"/>
                </a:cubicBezTo>
                <a:cubicBezTo>
                  <a:pt x="794" y="1586"/>
                  <a:pt x="618" y="2122"/>
                  <a:pt x="969" y="2560"/>
                </a:cubicBezTo>
                <a:lnTo>
                  <a:pt x="0" y="3130"/>
                </a:lnTo>
                <a:lnTo>
                  <a:pt x="976" y="3752"/>
                </a:lnTo>
                <a:lnTo>
                  <a:pt x="1185" y="2761"/>
                </a:lnTo>
                <a:cubicBezTo>
                  <a:pt x="1337" y="2869"/>
                  <a:pt x="1496" y="2917"/>
                  <a:pt x="1658" y="2917"/>
                </a:cubicBezTo>
                <a:cubicBezTo>
                  <a:pt x="1974" y="2917"/>
                  <a:pt x="2296" y="2731"/>
                  <a:pt x="2575" y="2441"/>
                </a:cubicBezTo>
                <a:cubicBezTo>
                  <a:pt x="2987" y="2007"/>
                  <a:pt x="3167" y="1490"/>
                  <a:pt x="2843" y="1059"/>
                </a:cubicBezTo>
                <a:lnTo>
                  <a:pt x="3784" y="815"/>
                </a:lnTo>
                <a:lnTo>
                  <a:pt x="322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9" name="Google Shape;969;p24"/>
          <p:cNvSpPr/>
          <p:nvPr/>
        </p:nvSpPr>
        <p:spPr bwMode="auto">
          <a:xfrm>
            <a:off x="4444863" y="4061266"/>
            <a:ext cx="136127" cy="144962"/>
          </a:xfrm>
          <a:custGeom>
            <a:avLst/>
            <a:gdLst/>
            <a:ahLst/>
            <a:cxnLst/>
            <a:rect l="l" t="t" r="r" b="b"/>
            <a:pathLst>
              <a:path w="2974" h="3167" extrusionOk="0">
                <a:moveTo>
                  <a:pt x="2829" y="0"/>
                </a:moveTo>
                <a:cubicBezTo>
                  <a:pt x="2561" y="169"/>
                  <a:pt x="2339" y="407"/>
                  <a:pt x="1960" y="407"/>
                </a:cubicBezTo>
                <a:cubicBezTo>
                  <a:pt x="1913" y="407"/>
                  <a:pt x="1863" y="403"/>
                  <a:pt x="1810" y="395"/>
                </a:cubicBezTo>
                <a:lnTo>
                  <a:pt x="1810" y="395"/>
                </a:lnTo>
                <a:cubicBezTo>
                  <a:pt x="2370" y="877"/>
                  <a:pt x="2036" y="1203"/>
                  <a:pt x="1846" y="1490"/>
                </a:cubicBezTo>
                <a:cubicBezTo>
                  <a:pt x="1585" y="1790"/>
                  <a:pt x="1298" y="2224"/>
                  <a:pt x="880" y="2224"/>
                </a:cubicBezTo>
                <a:cubicBezTo>
                  <a:pt x="711" y="2224"/>
                  <a:pt x="521" y="2153"/>
                  <a:pt x="302" y="1975"/>
                </a:cubicBezTo>
                <a:cubicBezTo>
                  <a:pt x="252" y="2384"/>
                  <a:pt x="140" y="2739"/>
                  <a:pt x="1" y="3062"/>
                </a:cubicBezTo>
                <a:lnTo>
                  <a:pt x="165" y="3167"/>
                </a:lnTo>
                <a:lnTo>
                  <a:pt x="374" y="2176"/>
                </a:lnTo>
                <a:cubicBezTo>
                  <a:pt x="526" y="2284"/>
                  <a:pt x="685" y="2332"/>
                  <a:pt x="847" y="2332"/>
                </a:cubicBezTo>
                <a:cubicBezTo>
                  <a:pt x="1163" y="2332"/>
                  <a:pt x="1485" y="2146"/>
                  <a:pt x="1764" y="1856"/>
                </a:cubicBezTo>
                <a:cubicBezTo>
                  <a:pt x="2176" y="1422"/>
                  <a:pt x="2356" y="905"/>
                  <a:pt x="2032" y="474"/>
                </a:cubicBezTo>
                <a:lnTo>
                  <a:pt x="2973" y="230"/>
                </a:lnTo>
                <a:lnTo>
                  <a:pt x="28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0" name="Google Shape;970;p24"/>
          <p:cNvSpPr/>
          <p:nvPr/>
        </p:nvSpPr>
        <p:spPr bwMode="auto">
          <a:xfrm>
            <a:off x="4444039" y="4065477"/>
            <a:ext cx="79919" cy="77264"/>
          </a:xfrm>
          <a:custGeom>
            <a:avLst/>
            <a:gdLst/>
            <a:ahLst/>
            <a:cxnLst/>
            <a:rect l="l" t="t" r="r" b="b"/>
            <a:pathLst>
              <a:path w="1746" h="1688" extrusionOk="0">
                <a:moveTo>
                  <a:pt x="1229" y="0"/>
                </a:moveTo>
                <a:cubicBezTo>
                  <a:pt x="1221" y="0"/>
                  <a:pt x="1212" y="1"/>
                  <a:pt x="1204" y="1"/>
                </a:cubicBezTo>
                <a:cubicBezTo>
                  <a:pt x="1096" y="19"/>
                  <a:pt x="992" y="56"/>
                  <a:pt x="887" y="109"/>
                </a:cubicBezTo>
                <a:cubicBezTo>
                  <a:pt x="880" y="113"/>
                  <a:pt x="877" y="117"/>
                  <a:pt x="873" y="117"/>
                </a:cubicBezTo>
                <a:cubicBezTo>
                  <a:pt x="866" y="120"/>
                  <a:pt x="859" y="124"/>
                  <a:pt x="851" y="127"/>
                </a:cubicBezTo>
                <a:cubicBezTo>
                  <a:pt x="730" y="199"/>
                  <a:pt x="622" y="289"/>
                  <a:pt x="518" y="382"/>
                </a:cubicBezTo>
                <a:cubicBezTo>
                  <a:pt x="485" y="411"/>
                  <a:pt x="453" y="440"/>
                  <a:pt x="420" y="468"/>
                </a:cubicBezTo>
                <a:cubicBezTo>
                  <a:pt x="198" y="705"/>
                  <a:pt x="47" y="964"/>
                  <a:pt x="1" y="1219"/>
                </a:cubicBezTo>
                <a:cubicBezTo>
                  <a:pt x="11" y="1355"/>
                  <a:pt x="87" y="1502"/>
                  <a:pt x="281" y="1603"/>
                </a:cubicBezTo>
                <a:cubicBezTo>
                  <a:pt x="291" y="1610"/>
                  <a:pt x="306" y="1617"/>
                  <a:pt x="320" y="1625"/>
                </a:cubicBezTo>
                <a:cubicBezTo>
                  <a:pt x="399" y="1660"/>
                  <a:pt x="478" y="1675"/>
                  <a:pt x="554" y="1685"/>
                </a:cubicBezTo>
                <a:cubicBezTo>
                  <a:pt x="572" y="1687"/>
                  <a:pt x="589" y="1688"/>
                  <a:pt x="605" y="1688"/>
                </a:cubicBezTo>
                <a:cubicBezTo>
                  <a:pt x="893" y="1688"/>
                  <a:pt x="789" y="1359"/>
                  <a:pt x="967" y="1168"/>
                </a:cubicBezTo>
                <a:cubicBezTo>
                  <a:pt x="1114" y="1010"/>
                  <a:pt x="1609" y="1043"/>
                  <a:pt x="1648" y="806"/>
                </a:cubicBezTo>
                <a:cubicBezTo>
                  <a:pt x="1681" y="637"/>
                  <a:pt x="1745" y="354"/>
                  <a:pt x="1530" y="138"/>
                </a:cubicBezTo>
                <a:cubicBezTo>
                  <a:pt x="1428" y="36"/>
                  <a:pt x="1323" y="0"/>
                  <a:pt x="12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1" name="Google Shape;971;p24"/>
          <p:cNvSpPr/>
          <p:nvPr/>
        </p:nvSpPr>
        <p:spPr bwMode="auto">
          <a:xfrm>
            <a:off x="4529819" y="4058062"/>
            <a:ext cx="36526" cy="17943"/>
          </a:xfrm>
          <a:custGeom>
            <a:avLst/>
            <a:gdLst/>
            <a:ahLst/>
            <a:cxnLst/>
            <a:rect l="l" t="t" r="r" b="b"/>
            <a:pathLst>
              <a:path w="798" h="392" extrusionOk="0">
                <a:moveTo>
                  <a:pt x="775" y="0"/>
                </a:moveTo>
                <a:cubicBezTo>
                  <a:pt x="773" y="0"/>
                  <a:pt x="771" y="1"/>
                  <a:pt x="769" y="2"/>
                </a:cubicBezTo>
                <a:cubicBezTo>
                  <a:pt x="654" y="77"/>
                  <a:pt x="525" y="138"/>
                  <a:pt x="377" y="181"/>
                </a:cubicBezTo>
                <a:cubicBezTo>
                  <a:pt x="248" y="218"/>
                  <a:pt x="87" y="221"/>
                  <a:pt x="11" y="322"/>
                </a:cubicBezTo>
                <a:cubicBezTo>
                  <a:pt x="1" y="336"/>
                  <a:pt x="19" y="365"/>
                  <a:pt x="44" y="372"/>
                </a:cubicBezTo>
                <a:cubicBezTo>
                  <a:pt x="93" y="385"/>
                  <a:pt x="141" y="391"/>
                  <a:pt x="188" y="391"/>
                </a:cubicBezTo>
                <a:cubicBezTo>
                  <a:pt x="457" y="391"/>
                  <a:pt x="693" y="194"/>
                  <a:pt x="794" y="24"/>
                </a:cubicBezTo>
                <a:cubicBezTo>
                  <a:pt x="797" y="14"/>
                  <a:pt x="785" y="0"/>
                  <a:pt x="7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" name="Google Shape;972;p24"/>
          <p:cNvSpPr/>
          <p:nvPr/>
        </p:nvSpPr>
        <p:spPr bwMode="auto">
          <a:xfrm>
            <a:off x="4441339" y="4147822"/>
            <a:ext cx="20826" cy="41973"/>
          </a:xfrm>
          <a:custGeom>
            <a:avLst/>
            <a:gdLst/>
            <a:ahLst/>
            <a:cxnLst/>
            <a:rect l="l" t="t" r="r" b="b"/>
            <a:pathLst>
              <a:path w="455" h="917" extrusionOk="0">
                <a:moveTo>
                  <a:pt x="320" y="1"/>
                </a:moveTo>
                <a:cubicBezTo>
                  <a:pt x="312" y="1"/>
                  <a:pt x="306" y="4"/>
                  <a:pt x="304" y="12"/>
                </a:cubicBezTo>
                <a:cubicBezTo>
                  <a:pt x="204" y="306"/>
                  <a:pt x="196" y="629"/>
                  <a:pt x="13" y="873"/>
                </a:cubicBezTo>
                <a:cubicBezTo>
                  <a:pt x="1" y="888"/>
                  <a:pt x="27" y="916"/>
                  <a:pt x="44" y="916"/>
                </a:cubicBezTo>
                <a:cubicBezTo>
                  <a:pt x="47" y="916"/>
                  <a:pt x="50" y="915"/>
                  <a:pt x="53" y="913"/>
                </a:cubicBezTo>
                <a:cubicBezTo>
                  <a:pt x="257" y="712"/>
                  <a:pt x="454" y="429"/>
                  <a:pt x="368" y="41"/>
                </a:cubicBezTo>
                <a:cubicBezTo>
                  <a:pt x="363" y="18"/>
                  <a:pt x="338" y="1"/>
                  <a:pt x="32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3" name="Google Shape;973;p24"/>
          <p:cNvSpPr/>
          <p:nvPr/>
        </p:nvSpPr>
        <p:spPr bwMode="auto">
          <a:xfrm>
            <a:off x="4459145" y="4149653"/>
            <a:ext cx="33460" cy="12816"/>
          </a:xfrm>
          <a:custGeom>
            <a:avLst/>
            <a:gdLst/>
            <a:ahLst/>
            <a:cxnLst/>
            <a:rect l="l" t="t" r="r" b="b"/>
            <a:pathLst>
              <a:path w="731" h="280" extrusionOk="0">
                <a:moveTo>
                  <a:pt x="18" y="0"/>
                </a:moveTo>
                <a:cubicBezTo>
                  <a:pt x="0" y="0"/>
                  <a:pt x="1" y="23"/>
                  <a:pt x="19" y="44"/>
                </a:cubicBezTo>
                <a:cubicBezTo>
                  <a:pt x="133" y="166"/>
                  <a:pt x="302" y="238"/>
                  <a:pt x="435" y="263"/>
                </a:cubicBezTo>
                <a:cubicBezTo>
                  <a:pt x="474" y="271"/>
                  <a:pt x="529" y="280"/>
                  <a:pt x="580" y="280"/>
                </a:cubicBezTo>
                <a:cubicBezTo>
                  <a:pt x="659" y="280"/>
                  <a:pt x="730" y="259"/>
                  <a:pt x="726" y="187"/>
                </a:cubicBezTo>
                <a:cubicBezTo>
                  <a:pt x="726" y="177"/>
                  <a:pt x="715" y="162"/>
                  <a:pt x="701" y="155"/>
                </a:cubicBezTo>
                <a:cubicBezTo>
                  <a:pt x="678" y="144"/>
                  <a:pt x="657" y="141"/>
                  <a:pt x="637" y="141"/>
                </a:cubicBezTo>
                <a:cubicBezTo>
                  <a:pt x="617" y="141"/>
                  <a:pt x="598" y="144"/>
                  <a:pt x="579" y="147"/>
                </a:cubicBezTo>
                <a:cubicBezTo>
                  <a:pt x="550" y="152"/>
                  <a:pt x="519" y="155"/>
                  <a:pt x="488" y="155"/>
                </a:cubicBezTo>
                <a:cubicBezTo>
                  <a:pt x="462" y="155"/>
                  <a:pt x="434" y="153"/>
                  <a:pt x="407" y="147"/>
                </a:cubicBezTo>
                <a:cubicBezTo>
                  <a:pt x="277" y="130"/>
                  <a:pt x="163" y="61"/>
                  <a:pt x="33" y="4"/>
                </a:cubicBezTo>
                <a:cubicBezTo>
                  <a:pt x="27" y="2"/>
                  <a:pt x="22" y="0"/>
                  <a:pt x="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4" name="Google Shape;974;p24"/>
          <p:cNvSpPr/>
          <p:nvPr/>
        </p:nvSpPr>
        <p:spPr bwMode="auto">
          <a:xfrm>
            <a:off x="4526798" y="4082230"/>
            <a:ext cx="16066" cy="32178"/>
          </a:xfrm>
          <a:custGeom>
            <a:avLst/>
            <a:gdLst/>
            <a:ahLst/>
            <a:cxnLst/>
            <a:rect l="l" t="t" r="r" b="b"/>
            <a:pathLst>
              <a:path w="351" h="703" extrusionOk="0">
                <a:moveTo>
                  <a:pt x="20" y="0"/>
                </a:moveTo>
                <a:cubicBezTo>
                  <a:pt x="4" y="0"/>
                  <a:pt x="0" y="22"/>
                  <a:pt x="12" y="38"/>
                </a:cubicBezTo>
                <a:cubicBezTo>
                  <a:pt x="49" y="81"/>
                  <a:pt x="92" y="117"/>
                  <a:pt x="131" y="160"/>
                </a:cubicBezTo>
                <a:cubicBezTo>
                  <a:pt x="196" y="232"/>
                  <a:pt x="221" y="307"/>
                  <a:pt x="224" y="379"/>
                </a:cubicBezTo>
                <a:cubicBezTo>
                  <a:pt x="236" y="490"/>
                  <a:pt x="174" y="551"/>
                  <a:pt x="160" y="648"/>
                </a:cubicBezTo>
                <a:cubicBezTo>
                  <a:pt x="157" y="671"/>
                  <a:pt x="195" y="703"/>
                  <a:pt x="218" y="703"/>
                </a:cubicBezTo>
                <a:cubicBezTo>
                  <a:pt x="221" y="703"/>
                  <a:pt x="223" y="703"/>
                  <a:pt x="224" y="702"/>
                </a:cubicBezTo>
                <a:cubicBezTo>
                  <a:pt x="329" y="651"/>
                  <a:pt x="350" y="487"/>
                  <a:pt x="304" y="343"/>
                </a:cubicBezTo>
                <a:cubicBezTo>
                  <a:pt x="267" y="232"/>
                  <a:pt x="160" y="41"/>
                  <a:pt x="27" y="2"/>
                </a:cubicBezTo>
                <a:cubicBezTo>
                  <a:pt x="25" y="1"/>
                  <a:pt x="22" y="0"/>
                  <a:pt x="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5" name="Google Shape;975;p24"/>
          <p:cNvSpPr/>
          <p:nvPr/>
        </p:nvSpPr>
        <p:spPr bwMode="auto">
          <a:xfrm>
            <a:off x="5268004" y="3869981"/>
            <a:ext cx="346589" cy="307957"/>
          </a:xfrm>
          <a:custGeom>
            <a:avLst/>
            <a:gdLst/>
            <a:ahLst/>
            <a:cxnLst/>
            <a:rect l="l" t="t" r="r" b="b"/>
            <a:pathLst>
              <a:path w="7572" h="6728" extrusionOk="0">
                <a:moveTo>
                  <a:pt x="0" y="1"/>
                </a:moveTo>
                <a:cubicBezTo>
                  <a:pt x="297" y="761"/>
                  <a:pt x="1056" y="1321"/>
                  <a:pt x="2595" y="1383"/>
                </a:cubicBezTo>
                <a:cubicBezTo>
                  <a:pt x="6426" y="1530"/>
                  <a:pt x="6225" y="3845"/>
                  <a:pt x="2053" y="6728"/>
                </a:cubicBezTo>
                <a:lnTo>
                  <a:pt x="5331" y="6728"/>
                </a:lnTo>
                <a:cubicBezTo>
                  <a:pt x="6149" y="5716"/>
                  <a:pt x="7571" y="4280"/>
                  <a:pt x="7374" y="3307"/>
                </a:cubicBezTo>
                <a:cubicBezTo>
                  <a:pt x="6850" y="718"/>
                  <a:pt x="5496" y="289"/>
                  <a:pt x="4053" y="289"/>
                </a:cubicBezTo>
                <a:cubicBezTo>
                  <a:pt x="3697" y="289"/>
                  <a:pt x="3336" y="315"/>
                  <a:pt x="2980" y="342"/>
                </a:cubicBezTo>
                <a:cubicBezTo>
                  <a:pt x="2624" y="367"/>
                  <a:pt x="2273" y="393"/>
                  <a:pt x="1939" y="393"/>
                </a:cubicBezTo>
                <a:cubicBezTo>
                  <a:pt x="1710" y="393"/>
                  <a:pt x="1488" y="381"/>
                  <a:pt x="1278" y="349"/>
                </a:cubicBezTo>
                <a:cubicBezTo>
                  <a:pt x="1030" y="309"/>
                  <a:pt x="862" y="183"/>
                  <a:pt x="758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6" name="Google Shape;976;p24"/>
          <p:cNvSpPr/>
          <p:nvPr/>
        </p:nvSpPr>
        <p:spPr bwMode="auto">
          <a:xfrm>
            <a:off x="5493255" y="3741405"/>
            <a:ext cx="86830" cy="65180"/>
          </a:xfrm>
          <a:custGeom>
            <a:avLst/>
            <a:gdLst/>
            <a:ahLst/>
            <a:cxnLst/>
            <a:rect l="l" t="t" r="r" b="b"/>
            <a:pathLst>
              <a:path w="1897" h="1424" extrusionOk="0">
                <a:moveTo>
                  <a:pt x="355" y="1"/>
                </a:moveTo>
                <a:cubicBezTo>
                  <a:pt x="255" y="1"/>
                  <a:pt x="158" y="47"/>
                  <a:pt x="98" y="135"/>
                </a:cubicBezTo>
                <a:cubicBezTo>
                  <a:pt x="1" y="278"/>
                  <a:pt x="40" y="472"/>
                  <a:pt x="180" y="566"/>
                </a:cubicBezTo>
                <a:lnTo>
                  <a:pt x="1369" y="1370"/>
                </a:lnTo>
                <a:cubicBezTo>
                  <a:pt x="1422" y="1406"/>
                  <a:pt x="1482" y="1423"/>
                  <a:pt x="1542" y="1423"/>
                </a:cubicBezTo>
                <a:cubicBezTo>
                  <a:pt x="1641" y="1423"/>
                  <a:pt x="1739" y="1375"/>
                  <a:pt x="1800" y="1287"/>
                </a:cubicBezTo>
                <a:cubicBezTo>
                  <a:pt x="1896" y="1148"/>
                  <a:pt x="1857" y="954"/>
                  <a:pt x="1717" y="856"/>
                </a:cubicBezTo>
                <a:lnTo>
                  <a:pt x="529" y="52"/>
                </a:lnTo>
                <a:cubicBezTo>
                  <a:pt x="475" y="18"/>
                  <a:pt x="414" y="1"/>
                  <a:pt x="355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7" name="Google Shape;977;p24"/>
          <p:cNvSpPr/>
          <p:nvPr/>
        </p:nvSpPr>
        <p:spPr bwMode="auto">
          <a:xfrm>
            <a:off x="6111468" y="4108229"/>
            <a:ext cx="205610" cy="85915"/>
          </a:xfrm>
          <a:custGeom>
            <a:avLst/>
            <a:gdLst/>
            <a:ahLst/>
            <a:cxnLst/>
            <a:rect l="l" t="t" r="r" b="b"/>
            <a:pathLst>
              <a:path w="4492" h="1877" extrusionOk="0">
                <a:moveTo>
                  <a:pt x="2328" y="0"/>
                </a:moveTo>
                <a:cubicBezTo>
                  <a:pt x="2306" y="0"/>
                  <a:pt x="2284" y="1"/>
                  <a:pt x="2262" y="1"/>
                </a:cubicBezTo>
                <a:cubicBezTo>
                  <a:pt x="1648" y="15"/>
                  <a:pt x="1149" y="270"/>
                  <a:pt x="1092" y="830"/>
                </a:cubicBezTo>
                <a:lnTo>
                  <a:pt x="0" y="550"/>
                </a:lnTo>
                <a:lnTo>
                  <a:pt x="0" y="550"/>
                </a:lnTo>
                <a:lnTo>
                  <a:pt x="255" y="1681"/>
                </a:lnTo>
                <a:lnTo>
                  <a:pt x="1102" y="1125"/>
                </a:lnTo>
                <a:cubicBezTo>
                  <a:pt x="1193" y="1648"/>
                  <a:pt x="1670" y="1876"/>
                  <a:pt x="2248" y="1876"/>
                </a:cubicBezTo>
                <a:cubicBezTo>
                  <a:pt x="2269" y="1876"/>
                  <a:pt x="2291" y="1876"/>
                  <a:pt x="2312" y="1875"/>
                </a:cubicBezTo>
                <a:cubicBezTo>
                  <a:pt x="2912" y="1861"/>
                  <a:pt x="3404" y="1617"/>
                  <a:pt x="3479" y="1085"/>
                </a:cubicBezTo>
                <a:lnTo>
                  <a:pt x="4315" y="1574"/>
                </a:lnTo>
                <a:lnTo>
                  <a:pt x="4492" y="600"/>
                </a:lnTo>
                <a:lnTo>
                  <a:pt x="3479" y="772"/>
                </a:lnTo>
                <a:cubicBezTo>
                  <a:pt x="3396" y="237"/>
                  <a:pt x="2916" y="0"/>
                  <a:pt x="2328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8" name="Google Shape;978;p24"/>
          <p:cNvSpPr/>
          <p:nvPr/>
        </p:nvSpPr>
        <p:spPr bwMode="auto">
          <a:xfrm>
            <a:off x="6121172" y="4148189"/>
            <a:ext cx="190642" cy="45956"/>
          </a:xfrm>
          <a:custGeom>
            <a:avLst/>
            <a:gdLst/>
            <a:ahLst/>
            <a:cxnLst/>
            <a:rect l="l" t="t" r="r" b="b"/>
            <a:pathLst>
              <a:path w="4165" h="1004" extrusionOk="0">
                <a:moveTo>
                  <a:pt x="3163" y="0"/>
                </a:moveTo>
                <a:lnTo>
                  <a:pt x="3163" y="0"/>
                </a:lnTo>
                <a:cubicBezTo>
                  <a:pt x="3220" y="736"/>
                  <a:pt x="2754" y="729"/>
                  <a:pt x="2416" y="801"/>
                </a:cubicBezTo>
                <a:cubicBezTo>
                  <a:pt x="2236" y="814"/>
                  <a:pt x="2033" y="843"/>
                  <a:pt x="1836" y="843"/>
                </a:cubicBezTo>
                <a:cubicBezTo>
                  <a:pt x="1428" y="843"/>
                  <a:pt x="1052" y="717"/>
                  <a:pt x="984" y="58"/>
                </a:cubicBezTo>
                <a:cubicBezTo>
                  <a:pt x="657" y="313"/>
                  <a:pt x="330" y="489"/>
                  <a:pt x="0" y="618"/>
                </a:cubicBezTo>
                <a:lnTo>
                  <a:pt x="43" y="808"/>
                </a:lnTo>
                <a:lnTo>
                  <a:pt x="890" y="252"/>
                </a:lnTo>
                <a:cubicBezTo>
                  <a:pt x="981" y="775"/>
                  <a:pt x="1458" y="1003"/>
                  <a:pt x="2036" y="1003"/>
                </a:cubicBezTo>
                <a:cubicBezTo>
                  <a:pt x="2057" y="1003"/>
                  <a:pt x="2079" y="1003"/>
                  <a:pt x="2100" y="1002"/>
                </a:cubicBezTo>
                <a:cubicBezTo>
                  <a:pt x="2700" y="988"/>
                  <a:pt x="3192" y="744"/>
                  <a:pt x="3267" y="212"/>
                </a:cubicBezTo>
                <a:lnTo>
                  <a:pt x="4103" y="701"/>
                </a:lnTo>
                <a:lnTo>
                  <a:pt x="4164" y="438"/>
                </a:lnTo>
                <a:cubicBezTo>
                  <a:pt x="3816" y="360"/>
                  <a:pt x="3447" y="385"/>
                  <a:pt x="3163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9" name="Google Shape;979;p24"/>
          <p:cNvSpPr/>
          <p:nvPr/>
        </p:nvSpPr>
        <p:spPr bwMode="auto">
          <a:xfrm>
            <a:off x="6170791" y="4108275"/>
            <a:ext cx="90904" cy="51906"/>
          </a:xfrm>
          <a:custGeom>
            <a:avLst/>
            <a:gdLst/>
            <a:ahLst/>
            <a:cxnLst/>
            <a:rect l="l" t="t" r="r" b="b"/>
            <a:pathLst>
              <a:path w="1986" h="1134" extrusionOk="0">
                <a:moveTo>
                  <a:pt x="963" y="0"/>
                </a:moveTo>
                <a:cubicBezTo>
                  <a:pt x="639" y="7"/>
                  <a:pt x="348" y="82"/>
                  <a:pt x="137" y="233"/>
                </a:cubicBezTo>
                <a:cubicBezTo>
                  <a:pt x="51" y="341"/>
                  <a:pt x="0" y="496"/>
                  <a:pt x="65" y="703"/>
                </a:cubicBezTo>
                <a:cubicBezTo>
                  <a:pt x="68" y="718"/>
                  <a:pt x="72" y="733"/>
                  <a:pt x="79" y="746"/>
                </a:cubicBezTo>
                <a:cubicBezTo>
                  <a:pt x="111" y="829"/>
                  <a:pt x="154" y="894"/>
                  <a:pt x="202" y="955"/>
                </a:cubicBezTo>
                <a:cubicBezTo>
                  <a:pt x="265" y="1034"/>
                  <a:pt x="323" y="1063"/>
                  <a:pt x="381" y="1063"/>
                </a:cubicBezTo>
                <a:cubicBezTo>
                  <a:pt x="524" y="1063"/>
                  <a:pt x="664" y="887"/>
                  <a:pt x="858" y="879"/>
                </a:cubicBezTo>
                <a:cubicBezTo>
                  <a:pt x="861" y="879"/>
                  <a:pt x="864" y="879"/>
                  <a:pt x="867" y="879"/>
                </a:cubicBezTo>
                <a:cubicBezTo>
                  <a:pt x="1048" y="879"/>
                  <a:pt x="1305" y="1134"/>
                  <a:pt x="1496" y="1134"/>
                </a:cubicBezTo>
                <a:cubicBezTo>
                  <a:pt x="1533" y="1134"/>
                  <a:pt x="1567" y="1124"/>
                  <a:pt x="1598" y="1102"/>
                </a:cubicBezTo>
                <a:cubicBezTo>
                  <a:pt x="1738" y="1002"/>
                  <a:pt x="1985" y="847"/>
                  <a:pt x="1985" y="546"/>
                </a:cubicBezTo>
                <a:cubicBezTo>
                  <a:pt x="1985" y="384"/>
                  <a:pt x="1925" y="284"/>
                  <a:pt x="1846" y="219"/>
                </a:cubicBezTo>
                <a:cubicBezTo>
                  <a:pt x="1759" y="155"/>
                  <a:pt x="1659" y="108"/>
                  <a:pt x="1548" y="72"/>
                </a:cubicBezTo>
                <a:cubicBezTo>
                  <a:pt x="1541" y="68"/>
                  <a:pt x="1537" y="68"/>
                  <a:pt x="1533" y="68"/>
                </a:cubicBezTo>
                <a:cubicBezTo>
                  <a:pt x="1523" y="65"/>
                  <a:pt x="1516" y="61"/>
                  <a:pt x="1508" y="61"/>
                </a:cubicBezTo>
                <a:cubicBezTo>
                  <a:pt x="1372" y="25"/>
                  <a:pt x="1231" y="11"/>
                  <a:pt x="1092" y="4"/>
                </a:cubicBezTo>
                <a:cubicBezTo>
                  <a:pt x="1049" y="0"/>
                  <a:pt x="1006" y="0"/>
                  <a:pt x="963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0" name="Google Shape;980;p24"/>
          <p:cNvSpPr/>
          <p:nvPr/>
        </p:nvSpPr>
        <p:spPr bwMode="auto">
          <a:xfrm>
            <a:off x="6271354" y="4145305"/>
            <a:ext cx="36664" cy="16615"/>
          </a:xfrm>
          <a:custGeom>
            <a:avLst/>
            <a:gdLst/>
            <a:ahLst/>
            <a:cxnLst/>
            <a:rect l="l" t="t" r="r" b="b"/>
            <a:pathLst>
              <a:path w="801" h="363" extrusionOk="0">
                <a:moveTo>
                  <a:pt x="52" y="0"/>
                </a:moveTo>
                <a:cubicBezTo>
                  <a:pt x="43" y="0"/>
                  <a:pt x="34" y="1"/>
                  <a:pt x="25" y="2"/>
                </a:cubicBezTo>
                <a:cubicBezTo>
                  <a:pt x="8" y="2"/>
                  <a:pt x="0" y="35"/>
                  <a:pt x="11" y="60"/>
                </a:cubicBezTo>
                <a:cubicBezTo>
                  <a:pt x="140" y="280"/>
                  <a:pt x="392" y="363"/>
                  <a:pt x="605" y="363"/>
                </a:cubicBezTo>
                <a:cubicBezTo>
                  <a:pt x="672" y="363"/>
                  <a:pt x="736" y="355"/>
                  <a:pt x="790" y="340"/>
                </a:cubicBezTo>
                <a:cubicBezTo>
                  <a:pt x="801" y="336"/>
                  <a:pt x="797" y="307"/>
                  <a:pt x="790" y="307"/>
                </a:cubicBezTo>
                <a:cubicBezTo>
                  <a:pt x="650" y="279"/>
                  <a:pt x="517" y="232"/>
                  <a:pt x="384" y="161"/>
                </a:cubicBezTo>
                <a:cubicBezTo>
                  <a:pt x="275" y="101"/>
                  <a:pt x="165" y="0"/>
                  <a:pt x="52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1" name="Google Shape;981;p24"/>
          <p:cNvSpPr/>
          <p:nvPr/>
        </p:nvSpPr>
        <p:spPr bwMode="auto">
          <a:xfrm>
            <a:off x="6127535" y="4145991"/>
            <a:ext cx="40234" cy="21284"/>
          </a:xfrm>
          <a:custGeom>
            <a:avLst/>
            <a:gdLst/>
            <a:ahLst/>
            <a:cxnLst/>
            <a:rect l="l" t="t" r="r" b="b"/>
            <a:pathLst>
              <a:path w="879" h="465" extrusionOk="0">
                <a:moveTo>
                  <a:pt x="844" y="0"/>
                </a:moveTo>
                <a:cubicBezTo>
                  <a:pt x="842" y="0"/>
                  <a:pt x="840" y="1"/>
                  <a:pt x="837" y="2"/>
                </a:cubicBezTo>
                <a:cubicBezTo>
                  <a:pt x="557" y="141"/>
                  <a:pt x="324" y="364"/>
                  <a:pt x="22" y="411"/>
                </a:cubicBezTo>
                <a:cubicBezTo>
                  <a:pt x="1" y="414"/>
                  <a:pt x="5" y="464"/>
                  <a:pt x="27" y="464"/>
                </a:cubicBezTo>
                <a:cubicBezTo>
                  <a:pt x="314" y="464"/>
                  <a:pt x="655" y="408"/>
                  <a:pt x="862" y="66"/>
                </a:cubicBezTo>
                <a:cubicBezTo>
                  <a:pt x="879" y="44"/>
                  <a:pt x="866" y="0"/>
                  <a:pt x="8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2" name="Google Shape;982;p24"/>
          <p:cNvSpPr/>
          <p:nvPr/>
        </p:nvSpPr>
        <p:spPr bwMode="auto">
          <a:xfrm>
            <a:off x="6166671" y="4150203"/>
            <a:ext cx="19087" cy="30347"/>
          </a:xfrm>
          <a:custGeom>
            <a:avLst/>
            <a:gdLst/>
            <a:ahLst/>
            <a:cxnLst/>
            <a:rect l="l" t="t" r="r" b="b"/>
            <a:pathLst>
              <a:path w="417" h="663" extrusionOk="0">
                <a:moveTo>
                  <a:pt x="29" y="0"/>
                </a:moveTo>
                <a:cubicBezTo>
                  <a:pt x="18" y="0"/>
                  <a:pt x="7" y="15"/>
                  <a:pt x="7" y="36"/>
                </a:cubicBezTo>
                <a:cubicBezTo>
                  <a:pt x="0" y="204"/>
                  <a:pt x="72" y="372"/>
                  <a:pt x="148" y="484"/>
                </a:cubicBezTo>
                <a:cubicBezTo>
                  <a:pt x="193" y="552"/>
                  <a:pt x="280" y="662"/>
                  <a:pt x="354" y="662"/>
                </a:cubicBezTo>
                <a:cubicBezTo>
                  <a:pt x="374" y="662"/>
                  <a:pt x="393" y="654"/>
                  <a:pt x="410" y="635"/>
                </a:cubicBezTo>
                <a:cubicBezTo>
                  <a:pt x="417" y="624"/>
                  <a:pt x="417" y="609"/>
                  <a:pt x="413" y="596"/>
                </a:cubicBezTo>
                <a:cubicBezTo>
                  <a:pt x="395" y="545"/>
                  <a:pt x="363" y="528"/>
                  <a:pt x="330" y="502"/>
                </a:cubicBezTo>
                <a:cubicBezTo>
                  <a:pt x="287" y="470"/>
                  <a:pt x="244" y="430"/>
                  <a:pt x="209" y="380"/>
                </a:cubicBezTo>
                <a:cubicBezTo>
                  <a:pt x="130" y="279"/>
                  <a:pt x="98" y="150"/>
                  <a:pt x="47" y="17"/>
                </a:cubicBezTo>
                <a:cubicBezTo>
                  <a:pt x="42" y="5"/>
                  <a:pt x="35" y="0"/>
                  <a:pt x="2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3" name="Google Shape;983;p24"/>
          <p:cNvSpPr/>
          <p:nvPr/>
        </p:nvSpPr>
        <p:spPr bwMode="auto">
          <a:xfrm>
            <a:off x="6246545" y="4149928"/>
            <a:ext cx="20598" cy="30027"/>
          </a:xfrm>
          <a:custGeom>
            <a:avLst/>
            <a:gdLst/>
            <a:ahLst/>
            <a:cxnLst/>
            <a:rect l="l" t="t" r="r" b="b"/>
            <a:pathLst>
              <a:path w="450" h="656" extrusionOk="0">
                <a:moveTo>
                  <a:pt x="369" y="1"/>
                </a:moveTo>
                <a:cubicBezTo>
                  <a:pt x="360" y="1"/>
                  <a:pt x="351" y="11"/>
                  <a:pt x="348" y="27"/>
                </a:cubicBezTo>
                <a:cubicBezTo>
                  <a:pt x="345" y="85"/>
                  <a:pt x="348" y="138"/>
                  <a:pt x="345" y="196"/>
                </a:cubicBezTo>
                <a:cubicBezTo>
                  <a:pt x="341" y="292"/>
                  <a:pt x="305" y="365"/>
                  <a:pt x="259" y="418"/>
                </a:cubicBezTo>
                <a:cubicBezTo>
                  <a:pt x="187" y="504"/>
                  <a:pt x="101" y="504"/>
                  <a:pt x="22" y="562"/>
                </a:cubicBezTo>
                <a:cubicBezTo>
                  <a:pt x="0" y="580"/>
                  <a:pt x="11" y="641"/>
                  <a:pt x="33" y="648"/>
                </a:cubicBezTo>
                <a:cubicBezTo>
                  <a:pt x="48" y="653"/>
                  <a:pt x="63" y="656"/>
                  <a:pt x="79" y="656"/>
                </a:cubicBezTo>
                <a:cubicBezTo>
                  <a:pt x="176" y="656"/>
                  <a:pt x="282" y="565"/>
                  <a:pt x="338" y="447"/>
                </a:cubicBezTo>
                <a:cubicBezTo>
                  <a:pt x="391" y="343"/>
                  <a:pt x="449" y="135"/>
                  <a:pt x="385" y="12"/>
                </a:cubicBezTo>
                <a:cubicBezTo>
                  <a:pt x="380" y="4"/>
                  <a:pt x="375" y="1"/>
                  <a:pt x="369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4" name="Google Shape;984;p24"/>
          <p:cNvSpPr/>
          <p:nvPr/>
        </p:nvSpPr>
        <p:spPr bwMode="auto">
          <a:xfrm>
            <a:off x="7856620" y="3307524"/>
            <a:ext cx="241084" cy="212247"/>
          </a:xfrm>
          <a:custGeom>
            <a:avLst/>
            <a:gdLst/>
            <a:ahLst/>
            <a:cxnLst/>
            <a:rect l="l" t="t" r="r" b="b"/>
            <a:pathLst>
              <a:path w="5267" h="4637" extrusionOk="0">
                <a:moveTo>
                  <a:pt x="2416" y="1"/>
                </a:moveTo>
                <a:cubicBezTo>
                  <a:pt x="2038" y="1"/>
                  <a:pt x="1681" y="70"/>
                  <a:pt x="1400" y="219"/>
                </a:cubicBezTo>
                <a:cubicBezTo>
                  <a:pt x="434" y="736"/>
                  <a:pt x="0" y="2685"/>
                  <a:pt x="514" y="3651"/>
                </a:cubicBezTo>
                <a:cubicBezTo>
                  <a:pt x="857" y="4297"/>
                  <a:pt x="1689" y="4636"/>
                  <a:pt x="2491" y="4636"/>
                </a:cubicBezTo>
                <a:cubicBezTo>
                  <a:pt x="2888" y="4636"/>
                  <a:pt x="3277" y="4553"/>
                  <a:pt x="3597" y="4383"/>
                </a:cubicBezTo>
                <a:cubicBezTo>
                  <a:pt x="4566" y="3870"/>
                  <a:pt x="5267" y="2072"/>
                  <a:pt x="4753" y="1102"/>
                </a:cubicBezTo>
                <a:cubicBezTo>
                  <a:pt x="4386" y="417"/>
                  <a:pt x="3339" y="1"/>
                  <a:pt x="24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5" name="Google Shape;985;p24"/>
          <p:cNvSpPr/>
          <p:nvPr/>
        </p:nvSpPr>
        <p:spPr bwMode="auto">
          <a:xfrm>
            <a:off x="8020763" y="3497435"/>
            <a:ext cx="76303" cy="132832"/>
          </a:xfrm>
          <a:custGeom>
            <a:avLst/>
            <a:gdLst/>
            <a:ahLst/>
            <a:cxnLst/>
            <a:rect l="l" t="t" r="r" b="b"/>
            <a:pathLst>
              <a:path w="1667" h="2902" extrusionOk="0">
                <a:moveTo>
                  <a:pt x="187" y="1"/>
                </a:moveTo>
                <a:lnTo>
                  <a:pt x="1" y="177"/>
                </a:lnTo>
                <a:cubicBezTo>
                  <a:pt x="1" y="177"/>
                  <a:pt x="1436" y="2877"/>
                  <a:pt x="1447" y="2898"/>
                </a:cubicBezTo>
                <a:cubicBezTo>
                  <a:pt x="1449" y="2900"/>
                  <a:pt x="1451" y="2901"/>
                  <a:pt x="1454" y="2901"/>
                </a:cubicBezTo>
                <a:cubicBezTo>
                  <a:pt x="1493" y="2901"/>
                  <a:pt x="1666" y="2783"/>
                  <a:pt x="1666" y="2783"/>
                </a:cubicBezTo>
                <a:lnTo>
                  <a:pt x="1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6" name="Google Shape;986;p24"/>
          <p:cNvSpPr/>
          <p:nvPr/>
        </p:nvSpPr>
        <p:spPr bwMode="auto">
          <a:xfrm>
            <a:off x="7942354" y="3307570"/>
            <a:ext cx="58772" cy="103492"/>
          </a:xfrm>
          <a:custGeom>
            <a:avLst/>
            <a:gdLst/>
            <a:ahLst/>
            <a:cxnLst/>
            <a:rect l="l" t="t" r="r" b="b"/>
            <a:pathLst>
              <a:path w="1284" h="2261" extrusionOk="0">
                <a:moveTo>
                  <a:pt x="545" y="0"/>
                </a:moveTo>
                <a:cubicBezTo>
                  <a:pt x="357" y="0"/>
                  <a:pt x="173" y="18"/>
                  <a:pt x="1" y="53"/>
                </a:cubicBezTo>
                <a:cubicBezTo>
                  <a:pt x="8" y="232"/>
                  <a:pt x="98" y="487"/>
                  <a:pt x="371" y="860"/>
                </a:cubicBezTo>
                <a:cubicBezTo>
                  <a:pt x="1060" y="1804"/>
                  <a:pt x="697" y="2260"/>
                  <a:pt x="697" y="2260"/>
                </a:cubicBezTo>
                <a:cubicBezTo>
                  <a:pt x="697" y="2260"/>
                  <a:pt x="1283" y="1783"/>
                  <a:pt x="891" y="1166"/>
                </a:cubicBezTo>
                <a:cubicBezTo>
                  <a:pt x="518" y="573"/>
                  <a:pt x="715" y="222"/>
                  <a:pt x="967" y="28"/>
                </a:cubicBezTo>
                <a:cubicBezTo>
                  <a:pt x="825" y="10"/>
                  <a:pt x="684" y="0"/>
                  <a:pt x="5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7" name="Google Shape;987;p24"/>
          <p:cNvSpPr/>
          <p:nvPr/>
        </p:nvSpPr>
        <p:spPr bwMode="auto">
          <a:xfrm>
            <a:off x="7878134" y="3334301"/>
            <a:ext cx="96167" cy="76759"/>
          </a:xfrm>
          <a:custGeom>
            <a:avLst/>
            <a:gdLst/>
            <a:ahLst/>
            <a:cxnLst/>
            <a:rect l="l" t="t" r="r" b="b"/>
            <a:pathLst>
              <a:path w="2101" h="1677" extrusionOk="0">
                <a:moveTo>
                  <a:pt x="496" y="0"/>
                </a:moveTo>
                <a:cubicBezTo>
                  <a:pt x="284" y="255"/>
                  <a:pt x="115" y="582"/>
                  <a:pt x="0" y="937"/>
                </a:cubicBezTo>
                <a:cubicBezTo>
                  <a:pt x="155" y="1020"/>
                  <a:pt x="399" y="1077"/>
                  <a:pt x="791" y="1088"/>
                </a:cubicBezTo>
                <a:cubicBezTo>
                  <a:pt x="1957" y="1113"/>
                  <a:pt x="2100" y="1676"/>
                  <a:pt x="2100" y="1676"/>
                </a:cubicBezTo>
                <a:cubicBezTo>
                  <a:pt x="2100" y="1676"/>
                  <a:pt x="2075" y="927"/>
                  <a:pt x="1351" y="862"/>
                </a:cubicBezTo>
                <a:cubicBezTo>
                  <a:pt x="567" y="790"/>
                  <a:pt x="463" y="334"/>
                  <a:pt x="4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8" name="Google Shape;988;p24"/>
          <p:cNvSpPr/>
          <p:nvPr/>
        </p:nvSpPr>
        <p:spPr bwMode="auto">
          <a:xfrm>
            <a:off x="7869712" y="3403418"/>
            <a:ext cx="104590" cy="66187"/>
          </a:xfrm>
          <a:custGeom>
            <a:avLst/>
            <a:gdLst/>
            <a:ahLst/>
            <a:cxnLst/>
            <a:rect l="l" t="t" r="r" b="b"/>
            <a:pathLst>
              <a:path w="2285" h="1446" extrusionOk="0">
                <a:moveTo>
                  <a:pt x="1757" y="1"/>
                </a:moveTo>
                <a:cubicBezTo>
                  <a:pt x="1575" y="1"/>
                  <a:pt x="1368" y="64"/>
                  <a:pt x="1179" y="270"/>
                </a:cubicBezTo>
                <a:cubicBezTo>
                  <a:pt x="921" y="552"/>
                  <a:pt x="687" y="651"/>
                  <a:pt x="487" y="651"/>
                </a:cubicBezTo>
                <a:cubicBezTo>
                  <a:pt x="295" y="651"/>
                  <a:pt x="133" y="560"/>
                  <a:pt x="12" y="454"/>
                </a:cubicBezTo>
                <a:lnTo>
                  <a:pt x="12" y="454"/>
                </a:lnTo>
                <a:cubicBezTo>
                  <a:pt x="1" y="820"/>
                  <a:pt x="55" y="1165"/>
                  <a:pt x="173" y="1445"/>
                </a:cubicBezTo>
                <a:cubicBezTo>
                  <a:pt x="181" y="1445"/>
                  <a:pt x="188" y="1446"/>
                  <a:pt x="196" y="1446"/>
                </a:cubicBezTo>
                <a:cubicBezTo>
                  <a:pt x="373" y="1446"/>
                  <a:pt x="639" y="1327"/>
                  <a:pt x="1018" y="852"/>
                </a:cubicBezTo>
                <a:cubicBezTo>
                  <a:pt x="1506" y="242"/>
                  <a:pt x="1906" y="141"/>
                  <a:pt x="2118" y="141"/>
                </a:cubicBezTo>
                <a:cubicBezTo>
                  <a:pt x="2225" y="141"/>
                  <a:pt x="2284" y="166"/>
                  <a:pt x="2284" y="166"/>
                </a:cubicBezTo>
                <a:cubicBezTo>
                  <a:pt x="2284" y="166"/>
                  <a:pt x="2052" y="1"/>
                  <a:pt x="17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9" name="Google Shape;989;p24"/>
          <p:cNvSpPr/>
          <p:nvPr/>
        </p:nvSpPr>
        <p:spPr bwMode="auto">
          <a:xfrm>
            <a:off x="7907702" y="3411016"/>
            <a:ext cx="66599" cy="108664"/>
          </a:xfrm>
          <a:custGeom>
            <a:avLst/>
            <a:gdLst/>
            <a:ahLst/>
            <a:cxnLst/>
            <a:rect l="l" t="t" r="r" b="b"/>
            <a:pathLst>
              <a:path w="1455" h="2374" extrusionOk="0">
                <a:moveTo>
                  <a:pt x="1454" y="0"/>
                </a:moveTo>
                <a:cubicBezTo>
                  <a:pt x="1454" y="0"/>
                  <a:pt x="736" y="223"/>
                  <a:pt x="862" y="945"/>
                </a:cubicBezTo>
                <a:cubicBezTo>
                  <a:pt x="1035" y="1910"/>
                  <a:pt x="352" y="2012"/>
                  <a:pt x="35" y="2012"/>
                </a:cubicBezTo>
                <a:cubicBezTo>
                  <a:pt x="23" y="2012"/>
                  <a:pt x="12" y="2011"/>
                  <a:pt x="1" y="2011"/>
                </a:cubicBezTo>
                <a:lnTo>
                  <a:pt x="1" y="2011"/>
                </a:lnTo>
                <a:cubicBezTo>
                  <a:pt x="356" y="2230"/>
                  <a:pt x="801" y="2352"/>
                  <a:pt x="1243" y="2374"/>
                </a:cubicBezTo>
                <a:cubicBezTo>
                  <a:pt x="1321" y="2215"/>
                  <a:pt x="1354" y="1932"/>
                  <a:pt x="1228" y="1426"/>
                </a:cubicBezTo>
                <a:cubicBezTo>
                  <a:pt x="948" y="292"/>
                  <a:pt x="1454" y="0"/>
                  <a:pt x="145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0" name="Google Shape;990;p24"/>
          <p:cNvSpPr/>
          <p:nvPr/>
        </p:nvSpPr>
        <p:spPr bwMode="auto">
          <a:xfrm>
            <a:off x="7962402" y="3411016"/>
            <a:ext cx="89439" cy="101432"/>
          </a:xfrm>
          <a:custGeom>
            <a:avLst/>
            <a:gdLst/>
            <a:ahLst/>
            <a:cxnLst/>
            <a:rect l="l" t="t" r="r" b="b"/>
            <a:pathLst>
              <a:path w="1954" h="2216" extrusionOk="0">
                <a:moveTo>
                  <a:pt x="259" y="0"/>
                </a:moveTo>
                <a:lnTo>
                  <a:pt x="259" y="0"/>
                </a:lnTo>
                <a:cubicBezTo>
                  <a:pt x="259" y="1"/>
                  <a:pt x="1" y="708"/>
                  <a:pt x="647" y="1045"/>
                </a:cubicBezTo>
                <a:cubicBezTo>
                  <a:pt x="1387" y="1426"/>
                  <a:pt x="1261" y="1922"/>
                  <a:pt x="1085" y="2215"/>
                </a:cubicBezTo>
                <a:cubicBezTo>
                  <a:pt x="1157" y="2187"/>
                  <a:pt x="1222" y="2154"/>
                  <a:pt x="1286" y="2122"/>
                </a:cubicBezTo>
                <a:cubicBezTo>
                  <a:pt x="1534" y="1993"/>
                  <a:pt x="1760" y="1778"/>
                  <a:pt x="1954" y="1519"/>
                </a:cubicBezTo>
                <a:cubicBezTo>
                  <a:pt x="1850" y="1375"/>
                  <a:pt x="1642" y="1214"/>
                  <a:pt x="1254" y="1045"/>
                </a:cubicBezTo>
                <a:cubicBezTo>
                  <a:pt x="181" y="582"/>
                  <a:pt x="259" y="1"/>
                  <a:pt x="2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1" name="Google Shape;991;p24"/>
          <p:cNvSpPr/>
          <p:nvPr/>
        </p:nvSpPr>
        <p:spPr bwMode="auto">
          <a:xfrm>
            <a:off x="7974258" y="3391609"/>
            <a:ext cx="108023" cy="44766"/>
          </a:xfrm>
          <a:custGeom>
            <a:avLst/>
            <a:gdLst/>
            <a:ahLst/>
            <a:cxnLst/>
            <a:rect l="l" t="t" r="r" b="b"/>
            <a:pathLst>
              <a:path w="2360" h="978" extrusionOk="0">
                <a:moveTo>
                  <a:pt x="2225" y="0"/>
                </a:moveTo>
                <a:cubicBezTo>
                  <a:pt x="2050" y="0"/>
                  <a:pt x="1797" y="69"/>
                  <a:pt x="1433" y="273"/>
                </a:cubicBezTo>
                <a:cubicBezTo>
                  <a:pt x="1020" y="503"/>
                  <a:pt x="707" y="572"/>
                  <a:pt x="480" y="572"/>
                </a:cubicBezTo>
                <a:cubicBezTo>
                  <a:pt x="147" y="572"/>
                  <a:pt x="0" y="424"/>
                  <a:pt x="0" y="424"/>
                </a:cubicBezTo>
                <a:lnTo>
                  <a:pt x="0" y="424"/>
                </a:lnTo>
                <a:cubicBezTo>
                  <a:pt x="0" y="424"/>
                  <a:pt x="263" y="837"/>
                  <a:pt x="709" y="837"/>
                </a:cubicBezTo>
                <a:cubicBezTo>
                  <a:pt x="817" y="837"/>
                  <a:pt x="937" y="813"/>
                  <a:pt x="1067" y="752"/>
                </a:cubicBezTo>
                <a:cubicBezTo>
                  <a:pt x="1275" y="653"/>
                  <a:pt x="1450" y="613"/>
                  <a:pt x="1597" y="613"/>
                </a:cubicBezTo>
                <a:cubicBezTo>
                  <a:pt x="1904" y="613"/>
                  <a:pt x="2087" y="790"/>
                  <a:pt x="2194" y="977"/>
                </a:cubicBezTo>
                <a:cubicBezTo>
                  <a:pt x="2301" y="658"/>
                  <a:pt x="2359" y="324"/>
                  <a:pt x="2356" y="15"/>
                </a:cubicBezTo>
                <a:cubicBezTo>
                  <a:pt x="2318" y="6"/>
                  <a:pt x="2275" y="0"/>
                  <a:pt x="22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2" name="Google Shape;992;p24"/>
          <p:cNvSpPr/>
          <p:nvPr/>
        </p:nvSpPr>
        <p:spPr bwMode="auto">
          <a:xfrm>
            <a:off x="7974258" y="3317319"/>
            <a:ext cx="95344" cy="93834"/>
          </a:xfrm>
          <a:custGeom>
            <a:avLst/>
            <a:gdLst/>
            <a:ahLst/>
            <a:cxnLst/>
            <a:rect l="l" t="t" r="r" b="b"/>
            <a:pathLst>
              <a:path w="2083" h="2050" extrusionOk="0">
                <a:moveTo>
                  <a:pt x="1031" y="1"/>
                </a:moveTo>
                <a:cubicBezTo>
                  <a:pt x="919" y="138"/>
                  <a:pt x="812" y="385"/>
                  <a:pt x="751" y="819"/>
                </a:cubicBezTo>
                <a:cubicBezTo>
                  <a:pt x="582" y="1976"/>
                  <a:pt x="0" y="2047"/>
                  <a:pt x="0" y="2047"/>
                </a:cubicBezTo>
                <a:cubicBezTo>
                  <a:pt x="0" y="2047"/>
                  <a:pt x="20" y="2049"/>
                  <a:pt x="53" y="2049"/>
                </a:cubicBezTo>
                <a:cubicBezTo>
                  <a:pt x="227" y="2049"/>
                  <a:pt x="776" y="2001"/>
                  <a:pt x="905" y="1401"/>
                </a:cubicBezTo>
                <a:cubicBezTo>
                  <a:pt x="1037" y="789"/>
                  <a:pt x="1360" y="635"/>
                  <a:pt x="1653" y="635"/>
                </a:cubicBezTo>
                <a:cubicBezTo>
                  <a:pt x="1820" y="635"/>
                  <a:pt x="1977" y="686"/>
                  <a:pt x="2083" y="730"/>
                </a:cubicBezTo>
                <a:cubicBezTo>
                  <a:pt x="1849" y="414"/>
                  <a:pt x="1469" y="163"/>
                  <a:pt x="10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3" name="Google Shape;993;p24"/>
          <p:cNvSpPr/>
          <p:nvPr/>
        </p:nvSpPr>
        <p:spPr bwMode="auto">
          <a:xfrm>
            <a:off x="7879095" y="3472627"/>
            <a:ext cx="142215" cy="47237"/>
          </a:xfrm>
          <a:custGeom>
            <a:avLst/>
            <a:gdLst/>
            <a:ahLst/>
            <a:cxnLst/>
            <a:rect l="l" t="t" r="r" b="b"/>
            <a:pathLst>
              <a:path w="3107" h="1032" extrusionOk="0">
                <a:moveTo>
                  <a:pt x="3103" y="780"/>
                </a:moveTo>
                <a:lnTo>
                  <a:pt x="3103" y="780"/>
                </a:lnTo>
                <a:cubicBezTo>
                  <a:pt x="3056" y="805"/>
                  <a:pt x="3005" y="826"/>
                  <a:pt x="2955" y="848"/>
                </a:cubicBezTo>
                <a:cubicBezTo>
                  <a:pt x="3005" y="826"/>
                  <a:pt x="3056" y="805"/>
                  <a:pt x="3103" y="780"/>
                </a:cubicBezTo>
                <a:close/>
                <a:moveTo>
                  <a:pt x="3106" y="776"/>
                </a:moveTo>
                <a:cubicBezTo>
                  <a:pt x="3106" y="776"/>
                  <a:pt x="3103" y="776"/>
                  <a:pt x="3103" y="780"/>
                </a:cubicBezTo>
                <a:lnTo>
                  <a:pt x="3103" y="780"/>
                </a:lnTo>
                <a:cubicBezTo>
                  <a:pt x="3103" y="776"/>
                  <a:pt x="3106" y="776"/>
                  <a:pt x="3106" y="776"/>
                </a:cubicBezTo>
                <a:close/>
                <a:moveTo>
                  <a:pt x="33" y="66"/>
                </a:moveTo>
                <a:cubicBezTo>
                  <a:pt x="385" y="697"/>
                  <a:pt x="1207" y="1031"/>
                  <a:pt x="2001" y="1031"/>
                </a:cubicBezTo>
                <a:cubicBezTo>
                  <a:pt x="2155" y="1031"/>
                  <a:pt x="2306" y="1017"/>
                  <a:pt x="2457" y="992"/>
                </a:cubicBezTo>
                <a:cubicBezTo>
                  <a:pt x="2306" y="1017"/>
                  <a:pt x="2155" y="1031"/>
                  <a:pt x="2001" y="1031"/>
                </a:cubicBezTo>
                <a:cubicBezTo>
                  <a:pt x="1207" y="1031"/>
                  <a:pt x="385" y="697"/>
                  <a:pt x="33" y="66"/>
                </a:cubicBezTo>
                <a:close/>
                <a:moveTo>
                  <a:pt x="29" y="59"/>
                </a:moveTo>
                <a:lnTo>
                  <a:pt x="29" y="62"/>
                </a:lnTo>
                <a:lnTo>
                  <a:pt x="29" y="59"/>
                </a:lnTo>
                <a:close/>
                <a:moveTo>
                  <a:pt x="26" y="51"/>
                </a:moveTo>
                <a:lnTo>
                  <a:pt x="26" y="51"/>
                </a:lnTo>
                <a:lnTo>
                  <a:pt x="26" y="51"/>
                </a:lnTo>
                <a:close/>
                <a:moveTo>
                  <a:pt x="19" y="37"/>
                </a:moveTo>
                <a:lnTo>
                  <a:pt x="19" y="37"/>
                </a:lnTo>
                <a:lnTo>
                  <a:pt x="19" y="37"/>
                </a:lnTo>
                <a:close/>
                <a:moveTo>
                  <a:pt x="16" y="29"/>
                </a:moveTo>
                <a:lnTo>
                  <a:pt x="16" y="33"/>
                </a:lnTo>
                <a:lnTo>
                  <a:pt x="16" y="29"/>
                </a:lnTo>
                <a:close/>
                <a:moveTo>
                  <a:pt x="11" y="26"/>
                </a:moveTo>
                <a:lnTo>
                  <a:pt x="11" y="26"/>
                </a:lnTo>
                <a:lnTo>
                  <a:pt x="11" y="26"/>
                </a:lnTo>
                <a:close/>
                <a:moveTo>
                  <a:pt x="8" y="19"/>
                </a:moveTo>
                <a:lnTo>
                  <a:pt x="8" y="19"/>
                </a:lnTo>
                <a:lnTo>
                  <a:pt x="8" y="19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4" name="Google Shape;994;p24"/>
          <p:cNvSpPr/>
          <p:nvPr/>
        </p:nvSpPr>
        <p:spPr bwMode="auto">
          <a:xfrm>
            <a:off x="7869071" y="3379982"/>
            <a:ext cx="203642" cy="139881"/>
          </a:xfrm>
          <a:custGeom>
            <a:avLst/>
            <a:gdLst/>
            <a:ahLst/>
            <a:cxnLst/>
            <a:rect l="l" t="t" r="r" b="b"/>
            <a:pathLst>
              <a:path w="4449" h="3056" extrusionOk="0">
                <a:moveTo>
                  <a:pt x="180" y="0"/>
                </a:moveTo>
                <a:cubicBezTo>
                  <a:pt x="54" y="419"/>
                  <a:pt x="0" y="871"/>
                  <a:pt x="33" y="1281"/>
                </a:cubicBezTo>
                <a:lnTo>
                  <a:pt x="33" y="1281"/>
                </a:lnTo>
                <a:cubicBezTo>
                  <a:pt x="25" y="1178"/>
                  <a:pt x="23" y="1073"/>
                  <a:pt x="26" y="966"/>
                </a:cubicBezTo>
                <a:lnTo>
                  <a:pt x="26" y="966"/>
                </a:lnTo>
                <a:cubicBezTo>
                  <a:pt x="98" y="1031"/>
                  <a:pt x="187" y="1087"/>
                  <a:pt x="288" y="1124"/>
                </a:cubicBezTo>
                <a:cubicBezTo>
                  <a:pt x="177" y="776"/>
                  <a:pt x="141" y="388"/>
                  <a:pt x="180" y="0"/>
                </a:cubicBezTo>
                <a:close/>
                <a:moveTo>
                  <a:pt x="33" y="1281"/>
                </a:moveTo>
                <a:cubicBezTo>
                  <a:pt x="52" y="1528"/>
                  <a:pt x="104" y="1759"/>
                  <a:pt x="187" y="1957"/>
                </a:cubicBezTo>
                <a:lnTo>
                  <a:pt x="189" y="1957"/>
                </a:lnTo>
                <a:cubicBezTo>
                  <a:pt x="104" y="1758"/>
                  <a:pt x="53" y="1527"/>
                  <a:pt x="33" y="1281"/>
                </a:cubicBezTo>
                <a:close/>
                <a:moveTo>
                  <a:pt x="4090" y="894"/>
                </a:moveTo>
                <a:cubicBezTo>
                  <a:pt x="4026" y="1238"/>
                  <a:pt x="3853" y="1591"/>
                  <a:pt x="3612" y="1884"/>
                </a:cubicBezTo>
                <a:cubicBezTo>
                  <a:pt x="3803" y="1996"/>
                  <a:pt x="3921" y="2100"/>
                  <a:pt x="3993" y="2197"/>
                </a:cubicBezTo>
                <a:cubicBezTo>
                  <a:pt x="3964" y="2237"/>
                  <a:pt x="3933" y="2276"/>
                  <a:pt x="3902" y="2313"/>
                </a:cubicBezTo>
                <a:lnTo>
                  <a:pt x="3902" y="2313"/>
                </a:lnTo>
                <a:cubicBezTo>
                  <a:pt x="4127" y="2045"/>
                  <a:pt x="4316" y="1712"/>
                  <a:pt x="4449" y="1361"/>
                </a:cubicBezTo>
                <a:cubicBezTo>
                  <a:pt x="4388" y="1238"/>
                  <a:pt x="4331" y="1113"/>
                  <a:pt x="4280" y="988"/>
                </a:cubicBezTo>
                <a:cubicBezTo>
                  <a:pt x="4226" y="948"/>
                  <a:pt x="4162" y="915"/>
                  <a:pt x="4090" y="894"/>
                </a:cubicBezTo>
                <a:close/>
                <a:moveTo>
                  <a:pt x="3902" y="2313"/>
                </a:moveTo>
                <a:cubicBezTo>
                  <a:pt x="3792" y="2445"/>
                  <a:pt x="3673" y="2561"/>
                  <a:pt x="3547" y="2656"/>
                </a:cubicBezTo>
                <a:cubicBezTo>
                  <a:pt x="3674" y="2562"/>
                  <a:pt x="3793" y="2445"/>
                  <a:pt x="3902" y="2313"/>
                </a:cubicBezTo>
                <a:close/>
                <a:moveTo>
                  <a:pt x="618" y="1785"/>
                </a:moveTo>
                <a:cubicBezTo>
                  <a:pt x="450" y="1914"/>
                  <a:pt x="316" y="1957"/>
                  <a:pt x="213" y="1957"/>
                </a:cubicBezTo>
                <a:lnTo>
                  <a:pt x="189" y="1957"/>
                </a:lnTo>
                <a:cubicBezTo>
                  <a:pt x="199" y="1980"/>
                  <a:pt x="209" y="2003"/>
                  <a:pt x="220" y="2025"/>
                </a:cubicBezTo>
                <a:cubicBezTo>
                  <a:pt x="223" y="2032"/>
                  <a:pt x="223" y="2035"/>
                  <a:pt x="227" y="2043"/>
                </a:cubicBezTo>
                <a:cubicBezTo>
                  <a:pt x="230" y="2046"/>
                  <a:pt x="230" y="2046"/>
                  <a:pt x="230" y="2050"/>
                </a:cubicBezTo>
                <a:cubicBezTo>
                  <a:pt x="235" y="2050"/>
                  <a:pt x="235" y="2053"/>
                  <a:pt x="235" y="2053"/>
                </a:cubicBezTo>
                <a:lnTo>
                  <a:pt x="235" y="2057"/>
                </a:lnTo>
                <a:lnTo>
                  <a:pt x="238" y="2061"/>
                </a:lnTo>
                <a:cubicBezTo>
                  <a:pt x="238" y="2065"/>
                  <a:pt x="242" y="2065"/>
                  <a:pt x="242" y="2068"/>
                </a:cubicBezTo>
                <a:cubicBezTo>
                  <a:pt x="242" y="2071"/>
                  <a:pt x="245" y="2071"/>
                  <a:pt x="245" y="2075"/>
                </a:cubicBezTo>
                <a:cubicBezTo>
                  <a:pt x="245" y="2078"/>
                  <a:pt x="248" y="2078"/>
                  <a:pt x="248" y="2083"/>
                </a:cubicBezTo>
                <a:lnTo>
                  <a:pt x="248" y="2086"/>
                </a:lnTo>
                <a:cubicBezTo>
                  <a:pt x="252" y="2086"/>
                  <a:pt x="252" y="2086"/>
                  <a:pt x="252" y="2090"/>
                </a:cubicBezTo>
                <a:cubicBezTo>
                  <a:pt x="389" y="2335"/>
                  <a:pt x="597" y="2536"/>
                  <a:pt x="847" y="2689"/>
                </a:cubicBezTo>
                <a:lnTo>
                  <a:pt x="888" y="2689"/>
                </a:lnTo>
                <a:cubicBezTo>
                  <a:pt x="1063" y="2689"/>
                  <a:pt x="1344" y="2653"/>
                  <a:pt x="1534" y="2466"/>
                </a:cubicBezTo>
                <a:cubicBezTo>
                  <a:pt x="1146" y="2323"/>
                  <a:pt x="841" y="2086"/>
                  <a:pt x="618" y="1785"/>
                </a:cubicBezTo>
                <a:close/>
                <a:moveTo>
                  <a:pt x="3322" y="2804"/>
                </a:moveTo>
                <a:lnTo>
                  <a:pt x="3322" y="2804"/>
                </a:lnTo>
                <a:cubicBezTo>
                  <a:pt x="3289" y="2820"/>
                  <a:pt x="3256" y="2836"/>
                  <a:pt x="3223" y="2851"/>
                </a:cubicBezTo>
                <a:lnTo>
                  <a:pt x="3223" y="2851"/>
                </a:lnTo>
                <a:cubicBezTo>
                  <a:pt x="3257" y="2836"/>
                  <a:pt x="3290" y="2821"/>
                  <a:pt x="3322" y="2804"/>
                </a:cubicBezTo>
                <a:close/>
                <a:moveTo>
                  <a:pt x="845" y="2689"/>
                </a:moveTo>
                <a:cubicBezTo>
                  <a:pt x="1001" y="2785"/>
                  <a:pt x="1174" y="2863"/>
                  <a:pt x="1357" y="2921"/>
                </a:cubicBezTo>
                <a:lnTo>
                  <a:pt x="1357" y="2921"/>
                </a:lnTo>
                <a:cubicBezTo>
                  <a:pt x="1175" y="2863"/>
                  <a:pt x="1003" y="2785"/>
                  <a:pt x="847" y="2689"/>
                </a:cubicBezTo>
                <a:close/>
                <a:moveTo>
                  <a:pt x="3224" y="2255"/>
                </a:moveTo>
                <a:cubicBezTo>
                  <a:pt x="2934" y="2474"/>
                  <a:pt x="2586" y="2610"/>
                  <a:pt x="2212" y="2610"/>
                </a:cubicBezTo>
                <a:cubicBezTo>
                  <a:pt x="2195" y="2610"/>
                  <a:pt x="2177" y="2610"/>
                  <a:pt x="2155" y="2606"/>
                </a:cubicBezTo>
                <a:lnTo>
                  <a:pt x="2155" y="2606"/>
                </a:lnTo>
                <a:cubicBezTo>
                  <a:pt x="2165" y="2815"/>
                  <a:pt x="2134" y="2955"/>
                  <a:pt x="2087" y="3052"/>
                </a:cubicBezTo>
                <a:cubicBezTo>
                  <a:pt x="1839" y="3040"/>
                  <a:pt x="1590" y="2996"/>
                  <a:pt x="1357" y="2921"/>
                </a:cubicBezTo>
                <a:lnTo>
                  <a:pt x="1357" y="2921"/>
                </a:lnTo>
                <a:cubicBezTo>
                  <a:pt x="1632" y="3010"/>
                  <a:pt x="1928" y="3055"/>
                  <a:pt x="2220" y="3055"/>
                </a:cubicBezTo>
                <a:cubicBezTo>
                  <a:pt x="2374" y="3055"/>
                  <a:pt x="2525" y="3041"/>
                  <a:pt x="2676" y="3016"/>
                </a:cubicBezTo>
                <a:cubicBezTo>
                  <a:pt x="2833" y="2990"/>
                  <a:pt x="2985" y="2947"/>
                  <a:pt x="3125" y="2892"/>
                </a:cubicBezTo>
                <a:lnTo>
                  <a:pt x="3125" y="2892"/>
                </a:lnTo>
                <a:cubicBezTo>
                  <a:pt x="3125" y="2892"/>
                  <a:pt x="3125" y="2893"/>
                  <a:pt x="3124" y="2893"/>
                </a:cubicBezTo>
                <a:cubicBezTo>
                  <a:pt x="3158" y="2879"/>
                  <a:pt x="3190" y="2866"/>
                  <a:pt x="3223" y="2851"/>
                </a:cubicBezTo>
                <a:lnTo>
                  <a:pt x="3223" y="2851"/>
                </a:lnTo>
                <a:cubicBezTo>
                  <a:pt x="3207" y="2858"/>
                  <a:pt x="3190" y="2865"/>
                  <a:pt x="3174" y="2872"/>
                </a:cubicBezTo>
                <a:cubicBezTo>
                  <a:pt x="3158" y="2879"/>
                  <a:pt x="3142" y="2885"/>
                  <a:pt x="3125" y="2892"/>
                </a:cubicBezTo>
                <a:lnTo>
                  <a:pt x="3125" y="2892"/>
                </a:lnTo>
                <a:cubicBezTo>
                  <a:pt x="3225" y="2723"/>
                  <a:pt x="3307" y="2495"/>
                  <a:pt x="3224" y="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5" name="Google Shape;995;p24"/>
          <p:cNvSpPr/>
          <p:nvPr/>
        </p:nvSpPr>
        <p:spPr bwMode="auto">
          <a:xfrm>
            <a:off x="8022091" y="3501555"/>
            <a:ext cx="9383" cy="6134"/>
          </a:xfrm>
          <a:custGeom>
            <a:avLst/>
            <a:gdLst/>
            <a:ahLst/>
            <a:cxnLst/>
            <a:rect l="l" t="t" r="r" b="b"/>
            <a:pathLst>
              <a:path w="205" h="134" extrusionOk="0">
                <a:moveTo>
                  <a:pt x="0" y="133"/>
                </a:moveTo>
                <a:lnTo>
                  <a:pt x="0" y="133"/>
                </a:lnTo>
                <a:lnTo>
                  <a:pt x="0" y="133"/>
                </a:lnTo>
                <a:close/>
                <a:moveTo>
                  <a:pt x="7" y="130"/>
                </a:moveTo>
                <a:cubicBezTo>
                  <a:pt x="7" y="130"/>
                  <a:pt x="7" y="133"/>
                  <a:pt x="4" y="133"/>
                </a:cubicBezTo>
                <a:cubicBezTo>
                  <a:pt x="7" y="133"/>
                  <a:pt x="7" y="130"/>
                  <a:pt x="7" y="130"/>
                </a:cubicBezTo>
                <a:close/>
                <a:moveTo>
                  <a:pt x="11" y="126"/>
                </a:moveTo>
                <a:lnTo>
                  <a:pt x="11" y="130"/>
                </a:lnTo>
                <a:lnTo>
                  <a:pt x="11" y="126"/>
                </a:lnTo>
                <a:close/>
                <a:moveTo>
                  <a:pt x="18" y="123"/>
                </a:moveTo>
                <a:cubicBezTo>
                  <a:pt x="18" y="126"/>
                  <a:pt x="18" y="126"/>
                  <a:pt x="15" y="126"/>
                </a:cubicBezTo>
                <a:cubicBezTo>
                  <a:pt x="18" y="126"/>
                  <a:pt x="18" y="126"/>
                  <a:pt x="18" y="123"/>
                </a:cubicBezTo>
                <a:close/>
                <a:moveTo>
                  <a:pt x="25" y="119"/>
                </a:moveTo>
                <a:cubicBezTo>
                  <a:pt x="25" y="123"/>
                  <a:pt x="22" y="123"/>
                  <a:pt x="22" y="123"/>
                </a:cubicBezTo>
                <a:cubicBezTo>
                  <a:pt x="22" y="123"/>
                  <a:pt x="25" y="123"/>
                  <a:pt x="25" y="119"/>
                </a:cubicBezTo>
                <a:close/>
                <a:moveTo>
                  <a:pt x="204" y="0"/>
                </a:moveTo>
                <a:cubicBezTo>
                  <a:pt x="148" y="44"/>
                  <a:pt x="86" y="83"/>
                  <a:pt x="25" y="119"/>
                </a:cubicBezTo>
                <a:cubicBezTo>
                  <a:pt x="86" y="83"/>
                  <a:pt x="148" y="44"/>
                  <a:pt x="204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6" name="Google Shape;996;p24"/>
          <p:cNvSpPr/>
          <p:nvPr/>
        </p:nvSpPr>
        <p:spPr bwMode="auto">
          <a:xfrm>
            <a:off x="7869712" y="3424199"/>
            <a:ext cx="27692" cy="45361"/>
          </a:xfrm>
          <a:custGeom>
            <a:avLst/>
            <a:gdLst/>
            <a:ahLst/>
            <a:cxnLst/>
            <a:rect l="l" t="t" r="r" b="b"/>
            <a:pathLst>
              <a:path w="605" h="991" extrusionOk="0">
                <a:moveTo>
                  <a:pt x="12" y="0"/>
                </a:moveTo>
                <a:lnTo>
                  <a:pt x="12" y="0"/>
                </a:lnTo>
                <a:cubicBezTo>
                  <a:pt x="1" y="366"/>
                  <a:pt x="55" y="711"/>
                  <a:pt x="173" y="991"/>
                </a:cubicBezTo>
                <a:lnTo>
                  <a:pt x="199" y="991"/>
                </a:lnTo>
                <a:cubicBezTo>
                  <a:pt x="302" y="991"/>
                  <a:pt x="436" y="948"/>
                  <a:pt x="604" y="819"/>
                </a:cubicBezTo>
                <a:cubicBezTo>
                  <a:pt x="461" y="621"/>
                  <a:pt x="350" y="398"/>
                  <a:pt x="274" y="158"/>
                </a:cubicBezTo>
                <a:cubicBezTo>
                  <a:pt x="173" y="121"/>
                  <a:pt x="84" y="65"/>
                  <a:pt x="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7" name="Google Shape;997;p24"/>
          <p:cNvSpPr/>
          <p:nvPr/>
        </p:nvSpPr>
        <p:spPr bwMode="auto">
          <a:xfrm>
            <a:off x="7907702" y="3492858"/>
            <a:ext cx="60511" cy="26823"/>
          </a:xfrm>
          <a:custGeom>
            <a:avLst/>
            <a:gdLst/>
            <a:ahLst/>
            <a:cxnLst/>
            <a:rect l="l" t="t" r="r" b="b"/>
            <a:pathLst>
              <a:path w="1322" h="586" extrusionOk="0">
                <a:moveTo>
                  <a:pt x="690" y="0"/>
                </a:moveTo>
                <a:cubicBezTo>
                  <a:pt x="500" y="187"/>
                  <a:pt x="219" y="223"/>
                  <a:pt x="44" y="223"/>
                </a:cubicBezTo>
                <a:lnTo>
                  <a:pt x="1" y="223"/>
                </a:lnTo>
                <a:cubicBezTo>
                  <a:pt x="356" y="442"/>
                  <a:pt x="801" y="564"/>
                  <a:pt x="1243" y="586"/>
                </a:cubicBezTo>
                <a:cubicBezTo>
                  <a:pt x="1290" y="489"/>
                  <a:pt x="1321" y="349"/>
                  <a:pt x="1311" y="140"/>
                </a:cubicBezTo>
                <a:cubicBezTo>
                  <a:pt x="1149" y="137"/>
                  <a:pt x="980" y="104"/>
                  <a:pt x="812" y="40"/>
                </a:cubicBezTo>
                <a:cubicBezTo>
                  <a:pt x="769" y="29"/>
                  <a:pt x="730" y="15"/>
                  <a:pt x="6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8" name="Google Shape;998;p24"/>
          <p:cNvSpPr/>
          <p:nvPr/>
        </p:nvSpPr>
        <p:spPr bwMode="auto">
          <a:xfrm>
            <a:off x="8012067" y="3466218"/>
            <a:ext cx="39776" cy="46230"/>
          </a:xfrm>
          <a:custGeom>
            <a:avLst/>
            <a:gdLst/>
            <a:ahLst/>
            <a:cxnLst/>
            <a:rect l="l" t="t" r="r" b="b"/>
            <a:pathLst>
              <a:path w="869" h="1010" extrusionOk="0">
                <a:moveTo>
                  <a:pt x="488" y="0"/>
                </a:moveTo>
                <a:cubicBezTo>
                  <a:pt x="374" y="137"/>
                  <a:pt x="244" y="263"/>
                  <a:pt x="100" y="371"/>
                </a:cubicBezTo>
                <a:cubicBezTo>
                  <a:pt x="183" y="611"/>
                  <a:pt x="100" y="841"/>
                  <a:pt x="0" y="1009"/>
                </a:cubicBezTo>
                <a:cubicBezTo>
                  <a:pt x="68" y="981"/>
                  <a:pt x="133" y="953"/>
                  <a:pt x="198" y="920"/>
                </a:cubicBezTo>
                <a:cubicBezTo>
                  <a:pt x="198" y="916"/>
                  <a:pt x="201" y="916"/>
                  <a:pt x="201" y="916"/>
                </a:cubicBezTo>
                <a:cubicBezTo>
                  <a:pt x="205" y="916"/>
                  <a:pt x="205" y="913"/>
                  <a:pt x="208" y="913"/>
                </a:cubicBezTo>
                <a:cubicBezTo>
                  <a:pt x="208" y="913"/>
                  <a:pt x="212" y="913"/>
                  <a:pt x="212" y="909"/>
                </a:cubicBezTo>
                <a:cubicBezTo>
                  <a:pt x="216" y="909"/>
                  <a:pt x="216" y="909"/>
                  <a:pt x="219" y="905"/>
                </a:cubicBezTo>
                <a:lnTo>
                  <a:pt x="223" y="905"/>
                </a:lnTo>
                <a:cubicBezTo>
                  <a:pt x="226" y="905"/>
                  <a:pt x="226" y="902"/>
                  <a:pt x="226" y="902"/>
                </a:cubicBezTo>
                <a:lnTo>
                  <a:pt x="230" y="902"/>
                </a:lnTo>
                <a:lnTo>
                  <a:pt x="230" y="898"/>
                </a:lnTo>
                <a:lnTo>
                  <a:pt x="234" y="898"/>
                </a:lnTo>
                <a:cubicBezTo>
                  <a:pt x="237" y="898"/>
                  <a:pt x="237" y="898"/>
                  <a:pt x="237" y="895"/>
                </a:cubicBezTo>
                <a:lnTo>
                  <a:pt x="241" y="895"/>
                </a:lnTo>
                <a:cubicBezTo>
                  <a:pt x="241" y="895"/>
                  <a:pt x="244" y="895"/>
                  <a:pt x="244" y="891"/>
                </a:cubicBezTo>
                <a:cubicBezTo>
                  <a:pt x="305" y="855"/>
                  <a:pt x="367" y="816"/>
                  <a:pt x="423" y="772"/>
                </a:cubicBezTo>
                <a:cubicBezTo>
                  <a:pt x="585" y="651"/>
                  <a:pt x="736" y="492"/>
                  <a:pt x="869" y="313"/>
                </a:cubicBezTo>
                <a:cubicBezTo>
                  <a:pt x="797" y="216"/>
                  <a:pt x="679" y="112"/>
                  <a:pt x="4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9" name="Google Shape;999;p24"/>
          <p:cNvSpPr/>
          <p:nvPr/>
        </p:nvSpPr>
        <p:spPr bwMode="auto">
          <a:xfrm>
            <a:off x="8056283" y="3405935"/>
            <a:ext cx="8697" cy="19270"/>
          </a:xfrm>
          <a:custGeom>
            <a:avLst/>
            <a:gdLst/>
            <a:ahLst/>
            <a:cxnLst/>
            <a:rect l="l" t="t" r="r" b="b"/>
            <a:pathLst>
              <a:path w="190" h="421" extrusionOk="0">
                <a:moveTo>
                  <a:pt x="43" y="0"/>
                </a:moveTo>
                <a:cubicBezTo>
                  <a:pt x="36" y="43"/>
                  <a:pt x="32" y="83"/>
                  <a:pt x="25" y="122"/>
                </a:cubicBezTo>
                <a:cubicBezTo>
                  <a:pt x="22" y="190"/>
                  <a:pt x="14" y="259"/>
                  <a:pt x="0" y="327"/>
                </a:cubicBezTo>
                <a:cubicBezTo>
                  <a:pt x="72" y="348"/>
                  <a:pt x="136" y="381"/>
                  <a:pt x="190" y="421"/>
                </a:cubicBezTo>
                <a:cubicBezTo>
                  <a:pt x="136" y="284"/>
                  <a:pt x="86" y="144"/>
                  <a:pt x="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0" name="Google Shape;1000;p24"/>
          <p:cNvSpPr/>
          <p:nvPr/>
        </p:nvSpPr>
        <p:spPr bwMode="auto">
          <a:xfrm>
            <a:off x="7903080" y="3325238"/>
            <a:ext cx="108664" cy="37167"/>
          </a:xfrm>
          <a:custGeom>
            <a:avLst/>
            <a:gdLst/>
            <a:ahLst/>
            <a:cxnLst/>
            <a:rect l="l" t="t" r="r" b="b"/>
            <a:pathLst>
              <a:path w="2374" h="812" extrusionOk="0">
                <a:moveTo>
                  <a:pt x="1566" y="0"/>
                </a:moveTo>
                <a:cubicBezTo>
                  <a:pt x="1541" y="86"/>
                  <a:pt x="1534" y="187"/>
                  <a:pt x="1552" y="298"/>
                </a:cubicBezTo>
                <a:cubicBezTo>
                  <a:pt x="1603" y="306"/>
                  <a:pt x="1653" y="316"/>
                  <a:pt x="1702" y="328"/>
                </a:cubicBezTo>
                <a:cubicBezTo>
                  <a:pt x="1918" y="381"/>
                  <a:pt x="2123" y="474"/>
                  <a:pt x="2313" y="582"/>
                </a:cubicBezTo>
                <a:cubicBezTo>
                  <a:pt x="2331" y="478"/>
                  <a:pt x="2352" y="381"/>
                  <a:pt x="2374" y="298"/>
                </a:cubicBezTo>
                <a:cubicBezTo>
                  <a:pt x="2327" y="273"/>
                  <a:pt x="2281" y="252"/>
                  <a:pt x="2227" y="230"/>
                </a:cubicBezTo>
                <a:cubicBezTo>
                  <a:pt x="2012" y="134"/>
                  <a:pt x="1792" y="43"/>
                  <a:pt x="1566" y="0"/>
                </a:cubicBezTo>
                <a:close/>
                <a:moveTo>
                  <a:pt x="949" y="8"/>
                </a:moveTo>
                <a:cubicBezTo>
                  <a:pt x="698" y="55"/>
                  <a:pt x="457" y="144"/>
                  <a:pt x="256" y="302"/>
                </a:cubicBezTo>
                <a:cubicBezTo>
                  <a:pt x="155" y="381"/>
                  <a:pt x="65" y="485"/>
                  <a:pt x="1" y="600"/>
                </a:cubicBezTo>
                <a:cubicBezTo>
                  <a:pt x="34" y="676"/>
                  <a:pt x="80" y="747"/>
                  <a:pt x="148" y="812"/>
                </a:cubicBezTo>
                <a:cubicBezTo>
                  <a:pt x="296" y="636"/>
                  <a:pt x="475" y="485"/>
                  <a:pt x="687" y="392"/>
                </a:cubicBezTo>
                <a:cubicBezTo>
                  <a:pt x="816" y="331"/>
                  <a:pt x="956" y="298"/>
                  <a:pt x="1099" y="280"/>
                </a:cubicBezTo>
                <a:cubicBezTo>
                  <a:pt x="1035" y="180"/>
                  <a:pt x="985" y="91"/>
                  <a:pt x="949" y="8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1" name="Google Shape;1001;p24"/>
          <p:cNvSpPr/>
          <p:nvPr/>
        </p:nvSpPr>
        <p:spPr bwMode="auto">
          <a:xfrm>
            <a:off x="7946473" y="3324094"/>
            <a:ext cx="28333" cy="14830"/>
          </a:xfrm>
          <a:custGeom>
            <a:avLst/>
            <a:gdLst/>
            <a:ahLst/>
            <a:cxnLst/>
            <a:rect l="l" t="t" r="r" b="b"/>
            <a:pathLst>
              <a:path w="619" h="324" extrusionOk="0">
                <a:moveTo>
                  <a:pt x="342" y="0"/>
                </a:moveTo>
                <a:cubicBezTo>
                  <a:pt x="310" y="0"/>
                  <a:pt x="274" y="0"/>
                  <a:pt x="238" y="4"/>
                </a:cubicBezTo>
                <a:cubicBezTo>
                  <a:pt x="159" y="11"/>
                  <a:pt x="80" y="22"/>
                  <a:pt x="1" y="33"/>
                </a:cubicBezTo>
                <a:cubicBezTo>
                  <a:pt x="37" y="116"/>
                  <a:pt x="87" y="205"/>
                  <a:pt x="151" y="305"/>
                </a:cubicBezTo>
                <a:cubicBezTo>
                  <a:pt x="206" y="302"/>
                  <a:pt x="263" y="298"/>
                  <a:pt x="317" y="298"/>
                </a:cubicBezTo>
                <a:cubicBezTo>
                  <a:pt x="413" y="298"/>
                  <a:pt x="511" y="305"/>
                  <a:pt x="604" y="323"/>
                </a:cubicBezTo>
                <a:cubicBezTo>
                  <a:pt x="586" y="212"/>
                  <a:pt x="593" y="111"/>
                  <a:pt x="618" y="25"/>
                </a:cubicBezTo>
                <a:cubicBezTo>
                  <a:pt x="529" y="8"/>
                  <a:pt x="435" y="0"/>
                  <a:pt x="34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2" name="Google Shape;1002;p24"/>
          <p:cNvSpPr/>
          <p:nvPr/>
        </p:nvSpPr>
        <p:spPr bwMode="auto">
          <a:xfrm>
            <a:off x="7897862" y="3352656"/>
            <a:ext cx="12038" cy="16341"/>
          </a:xfrm>
          <a:custGeom>
            <a:avLst/>
            <a:gdLst/>
            <a:ahLst/>
            <a:cxnLst/>
            <a:rect l="l" t="t" r="r" b="b"/>
            <a:pathLst>
              <a:path w="263" h="357" extrusionOk="0">
                <a:moveTo>
                  <a:pt x="115" y="1"/>
                </a:moveTo>
                <a:cubicBezTo>
                  <a:pt x="68" y="80"/>
                  <a:pt x="36" y="163"/>
                  <a:pt x="15" y="249"/>
                </a:cubicBezTo>
                <a:cubicBezTo>
                  <a:pt x="0" y="314"/>
                  <a:pt x="50" y="357"/>
                  <a:pt x="104" y="357"/>
                </a:cubicBezTo>
                <a:cubicBezTo>
                  <a:pt x="129" y="357"/>
                  <a:pt x="154" y="346"/>
                  <a:pt x="176" y="321"/>
                </a:cubicBezTo>
                <a:cubicBezTo>
                  <a:pt x="201" y="284"/>
                  <a:pt x="230" y="249"/>
                  <a:pt x="262" y="213"/>
                </a:cubicBezTo>
                <a:cubicBezTo>
                  <a:pt x="194" y="148"/>
                  <a:pt x="148" y="77"/>
                  <a:pt x="115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3" name="Google Shape;1003;p24"/>
          <p:cNvSpPr/>
          <p:nvPr/>
        </p:nvSpPr>
        <p:spPr bwMode="auto">
          <a:xfrm>
            <a:off x="8022914" y="3353663"/>
            <a:ext cx="19408" cy="14006"/>
          </a:xfrm>
          <a:custGeom>
            <a:avLst/>
            <a:gdLst/>
            <a:ahLst/>
            <a:cxnLst/>
            <a:rect l="l" t="t" r="r" b="b"/>
            <a:pathLst>
              <a:path w="424" h="306" extrusionOk="0">
                <a:moveTo>
                  <a:pt x="151" y="0"/>
                </a:moveTo>
                <a:cubicBezTo>
                  <a:pt x="97" y="47"/>
                  <a:pt x="47" y="108"/>
                  <a:pt x="0" y="184"/>
                </a:cubicBezTo>
                <a:cubicBezTo>
                  <a:pt x="93" y="252"/>
                  <a:pt x="186" y="305"/>
                  <a:pt x="248" y="305"/>
                </a:cubicBezTo>
                <a:lnTo>
                  <a:pt x="266" y="305"/>
                </a:lnTo>
                <a:cubicBezTo>
                  <a:pt x="423" y="267"/>
                  <a:pt x="255" y="98"/>
                  <a:pt x="151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4" name="Google Shape;1004;p24"/>
          <p:cNvSpPr/>
          <p:nvPr/>
        </p:nvSpPr>
        <p:spPr bwMode="auto">
          <a:xfrm>
            <a:off x="8008954" y="3338878"/>
            <a:ext cx="20918" cy="23207"/>
          </a:xfrm>
          <a:custGeom>
            <a:avLst/>
            <a:gdLst/>
            <a:ahLst/>
            <a:cxnLst/>
            <a:rect l="l" t="t" r="r" b="b"/>
            <a:pathLst>
              <a:path w="457" h="507" extrusionOk="0">
                <a:moveTo>
                  <a:pt x="61" y="0"/>
                </a:moveTo>
                <a:cubicBezTo>
                  <a:pt x="39" y="83"/>
                  <a:pt x="18" y="180"/>
                  <a:pt x="0" y="284"/>
                </a:cubicBezTo>
                <a:cubicBezTo>
                  <a:pt x="7" y="288"/>
                  <a:pt x="11" y="288"/>
                  <a:pt x="14" y="292"/>
                </a:cubicBezTo>
                <a:cubicBezTo>
                  <a:pt x="72" y="323"/>
                  <a:pt x="190" y="424"/>
                  <a:pt x="305" y="507"/>
                </a:cubicBezTo>
                <a:cubicBezTo>
                  <a:pt x="352" y="431"/>
                  <a:pt x="402" y="370"/>
                  <a:pt x="456" y="323"/>
                </a:cubicBezTo>
                <a:cubicBezTo>
                  <a:pt x="435" y="298"/>
                  <a:pt x="413" y="280"/>
                  <a:pt x="402" y="267"/>
                </a:cubicBezTo>
                <a:cubicBezTo>
                  <a:pt x="294" y="148"/>
                  <a:pt x="186" y="68"/>
                  <a:pt x="61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5" name="Google Shape;1005;p24"/>
          <p:cNvSpPr/>
          <p:nvPr/>
        </p:nvSpPr>
        <p:spPr bwMode="auto">
          <a:xfrm>
            <a:off x="7904774" y="3394904"/>
            <a:ext cx="8239" cy="7278"/>
          </a:xfrm>
          <a:custGeom>
            <a:avLst/>
            <a:gdLst/>
            <a:ahLst/>
            <a:cxnLst/>
            <a:rect l="l" t="t" r="r" b="b"/>
            <a:pathLst>
              <a:path w="180" h="159" extrusionOk="0">
                <a:moveTo>
                  <a:pt x="90" y="1"/>
                </a:moveTo>
                <a:cubicBezTo>
                  <a:pt x="79" y="1"/>
                  <a:pt x="65" y="4"/>
                  <a:pt x="53" y="12"/>
                </a:cubicBezTo>
                <a:cubicBezTo>
                  <a:pt x="15" y="33"/>
                  <a:pt x="0" y="80"/>
                  <a:pt x="22" y="120"/>
                </a:cubicBezTo>
                <a:cubicBezTo>
                  <a:pt x="36" y="145"/>
                  <a:pt x="65" y="158"/>
                  <a:pt x="90" y="158"/>
                </a:cubicBezTo>
                <a:cubicBezTo>
                  <a:pt x="104" y="158"/>
                  <a:pt x="115" y="155"/>
                  <a:pt x="129" y="151"/>
                </a:cubicBezTo>
                <a:cubicBezTo>
                  <a:pt x="165" y="130"/>
                  <a:pt x="179" y="83"/>
                  <a:pt x="161" y="44"/>
                </a:cubicBezTo>
                <a:cubicBezTo>
                  <a:pt x="147" y="19"/>
                  <a:pt x="118" y="1"/>
                  <a:pt x="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6" name="Google Shape;1006;p24"/>
          <p:cNvSpPr/>
          <p:nvPr/>
        </p:nvSpPr>
        <p:spPr bwMode="auto">
          <a:xfrm>
            <a:off x="7898183" y="3407583"/>
            <a:ext cx="3799" cy="3296"/>
          </a:xfrm>
          <a:custGeom>
            <a:avLst/>
            <a:gdLst/>
            <a:ahLst/>
            <a:cxnLst/>
            <a:rect l="l" t="t" r="r" b="b"/>
            <a:pathLst>
              <a:path w="83" h="72" extrusionOk="0">
                <a:moveTo>
                  <a:pt x="40" y="0"/>
                </a:moveTo>
                <a:cubicBezTo>
                  <a:pt x="36" y="0"/>
                  <a:pt x="29" y="4"/>
                  <a:pt x="22" y="4"/>
                </a:cubicBezTo>
                <a:cubicBezTo>
                  <a:pt x="8" y="15"/>
                  <a:pt x="0" y="36"/>
                  <a:pt x="8" y="54"/>
                </a:cubicBezTo>
                <a:cubicBezTo>
                  <a:pt x="15" y="65"/>
                  <a:pt x="29" y="72"/>
                  <a:pt x="40" y="72"/>
                </a:cubicBezTo>
                <a:cubicBezTo>
                  <a:pt x="47" y="72"/>
                  <a:pt x="51" y="72"/>
                  <a:pt x="58" y="68"/>
                </a:cubicBezTo>
                <a:cubicBezTo>
                  <a:pt x="76" y="61"/>
                  <a:pt x="83" y="36"/>
                  <a:pt x="73" y="22"/>
                </a:cubicBezTo>
                <a:cubicBezTo>
                  <a:pt x="65" y="7"/>
                  <a:pt x="54" y="0"/>
                  <a:pt x="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7" name="Google Shape;1007;p24"/>
          <p:cNvSpPr/>
          <p:nvPr/>
        </p:nvSpPr>
        <p:spPr bwMode="auto">
          <a:xfrm>
            <a:off x="7890950" y="3387535"/>
            <a:ext cx="10573" cy="9246"/>
          </a:xfrm>
          <a:custGeom>
            <a:avLst/>
            <a:gdLst/>
            <a:ahLst/>
            <a:cxnLst/>
            <a:rect l="l" t="t" r="r" b="b"/>
            <a:pathLst>
              <a:path w="231" h="202" extrusionOk="0">
                <a:moveTo>
                  <a:pt x="115" y="1"/>
                </a:moveTo>
                <a:cubicBezTo>
                  <a:pt x="97" y="1"/>
                  <a:pt x="83" y="4"/>
                  <a:pt x="65" y="11"/>
                </a:cubicBezTo>
                <a:cubicBezTo>
                  <a:pt x="19" y="36"/>
                  <a:pt x="0" y="101"/>
                  <a:pt x="25" y="147"/>
                </a:cubicBezTo>
                <a:cubicBezTo>
                  <a:pt x="44" y="183"/>
                  <a:pt x="80" y="201"/>
                  <a:pt x="115" y="201"/>
                </a:cubicBezTo>
                <a:cubicBezTo>
                  <a:pt x="130" y="201"/>
                  <a:pt x="148" y="198"/>
                  <a:pt x="162" y="190"/>
                </a:cubicBezTo>
                <a:cubicBezTo>
                  <a:pt x="212" y="165"/>
                  <a:pt x="231" y="104"/>
                  <a:pt x="205" y="54"/>
                </a:cubicBezTo>
                <a:cubicBezTo>
                  <a:pt x="187" y="18"/>
                  <a:pt x="151" y="1"/>
                  <a:pt x="1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8" name="Google Shape;1008;p24"/>
          <p:cNvSpPr/>
          <p:nvPr/>
        </p:nvSpPr>
        <p:spPr bwMode="auto">
          <a:xfrm>
            <a:off x="8034221" y="3381630"/>
            <a:ext cx="13869" cy="12175"/>
          </a:xfrm>
          <a:custGeom>
            <a:avLst/>
            <a:gdLst/>
            <a:ahLst/>
            <a:cxnLst/>
            <a:rect l="l" t="t" r="r" b="b"/>
            <a:pathLst>
              <a:path w="303" h="266" extrusionOk="0">
                <a:moveTo>
                  <a:pt x="151" y="0"/>
                </a:moveTo>
                <a:cubicBezTo>
                  <a:pt x="130" y="0"/>
                  <a:pt x="108" y="7"/>
                  <a:pt x="90" y="18"/>
                </a:cubicBezTo>
                <a:cubicBezTo>
                  <a:pt x="26" y="50"/>
                  <a:pt x="1" y="130"/>
                  <a:pt x="37" y="194"/>
                </a:cubicBezTo>
                <a:cubicBezTo>
                  <a:pt x="58" y="241"/>
                  <a:pt x="105" y="266"/>
                  <a:pt x="151" y="266"/>
                </a:cubicBezTo>
                <a:cubicBezTo>
                  <a:pt x="173" y="266"/>
                  <a:pt x="195" y="262"/>
                  <a:pt x="213" y="251"/>
                </a:cubicBezTo>
                <a:cubicBezTo>
                  <a:pt x="277" y="216"/>
                  <a:pt x="302" y="136"/>
                  <a:pt x="270" y="72"/>
                </a:cubicBezTo>
                <a:cubicBezTo>
                  <a:pt x="245" y="25"/>
                  <a:pt x="198" y="0"/>
                  <a:pt x="1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9" name="Google Shape;1009;p24"/>
          <p:cNvSpPr/>
          <p:nvPr/>
        </p:nvSpPr>
        <p:spPr bwMode="auto">
          <a:xfrm>
            <a:off x="8023875" y="3380440"/>
            <a:ext cx="8605" cy="7598"/>
          </a:xfrm>
          <a:custGeom>
            <a:avLst/>
            <a:gdLst/>
            <a:ahLst/>
            <a:cxnLst/>
            <a:rect l="l" t="t" r="r" b="b"/>
            <a:pathLst>
              <a:path w="188" h="166" extrusionOk="0">
                <a:moveTo>
                  <a:pt x="94" y="0"/>
                </a:moveTo>
                <a:cubicBezTo>
                  <a:pt x="79" y="0"/>
                  <a:pt x="69" y="5"/>
                  <a:pt x="54" y="12"/>
                </a:cubicBezTo>
                <a:cubicBezTo>
                  <a:pt x="15" y="33"/>
                  <a:pt x="1" y="83"/>
                  <a:pt x="22" y="123"/>
                </a:cubicBezTo>
                <a:cubicBezTo>
                  <a:pt x="36" y="151"/>
                  <a:pt x="66" y="166"/>
                  <a:pt x="94" y="166"/>
                </a:cubicBezTo>
                <a:cubicBezTo>
                  <a:pt x="109" y="166"/>
                  <a:pt x="119" y="162"/>
                  <a:pt x="134" y="159"/>
                </a:cubicBezTo>
                <a:cubicBezTo>
                  <a:pt x="173" y="137"/>
                  <a:pt x="187" y="87"/>
                  <a:pt x="165" y="44"/>
                </a:cubicBezTo>
                <a:cubicBezTo>
                  <a:pt x="152" y="19"/>
                  <a:pt x="122" y="0"/>
                  <a:pt x="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0" name="Google Shape;1010;p24"/>
          <p:cNvSpPr/>
          <p:nvPr/>
        </p:nvSpPr>
        <p:spPr bwMode="auto">
          <a:xfrm>
            <a:off x="8018978" y="3393623"/>
            <a:ext cx="6408" cy="5813"/>
          </a:xfrm>
          <a:custGeom>
            <a:avLst/>
            <a:gdLst/>
            <a:ahLst/>
            <a:cxnLst/>
            <a:rect l="l" t="t" r="r" b="b"/>
            <a:pathLst>
              <a:path w="140" h="127" extrusionOk="0">
                <a:moveTo>
                  <a:pt x="72" y="0"/>
                </a:moveTo>
                <a:cubicBezTo>
                  <a:pt x="61" y="0"/>
                  <a:pt x="50" y="4"/>
                  <a:pt x="43" y="7"/>
                </a:cubicBezTo>
                <a:cubicBezTo>
                  <a:pt x="11" y="22"/>
                  <a:pt x="0" y="61"/>
                  <a:pt x="14" y="90"/>
                </a:cubicBezTo>
                <a:cubicBezTo>
                  <a:pt x="25" y="111"/>
                  <a:pt x="47" y="126"/>
                  <a:pt x="72" y="126"/>
                </a:cubicBezTo>
                <a:cubicBezTo>
                  <a:pt x="79" y="126"/>
                  <a:pt x="90" y="122"/>
                  <a:pt x="100" y="118"/>
                </a:cubicBezTo>
                <a:cubicBezTo>
                  <a:pt x="129" y="100"/>
                  <a:pt x="140" y="65"/>
                  <a:pt x="126" y="32"/>
                </a:cubicBezTo>
                <a:cubicBezTo>
                  <a:pt x="115" y="11"/>
                  <a:pt x="93" y="0"/>
                  <a:pt x="7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1" name="Google Shape;1011;p24"/>
          <p:cNvSpPr/>
          <p:nvPr/>
        </p:nvSpPr>
        <p:spPr bwMode="auto">
          <a:xfrm>
            <a:off x="8116430" y="3577446"/>
            <a:ext cx="142307" cy="130085"/>
          </a:xfrm>
          <a:custGeom>
            <a:avLst/>
            <a:gdLst/>
            <a:ahLst/>
            <a:cxnLst/>
            <a:rect l="l" t="t" r="r" b="b"/>
            <a:pathLst>
              <a:path w="3109" h="2842" extrusionOk="0">
                <a:moveTo>
                  <a:pt x="1309" y="0"/>
                </a:moveTo>
                <a:cubicBezTo>
                  <a:pt x="1167" y="0"/>
                  <a:pt x="1034" y="20"/>
                  <a:pt x="919" y="62"/>
                </a:cubicBezTo>
                <a:cubicBezTo>
                  <a:pt x="302" y="289"/>
                  <a:pt x="0" y="1218"/>
                  <a:pt x="226" y="1835"/>
                </a:cubicBezTo>
                <a:cubicBezTo>
                  <a:pt x="418" y="2358"/>
                  <a:pt x="1172" y="2842"/>
                  <a:pt x="1773" y="2842"/>
                </a:cubicBezTo>
                <a:cubicBezTo>
                  <a:pt x="1882" y="2842"/>
                  <a:pt x="1987" y="2826"/>
                  <a:pt x="2082" y="2791"/>
                </a:cubicBezTo>
                <a:cubicBezTo>
                  <a:pt x="2700" y="2568"/>
                  <a:pt x="3109" y="1491"/>
                  <a:pt x="2882" y="874"/>
                </a:cubicBezTo>
                <a:cubicBezTo>
                  <a:pt x="2699" y="372"/>
                  <a:pt x="1924" y="0"/>
                  <a:pt x="1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2" name="Google Shape;1012;p24"/>
          <p:cNvSpPr/>
          <p:nvPr/>
        </p:nvSpPr>
        <p:spPr bwMode="auto">
          <a:xfrm>
            <a:off x="8048182" y="3661257"/>
            <a:ext cx="84359" cy="35565"/>
          </a:xfrm>
          <a:custGeom>
            <a:avLst/>
            <a:gdLst/>
            <a:ahLst/>
            <a:cxnLst/>
            <a:rect l="l" t="t" r="r" b="b"/>
            <a:pathLst>
              <a:path w="1843" h="777" extrusionOk="0">
                <a:moveTo>
                  <a:pt x="1753" y="1"/>
                </a:moveTo>
                <a:cubicBezTo>
                  <a:pt x="1753" y="1"/>
                  <a:pt x="30" y="633"/>
                  <a:pt x="15" y="637"/>
                </a:cubicBezTo>
                <a:cubicBezTo>
                  <a:pt x="1" y="644"/>
                  <a:pt x="65" y="776"/>
                  <a:pt x="65" y="776"/>
                </a:cubicBezTo>
                <a:lnTo>
                  <a:pt x="1843" y="127"/>
                </a:lnTo>
                <a:lnTo>
                  <a:pt x="175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3" name="Google Shape;1013;p24"/>
          <p:cNvSpPr/>
          <p:nvPr/>
        </p:nvSpPr>
        <p:spPr bwMode="auto">
          <a:xfrm>
            <a:off x="8188385" y="3630772"/>
            <a:ext cx="63303" cy="26457"/>
          </a:xfrm>
          <a:custGeom>
            <a:avLst/>
            <a:gdLst/>
            <a:ahLst/>
            <a:cxnLst/>
            <a:rect l="l" t="t" r="r" b="b"/>
            <a:pathLst>
              <a:path w="1383" h="578" extrusionOk="0">
                <a:moveTo>
                  <a:pt x="1330" y="1"/>
                </a:moveTo>
                <a:cubicBezTo>
                  <a:pt x="1226" y="1"/>
                  <a:pt x="1075" y="39"/>
                  <a:pt x="862" y="158"/>
                </a:cubicBezTo>
                <a:cubicBezTo>
                  <a:pt x="616" y="288"/>
                  <a:pt x="430" y="328"/>
                  <a:pt x="295" y="328"/>
                </a:cubicBezTo>
                <a:cubicBezTo>
                  <a:pt x="88" y="328"/>
                  <a:pt x="1" y="236"/>
                  <a:pt x="1" y="236"/>
                </a:cubicBezTo>
                <a:lnTo>
                  <a:pt x="1" y="236"/>
                </a:lnTo>
                <a:cubicBezTo>
                  <a:pt x="1" y="236"/>
                  <a:pt x="154" y="489"/>
                  <a:pt x="426" y="489"/>
                </a:cubicBezTo>
                <a:cubicBezTo>
                  <a:pt x="490" y="489"/>
                  <a:pt x="560" y="475"/>
                  <a:pt x="636" y="441"/>
                </a:cubicBezTo>
                <a:cubicBezTo>
                  <a:pt x="759" y="385"/>
                  <a:pt x="863" y="362"/>
                  <a:pt x="949" y="362"/>
                </a:cubicBezTo>
                <a:cubicBezTo>
                  <a:pt x="1132" y="362"/>
                  <a:pt x="1240" y="465"/>
                  <a:pt x="1303" y="577"/>
                </a:cubicBezTo>
                <a:cubicBezTo>
                  <a:pt x="1358" y="383"/>
                  <a:pt x="1383" y="186"/>
                  <a:pt x="1368" y="3"/>
                </a:cubicBezTo>
                <a:cubicBezTo>
                  <a:pt x="1356" y="1"/>
                  <a:pt x="1344" y="1"/>
                  <a:pt x="13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4" name="Google Shape;1014;p24"/>
          <p:cNvSpPr/>
          <p:nvPr/>
        </p:nvSpPr>
        <p:spPr bwMode="auto">
          <a:xfrm>
            <a:off x="8188385" y="3587149"/>
            <a:ext cx="51814" cy="54515"/>
          </a:xfrm>
          <a:custGeom>
            <a:avLst/>
            <a:gdLst/>
            <a:ahLst/>
            <a:cxnLst/>
            <a:rect l="l" t="t" r="r" b="b"/>
            <a:pathLst>
              <a:path w="1132" h="1191" extrusionOk="0">
                <a:moveTo>
                  <a:pt x="614" y="1"/>
                </a:moveTo>
                <a:cubicBezTo>
                  <a:pt x="553" y="87"/>
                  <a:pt x="496" y="228"/>
                  <a:pt x="460" y="457"/>
                </a:cubicBezTo>
                <a:cubicBezTo>
                  <a:pt x="349" y="1150"/>
                  <a:pt x="1" y="1189"/>
                  <a:pt x="1" y="1189"/>
                </a:cubicBezTo>
                <a:cubicBezTo>
                  <a:pt x="1" y="1189"/>
                  <a:pt x="15" y="1191"/>
                  <a:pt x="39" y="1191"/>
                </a:cubicBezTo>
                <a:cubicBezTo>
                  <a:pt x="150" y="1191"/>
                  <a:pt x="467" y="1159"/>
                  <a:pt x="549" y="809"/>
                </a:cubicBezTo>
                <a:cubicBezTo>
                  <a:pt x="632" y="446"/>
                  <a:pt x="823" y="354"/>
                  <a:pt x="997" y="354"/>
                </a:cubicBezTo>
                <a:cubicBezTo>
                  <a:pt x="1044" y="354"/>
                  <a:pt x="1089" y="361"/>
                  <a:pt x="1131" y="371"/>
                </a:cubicBezTo>
                <a:cubicBezTo>
                  <a:pt x="998" y="223"/>
                  <a:pt x="815" y="98"/>
                  <a:pt x="6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5" name="Google Shape;1015;p24"/>
          <p:cNvSpPr/>
          <p:nvPr/>
        </p:nvSpPr>
        <p:spPr bwMode="auto">
          <a:xfrm>
            <a:off x="8160601" y="3577446"/>
            <a:ext cx="41973" cy="64173"/>
          </a:xfrm>
          <a:custGeom>
            <a:avLst/>
            <a:gdLst/>
            <a:ahLst/>
            <a:cxnLst/>
            <a:rect l="l" t="t" r="r" b="b"/>
            <a:pathLst>
              <a:path w="917" h="1402" extrusionOk="0">
                <a:moveTo>
                  <a:pt x="344" y="1"/>
                </a:moveTo>
                <a:cubicBezTo>
                  <a:pt x="231" y="1"/>
                  <a:pt x="122" y="13"/>
                  <a:pt x="22" y="41"/>
                </a:cubicBezTo>
                <a:cubicBezTo>
                  <a:pt x="0" y="141"/>
                  <a:pt x="43" y="314"/>
                  <a:pt x="306" y="590"/>
                </a:cubicBezTo>
                <a:cubicBezTo>
                  <a:pt x="787" y="1100"/>
                  <a:pt x="608" y="1401"/>
                  <a:pt x="608" y="1401"/>
                </a:cubicBezTo>
                <a:cubicBezTo>
                  <a:pt x="608" y="1401"/>
                  <a:pt x="916" y="1071"/>
                  <a:pt x="640" y="733"/>
                </a:cubicBezTo>
                <a:cubicBezTo>
                  <a:pt x="353" y="385"/>
                  <a:pt x="474" y="155"/>
                  <a:pt x="625" y="23"/>
                </a:cubicBezTo>
                <a:cubicBezTo>
                  <a:pt x="529" y="8"/>
                  <a:pt x="435" y="1"/>
                  <a:pt x="3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6" name="Google Shape;1016;p24"/>
          <p:cNvSpPr/>
          <p:nvPr/>
        </p:nvSpPr>
        <p:spPr bwMode="auto">
          <a:xfrm>
            <a:off x="8124623" y="3594245"/>
            <a:ext cx="63807" cy="47375"/>
          </a:xfrm>
          <a:custGeom>
            <a:avLst/>
            <a:gdLst/>
            <a:ahLst/>
            <a:cxnLst/>
            <a:rect l="l" t="t" r="r" b="b"/>
            <a:pathLst>
              <a:path w="1394" h="1035" extrusionOk="0">
                <a:moveTo>
                  <a:pt x="320" y="0"/>
                </a:moveTo>
                <a:lnTo>
                  <a:pt x="320" y="0"/>
                </a:lnTo>
                <a:cubicBezTo>
                  <a:pt x="162" y="194"/>
                  <a:pt x="50" y="449"/>
                  <a:pt x="0" y="711"/>
                </a:cubicBezTo>
                <a:cubicBezTo>
                  <a:pt x="67" y="757"/>
                  <a:pt x="177" y="792"/>
                  <a:pt x="358" y="792"/>
                </a:cubicBezTo>
                <a:cubicBezTo>
                  <a:pt x="419" y="792"/>
                  <a:pt x="488" y="788"/>
                  <a:pt x="567" y="779"/>
                </a:cubicBezTo>
                <a:cubicBezTo>
                  <a:pt x="636" y="772"/>
                  <a:pt x="699" y="769"/>
                  <a:pt x="758" y="769"/>
                </a:cubicBezTo>
                <a:cubicBezTo>
                  <a:pt x="1289" y="769"/>
                  <a:pt x="1394" y="1034"/>
                  <a:pt x="1394" y="1034"/>
                </a:cubicBezTo>
                <a:cubicBezTo>
                  <a:pt x="1394" y="1034"/>
                  <a:pt x="1323" y="603"/>
                  <a:pt x="903" y="603"/>
                </a:cubicBezTo>
                <a:cubicBezTo>
                  <a:pt x="897" y="603"/>
                  <a:pt x="890" y="603"/>
                  <a:pt x="884" y="603"/>
                </a:cubicBezTo>
                <a:cubicBezTo>
                  <a:pt x="869" y="604"/>
                  <a:pt x="855" y="604"/>
                  <a:pt x="842" y="604"/>
                </a:cubicBezTo>
                <a:cubicBezTo>
                  <a:pt x="274" y="604"/>
                  <a:pt x="291" y="176"/>
                  <a:pt x="3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7" name="Google Shape;1017;p24"/>
          <p:cNvSpPr/>
          <p:nvPr/>
        </p:nvSpPr>
        <p:spPr bwMode="auto">
          <a:xfrm>
            <a:off x="8125081" y="3638645"/>
            <a:ext cx="63349" cy="43209"/>
          </a:xfrm>
          <a:custGeom>
            <a:avLst/>
            <a:gdLst/>
            <a:ahLst/>
            <a:cxnLst/>
            <a:rect l="l" t="t" r="r" b="b"/>
            <a:pathLst>
              <a:path w="1384" h="944" extrusionOk="0">
                <a:moveTo>
                  <a:pt x="1116" y="0"/>
                </a:moveTo>
                <a:cubicBezTo>
                  <a:pt x="991" y="0"/>
                  <a:pt x="846" y="45"/>
                  <a:pt x="730" y="208"/>
                </a:cubicBezTo>
                <a:cubicBezTo>
                  <a:pt x="580" y="420"/>
                  <a:pt x="431" y="490"/>
                  <a:pt x="301" y="490"/>
                </a:cubicBezTo>
                <a:cubicBezTo>
                  <a:pt x="181" y="490"/>
                  <a:pt x="77" y="431"/>
                  <a:pt x="1" y="369"/>
                </a:cubicBezTo>
                <a:lnTo>
                  <a:pt x="1" y="369"/>
                </a:lnTo>
                <a:cubicBezTo>
                  <a:pt x="12" y="412"/>
                  <a:pt x="22" y="455"/>
                  <a:pt x="37" y="498"/>
                </a:cubicBezTo>
                <a:cubicBezTo>
                  <a:pt x="95" y="653"/>
                  <a:pt x="202" y="808"/>
                  <a:pt x="342" y="944"/>
                </a:cubicBezTo>
                <a:cubicBezTo>
                  <a:pt x="436" y="894"/>
                  <a:pt x="547" y="783"/>
                  <a:pt x="680" y="567"/>
                </a:cubicBezTo>
                <a:cubicBezTo>
                  <a:pt x="957" y="114"/>
                  <a:pt x="1217" y="58"/>
                  <a:pt x="1328" y="58"/>
                </a:cubicBezTo>
                <a:cubicBezTo>
                  <a:pt x="1364" y="58"/>
                  <a:pt x="1384" y="64"/>
                  <a:pt x="1384" y="64"/>
                </a:cubicBezTo>
                <a:cubicBezTo>
                  <a:pt x="1384" y="64"/>
                  <a:pt x="1265" y="0"/>
                  <a:pt x="11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8" name="Google Shape;1018;p24"/>
          <p:cNvSpPr/>
          <p:nvPr/>
        </p:nvSpPr>
        <p:spPr bwMode="auto">
          <a:xfrm>
            <a:off x="8165041" y="3641574"/>
            <a:ext cx="27326" cy="65592"/>
          </a:xfrm>
          <a:custGeom>
            <a:avLst/>
            <a:gdLst/>
            <a:ahLst/>
            <a:cxnLst/>
            <a:rect l="l" t="t" r="r" b="b"/>
            <a:pathLst>
              <a:path w="597" h="1433" extrusionOk="0">
                <a:moveTo>
                  <a:pt x="511" y="0"/>
                </a:moveTo>
                <a:cubicBezTo>
                  <a:pt x="510" y="0"/>
                  <a:pt x="97" y="187"/>
                  <a:pt x="226" y="603"/>
                </a:cubicBezTo>
                <a:cubicBezTo>
                  <a:pt x="356" y="1013"/>
                  <a:pt x="180" y="1185"/>
                  <a:pt x="1" y="1257"/>
                </a:cubicBezTo>
                <a:cubicBezTo>
                  <a:pt x="183" y="1347"/>
                  <a:pt x="374" y="1408"/>
                  <a:pt x="561" y="1433"/>
                </a:cubicBezTo>
                <a:cubicBezTo>
                  <a:pt x="597" y="1332"/>
                  <a:pt x="597" y="1160"/>
                  <a:pt x="481" y="862"/>
                </a:cubicBezTo>
                <a:cubicBezTo>
                  <a:pt x="226" y="209"/>
                  <a:pt x="511" y="0"/>
                  <a:pt x="5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9" name="Google Shape;1019;p24"/>
          <p:cNvSpPr/>
          <p:nvPr/>
        </p:nvSpPr>
        <p:spPr bwMode="auto">
          <a:xfrm>
            <a:off x="8183625" y="3641574"/>
            <a:ext cx="56575" cy="61518"/>
          </a:xfrm>
          <a:custGeom>
            <a:avLst/>
            <a:gdLst/>
            <a:ahLst/>
            <a:cxnLst/>
            <a:rect l="l" t="t" r="r" b="b"/>
            <a:pathLst>
              <a:path w="1236" h="1344" extrusionOk="0">
                <a:moveTo>
                  <a:pt x="105" y="0"/>
                </a:moveTo>
                <a:cubicBezTo>
                  <a:pt x="105" y="0"/>
                  <a:pt x="1" y="439"/>
                  <a:pt x="413" y="589"/>
                </a:cubicBezTo>
                <a:cubicBezTo>
                  <a:pt x="970" y="794"/>
                  <a:pt x="811" y="1181"/>
                  <a:pt x="715" y="1343"/>
                </a:cubicBezTo>
                <a:cubicBezTo>
                  <a:pt x="923" y="1231"/>
                  <a:pt x="1102" y="1027"/>
                  <a:pt x="1235" y="779"/>
                </a:cubicBezTo>
                <a:cubicBezTo>
                  <a:pt x="1164" y="704"/>
                  <a:pt x="1027" y="618"/>
                  <a:pt x="772" y="546"/>
                </a:cubicBezTo>
                <a:cubicBezTo>
                  <a:pt x="101" y="348"/>
                  <a:pt x="105" y="0"/>
                  <a:pt x="1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0" name="Google Shape;1020;p24"/>
          <p:cNvSpPr/>
          <p:nvPr/>
        </p:nvSpPr>
        <p:spPr bwMode="auto">
          <a:xfrm>
            <a:off x="8123341" y="3577492"/>
            <a:ext cx="91728" cy="83672"/>
          </a:xfrm>
          <a:custGeom>
            <a:avLst/>
            <a:gdLst/>
            <a:ahLst/>
            <a:cxnLst/>
            <a:rect l="l" t="t" r="r" b="b"/>
            <a:pathLst>
              <a:path w="2004" h="1828" extrusionOk="0">
                <a:moveTo>
                  <a:pt x="1155" y="0"/>
                </a:moveTo>
                <a:cubicBezTo>
                  <a:pt x="1102" y="0"/>
                  <a:pt x="1050" y="3"/>
                  <a:pt x="999" y="8"/>
                </a:cubicBezTo>
                <a:lnTo>
                  <a:pt x="999" y="8"/>
                </a:lnTo>
                <a:cubicBezTo>
                  <a:pt x="1049" y="3"/>
                  <a:pt x="1102" y="0"/>
                  <a:pt x="1155" y="0"/>
                </a:cubicBezTo>
                <a:close/>
                <a:moveTo>
                  <a:pt x="1155" y="0"/>
                </a:moveTo>
                <a:cubicBezTo>
                  <a:pt x="1247" y="0"/>
                  <a:pt x="1341" y="8"/>
                  <a:pt x="1437" y="24"/>
                </a:cubicBezTo>
                <a:lnTo>
                  <a:pt x="1437" y="24"/>
                </a:lnTo>
                <a:cubicBezTo>
                  <a:pt x="1437" y="23"/>
                  <a:pt x="1438" y="22"/>
                  <a:pt x="1439" y="22"/>
                </a:cubicBezTo>
                <a:cubicBezTo>
                  <a:pt x="1342" y="8"/>
                  <a:pt x="1249" y="0"/>
                  <a:pt x="1155" y="0"/>
                </a:cubicBezTo>
                <a:close/>
                <a:moveTo>
                  <a:pt x="1437" y="24"/>
                </a:moveTo>
                <a:lnTo>
                  <a:pt x="1437" y="24"/>
                </a:lnTo>
                <a:cubicBezTo>
                  <a:pt x="1394" y="63"/>
                  <a:pt x="1352" y="109"/>
                  <a:pt x="1324" y="165"/>
                </a:cubicBezTo>
                <a:cubicBezTo>
                  <a:pt x="1407" y="151"/>
                  <a:pt x="1493" y="144"/>
                  <a:pt x="1583" y="144"/>
                </a:cubicBezTo>
                <a:cubicBezTo>
                  <a:pt x="1719" y="144"/>
                  <a:pt x="1863" y="162"/>
                  <a:pt x="2003" y="197"/>
                </a:cubicBezTo>
                <a:cubicBezTo>
                  <a:pt x="1821" y="114"/>
                  <a:pt x="1627" y="54"/>
                  <a:pt x="1437" y="24"/>
                </a:cubicBezTo>
                <a:close/>
                <a:moveTo>
                  <a:pt x="348" y="366"/>
                </a:moveTo>
                <a:cubicBezTo>
                  <a:pt x="314" y="408"/>
                  <a:pt x="282" y="453"/>
                  <a:pt x="252" y="500"/>
                </a:cubicBezTo>
                <a:lnTo>
                  <a:pt x="252" y="500"/>
                </a:lnTo>
                <a:cubicBezTo>
                  <a:pt x="282" y="454"/>
                  <a:pt x="314" y="410"/>
                  <a:pt x="348" y="369"/>
                </a:cubicBezTo>
                <a:lnTo>
                  <a:pt x="348" y="369"/>
                </a:lnTo>
                <a:cubicBezTo>
                  <a:pt x="348" y="368"/>
                  <a:pt x="348" y="367"/>
                  <a:pt x="348" y="366"/>
                </a:cubicBezTo>
                <a:close/>
                <a:moveTo>
                  <a:pt x="999" y="8"/>
                </a:moveTo>
                <a:lnTo>
                  <a:pt x="999" y="8"/>
                </a:lnTo>
                <a:cubicBezTo>
                  <a:pt x="917" y="18"/>
                  <a:pt x="839" y="35"/>
                  <a:pt x="768" y="61"/>
                </a:cubicBezTo>
                <a:cubicBezTo>
                  <a:pt x="604" y="121"/>
                  <a:pt x="463" y="230"/>
                  <a:pt x="348" y="369"/>
                </a:cubicBezTo>
                <a:lnTo>
                  <a:pt x="348" y="369"/>
                </a:lnTo>
                <a:cubicBezTo>
                  <a:pt x="330" y="470"/>
                  <a:pt x="320" y="659"/>
                  <a:pt x="423" y="797"/>
                </a:cubicBezTo>
                <a:cubicBezTo>
                  <a:pt x="542" y="578"/>
                  <a:pt x="707" y="417"/>
                  <a:pt x="905" y="309"/>
                </a:cubicBezTo>
                <a:cubicBezTo>
                  <a:pt x="836" y="187"/>
                  <a:pt x="825" y="101"/>
                  <a:pt x="836" y="40"/>
                </a:cubicBezTo>
                <a:cubicBezTo>
                  <a:pt x="888" y="25"/>
                  <a:pt x="943" y="15"/>
                  <a:pt x="999" y="8"/>
                </a:cubicBezTo>
                <a:close/>
                <a:moveTo>
                  <a:pt x="252" y="500"/>
                </a:moveTo>
                <a:lnTo>
                  <a:pt x="252" y="500"/>
                </a:lnTo>
                <a:cubicBezTo>
                  <a:pt x="149" y="661"/>
                  <a:pt x="76" y="849"/>
                  <a:pt x="35" y="1043"/>
                </a:cubicBezTo>
                <a:lnTo>
                  <a:pt x="35" y="1043"/>
                </a:lnTo>
                <a:cubicBezTo>
                  <a:pt x="76" y="849"/>
                  <a:pt x="151" y="661"/>
                  <a:pt x="252" y="500"/>
                </a:cubicBezTo>
                <a:close/>
                <a:moveTo>
                  <a:pt x="35" y="1043"/>
                </a:moveTo>
                <a:lnTo>
                  <a:pt x="35" y="1043"/>
                </a:lnTo>
                <a:cubicBezTo>
                  <a:pt x="33" y="1054"/>
                  <a:pt x="31" y="1066"/>
                  <a:pt x="28" y="1077"/>
                </a:cubicBezTo>
                <a:cubicBezTo>
                  <a:pt x="28" y="1077"/>
                  <a:pt x="29" y="1077"/>
                  <a:pt x="29" y="1077"/>
                </a:cubicBezTo>
                <a:lnTo>
                  <a:pt x="29" y="1077"/>
                </a:lnTo>
                <a:cubicBezTo>
                  <a:pt x="31" y="1066"/>
                  <a:pt x="33" y="1054"/>
                  <a:pt x="35" y="1043"/>
                </a:cubicBezTo>
                <a:close/>
                <a:moveTo>
                  <a:pt x="43" y="1726"/>
                </a:moveTo>
                <a:cubicBezTo>
                  <a:pt x="51" y="1761"/>
                  <a:pt x="63" y="1794"/>
                  <a:pt x="75" y="1828"/>
                </a:cubicBezTo>
                <a:cubicBezTo>
                  <a:pt x="63" y="1795"/>
                  <a:pt x="52" y="1761"/>
                  <a:pt x="43" y="1726"/>
                </a:cubicBezTo>
                <a:close/>
                <a:moveTo>
                  <a:pt x="29" y="1077"/>
                </a:moveTo>
                <a:lnTo>
                  <a:pt x="29" y="1077"/>
                </a:lnTo>
                <a:cubicBezTo>
                  <a:pt x="10" y="1178"/>
                  <a:pt x="0" y="1281"/>
                  <a:pt x="0" y="1382"/>
                </a:cubicBezTo>
                <a:cubicBezTo>
                  <a:pt x="0" y="1502"/>
                  <a:pt x="14" y="1618"/>
                  <a:pt x="43" y="1726"/>
                </a:cubicBezTo>
                <a:lnTo>
                  <a:pt x="43" y="1726"/>
                </a:lnTo>
                <a:cubicBezTo>
                  <a:pt x="42" y="1719"/>
                  <a:pt x="40" y="1712"/>
                  <a:pt x="39" y="1705"/>
                </a:cubicBezTo>
                <a:lnTo>
                  <a:pt x="39" y="1705"/>
                </a:lnTo>
                <a:cubicBezTo>
                  <a:pt x="115" y="1766"/>
                  <a:pt x="219" y="1828"/>
                  <a:pt x="337" y="1828"/>
                </a:cubicBezTo>
                <a:cubicBezTo>
                  <a:pt x="362" y="1828"/>
                  <a:pt x="383" y="1824"/>
                  <a:pt x="409" y="1821"/>
                </a:cubicBezTo>
                <a:cubicBezTo>
                  <a:pt x="297" y="1616"/>
                  <a:pt x="244" y="1386"/>
                  <a:pt x="287" y="1153"/>
                </a:cubicBezTo>
                <a:cubicBezTo>
                  <a:pt x="161" y="1142"/>
                  <a:pt x="82" y="1113"/>
                  <a:pt x="29" y="10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1" name="Google Shape;1021;p24"/>
          <p:cNvSpPr/>
          <p:nvPr/>
        </p:nvSpPr>
        <p:spPr bwMode="auto">
          <a:xfrm>
            <a:off x="8126729" y="3661440"/>
            <a:ext cx="229" cy="22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1" y="0"/>
                </a:moveTo>
                <a:lnTo>
                  <a:pt x="4" y="5"/>
                </a:lnTo>
                <a:lnTo>
                  <a:pt x="4" y="5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2" name="Google Shape;1022;p24"/>
          <p:cNvSpPr/>
          <p:nvPr/>
        </p:nvSpPr>
        <p:spPr bwMode="auto">
          <a:xfrm>
            <a:off x="8126729" y="3661440"/>
            <a:ext cx="229" cy="22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1" y="0"/>
                </a:moveTo>
                <a:lnTo>
                  <a:pt x="1" y="0"/>
                </a:lnTo>
                <a:lnTo>
                  <a:pt x="4" y="5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3" name="Google Shape;1023;p24"/>
          <p:cNvSpPr/>
          <p:nvPr/>
        </p:nvSpPr>
        <p:spPr bwMode="auto">
          <a:xfrm>
            <a:off x="8126912" y="3661623"/>
            <a:ext cx="46" cy="229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0" y="1"/>
                </a:moveTo>
                <a:lnTo>
                  <a:pt x="0" y="4"/>
                </a:lnTo>
                <a:lnTo>
                  <a:pt x="0" y="4"/>
                </a:lnTo>
                <a:lnTo>
                  <a:pt x="0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4" name="Google Shape;1024;p24"/>
          <p:cNvSpPr/>
          <p:nvPr/>
        </p:nvSpPr>
        <p:spPr bwMode="auto">
          <a:xfrm>
            <a:off x="8126912" y="3661623"/>
            <a:ext cx="46" cy="229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0" y="1"/>
                </a:moveTo>
                <a:lnTo>
                  <a:pt x="0" y="4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5" name="Google Shape;1025;p24"/>
          <p:cNvSpPr/>
          <p:nvPr/>
        </p:nvSpPr>
        <p:spPr bwMode="auto">
          <a:xfrm>
            <a:off x="8126912" y="3661805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6" name="Google Shape;1026;p24"/>
          <p:cNvSpPr/>
          <p:nvPr/>
        </p:nvSpPr>
        <p:spPr bwMode="auto">
          <a:xfrm>
            <a:off x="8126912" y="3661805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7" name="Google Shape;1027;p24"/>
          <p:cNvSpPr/>
          <p:nvPr/>
        </p:nvSpPr>
        <p:spPr bwMode="auto">
          <a:xfrm>
            <a:off x="8127278" y="3662767"/>
            <a:ext cx="182" cy="229"/>
          </a:xfrm>
          <a:custGeom>
            <a:avLst/>
            <a:gdLst/>
            <a:ahLst/>
            <a:cxnLst/>
            <a:rect l="l" t="t" r="r" b="b"/>
            <a:pathLst>
              <a:path w="4" h="5" extrusionOk="0">
                <a:moveTo>
                  <a:pt x="0" y="1"/>
                </a:moveTo>
                <a:cubicBezTo>
                  <a:pt x="4" y="1"/>
                  <a:pt x="4" y="4"/>
                  <a:pt x="4" y="4"/>
                </a:cubicBezTo>
                <a:cubicBezTo>
                  <a:pt x="4" y="1"/>
                  <a:pt x="4" y="1"/>
                  <a:pt x="0" y="1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8" name="Google Shape;1028;p24"/>
          <p:cNvSpPr/>
          <p:nvPr/>
        </p:nvSpPr>
        <p:spPr bwMode="auto">
          <a:xfrm>
            <a:off x="8129886" y="3668031"/>
            <a:ext cx="82665" cy="39639"/>
          </a:xfrm>
          <a:custGeom>
            <a:avLst/>
            <a:gdLst/>
            <a:ahLst/>
            <a:cxnLst/>
            <a:rect l="l" t="t" r="r" b="b"/>
            <a:pathLst>
              <a:path w="1806" h="866" extrusionOk="0">
                <a:moveTo>
                  <a:pt x="1791" y="812"/>
                </a:moveTo>
                <a:lnTo>
                  <a:pt x="1788" y="812"/>
                </a:lnTo>
                <a:lnTo>
                  <a:pt x="1791" y="812"/>
                </a:lnTo>
                <a:close/>
                <a:moveTo>
                  <a:pt x="1791" y="812"/>
                </a:moveTo>
                <a:lnTo>
                  <a:pt x="1791" y="812"/>
                </a:lnTo>
                <a:lnTo>
                  <a:pt x="1791" y="812"/>
                </a:lnTo>
                <a:close/>
                <a:moveTo>
                  <a:pt x="1796" y="808"/>
                </a:moveTo>
                <a:lnTo>
                  <a:pt x="1796" y="812"/>
                </a:lnTo>
                <a:lnTo>
                  <a:pt x="1796" y="808"/>
                </a:lnTo>
                <a:close/>
                <a:moveTo>
                  <a:pt x="1799" y="808"/>
                </a:moveTo>
                <a:lnTo>
                  <a:pt x="1799" y="808"/>
                </a:lnTo>
                <a:lnTo>
                  <a:pt x="1799" y="808"/>
                </a:lnTo>
                <a:close/>
                <a:moveTo>
                  <a:pt x="1802" y="808"/>
                </a:moveTo>
                <a:lnTo>
                  <a:pt x="1802" y="808"/>
                </a:lnTo>
                <a:lnTo>
                  <a:pt x="1802" y="808"/>
                </a:lnTo>
                <a:close/>
                <a:moveTo>
                  <a:pt x="1806" y="804"/>
                </a:moveTo>
                <a:lnTo>
                  <a:pt x="1806" y="804"/>
                </a:lnTo>
                <a:lnTo>
                  <a:pt x="1806" y="804"/>
                </a:lnTo>
                <a:close/>
                <a:moveTo>
                  <a:pt x="0" y="0"/>
                </a:moveTo>
                <a:lnTo>
                  <a:pt x="0" y="0"/>
                </a:lnTo>
                <a:cubicBezTo>
                  <a:pt x="262" y="464"/>
                  <a:pt x="934" y="865"/>
                  <a:pt x="1479" y="865"/>
                </a:cubicBezTo>
                <a:lnTo>
                  <a:pt x="1479" y="865"/>
                </a:lnTo>
                <a:cubicBezTo>
                  <a:pt x="934" y="865"/>
                  <a:pt x="262" y="464"/>
                  <a:pt x="0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9" name="Google Shape;1029;p24"/>
          <p:cNvSpPr/>
          <p:nvPr/>
        </p:nvSpPr>
        <p:spPr bwMode="auto">
          <a:xfrm>
            <a:off x="8129886" y="3668031"/>
            <a:ext cx="95207" cy="39639"/>
          </a:xfrm>
          <a:custGeom>
            <a:avLst/>
            <a:gdLst/>
            <a:ahLst/>
            <a:cxnLst/>
            <a:rect l="l" t="t" r="r" b="b"/>
            <a:pathLst>
              <a:path w="2080" h="866" extrusionOk="0">
                <a:moveTo>
                  <a:pt x="2079" y="632"/>
                </a:moveTo>
                <a:lnTo>
                  <a:pt x="2079" y="632"/>
                </a:lnTo>
                <a:cubicBezTo>
                  <a:pt x="2034" y="671"/>
                  <a:pt x="1988" y="707"/>
                  <a:pt x="1941" y="737"/>
                </a:cubicBezTo>
                <a:lnTo>
                  <a:pt x="1941" y="737"/>
                </a:lnTo>
                <a:cubicBezTo>
                  <a:pt x="1989" y="708"/>
                  <a:pt x="2034" y="672"/>
                  <a:pt x="2079" y="632"/>
                </a:cubicBezTo>
                <a:close/>
                <a:moveTo>
                  <a:pt x="0" y="0"/>
                </a:moveTo>
                <a:cubicBezTo>
                  <a:pt x="262" y="464"/>
                  <a:pt x="934" y="865"/>
                  <a:pt x="1479" y="865"/>
                </a:cubicBezTo>
                <a:cubicBezTo>
                  <a:pt x="1587" y="865"/>
                  <a:pt x="1691" y="847"/>
                  <a:pt x="1788" y="812"/>
                </a:cubicBezTo>
                <a:lnTo>
                  <a:pt x="1796" y="812"/>
                </a:lnTo>
                <a:lnTo>
                  <a:pt x="1796" y="808"/>
                </a:lnTo>
                <a:lnTo>
                  <a:pt x="1802" y="808"/>
                </a:lnTo>
                <a:lnTo>
                  <a:pt x="1806" y="804"/>
                </a:lnTo>
                <a:cubicBezTo>
                  <a:pt x="1852" y="787"/>
                  <a:pt x="1897" y="765"/>
                  <a:pt x="1941" y="737"/>
                </a:cubicBezTo>
                <a:lnTo>
                  <a:pt x="1941" y="737"/>
                </a:lnTo>
                <a:cubicBezTo>
                  <a:pt x="1924" y="747"/>
                  <a:pt x="1906" y="757"/>
                  <a:pt x="1889" y="765"/>
                </a:cubicBezTo>
                <a:cubicBezTo>
                  <a:pt x="1917" y="722"/>
                  <a:pt x="1946" y="658"/>
                  <a:pt x="1968" y="589"/>
                </a:cubicBezTo>
                <a:lnTo>
                  <a:pt x="1968" y="589"/>
                </a:lnTo>
                <a:cubicBezTo>
                  <a:pt x="1907" y="597"/>
                  <a:pt x="1842" y="600"/>
                  <a:pt x="1781" y="600"/>
                </a:cubicBezTo>
                <a:cubicBezTo>
                  <a:pt x="1630" y="600"/>
                  <a:pt x="1476" y="578"/>
                  <a:pt x="1332" y="550"/>
                </a:cubicBezTo>
                <a:lnTo>
                  <a:pt x="1332" y="550"/>
                </a:lnTo>
                <a:cubicBezTo>
                  <a:pt x="1360" y="693"/>
                  <a:pt x="1354" y="790"/>
                  <a:pt x="1329" y="855"/>
                </a:cubicBezTo>
                <a:cubicBezTo>
                  <a:pt x="1142" y="830"/>
                  <a:pt x="951" y="769"/>
                  <a:pt x="769" y="679"/>
                </a:cubicBezTo>
                <a:cubicBezTo>
                  <a:pt x="862" y="643"/>
                  <a:pt x="951" y="578"/>
                  <a:pt x="1002" y="467"/>
                </a:cubicBezTo>
                <a:cubicBezTo>
                  <a:pt x="805" y="399"/>
                  <a:pt x="607" y="270"/>
                  <a:pt x="452" y="101"/>
                </a:cubicBezTo>
                <a:cubicBezTo>
                  <a:pt x="374" y="205"/>
                  <a:pt x="298" y="270"/>
                  <a:pt x="237" y="302"/>
                </a:cubicBezTo>
                <a:cubicBezTo>
                  <a:pt x="140" y="209"/>
                  <a:pt x="61" y="10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0" name="Google Shape;1030;p24"/>
          <p:cNvSpPr/>
          <p:nvPr/>
        </p:nvSpPr>
        <p:spPr bwMode="auto">
          <a:xfrm>
            <a:off x="8127598" y="3663271"/>
            <a:ext cx="2334" cy="4806"/>
          </a:xfrm>
          <a:custGeom>
            <a:avLst/>
            <a:gdLst/>
            <a:ahLst/>
            <a:cxnLst/>
            <a:rect l="l" t="t" r="r" b="b"/>
            <a:pathLst>
              <a:path w="51" h="105" extrusionOk="0">
                <a:moveTo>
                  <a:pt x="0" y="0"/>
                </a:moveTo>
                <a:cubicBezTo>
                  <a:pt x="15" y="36"/>
                  <a:pt x="32" y="68"/>
                  <a:pt x="50" y="104"/>
                </a:cubicBezTo>
                <a:lnTo>
                  <a:pt x="50" y="104"/>
                </a:lnTo>
                <a:lnTo>
                  <a:pt x="50" y="104"/>
                </a:lnTo>
                <a:cubicBezTo>
                  <a:pt x="32" y="68"/>
                  <a:pt x="15" y="36"/>
                  <a:pt x="0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1" name="Google Shape;1031;p24"/>
          <p:cNvSpPr/>
          <p:nvPr/>
        </p:nvSpPr>
        <p:spPr bwMode="auto">
          <a:xfrm>
            <a:off x="8161104" y="3577492"/>
            <a:ext cx="28104" cy="14189"/>
          </a:xfrm>
          <a:custGeom>
            <a:avLst/>
            <a:gdLst/>
            <a:ahLst/>
            <a:cxnLst/>
            <a:rect l="l" t="t" r="r" b="b"/>
            <a:pathLst>
              <a:path w="614" h="310" extrusionOk="0">
                <a:moveTo>
                  <a:pt x="330" y="0"/>
                </a:moveTo>
                <a:cubicBezTo>
                  <a:pt x="219" y="0"/>
                  <a:pt x="112" y="11"/>
                  <a:pt x="11" y="40"/>
                </a:cubicBezTo>
                <a:cubicBezTo>
                  <a:pt x="0" y="101"/>
                  <a:pt x="11" y="187"/>
                  <a:pt x="80" y="309"/>
                </a:cubicBezTo>
                <a:cubicBezTo>
                  <a:pt x="209" y="237"/>
                  <a:pt x="348" y="190"/>
                  <a:pt x="499" y="165"/>
                </a:cubicBezTo>
                <a:cubicBezTo>
                  <a:pt x="528" y="108"/>
                  <a:pt x="571" y="61"/>
                  <a:pt x="614" y="22"/>
                </a:cubicBezTo>
                <a:cubicBezTo>
                  <a:pt x="517" y="8"/>
                  <a:pt x="424" y="0"/>
                  <a:pt x="33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2" name="Google Shape;1032;p24"/>
          <p:cNvSpPr/>
          <p:nvPr/>
        </p:nvSpPr>
        <p:spPr bwMode="auto">
          <a:xfrm>
            <a:off x="8124623" y="3594245"/>
            <a:ext cx="18125" cy="36023"/>
          </a:xfrm>
          <a:custGeom>
            <a:avLst/>
            <a:gdLst/>
            <a:ahLst/>
            <a:cxnLst/>
            <a:rect l="l" t="t" r="r" b="b"/>
            <a:pathLst>
              <a:path w="396" h="787" extrusionOk="0">
                <a:moveTo>
                  <a:pt x="320" y="0"/>
                </a:moveTo>
                <a:cubicBezTo>
                  <a:pt x="162" y="194"/>
                  <a:pt x="50" y="449"/>
                  <a:pt x="0" y="711"/>
                </a:cubicBezTo>
                <a:cubicBezTo>
                  <a:pt x="54" y="747"/>
                  <a:pt x="133" y="776"/>
                  <a:pt x="259" y="787"/>
                </a:cubicBezTo>
                <a:cubicBezTo>
                  <a:pt x="277" y="693"/>
                  <a:pt x="309" y="596"/>
                  <a:pt x="360" y="499"/>
                </a:cubicBezTo>
                <a:cubicBezTo>
                  <a:pt x="370" y="474"/>
                  <a:pt x="385" y="453"/>
                  <a:pt x="395" y="431"/>
                </a:cubicBezTo>
                <a:cubicBezTo>
                  <a:pt x="291" y="291"/>
                  <a:pt x="302" y="101"/>
                  <a:pt x="3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3" name="Google Shape;1033;p24"/>
          <p:cNvSpPr/>
          <p:nvPr/>
        </p:nvSpPr>
        <p:spPr bwMode="auto">
          <a:xfrm>
            <a:off x="8125081" y="3655535"/>
            <a:ext cx="25540" cy="26319"/>
          </a:xfrm>
          <a:custGeom>
            <a:avLst/>
            <a:gdLst/>
            <a:ahLst/>
            <a:cxnLst/>
            <a:rect l="l" t="t" r="r" b="b"/>
            <a:pathLst>
              <a:path w="558" h="575" extrusionOk="0">
                <a:moveTo>
                  <a:pt x="1" y="0"/>
                </a:moveTo>
                <a:lnTo>
                  <a:pt x="1" y="0"/>
                </a:lnTo>
                <a:cubicBezTo>
                  <a:pt x="9" y="43"/>
                  <a:pt x="22" y="83"/>
                  <a:pt x="37" y="123"/>
                </a:cubicBezTo>
                <a:lnTo>
                  <a:pt x="37" y="126"/>
                </a:lnTo>
                <a:lnTo>
                  <a:pt x="37" y="129"/>
                </a:lnTo>
                <a:lnTo>
                  <a:pt x="40" y="134"/>
                </a:lnTo>
                <a:lnTo>
                  <a:pt x="40" y="137"/>
                </a:lnTo>
                <a:lnTo>
                  <a:pt x="40" y="141"/>
                </a:lnTo>
                <a:lnTo>
                  <a:pt x="44" y="141"/>
                </a:lnTo>
                <a:lnTo>
                  <a:pt x="44" y="144"/>
                </a:lnTo>
                <a:lnTo>
                  <a:pt x="44" y="147"/>
                </a:lnTo>
                <a:cubicBezTo>
                  <a:pt x="44" y="147"/>
                  <a:pt x="44" y="151"/>
                  <a:pt x="48" y="151"/>
                </a:cubicBezTo>
                <a:lnTo>
                  <a:pt x="48" y="155"/>
                </a:lnTo>
                <a:lnTo>
                  <a:pt x="48" y="159"/>
                </a:lnTo>
                <a:cubicBezTo>
                  <a:pt x="52" y="159"/>
                  <a:pt x="52" y="162"/>
                  <a:pt x="52" y="162"/>
                </a:cubicBezTo>
                <a:cubicBezTo>
                  <a:pt x="52" y="166"/>
                  <a:pt x="52" y="166"/>
                  <a:pt x="55" y="169"/>
                </a:cubicBezTo>
                <a:cubicBezTo>
                  <a:pt x="70" y="205"/>
                  <a:pt x="87" y="237"/>
                  <a:pt x="105" y="273"/>
                </a:cubicBezTo>
                <a:cubicBezTo>
                  <a:pt x="166" y="378"/>
                  <a:pt x="245" y="482"/>
                  <a:pt x="342" y="575"/>
                </a:cubicBezTo>
                <a:cubicBezTo>
                  <a:pt x="403" y="543"/>
                  <a:pt x="479" y="478"/>
                  <a:pt x="557" y="374"/>
                </a:cubicBezTo>
                <a:cubicBezTo>
                  <a:pt x="486" y="295"/>
                  <a:pt x="421" y="209"/>
                  <a:pt x="371" y="116"/>
                </a:cubicBezTo>
                <a:cubicBezTo>
                  <a:pt x="345" y="119"/>
                  <a:pt x="324" y="123"/>
                  <a:pt x="299" y="123"/>
                </a:cubicBezTo>
                <a:cubicBezTo>
                  <a:pt x="181" y="123"/>
                  <a:pt x="77" y="61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4" name="Google Shape;1034;p24"/>
          <p:cNvSpPr/>
          <p:nvPr/>
        </p:nvSpPr>
        <p:spPr bwMode="auto">
          <a:xfrm>
            <a:off x="8165041" y="3689407"/>
            <a:ext cx="27143" cy="17760"/>
          </a:xfrm>
          <a:custGeom>
            <a:avLst/>
            <a:gdLst/>
            <a:ahLst/>
            <a:cxnLst/>
            <a:rect l="l" t="t" r="r" b="b"/>
            <a:pathLst>
              <a:path w="593" h="388" extrusionOk="0">
                <a:moveTo>
                  <a:pt x="234" y="0"/>
                </a:moveTo>
                <a:cubicBezTo>
                  <a:pt x="183" y="111"/>
                  <a:pt x="94" y="176"/>
                  <a:pt x="1" y="212"/>
                </a:cubicBezTo>
                <a:cubicBezTo>
                  <a:pt x="183" y="302"/>
                  <a:pt x="374" y="363"/>
                  <a:pt x="561" y="388"/>
                </a:cubicBezTo>
                <a:cubicBezTo>
                  <a:pt x="586" y="323"/>
                  <a:pt x="592" y="226"/>
                  <a:pt x="564" y="83"/>
                </a:cubicBezTo>
                <a:cubicBezTo>
                  <a:pt x="493" y="68"/>
                  <a:pt x="420" y="50"/>
                  <a:pt x="352" y="32"/>
                </a:cubicBezTo>
                <a:cubicBezTo>
                  <a:pt x="312" y="25"/>
                  <a:pt x="274" y="14"/>
                  <a:pt x="2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5" name="Google Shape;1035;p24"/>
          <p:cNvSpPr/>
          <p:nvPr/>
        </p:nvSpPr>
        <p:spPr bwMode="auto">
          <a:xfrm>
            <a:off x="8216307" y="3692977"/>
            <a:ext cx="12862" cy="10116"/>
          </a:xfrm>
          <a:custGeom>
            <a:avLst/>
            <a:gdLst/>
            <a:ahLst/>
            <a:cxnLst/>
            <a:rect l="l" t="t" r="r" b="b"/>
            <a:pathLst>
              <a:path w="281" h="221" extrusionOk="0">
                <a:moveTo>
                  <a:pt x="281" y="1"/>
                </a:moveTo>
                <a:lnTo>
                  <a:pt x="281" y="1"/>
                </a:lnTo>
                <a:cubicBezTo>
                  <a:pt x="216" y="19"/>
                  <a:pt x="148" y="33"/>
                  <a:pt x="80" y="44"/>
                </a:cubicBezTo>
                <a:cubicBezTo>
                  <a:pt x="58" y="113"/>
                  <a:pt x="29" y="177"/>
                  <a:pt x="1" y="220"/>
                </a:cubicBezTo>
                <a:cubicBezTo>
                  <a:pt x="69" y="188"/>
                  <a:pt x="130" y="141"/>
                  <a:pt x="191" y="87"/>
                </a:cubicBezTo>
                <a:cubicBezTo>
                  <a:pt x="219" y="62"/>
                  <a:pt x="252" y="30"/>
                  <a:pt x="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6" name="Google Shape;1036;p24"/>
          <p:cNvSpPr/>
          <p:nvPr/>
        </p:nvSpPr>
        <p:spPr bwMode="auto">
          <a:xfrm>
            <a:off x="8209075" y="3603949"/>
            <a:ext cx="32407" cy="79414"/>
          </a:xfrm>
          <a:custGeom>
            <a:avLst/>
            <a:gdLst/>
            <a:ahLst/>
            <a:cxnLst/>
            <a:rect l="l" t="t" r="r" b="b"/>
            <a:pathLst>
              <a:path w="708" h="1735" extrusionOk="0">
                <a:moveTo>
                  <a:pt x="435" y="0"/>
                </a:moveTo>
                <a:cubicBezTo>
                  <a:pt x="389" y="15"/>
                  <a:pt x="341" y="36"/>
                  <a:pt x="295" y="72"/>
                </a:cubicBezTo>
                <a:cubicBezTo>
                  <a:pt x="389" y="176"/>
                  <a:pt x="464" y="295"/>
                  <a:pt x="503" y="428"/>
                </a:cubicBezTo>
                <a:cubicBezTo>
                  <a:pt x="525" y="510"/>
                  <a:pt x="535" y="596"/>
                  <a:pt x="532" y="679"/>
                </a:cubicBezTo>
                <a:cubicBezTo>
                  <a:pt x="596" y="650"/>
                  <a:pt x="658" y="628"/>
                  <a:pt x="707" y="615"/>
                </a:cubicBezTo>
                <a:cubicBezTo>
                  <a:pt x="701" y="464"/>
                  <a:pt x="669" y="309"/>
                  <a:pt x="593" y="179"/>
                </a:cubicBezTo>
                <a:cubicBezTo>
                  <a:pt x="550" y="111"/>
                  <a:pt x="496" y="50"/>
                  <a:pt x="435" y="0"/>
                </a:cubicBezTo>
                <a:close/>
                <a:moveTo>
                  <a:pt x="485" y="948"/>
                </a:moveTo>
                <a:cubicBezTo>
                  <a:pt x="478" y="976"/>
                  <a:pt x="467" y="1006"/>
                  <a:pt x="457" y="1034"/>
                </a:cubicBezTo>
                <a:cubicBezTo>
                  <a:pt x="406" y="1160"/>
                  <a:pt x="334" y="1274"/>
                  <a:pt x="252" y="1379"/>
                </a:cubicBezTo>
                <a:cubicBezTo>
                  <a:pt x="316" y="1397"/>
                  <a:pt x="371" y="1418"/>
                  <a:pt x="417" y="1436"/>
                </a:cubicBezTo>
                <a:cubicBezTo>
                  <a:pt x="435" y="1411"/>
                  <a:pt x="453" y="1386"/>
                  <a:pt x="471" y="1357"/>
                </a:cubicBezTo>
                <a:cubicBezTo>
                  <a:pt x="546" y="1235"/>
                  <a:pt x="618" y="1113"/>
                  <a:pt x="661" y="984"/>
                </a:cubicBezTo>
                <a:cubicBezTo>
                  <a:pt x="614" y="963"/>
                  <a:pt x="557" y="948"/>
                  <a:pt x="492" y="948"/>
                </a:cubicBezTo>
                <a:close/>
                <a:moveTo>
                  <a:pt x="97" y="1541"/>
                </a:moveTo>
                <a:cubicBezTo>
                  <a:pt x="44" y="1598"/>
                  <a:pt x="1" y="1655"/>
                  <a:pt x="4" y="1687"/>
                </a:cubicBezTo>
                <a:cubicBezTo>
                  <a:pt x="8" y="1720"/>
                  <a:pt x="23" y="1735"/>
                  <a:pt x="40" y="1735"/>
                </a:cubicBezTo>
                <a:cubicBezTo>
                  <a:pt x="83" y="1735"/>
                  <a:pt x="147" y="1680"/>
                  <a:pt x="195" y="1644"/>
                </a:cubicBezTo>
                <a:cubicBezTo>
                  <a:pt x="169" y="1609"/>
                  <a:pt x="137" y="1576"/>
                  <a:pt x="97" y="154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7" name="Google Shape;1037;p24"/>
          <p:cNvSpPr/>
          <p:nvPr/>
        </p:nvSpPr>
        <p:spPr bwMode="auto">
          <a:xfrm>
            <a:off x="8231275" y="3632054"/>
            <a:ext cx="10207" cy="16982"/>
          </a:xfrm>
          <a:custGeom>
            <a:avLst/>
            <a:gdLst/>
            <a:ahLst/>
            <a:cxnLst/>
            <a:rect l="l" t="t" r="r" b="b"/>
            <a:pathLst>
              <a:path w="223" h="371" extrusionOk="0">
                <a:moveTo>
                  <a:pt x="222" y="1"/>
                </a:moveTo>
                <a:cubicBezTo>
                  <a:pt x="173" y="14"/>
                  <a:pt x="111" y="36"/>
                  <a:pt x="47" y="65"/>
                </a:cubicBezTo>
                <a:cubicBezTo>
                  <a:pt x="47" y="158"/>
                  <a:pt x="29" y="248"/>
                  <a:pt x="0" y="334"/>
                </a:cubicBezTo>
                <a:lnTo>
                  <a:pt x="7" y="334"/>
                </a:lnTo>
                <a:cubicBezTo>
                  <a:pt x="72" y="334"/>
                  <a:pt x="129" y="349"/>
                  <a:pt x="176" y="370"/>
                </a:cubicBezTo>
                <a:cubicBezTo>
                  <a:pt x="201" y="294"/>
                  <a:pt x="216" y="223"/>
                  <a:pt x="222" y="144"/>
                </a:cubicBezTo>
                <a:lnTo>
                  <a:pt x="222" y="1"/>
                </a:ln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8" name="Google Shape;1038;p24"/>
          <p:cNvSpPr/>
          <p:nvPr/>
        </p:nvSpPr>
        <p:spPr bwMode="auto">
          <a:xfrm>
            <a:off x="8218458" y="3600150"/>
            <a:ext cx="10573" cy="7095"/>
          </a:xfrm>
          <a:custGeom>
            <a:avLst/>
            <a:gdLst/>
            <a:ahLst/>
            <a:cxnLst/>
            <a:rect l="l" t="t" r="r" b="b"/>
            <a:pathLst>
              <a:path w="231" h="155" extrusionOk="0">
                <a:moveTo>
                  <a:pt x="72" y="0"/>
                </a:moveTo>
                <a:cubicBezTo>
                  <a:pt x="25" y="0"/>
                  <a:pt x="0" y="58"/>
                  <a:pt x="36" y="94"/>
                </a:cubicBezTo>
                <a:cubicBezTo>
                  <a:pt x="54" y="112"/>
                  <a:pt x="72" y="133"/>
                  <a:pt x="90" y="155"/>
                </a:cubicBezTo>
                <a:cubicBezTo>
                  <a:pt x="136" y="119"/>
                  <a:pt x="184" y="98"/>
                  <a:pt x="230" y="83"/>
                </a:cubicBezTo>
                <a:cubicBezTo>
                  <a:pt x="187" y="51"/>
                  <a:pt x="141" y="25"/>
                  <a:pt x="90" y="4"/>
                </a:cubicBezTo>
                <a:cubicBezTo>
                  <a:pt x="83" y="4"/>
                  <a:pt x="76" y="0"/>
                  <a:pt x="7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9" name="Google Shape;1039;p24"/>
          <p:cNvSpPr/>
          <p:nvPr/>
        </p:nvSpPr>
        <p:spPr bwMode="auto">
          <a:xfrm>
            <a:off x="8213515" y="3667024"/>
            <a:ext cx="14693" cy="12221"/>
          </a:xfrm>
          <a:custGeom>
            <a:avLst/>
            <a:gdLst/>
            <a:ahLst/>
            <a:cxnLst/>
            <a:rect l="l" t="t" r="r" b="b"/>
            <a:pathLst>
              <a:path w="321" h="267" extrusionOk="0">
                <a:moveTo>
                  <a:pt x="155" y="1"/>
                </a:moveTo>
                <a:cubicBezTo>
                  <a:pt x="155" y="4"/>
                  <a:pt x="155" y="4"/>
                  <a:pt x="151" y="8"/>
                </a:cubicBezTo>
                <a:cubicBezTo>
                  <a:pt x="126" y="37"/>
                  <a:pt x="58" y="102"/>
                  <a:pt x="0" y="163"/>
                </a:cubicBezTo>
                <a:cubicBezTo>
                  <a:pt x="40" y="198"/>
                  <a:pt x="72" y="231"/>
                  <a:pt x="98" y="266"/>
                </a:cubicBezTo>
                <a:cubicBezTo>
                  <a:pt x="112" y="256"/>
                  <a:pt x="126" y="245"/>
                  <a:pt x="133" y="238"/>
                </a:cubicBezTo>
                <a:cubicBezTo>
                  <a:pt x="216" y="184"/>
                  <a:pt x="270" y="130"/>
                  <a:pt x="320" y="58"/>
                </a:cubicBezTo>
                <a:cubicBezTo>
                  <a:pt x="274" y="40"/>
                  <a:pt x="219" y="19"/>
                  <a:pt x="155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0" name="Google Shape;1040;p24"/>
          <p:cNvSpPr/>
          <p:nvPr/>
        </p:nvSpPr>
        <p:spPr bwMode="auto">
          <a:xfrm>
            <a:off x="8198730" y="3601476"/>
            <a:ext cx="4989" cy="4486"/>
          </a:xfrm>
          <a:custGeom>
            <a:avLst/>
            <a:gdLst/>
            <a:ahLst/>
            <a:cxnLst/>
            <a:rect l="l" t="t" r="r" b="b"/>
            <a:pathLst>
              <a:path w="109" h="98" extrusionOk="0">
                <a:moveTo>
                  <a:pt x="55" y="1"/>
                </a:moveTo>
                <a:cubicBezTo>
                  <a:pt x="50" y="1"/>
                  <a:pt x="43" y="4"/>
                  <a:pt x="40" y="4"/>
                </a:cubicBezTo>
                <a:cubicBezTo>
                  <a:pt x="15" y="15"/>
                  <a:pt x="0" y="40"/>
                  <a:pt x="12" y="65"/>
                </a:cubicBezTo>
                <a:cubicBezTo>
                  <a:pt x="18" y="83"/>
                  <a:pt x="37" y="97"/>
                  <a:pt x="55" y="97"/>
                </a:cubicBezTo>
                <a:cubicBezTo>
                  <a:pt x="62" y="97"/>
                  <a:pt x="65" y="94"/>
                  <a:pt x="72" y="94"/>
                </a:cubicBezTo>
                <a:cubicBezTo>
                  <a:pt x="93" y="83"/>
                  <a:pt x="108" y="58"/>
                  <a:pt x="98" y="33"/>
                </a:cubicBezTo>
                <a:cubicBezTo>
                  <a:pt x="90" y="15"/>
                  <a:pt x="72" y="1"/>
                  <a:pt x="55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1" name="Google Shape;1041;p24"/>
          <p:cNvSpPr/>
          <p:nvPr/>
        </p:nvSpPr>
        <p:spPr bwMode="auto">
          <a:xfrm>
            <a:off x="8194473" y="3596580"/>
            <a:ext cx="2334" cy="2014"/>
          </a:xfrm>
          <a:custGeom>
            <a:avLst/>
            <a:gdLst/>
            <a:ahLst/>
            <a:cxnLst/>
            <a:rect l="l" t="t" r="r" b="b"/>
            <a:pathLst>
              <a:path w="51" h="44" extrusionOk="0">
                <a:moveTo>
                  <a:pt x="18" y="0"/>
                </a:moveTo>
                <a:cubicBezTo>
                  <a:pt x="7" y="4"/>
                  <a:pt x="0" y="17"/>
                  <a:pt x="4" y="28"/>
                </a:cubicBezTo>
                <a:cubicBezTo>
                  <a:pt x="7" y="35"/>
                  <a:pt x="14" y="43"/>
                  <a:pt x="25" y="43"/>
                </a:cubicBezTo>
                <a:lnTo>
                  <a:pt x="32" y="43"/>
                </a:lnTo>
                <a:cubicBezTo>
                  <a:pt x="43" y="35"/>
                  <a:pt x="50" y="25"/>
                  <a:pt x="47" y="14"/>
                </a:cubicBezTo>
                <a:cubicBezTo>
                  <a:pt x="43" y="4"/>
                  <a:pt x="32" y="0"/>
                  <a:pt x="2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2" name="Google Shape;1042;p24"/>
          <p:cNvSpPr/>
          <p:nvPr/>
        </p:nvSpPr>
        <p:spPr bwMode="auto">
          <a:xfrm>
            <a:off x="8202987" y="3593925"/>
            <a:ext cx="6317" cy="5630"/>
          </a:xfrm>
          <a:custGeom>
            <a:avLst/>
            <a:gdLst/>
            <a:ahLst/>
            <a:cxnLst/>
            <a:rect l="l" t="t" r="r" b="b"/>
            <a:pathLst>
              <a:path w="138" h="123" extrusionOk="0">
                <a:moveTo>
                  <a:pt x="69" y="0"/>
                </a:moveTo>
                <a:cubicBezTo>
                  <a:pt x="62" y="0"/>
                  <a:pt x="55" y="0"/>
                  <a:pt x="48" y="4"/>
                </a:cubicBezTo>
                <a:cubicBezTo>
                  <a:pt x="15" y="15"/>
                  <a:pt x="0" y="50"/>
                  <a:pt x="12" y="80"/>
                </a:cubicBezTo>
                <a:cubicBezTo>
                  <a:pt x="19" y="105"/>
                  <a:pt x="44" y="123"/>
                  <a:pt x="69" y="123"/>
                </a:cubicBezTo>
                <a:cubicBezTo>
                  <a:pt x="76" y="123"/>
                  <a:pt x="83" y="118"/>
                  <a:pt x="91" y="115"/>
                </a:cubicBezTo>
                <a:cubicBezTo>
                  <a:pt x="119" y="105"/>
                  <a:pt x="137" y="72"/>
                  <a:pt x="126" y="40"/>
                </a:cubicBezTo>
                <a:cubicBezTo>
                  <a:pt x="116" y="15"/>
                  <a:pt x="94" y="0"/>
                  <a:pt x="69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3" name="Google Shape;1043;p24"/>
          <p:cNvSpPr/>
          <p:nvPr/>
        </p:nvSpPr>
        <p:spPr bwMode="auto">
          <a:xfrm>
            <a:off x="8192642" y="3679520"/>
            <a:ext cx="8239" cy="7278"/>
          </a:xfrm>
          <a:custGeom>
            <a:avLst/>
            <a:gdLst/>
            <a:ahLst/>
            <a:cxnLst/>
            <a:rect l="l" t="t" r="r" b="b"/>
            <a:pathLst>
              <a:path w="180" h="159" extrusionOk="0">
                <a:moveTo>
                  <a:pt x="90" y="1"/>
                </a:moveTo>
                <a:cubicBezTo>
                  <a:pt x="80" y="1"/>
                  <a:pt x="72" y="1"/>
                  <a:pt x="62" y="4"/>
                </a:cubicBezTo>
                <a:cubicBezTo>
                  <a:pt x="22" y="22"/>
                  <a:pt x="1" y="65"/>
                  <a:pt x="15" y="109"/>
                </a:cubicBezTo>
                <a:cubicBezTo>
                  <a:pt x="26" y="140"/>
                  <a:pt x="58" y="159"/>
                  <a:pt x="90" y="159"/>
                </a:cubicBezTo>
                <a:cubicBezTo>
                  <a:pt x="97" y="159"/>
                  <a:pt x="108" y="159"/>
                  <a:pt x="115" y="155"/>
                </a:cubicBezTo>
                <a:cubicBezTo>
                  <a:pt x="158" y="140"/>
                  <a:pt x="180" y="94"/>
                  <a:pt x="166" y="54"/>
                </a:cubicBezTo>
                <a:cubicBezTo>
                  <a:pt x="151" y="22"/>
                  <a:pt x="123" y="1"/>
                  <a:pt x="90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4" name="Google Shape;1044;p24"/>
          <p:cNvSpPr/>
          <p:nvPr/>
        </p:nvSpPr>
        <p:spPr bwMode="auto">
          <a:xfrm>
            <a:off x="8197265" y="3673478"/>
            <a:ext cx="5127" cy="4623"/>
          </a:xfrm>
          <a:custGeom>
            <a:avLst/>
            <a:gdLst/>
            <a:ahLst/>
            <a:cxnLst/>
            <a:rect l="l" t="t" r="r" b="b"/>
            <a:pathLst>
              <a:path w="112" h="101" extrusionOk="0">
                <a:moveTo>
                  <a:pt x="57" y="0"/>
                </a:moveTo>
                <a:cubicBezTo>
                  <a:pt x="50" y="0"/>
                  <a:pt x="47" y="0"/>
                  <a:pt x="39" y="4"/>
                </a:cubicBezTo>
                <a:cubicBezTo>
                  <a:pt x="14" y="14"/>
                  <a:pt x="0" y="43"/>
                  <a:pt x="11" y="68"/>
                </a:cubicBezTo>
                <a:cubicBezTo>
                  <a:pt x="18" y="86"/>
                  <a:pt x="36" y="100"/>
                  <a:pt x="57" y="100"/>
                </a:cubicBezTo>
                <a:cubicBezTo>
                  <a:pt x="61" y="100"/>
                  <a:pt x="69" y="100"/>
                  <a:pt x="72" y="97"/>
                </a:cubicBezTo>
                <a:cubicBezTo>
                  <a:pt x="100" y="86"/>
                  <a:pt x="112" y="57"/>
                  <a:pt x="104" y="32"/>
                </a:cubicBezTo>
                <a:cubicBezTo>
                  <a:pt x="97" y="14"/>
                  <a:pt x="75" y="0"/>
                  <a:pt x="57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5" name="Google Shape;1045;p24"/>
          <p:cNvSpPr/>
          <p:nvPr/>
        </p:nvSpPr>
        <p:spPr bwMode="auto">
          <a:xfrm>
            <a:off x="8191132" y="3669542"/>
            <a:ext cx="3845" cy="3433"/>
          </a:xfrm>
          <a:custGeom>
            <a:avLst/>
            <a:gdLst/>
            <a:ahLst/>
            <a:cxnLst/>
            <a:rect l="l" t="t" r="r" b="b"/>
            <a:pathLst>
              <a:path w="84" h="75" extrusionOk="0">
                <a:moveTo>
                  <a:pt x="30" y="0"/>
                </a:moveTo>
                <a:cubicBezTo>
                  <a:pt x="12" y="7"/>
                  <a:pt x="1" y="28"/>
                  <a:pt x="9" y="50"/>
                </a:cubicBezTo>
                <a:cubicBezTo>
                  <a:pt x="16" y="65"/>
                  <a:pt x="27" y="75"/>
                  <a:pt x="44" y="75"/>
                </a:cubicBezTo>
                <a:cubicBezTo>
                  <a:pt x="48" y="75"/>
                  <a:pt x="52" y="72"/>
                  <a:pt x="55" y="72"/>
                </a:cubicBezTo>
                <a:cubicBezTo>
                  <a:pt x="77" y="65"/>
                  <a:pt x="84" y="43"/>
                  <a:pt x="80" y="25"/>
                </a:cubicBezTo>
                <a:cubicBezTo>
                  <a:pt x="73" y="7"/>
                  <a:pt x="59" y="0"/>
                  <a:pt x="44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6" name="Google Shape;1046;p24"/>
          <p:cNvSpPr/>
          <p:nvPr/>
        </p:nvSpPr>
        <p:spPr bwMode="auto">
          <a:xfrm>
            <a:off x="8018978" y="3167688"/>
            <a:ext cx="467383" cy="384626"/>
          </a:xfrm>
          <a:custGeom>
            <a:avLst/>
            <a:gdLst/>
            <a:ahLst/>
            <a:cxnLst/>
            <a:rect l="l" t="t" r="r" b="b"/>
            <a:pathLst>
              <a:path w="10211" h="8403" extrusionOk="0">
                <a:moveTo>
                  <a:pt x="5688" y="1"/>
                </a:moveTo>
                <a:cubicBezTo>
                  <a:pt x="3955" y="1"/>
                  <a:pt x="1900" y="892"/>
                  <a:pt x="1106" y="2121"/>
                </a:cubicBezTo>
                <a:cubicBezTo>
                  <a:pt x="0" y="3838"/>
                  <a:pt x="998" y="6703"/>
                  <a:pt x="2714" y="7808"/>
                </a:cubicBezTo>
                <a:cubicBezTo>
                  <a:pt x="3336" y="8210"/>
                  <a:pt x="4201" y="8402"/>
                  <a:pt x="5103" y="8402"/>
                </a:cubicBezTo>
                <a:cubicBezTo>
                  <a:pt x="6691" y="8402"/>
                  <a:pt x="8397" y="7807"/>
                  <a:pt x="9104" y="6713"/>
                </a:cubicBezTo>
                <a:cubicBezTo>
                  <a:pt x="10210" y="4997"/>
                  <a:pt x="9216" y="1561"/>
                  <a:pt x="7500" y="456"/>
                </a:cubicBezTo>
                <a:cubicBezTo>
                  <a:pt x="7012" y="141"/>
                  <a:pt x="6376" y="1"/>
                  <a:pt x="56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7" name="Google Shape;1047;p24"/>
          <p:cNvSpPr/>
          <p:nvPr/>
        </p:nvSpPr>
        <p:spPr bwMode="auto">
          <a:xfrm>
            <a:off x="8003049" y="3521924"/>
            <a:ext cx="165010" cy="232433"/>
          </a:xfrm>
          <a:custGeom>
            <a:avLst/>
            <a:gdLst/>
            <a:ahLst/>
            <a:cxnLst/>
            <a:rect l="l" t="t" r="r" b="b"/>
            <a:pathLst>
              <a:path w="3605" h="5078" extrusionOk="0">
                <a:moveTo>
                  <a:pt x="3145" y="1"/>
                </a:moveTo>
                <a:cubicBezTo>
                  <a:pt x="3145" y="1"/>
                  <a:pt x="54" y="4786"/>
                  <a:pt x="25" y="4829"/>
                </a:cubicBezTo>
                <a:cubicBezTo>
                  <a:pt x="0" y="4869"/>
                  <a:pt x="413" y="5077"/>
                  <a:pt x="413" y="5077"/>
                </a:cubicBezTo>
                <a:lnTo>
                  <a:pt x="3604" y="140"/>
                </a:lnTo>
                <a:lnTo>
                  <a:pt x="31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8" name="Google Shape;1048;p24"/>
          <p:cNvSpPr/>
          <p:nvPr/>
        </p:nvSpPr>
        <p:spPr bwMode="auto">
          <a:xfrm>
            <a:off x="8258556" y="3216756"/>
            <a:ext cx="177689" cy="148944"/>
          </a:xfrm>
          <a:custGeom>
            <a:avLst/>
            <a:gdLst/>
            <a:ahLst/>
            <a:cxnLst/>
            <a:rect l="l" t="t" r="r" b="b"/>
            <a:pathLst>
              <a:path w="3882" h="3254" extrusionOk="0">
                <a:moveTo>
                  <a:pt x="2962" y="1"/>
                </a:moveTo>
                <a:cubicBezTo>
                  <a:pt x="2682" y="173"/>
                  <a:pt x="2345" y="557"/>
                  <a:pt x="1989" y="1336"/>
                </a:cubicBezTo>
                <a:cubicBezTo>
                  <a:pt x="1215" y="3019"/>
                  <a:pt x="321" y="3146"/>
                  <a:pt x="70" y="3146"/>
                </a:cubicBezTo>
                <a:cubicBezTo>
                  <a:pt x="25" y="3146"/>
                  <a:pt x="0" y="3142"/>
                  <a:pt x="0" y="3142"/>
                </a:cubicBezTo>
                <a:lnTo>
                  <a:pt x="0" y="3142"/>
                </a:lnTo>
                <a:cubicBezTo>
                  <a:pt x="1" y="3142"/>
                  <a:pt x="281" y="3253"/>
                  <a:pt x="646" y="3253"/>
                </a:cubicBezTo>
                <a:cubicBezTo>
                  <a:pt x="1070" y="3253"/>
                  <a:pt x="1609" y="3104"/>
                  <a:pt x="1961" y="2461"/>
                </a:cubicBezTo>
                <a:cubicBezTo>
                  <a:pt x="2392" y="1672"/>
                  <a:pt x="2881" y="1428"/>
                  <a:pt x="3320" y="1428"/>
                </a:cubicBezTo>
                <a:cubicBezTo>
                  <a:pt x="3521" y="1428"/>
                  <a:pt x="3711" y="1479"/>
                  <a:pt x="3881" y="1552"/>
                </a:cubicBezTo>
                <a:cubicBezTo>
                  <a:pt x="3648" y="967"/>
                  <a:pt x="3336" y="428"/>
                  <a:pt x="29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9" name="Google Shape;1049;p24"/>
          <p:cNvSpPr/>
          <p:nvPr/>
        </p:nvSpPr>
        <p:spPr bwMode="auto">
          <a:xfrm>
            <a:off x="8226469" y="3167642"/>
            <a:ext cx="90446" cy="192977"/>
          </a:xfrm>
          <a:custGeom>
            <a:avLst/>
            <a:gdLst/>
            <a:ahLst/>
            <a:cxnLst/>
            <a:rect l="l" t="t" r="r" b="b"/>
            <a:pathLst>
              <a:path w="1976" h="4216" extrusionOk="0">
                <a:moveTo>
                  <a:pt x="1156" y="1"/>
                </a:moveTo>
                <a:cubicBezTo>
                  <a:pt x="781" y="1"/>
                  <a:pt x="391" y="43"/>
                  <a:pt x="1" y="123"/>
                </a:cubicBezTo>
                <a:cubicBezTo>
                  <a:pt x="12" y="446"/>
                  <a:pt x="134" y="902"/>
                  <a:pt x="475" y="1541"/>
                </a:cubicBezTo>
                <a:cubicBezTo>
                  <a:pt x="1495" y="3465"/>
                  <a:pt x="701" y="4215"/>
                  <a:pt x="701" y="4215"/>
                </a:cubicBezTo>
                <a:cubicBezTo>
                  <a:pt x="701" y="4215"/>
                  <a:pt x="1904" y="3491"/>
                  <a:pt x="1351" y="2248"/>
                </a:cubicBezTo>
                <a:cubicBezTo>
                  <a:pt x="758" y="909"/>
                  <a:pt x="1401" y="328"/>
                  <a:pt x="1976" y="76"/>
                </a:cubicBezTo>
                <a:cubicBezTo>
                  <a:pt x="1716" y="25"/>
                  <a:pt x="1440" y="1"/>
                  <a:pt x="11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0" name="Google Shape;1050;p24"/>
          <p:cNvSpPr/>
          <p:nvPr/>
        </p:nvSpPr>
        <p:spPr bwMode="auto">
          <a:xfrm>
            <a:off x="8075783" y="3202795"/>
            <a:ext cx="190047" cy="157824"/>
          </a:xfrm>
          <a:custGeom>
            <a:avLst/>
            <a:gdLst/>
            <a:ahLst/>
            <a:cxnLst/>
            <a:rect l="l" t="t" r="r" b="b"/>
            <a:pathLst>
              <a:path w="4152" h="3448" extrusionOk="0">
                <a:moveTo>
                  <a:pt x="1462" y="1"/>
                </a:moveTo>
                <a:lnTo>
                  <a:pt x="1462" y="1"/>
                </a:lnTo>
                <a:cubicBezTo>
                  <a:pt x="862" y="317"/>
                  <a:pt x="350" y="715"/>
                  <a:pt x="1" y="1164"/>
                </a:cubicBezTo>
                <a:cubicBezTo>
                  <a:pt x="141" y="1462"/>
                  <a:pt x="569" y="1810"/>
                  <a:pt x="1732" y="2004"/>
                </a:cubicBezTo>
                <a:cubicBezTo>
                  <a:pt x="3882" y="2363"/>
                  <a:pt x="3993" y="3447"/>
                  <a:pt x="3993" y="3447"/>
                </a:cubicBezTo>
                <a:cubicBezTo>
                  <a:pt x="3993" y="3447"/>
                  <a:pt x="4151" y="2055"/>
                  <a:pt x="2827" y="1735"/>
                </a:cubicBezTo>
                <a:cubicBezTo>
                  <a:pt x="1465" y="1412"/>
                  <a:pt x="1341" y="604"/>
                  <a:pt x="1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1" name="Google Shape;1051;p24"/>
          <p:cNvSpPr/>
          <p:nvPr/>
        </p:nvSpPr>
        <p:spPr bwMode="auto">
          <a:xfrm>
            <a:off x="8046900" y="3335445"/>
            <a:ext cx="211698" cy="107657"/>
          </a:xfrm>
          <a:custGeom>
            <a:avLst/>
            <a:gdLst/>
            <a:ahLst/>
            <a:cxnLst/>
            <a:rect l="l" t="t" r="r" b="b"/>
            <a:pathLst>
              <a:path w="4625" h="2352" extrusionOk="0">
                <a:moveTo>
                  <a:pt x="36" y="0"/>
                </a:moveTo>
                <a:lnTo>
                  <a:pt x="36" y="0"/>
                </a:lnTo>
                <a:cubicBezTo>
                  <a:pt x="0" y="783"/>
                  <a:pt x="205" y="1612"/>
                  <a:pt x="571" y="2352"/>
                </a:cubicBezTo>
                <a:cubicBezTo>
                  <a:pt x="901" y="2341"/>
                  <a:pt x="1393" y="2136"/>
                  <a:pt x="2104" y="1472"/>
                </a:cubicBezTo>
                <a:cubicBezTo>
                  <a:pt x="3007" y="626"/>
                  <a:pt x="3697" y="443"/>
                  <a:pt x="4125" y="443"/>
                </a:cubicBezTo>
                <a:cubicBezTo>
                  <a:pt x="4451" y="443"/>
                  <a:pt x="4624" y="549"/>
                  <a:pt x="4624" y="549"/>
                </a:cubicBezTo>
                <a:cubicBezTo>
                  <a:pt x="4624" y="549"/>
                  <a:pt x="4138" y="84"/>
                  <a:pt x="3488" y="84"/>
                </a:cubicBezTo>
                <a:cubicBezTo>
                  <a:pt x="3200" y="84"/>
                  <a:pt x="2880" y="175"/>
                  <a:pt x="2557" y="438"/>
                </a:cubicBezTo>
                <a:cubicBezTo>
                  <a:pt x="2082" y="825"/>
                  <a:pt x="1677" y="968"/>
                  <a:pt x="1339" y="968"/>
                </a:cubicBezTo>
                <a:cubicBezTo>
                  <a:pt x="629" y="968"/>
                  <a:pt x="209" y="336"/>
                  <a:pt x="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2" name="Google Shape;1052;p24"/>
          <p:cNvSpPr/>
          <p:nvPr/>
        </p:nvSpPr>
        <p:spPr bwMode="auto">
          <a:xfrm>
            <a:off x="8128056" y="3360575"/>
            <a:ext cx="130543" cy="189315"/>
          </a:xfrm>
          <a:custGeom>
            <a:avLst/>
            <a:gdLst/>
            <a:ahLst/>
            <a:cxnLst/>
            <a:rect l="l" t="t" r="r" b="b"/>
            <a:pathLst>
              <a:path w="2852" h="4136" extrusionOk="0">
                <a:moveTo>
                  <a:pt x="2851" y="0"/>
                </a:moveTo>
                <a:cubicBezTo>
                  <a:pt x="2851" y="0"/>
                  <a:pt x="1465" y="216"/>
                  <a:pt x="1508" y="1576"/>
                </a:cubicBezTo>
                <a:cubicBezTo>
                  <a:pt x="1554" y="3076"/>
                  <a:pt x="695" y="3351"/>
                  <a:pt x="64" y="3351"/>
                </a:cubicBezTo>
                <a:cubicBezTo>
                  <a:pt x="42" y="3351"/>
                  <a:pt x="21" y="3351"/>
                  <a:pt x="0" y="3350"/>
                </a:cubicBezTo>
                <a:lnTo>
                  <a:pt x="0" y="3350"/>
                </a:lnTo>
                <a:cubicBezTo>
                  <a:pt x="108" y="3440"/>
                  <a:pt x="216" y="3522"/>
                  <a:pt x="331" y="3594"/>
                </a:cubicBezTo>
                <a:cubicBezTo>
                  <a:pt x="765" y="3877"/>
                  <a:pt x="1322" y="4053"/>
                  <a:pt x="1922" y="4136"/>
                </a:cubicBezTo>
                <a:cubicBezTo>
                  <a:pt x="2054" y="3834"/>
                  <a:pt x="2129" y="3350"/>
                  <a:pt x="2054" y="2564"/>
                </a:cubicBezTo>
                <a:cubicBezTo>
                  <a:pt x="1836" y="396"/>
                  <a:pt x="2851" y="0"/>
                  <a:pt x="28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3" name="Google Shape;1053;p24"/>
          <p:cNvSpPr/>
          <p:nvPr/>
        </p:nvSpPr>
        <p:spPr bwMode="auto">
          <a:xfrm>
            <a:off x="8227842" y="3360575"/>
            <a:ext cx="159243" cy="186386"/>
          </a:xfrm>
          <a:custGeom>
            <a:avLst/>
            <a:gdLst/>
            <a:ahLst/>
            <a:cxnLst/>
            <a:rect l="l" t="t" r="r" b="b"/>
            <a:pathLst>
              <a:path w="3479" h="4072" extrusionOk="0">
                <a:moveTo>
                  <a:pt x="671" y="0"/>
                </a:moveTo>
                <a:lnTo>
                  <a:pt x="671" y="0"/>
                </a:lnTo>
                <a:cubicBezTo>
                  <a:pt x="671" y="1"/>
                  <a:pt x="0" y="1232"/>
                  <a:pt x="1109" y="2028"/>
                </a:cubicBezTo>
                <a:cubicBezTo>
                  <a:pt x="2190" y="2804"/>
                  <a:pt x="2072" y="3562"/>
                  <a:pt x="1762" y="4071"/>
                </a:cubicBezTo>
                <a:cubicBezTo>
                  <a:pt x="2383" y="3953"/>
                  <a:pt x="2980" y="3748"/>
                  <a:pt x="3479" y="3458"/>
                </a:cubicBezTo>
                <a:cubicBezTo>
                  <a:pt x="3389" y="3142"/>
                  <a:pt x="3066" y="2714"/>
                  <a:pt x="2222" y="2194"/>
                </a:cubicBezTo>
                <a:cubicBezTo>
                  <a:pt x="370" y="1049"/>
                  <a:pt x="671" y="1"/>
                  <a:pt x="6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4" name="Google Shape;1054;p24"/>
          <p:cNvSpPr/>
          <p:nvPr/>
        </p:nvSpPr>
        <p:spPr bwMode="auto">
          <a:xfrm>
            <a:off x="8258556" y="3351374"/>
            <a:ext cx="201491" cy="109488"/>
          </a:xfrm>
          <a:custGeom>
            <a:avLst/>
            <a:gdLst/>
            <a:ahLst/>
            <a:cxnLst/>
            <a:rect l="l" t="t" r="r" b="b"/>
            <a:pathLst>
              <a:path w="4402" h="2392" extrusionOk="0">
                <a:moveTo>
                  <a:pt x="4007" y="0"/>
                </a:moveTo>
                <a:cubicBezTo>
                  <a:pt x="3694" y="0"/>
                  <a:pt x="3268" y="80"/>
                  <a:pt x="2685" y="302"/>
                </a:cubicBezTo>
                <a:cubicBezTo>
                  <a:pt x="2060" y="541"/>
                  <a:pt x="1565" y="624"/>
                  <a:pt x="1180" y="624"/>
                </a:cubicBezTo>
                <a:cubicBezTo>
                  <a:pt x="311" y="624"/>
                  <a:pt x="1" y="201"/>
                  <a:pt x="0" y="201"/>
                </a:cubicBezTo>
                <a:lnTo>
                  <a:pt x="0" y="201"/>
                </a:lnTo>
                <a:cubicBezTo>
                  <a:pt x="1" y="202"/>
                  <a:pt x="431" y="1164"/>
                  <a:pt x="1394" y="1164"/>
                </a:cubicBezTo>
                <a:cubicBezTo>
                  <a:pt x="1542" y="1164"/>
                  <a:pt x="1704" y="1141"/>
                  <a:pt x="1878" y="1088"/>
                </a:cubicBezTo>
                <a:cubicBezTo>
                  <a:pt x="2175" y="997"/>
                  <a:pt x="2431" y="958"/>
                  <a:pt x="2652" y="958"/>
                </a:cubicBezTo>
                <a:cubicBezTo>
                  <a:pt x="3740" y="958"/>
                  <a:pt x="3985" y="1905"/>
                  <a:pt x="4039" y="2391"/>
                </a:cubicBezTo>
                <a:cubicBezTo>
                  <a:pt x="4344" y="1727"/>
                  <a:pt x="4401" y="880"/>
                  <a:pt x="4269" y="22"/>
                </a:cubicBezTo>
                <a:cubicBezTo>
                  <a:pt x="4192" y="8"/>
                  <a:pt x="4105" y="0"/>
                  <a:pt x="40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5" name="Google Shape;1055;p24"/>
          <p:cNvSpPr/>
          <p:nvPr/>
        </p:nvSpPr>
        <p:spPr bwMode="auto">
          <a:xfrm>
            <a:off x="8037883" y="3174233"/>
            <a:ext cx="183548" cy="350709"/>
          </a:xfrm>
          <a:custGeom>
            <a:avLst/>
            <a:gdLst/>
            <a:ahLst/>
            <a:cxnLst/>
            <a:rect l="l" t="t" r="r" b="b"/>
            <a:pathLst>
              <a:path w="4010" h="7662" extrusionOk="0">
                <a:moveTo>
                  <a:pt x="4010" y="0"/>
                </a:moveTo>
                <a:cubicBezTo>
                  <a:pt x="3410" y="133"/>
                  <a:pt x="2818" y="348"/>
                  <a:pt x="2290" y="625"/>
                </a:cubicBezTo>
                <a:cubicBezTo>
                  <a:pt x="2255" y="805"/>
                  <a:pt x="2240" y="1002"/>
                  <a:pt x="2272" y="1196"/>
                </a:cubicBezTo>
                <a:cubicBezTo>
                  <a:pt x="2742" y="701"/>
                  <a:pt x="3339" y="291"/>
                  <a:pt x="4010" y="0"/>
                </a:cubicBezTo>
                <a:close/>
                <a:moveTo>
                  <a:pt x="2262" y="639"/>
                </a:moveTo>
                <a:cubicBezTo>
                  <a:pt x="1594" y="999"/>
                  <a:pt x="1030" y="1458"/>
                  <a:pt x="693" y="1978"/>
                </a:cubicBezTo>
                <a:cubicBezTo>
                  <a:pt x="0" y="3051"/>
                  <a:pt x="133" y="4573"/>
                  <a:pt x="749" y="5834"/>
                </a:cubicBezTo>
                <a:lnTo>
                  <a:pt x="749" y="5834"/>
                </a:lnTo>
                <a:cubicBezTo>
                  <a:pt x="395" y="5105"/>
                  <a:pt x="198" y="4291"/>
                  <a:pt x="233" y="3522"/>
                </a:cubicBezTo>
                <a:lnTo>
                  <a:pt x="233" y="3522"/>
                </a:lnTo>
                <a:cubicBezTo>
                  <a:pt x="376" y="3802"/>
                  <a:pt x="700" y="4298"/>
                  <a:pt x="1221" y="4445"/>
                </a:cubicBezTo>
                <a:cubicBezTo>
                  <a:pt x="1102" y="3684"/>
                  <a:pt x="1213" y="2973"/>
                  <a:pt x="1497" y="2338"/>
                </a:cubicBezTo>
                <a:cubicBezTo>
                  <a:pt x="1102" y="2165"/>
                  <a:pt x="915" y="1968"/>
                  <a:pt x="829" y="1788"/>
                </a:cubicBezTo>
                <a:cubicBezTo>
                  <a:pt x="1170" y="1347"/>
                  <a:pt x="1677" y="956"/>
                  <a:pt x="2262" y="639"/>
                </a:cubicBezTo>
                <a:close/>
                <a:moveTo>
                  <a:pt x="1551" y="5587"/>
                </a:moveTo>
                <a:cubicBezTo>
                  <a:pt x="1224" y="5791"/>
                  <a:pt x="966" y="5867"/>
                  <a:pt x="769" y="5874"/>
                </a:cubicBezTo>
                <a:lnTo>
                  <a:pt x="769" y="5874"/>
                </a:lnTo>
                <a:cubicBezTo>
                  <a:pt x="762" y="5861"/>
                  <a:pt x="756" y="5848"/>
                  <a:pt x="749" y="5834"/>
                </a:cubicBezTo>
                <a:lnTo>
                  <a:pt x="749" y="5834"/>
                </a:lnTo>
                <a:cubicBezTo>
                  <a:pt x="756" y="5848"/>
                  <a:pt x="762" y="5861"/>
                  <a:pt x="768" y="5874"/>
                </a:cubicBezTo>
                <a:cubicBezTo>
                  <a:pt x="769" y="5874"/>
                  <a:pt x="769" y="5874"/>
                  <a:pt x="769" y="5874"/>
                </a:cubicBezTo>
                <a:lnTo>
                  <a:pt x="769" y="5874"/>
                </a:lnTo>
                <a:cubicBezTo>
                  <a:pt x="1072" y="6482"/>
                  <a:pt x="1488" y="7026"/>
                  <a:pt x="1977" y="7427"/>
                </a:cubicBezTo>
                <a:lnTo>
                  <a:pt x="1977" y="7427"/>
                </a:lnTo>
                <a:cubicBezTo>
                  <a:pt x="1975" y="7425"/>
                  <a:pt x="1973" y="7423"/>
                  <a:pt x="1970" y="7421"/>
                </a:cubicBezTo>
                <a:cubicBezTo>
                  <a:pt x="1988" y="7421"/>
                  <a:pt x="2007" y="7425"/>
                  <a:pt x="2028" y="7425"/>
                </a:cubicBezTo>
                <a:cubicBezTo>
                  <a:pt x="2380" y="7425"/>
                  <a:pt x="2800" y="7338"/>
                  <a:pt x="3098" y="7008"/>
                </a:cubicBezTo>
                <a:cubicBezTo>
                  <a:pt x="2449" y="6714"/>
                  <a:pt x="1889" y="6243"/>
                  <a:pt x="1551" y="5587"/>
                </a:cubicBezTo>
                <a:close/>
                <a:moveTo>
                  <a:pt x="1977" y="7427"/>
                </a:moveTo>
                <a:lnTo>
                  <a:pt x="1977" y="7427"/>
                </a:lnTo>
                <a:cubicBezTo>
                  <a:pt x="2079" y="7514"/>
                  <a:pt x="2185" y="7592"/>
                  <a:pt x="2298" y="7662"/>
                </a:cubicBezTo>
                <a:cubicBezTo>
                  <a:pt x="2188" y="7590"/>
                  <a:pt x="2081" y="7512"/>
                  <a:pt x="1977" y="742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6" name="Google Shape;1056;p24"/>
          <p:cNvSpPr/>
          <p:nvPr/>
        </p:nvSpPr>
        <p:spPr bwMode="auto">
          <a:xfrm>
            <a:off x="8075783" y="3202795"/>
            <a:ext cx="66965" cy="78454"/>
          </a:xfrm>
          <a:custGeom>
            <a:avLst/>
            <a:gdLst/>
            <a:ahLst/>
            <a:cxnLst/>
            <a:rect l="l" t="t" r="r" b="b"/>
            <a:pathLst>
              <a:path w="1463" h="1714" extrusionOk="0">
                <a:moveTo>
                  <a:pt x="1462" y="1"/>
                </a:moveTo>
                <a:cubicBezTo>
                  <a:pt x="1452" y="9"/>
                  <a:pt x="1444" y="12"/>
                  <a:pt x="1434" y="15"/>
                </a:cubicBezTo>
                <a:cubicBezTo>
                  <a:pt x="849" y="332"/>
                  <a:pt x="342" y="723"/>
                  <a:pt x="1" y="1164"/>
                </a:cubicBezTo>
                <a:cubicBezTo>
                  <a:pt x="87" y="1344"/>
                  <a:pt x="274" y="1541"/>
                  <a:pt x="669" y="1714"/>
                </a:cubicBezTo>
                <a:cubicBezTo>
                  <a:pt x="859" y="1297"/>
                  <a:pt x="1121" y="913"/>
                  <a:pt x="1444" y="572"/>
                </a:cubicBezTo>
                <a:cubicBezTo>
                  <a:pt x="1412" y="378"/>
                  <a:pt x="1427" y="181"/>
                  <a:pt x="14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7" name="Google Shape;1057;p24"/>
          <p:cNvSpPr/>
          <p:nvPr/>
        </p:nvSpPr>
        <p:spPr bwMode="auto">
          <a:xfrm>
            <a:off x="8046900" y="3335445"/>
            <a:ext cx="61976" cy="107657"/>
          </a:xfrm>
          <a:custGeom>
            <a:avLst/>
            <a:gdLst/>
            <a:ahLst/>
            <a:cxnLst/>
            <a:rect l="l" t="t" r="r" b="b"/>
            <a:pathLst>
              <a:path w="1354" h="2352" extrusionOk="0">
                <a:moveTo>
                  <a:pt x="36" y="0"/>
                </a:moveTo>
                <a:lnTo>
                  <a:pt x="36" y="0"/>
                </a:lnTo>
                <a:cubicBezTo>
                  <a:pt x="0" y="783"/>
                  <a:pt x="205" y="1612"/>
                  <a:pt x="571" y="2352"/>
                </a:cubicBezTo>
                <a:cubicBezTo>
                  <a:pt x="769" y="2345"/>
                  <a:pt x="1027" y="2269"/>
                  <a:pt x="1354" y="2065"/>
                </a:cubicBezTo>
                <a:cubicBezTo>
                  <a:pt x="1218" y="1792"/>
                  <a:pt x="1117" y="1490"/>
                  <a:pt x="1067" y="1156"/>
                </a:cubicBezTo>
                <a:cubicBezTo>
                  <a:pt x="1049" y="1077"/>
                  <a:pt x="1034" y="1002"/>
                  <a:pt x="1024" y="923"/>
                </a:cubicBezTo>
                <a:cubicBezTo>
                  <a:pt x="503" y="776"/>
                  <a:pt x="179" y="280"/>
                  <a:pt x="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8" name="Google Shape;1058;p24"/>
          <p:cNvSpPr/>
          <p:nvPr/>
        </p:nvSpPr>
        <p:spPr bwMode="auto">
          <a:xfrm>
            <a:off x="8163210" y="3473496"/>
            <a:ext cx="273308" cy="78912"/>
          </a:xfrm>
          <a:custGeom>
            <a:avLst/>
            <a:gdLst/>
            <a:ahLst/>
            <a:cxnLst/>
            <a:rect l="l" t="t" r="r" b="b"/>
            <a:pathLst>
              <a:path w="5971" h="1724" extrusionOk="0">
                <a:moveTo>
                  <a:pt x="2054" y="1720"/>
                </a:moveTo>
                <a:cubicBezTo>
                  <a:pt x="2019" y="1720"/>
                  <a:pt x="1983" y="1723"/>
                  <a:pt x="1951" y="1723"/>
                </a:cubicBezTo>
                <a:lnTo>
                  <a:pt x="1951" y="1723"/>
                </a:lnTo>
                <a:cubicBezTo>
                  <a:pt x="1983" y="1723"/>
                  <a:pt x="2019" y="1720"/>
                  <a:pt x="2054" y="1720"/>
                </a:cubicBezTo>
                <a:close/>
                <a:moveTo>
                  <a:pt x="1" y="1360"/>
                </a:moveTo>
                <a:lnTo>
                  <a:pt x="1" y="1360"/>
                </a:lnTo>
                <a:cubicBezTo>
                  <a:pt x="551" y="1597"/>
                  <a:pt x="1218" y="1715"/>
                  <a:pt x="1908" y="1723"/>
                </a:cubicBezTo>
                <a:cubicBezTo>
                  <a:pt x="1218" y="1715"/>
                  <a:pt x="551" y="1597"/>
                  <a:pt x="1" y="1360"/>
                </a:cubicBezTo>
                <a:close/>
                <a:moveTo>
                  <a:pt x="5953" y="32"/>
                </a:moveTo>
                <a:cubicBezTo>
                  <a:pt x="5918" y="86"/>
                  <a:pt x="5881" y="136"/>
                  <a:pt x="5842" y="190"/>
                </a:cubicBezTo>
                <a:cubicBezTo>
                  <a:pt x="5881" y="136"/>
                  <a:pt x="5918" y="86"/>
                  <a:pt x="5953" y="32"/>
                </a:cubicBezTo>
                <a:close/>
                <a:moveTo>
                  <a:pt x="5957" y="28"/>
                </a:moveTo>
                <a:cubicBezTo>
                  <a:pt x="5953" y="28"/>
                  <a:pt x="5953" y="28"/>
                  <a:pt x="5953" y="32"/>
                </a:cubicBezTo>
                <a:cubicBezTo>
                  <a:pt x="5953" y="28"/>
                  <a:pt x="5953" y="28"/>
                  <a:pt x="5957" y="28"/>
                </a:cubicBezTo>
                <a:close/>
                <a:moveTo>
                  <a:pt x="5957" y="22"/>
                </a:moveTo>
                <a:lnTo>
                  <a:pt x="5957" y="25"/>
                </a:lnTo>
                <a:lnTo>
                  <a:pt x="5957" y="22"/>
                </a:lnTo>
                <a:close/>
                <a:moveTo>
                  <a:pt x="5961" y="18"/>
                </a:moveTo>
                <a:lnTo>
                  <a:pt x="5961" y="22"/>
                </a:lnTo>
                <a:lnTo>
                  <a:pt x="5961" y="18"/>
                </a:lnTo>
                <a:close/>
                <a:moveTo>
                  <a:pt x="5964" y="14"/>
                </a:moveTo>
                <a:lnTo>
                  <a:pt x="5964" y="14"/>
                </a:lnTo>
                <a:lnTo>
                  <a:pt x="5964" y="14"/>
                </a:lnTo>
                <a:close/>
                <a:moveTo>
                  <a:pt x="5968" y="7"/>
                </a:moveTo>
                <a:lnTo>
                  <a:pt x="5968" y="10"/>
                </a:lnTo>
                <a:lnTo>
                  <a:pt x="5968" y="7"/>
                </a:lnTo>
                <a:close/>
                <a:moveTo>
                  <a:pt x="5971" y="3"/>
                </a:moveTo>
                <a:lnTo>
                  <a:pt x="5968" y="3"/>
                </a:lnTo>
                <a:lnTo>
                  <a:pt x="5971" y="3"/>
                </a:lnTo>
                <a:close/>
                <a:moveTo>
                  <a:pt x="5971" y="0"/>
                </a:moveTo>
                <a:lnTo>
                  <a:pt x="5971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9" name="Google Shape;1059;p24"/>
          <p:cNvSpPr/>
          <p:nvPr/>
        </p:nvSpPr>
        <p:spPr bwMode="auto">
          <a:xfrm>
            <a:off x="8163210" y="3430561"/>
            <a:ext cx="289923" cy="121846"/>
          </a:xfrm>
          <a:custGeom>
            <a:avLst/>
            <a:gdLst/>
            <a:ahLst/>
            <a:cxnLst/>
            <a:rect l="l" t="t" r="r" b="b"/>
            <a:pathLst>
              <a:path w="6334" h="2662" extrusionOk="0">
                <a:moveTo>
                  <a:pt x="6334" y="1"/>
                </a:moveTo>
                <a:cubicBezTo>
                  <a:pt x="6310" y="113"/>
                  <a:pt x="6282" y="222"/>
                  <a:pt x="6248" y="328"/>
                </a:cubicBezTo>
                <a:lnTo>
                  <a:pt x="6248" y="328"/>
                </a:lnTo>
                <a:cubicBezTo>
                  <a:pt x="6282" y="222"/>
                  <a:pt x="6310" y="113"/>
                  <a:pt x="6334" y="1"/>
                </a:cubicBezTo>
                <a:close/>
                <a:moveTo>
                  <a:pt x="5979" y="73"/>
                </a:moveTo>
                <a:cubicBezTo>
                  <a:pt x="5519" y="521"/>
                  <a:pt x="4923" y="887"/>
                  <a:pt x="4334" y="1171"/>
                </a:cubicBezTo>
                <a:cubicBezTo>
                  <a:pt x="4672" y="1469"/>
                  <a:pt x="4833" y="1724"/>
                  <a:pt x="4891" y="1929"/>
                </a:cubicBezTo>
                <a:cubicBezTo>
                  <a:pt x="4392" y="2219"/>
                  <a:pt x="3795" y="2424"/>
                  <a:pt x="3174" y="2542"/>
                </a:cubicBezTo>
                <a:cubicBezTo>
                  <a:pt x="3336" y="2277"/>
                  <a:pt x="3444" y="1947"/>
                  <a:pt x="3361" y="1581"/>
                </a:cubicBezTo>
                <a:lnTo>
                  <a:pt x="3361" y="1581"/>
                </a:lnTo>
                <a:cubicBezTo>
                  <a:pt x="2973" y="1710"/>
                  <a:pt x="2546" y="1775"/>
                  <a:pt x="2108" y="1775"/>
                </a:cubicBezTo>
                <a:cubicBezTo>
                  <a:pt x="1846" y="1775"/>
                  <a:pt x="1577" y="1749"/>
                  <a:pt x="1315" y="1702"/>
                </a:cubicBezTo>
                <a:cubicBezTo>
                  <a:pt x="1308" y="2111"/>
                  <a:pt x="1247" y="2402"/>
                  <a:pt x="1154" y="2607"/>
                </a:cubicBezTo>
                <a:lnTo>
                  <a:pt x="1154" y="2607"/>
                </a:lnTo>
                <a:cubicBezTo>
                  <a:pt x="739" y="2549"/>
                  <a:pt x="347" y="2447"/>
                  <a:pt x="1" y="2298"/>
                </a:cubicBezTo>
                <a:lnTo>
                  <a:pt x="1" y="2298"/>
                </a:lnTo>
                <a:cubicBezTo>
                  <a:pt x="346" y="2449"/>
                  <a:pt x="737" y="2550"/>
                  <a:pt x="1154" y="2607"/>
                </a:cubicBezTo>
                <a:cubicBezTo>
                  <a:pt x="1154" y="2607"/>
                  <a:pt x="1154" y="2607"/>
                  <a:pt x="1154" y="2607"/>
                </a:cubicBezTo>
                <a:lnTo>
                  <a:pt x="1154" y="2607"/>
                </a:lnTo>
                <a:cubicBezTo>
                  <a:pt x="1399" y="2640"/>
                  <a:pt x="1652" y="2658"/>
                  <a:pt x="1908" y="2661"/>
                </a:cubicBezTo>
                <a:lnTo>
                  <a:pt x="1951" y="2661"/>
                </a:lnTo>
                <a:cubicBezTo>
                  <a:pt x="1983" y="2661"/>
                  <a:pt x="2019" y="2658"/>
                  <a:pt x="2054" y="2658"/>
                </a:cubicBezTo>
                <a:cubicBezTo>
                  <a:pt x="3533" y="2636"/>
                  <a:pt x="5096" y="2098"/>
                  <a:pt x="5842" y="1128"/>
                </a:cubicBezTo>
                <a:cubicBezTo>
                  <a:pt x="5881" y="1074"/>
                  <a:pt x="5918" y="1024"/>
                  <a:pt x="5953" y="970"/>
                </a:cubicBezTo>
                <a:cubicBezTo>
                  <a:pt x="5953" y="966"/>
                  <a:pt x="5953" y="966"/>
                  <a:pt x="5957" y="966"/>
                </a:cubicBezTo>
                <a:lnTo>
                  <a:pt x="5957" y="963"/>
                </a:lnTo>
                <a:lnTo>
                  <a:pt x="5957" y="960"/>
                </a:lnTo>
                <a:lnTo>
                  <a:pt x="5961" y="960"/>
                </a:lnTo>
                <a:lnTo>
                  <a:pt x="5961" y="956"/>
                </a:lnTo>
                <a:cubicBezTo>
                  <a:pt x="5961" y="956"/>
                  <a:pt x="5964" y="956"/>
                  <a:pt x="5964" y="952"/>
                </a:cubicBezTo>
                <a:cubicBezTo>
                  <a:pt x="5964" y="948"/>
                  <a:pt x="5964" y="948"/>
                  <a:pt x="5968" y="948"/>
                </a:cubicBezTo>
                <a:lnTo>
                  <a:pt x="5968" y="945"/>
                </a:lnTo>
                <a:lnTo>
                  <a:pt x="5968" y="941"/>
                </a:lnTo>
                <a:lnTo>
                  <a:pt x="5971" y="941"/>
                </a:lnTo>
                <a:lnTo>
                  <a:pt x="5971" y="938"/>
                </a:lnTo>
                <a:cubicBezTo>
                  <a:pt x="6027" y="849"/>
                  <a:pt x="6077" y="755"/>
                  <a:pt x="6121" y="658"/>
                </a:cubicBezTo>
                <a:lnTo>
                  <a:pt x="6121" y="658"/>
                </a:lnTo>
                <a:cubicBezTo>
                  <a:pt x="6121" y="659"/>
                  <a:pt x="6122" y="660"/>
                  <a:pt x="6122" y="661"/>
                </a:cubicBezTo>
                <a:cubicBezTo>
                  <a:pt x="6171" y="555"/>
                  <a:pt x="6212" y="443"/>
                  <a:pt x="6248" y="328"/>
                </a:cubicBezTo>
                <a:lnTo>
                  <a:pt x="6248" y="328"/>
                </a:lnTo>
                <a:cubicBezTo>
                  <a:pt x="6212" y="442"/>
                  <a:pt x="6170" y="552"/>
                  <a:pt x="6121" y="658"/>
                </a:cubicBezTo>
                <a:lnTo>
                  <a:pt x="6121" y="658"/>
                </a:lnTo>
                <a:cubicBezTo>
                  <a:pt x="6103" y="497"/>
                  <a:pt x="6064" y="283"/>
                  <a:pt x="5979" y="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0" name="Google Shape;1060;p24"/>
          <p:cNvSpPr/>
          <p:nvPr/>
        </p:nvSpPr>
        <p:spPr bwMode="auto">
          <a:xfrm>
            <a:off x="8145816" y="3526730"/>
            <a:ext cx="17439" cy="9062"/>
          </a:xfrm>
          <a:custGeom>
            <a:avLst/>
            <a:gdLst/>
            <a:ahLst/>
            <a:cxnLst/>
            <a:rect l="l" t="t" r="r" b="b"/>
            <a:pathLst>
              <a:path w="381" h="198" extrusionOk="0">
                <a:moveTo>
                  <a:pt x="0" y="0"/>
                </a:moveTo>
                <a:cubicBezTo>
                  <a:pt x="119" y="75"/>
                  <a:pt x="245" y="140"/>
                  <a:pt x="381" y="197"/>
                </a:cubicBezTo>
                <a:lnTo>
                  <a:pt x="381" y="197"/>
                </a:lnTo>
                <a:lnTo>
                  <a:pt x="381" y="197"/>
                </a:lnTo>
                <a:cubicBezTo>
                  <a:pt x="245" y="140"/>
                  <a:pt x="119" y="75"/>
                  <a:pt x="0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1" name="Google Shape;1061;p24"/>
          <p:cNvSpPr/>
          <p:nvPr/>
        </p:nvSpPr>
        <p:spPr bwMode="auto">
          <a:xfrm>
            <a:off x="8143024" y="3524899"/>
            <a:ext cx="229" cy="182"/>
          </a:xfrm>
          <a:custGeom>
            <a:avLst/>
            <a:gdLst/>
            <a:ahLst/>
            <a:cxnLst/>
            <a:rect l="l" t="t" r="r" b="b"/>
            <a:pathLst>
              <a:path w="5" h="4" extrusionOk="0">
                <a:moveTo>
                  <a:pt x="1" y="1"/>
                </a:moveTo>
                <a:cubicBezTo>
                  <a:pt x="1" y="4"/>
                  <a:pt x="4" y="4"/>
                  <a:pt x="4" y="4"/>
                </a:cubicBezTo>
                <a:cubicBezTo>
                  <a:pt x="4" y="4"/>
                  <a:pt x="1" y="4"/>
                  <a:pt x="1" y="1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2" name="Google Shape;1062;p24"/>
          <p:cNvSpPr/>
          <p:nvPr/>
        </p:nvSpPr>
        <p:spPr bwMode="auto">
          <a:xfrm>
            <a:off x="8143527" y="3525357"/>
            <a:ext cx="182" cy="46"/>
          </a:xfrm>
          <a:custGeom>
            <a:avLst/>
            <a:gdLst/>
            <a:ahLst/>
            <a:cxnLst/>
            <a:rect l="l" t="t" r="r" b="b"/>
            <a:pathLst>
              <a:path w="4" h="1" extrusionOk="0">
                <a:moveTo>
                  <a:pt x="0" y="1"/>
                </a:moveTo>
                <a:lnTo>
                  <a:pt x="4" y="1"/>
                </a:lnTo>
                <a:lnTo>
                  <a:pt x="4" y="1"/>
                </a:lnTo>
                <a:lnTo>
                  <a:pt x="0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3" name="Google Shape;1063;p24"/>
          <p:cNvSpPr/>
          <p:nvPr/>
        </p:nvSpPr>
        <p:spPr bwMode="auto">
          <a:xfrm>
            <a:off x="8143527" y="3525357"/>
            <a:ext cx="870" cy="595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5" y="9"/>
                </a:moveTo>
                <a:cubicBezTo>
                  <a:pt x="15" y="9"/>
                  <a:pt x="18" y="9"/>
                  <a:pt x="18" y="12"/>
                </a:cubicBezTo>
                <a:cubicBezTo>
                  <a:pt x="18" y="9"/>
                  <a:pt x="15" y="9"/>
                  <a:pt x="15" y="9"/>
                </a:cubicBezTo>
                <a:close/>
                <a:moveTo>
                  <a:pt x="7" y="5"/>
                </a:moveTo>
                <a:lnTo>
                  <a:pt x="7" y="5"/>
                </a:lnTo>
                <a:lnTo>
                  <a:pt x="7" y="5"/>
                </a:lnTo>
                <a:close/>
                <a:moveTo>
                  <a:pt x="0" y="1"/>
                </a:moveTo>
                <a:lnTo>
                  <a:pt x="4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4" name="Google Shape;1064;p24"/>
          <p:cNvSpPr/>
          <p:nvPr/>
        </p:nvSpPr>
        <p:spPr bwMode="auto">
          <a:xfrm>
            <a:off x="8144489" y="3525906"/>
            <a:ext cx="1373" cy="870"/>
          </a:xfrm>
          <a:custGeom>
            <a:avLst/>
            <a:gdLst/>
            <a:ahLst/>
            <a:cxnLst/>
            <a:rect l="l" t="t" r="r" b="b"/>
            <a:pathLst>
              <a:path w="30" h="19" extrusionOk="0">
                <a:moveTo>
                  <a:pt x="19" y="15"/>
                </a:moveTo>
                <a:cubicBezTo>
                  <a:pt x="22" y="15"/>
                  <a:pt x="26" y="18"/>
                  <a:pt x="29" y="18"/>
                </a:cubicBezTo>
                <a:cubicBezTo>
                  <a:pt x="26" y="18"/>
                  <a:pt x="22" y="15"/>
                  <a:pt x="19" y="15"/>
                </a:cubicBezTo>
                <a:close/>
                <a:moveTo>
                  <a:pt x="15" y="10"/>
                </a:moveTo>
                <a:lnTo>
                  <a:pt x="19" y="10"/>
                </a:lnTo>
                <a:lnTo>
                  <a:pt x="15" y="10"/>
                </a:lnTo>
                <a:close/>
                <a:moveTo>
                  <a:pt x="8" y="7"/>
                </a:moveTo>
                <a:lnTo>
                  <a:pt x="12" y="7"/>
                </a:lnTo>
                <a:lnTo>
                  <a:pt x="8" y="7"/>
                </a:lnTo>
                <a:close/>
                <a:moveTo>
                  <a:pt x="1" y="0"/>
                </a:moveTo>
                <a:cubicBezTo>
                  <a:pt x="1" y="0"/>
                  <a:pt x="1" y="4"/>
                  <a:pt x="4" y="4"/>
                </a:cubicBezTo>
                <a:cubicBezTo>
                  <a:pt x="1" y="4"/>
                  <a:pt x="1" y="0"/>
                  <a:pt x="1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5" name="Google Shape;1065;p24"/>
          <p:cNvSpPr/>
          <p:nvPr/>
        </p:nvSpPr>
        <p:spPr bwMode="auto">
          <a:xfrm>
            <a:off x="8128056" y="3495010"/>
            <a:ext cx="95344" cy="54881"/>
          </a:xfrm>
          <a:custGeom>
            <a:avLst/>
            <a:gdLst/>
            <a:ahLst/>
            <a:cxnLst/>
            <a:rect l="l" t="t" r="r" b="b"/>
            <a:pathLst>
              <a:path w="2083" h="1199" extrusionOk="0">
                <a:moveTo>
                  <a:pt x="1128" y="0"/>
                </a:moveTo>
                <a:cubicBezTo>
                  <a:pt x="830" y="330"/>
                  <a:pt x="410" y="417"/>
                  <a:pt x="58" y="417"/>
                </a:cubicBezTo>
                <a:cubicBezTo>
                  <a:pt x="37" y="417"/>
                  <a:pt x="18" y="413"/>
                  <a:pt x="0" y="413"/>
                </a:cubicBezTo>
                <a:cubicBezTo>
                  <a:pt x="105" y="503"/>
                  <a:pt x="212" y="582"/>
                  <a:pt x="328" y="654"/>
                </a:cubicBezTo>
                <a:cubicBezTo>
                  <a:pt x="328" y="657"/>
                  <a:pt x="331" y="657"/>
                  <a:pt x="331" y="657"/>
                </a:cubicBezTo>
                <a:cubicBezTo>
                  <a:pt x="335" y="660"/>
                  <a:pt x="335" y="660"/>
                  <a:pt x="338" y="664"/>
                </a:cubicBezTo>
                <a:lnTo>
                  <a:pt x="342" y="664"/>
                </a:lnTo>
                <a:lnTo>
                  <a:pt x="345" y="668"/>
                </a:lnTo>
                <a:cubicBezTo>
                  <a:pt x="349" y="668"/>
                  <a:pt x="353" y="672"/>
                  <a:pt x="353" y="672"/>
                </a:cubicBezTo>
                <a:cubicBezTo>
                  <a:pt x="353" y="672"/>
                  <a:pt x="356" y="672"/>
                  <a:pt x="356" y="675"/>
                </a:cubicBezTo>
                <a:lnTo>
                  <a:pt x="360" y="675"/>
                </a:lnTo>
                <a:cubicBezTo>
                  <a:pt x="360" y="675"/>
                  <a:pt x="360" y="679"/>
                  <a:pt x="363" y="679"/>
                </a:cubicBezTo>
                <a:cubicBezTo>
                  <a:pt x="363" y="679"/>
                  <a:pt x="367" y="679"/>
                  <a:pt x="367" y="682"/>
                </a:cubicBezTo>
                <a:lnTo>
                  <a:pt x="371" y="682"/>
                </a:lnTo>
                <a:lnTo>
                  <a:pt x="374" y="685"/>
                </a:lnTo>
                <a:lnTo>
                  <a:pt x="378" y="685"/>
                </a:lnTo>
                <a:lnTo>
                  <a:pt x="378" y="690"/>
                </a:lnTo>
                <a:cubicBezTo>
                  <a:pt x="381" y="690"/>
                  <a:pt x="385" y="693"/>
                  <a:pt x="388" y="693"/>
                </a:cubicBezTo>
                <a:cubicBezTo>
                  <a:pt x="507" y="768"/>
                  <a:pt x="633" y="833"/>
                  <a:pt x="769" y="890"/>
                </a:cubicBezTo>
                <a:cubicBezTo>
                  <a:pt x="1114" y="1041"/>
                  <a:pt x="1505" y="1142"/>
                  <a:pt x="1922" y="1199"/>
                </a:cubicBezTo>
                <a:cubicBezTo>
                  <a:pt x="2015" y="995"/>
                  <a:pt x="2076" y="704"/>
                  <a:pt x="2083" y="294"/>
                </a:cubicBezTo>
                <a:cubicBezTo>
                  <a:pt x="1756" y="233"/>
                  <a:pt x="1433" y="137"/>
                  <a:pt x="11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6" name="Google Shape;1066;p24"/>
          <p:cNvSpPr/>
          <p:nvPr/>
        </p:nvSpPr>
        <p:spPr bwMode="auto">
          <a:xfrm>
            <a:off x="8308494" y="3484161"/>
            <a:ext cx="78591" cy="62800"/>
          </a:xfrm>
          <a:custGeom>
            <a:avLst/>
            <a:gdLst/>
            <a:ahLst/>
            <a:cxnLst/>
            <a:rect l="l" t="t" r="r" b="b"/>
            <a:pathLst>
              <a:path w="1717" h="1372" extrusionOk="0">
                <a:moveTo>
                  <a:pt x="1160" y="0"/>
                </a:moveTo>
                <a:cubicBezTo>
                  <a:pt x="952" y="97"/>
                  <a:pt x="744" y="187"/>
                  <a:pt x="546" y="266"/>
                </a:cubicBezTo>
                <a:cubicBezTo>
                  <a:pt x="431" y="319"/>
                  <a:pt x="310" y="370"/>
                  <a:pt x="187" y="410"/>
                </a:cubicBezTo>
                <a:cubicBezTo>
                  <a:pt x="270" y="776"/>
                  <a:pt x="162" y="1106"/>
                  <a:pt x="0" y="1371"/>
                </a:cubicBezTo>
                <a:cubicBezTo>
                  <a:pt x="621" y="1253"/>
                  <a:pt x="1218" y="1048"/>
                  <a:pt x="1717" y="758"/>
                </a:cubicBezTo>
                <a:cubicBezTo>
                  <a:pt x="1659" y="553"/>
                  <a:pt x="1498" y="298"/>
                  <a:pt x="11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7" name="Google Shape;1067;p24"/>
          <p:cNvSpPr/>
          <p:nvPr/>
        </p:nvSpPr>
        <p:spPr bwMode="auto">
          <a:xfrm>
            <a:off x="8436843" y="3411657"/>
            <a:ext cx="19087" cy="49205"/>
          </a:xfrm>
          <a:custGeom>
            <a:avLst/>
            <a:gdLst/>
            <a:ahLst/>
            <a:cxnLst/>
            <a:rect l="l" t="t" r="r" b="b"/>
            <a:pathLst>
              <a:path w="417" h="1075" extrusionOk="0">
                <a:moveTo>
                  <a:pt x="417" y="1"/>
                </a:moveTo>
                <a:lnTo>
                  <a:pt x="417" y="1"/>
                </a:lnTo>
                <a:cubicBezTo>
                  <a:pt x="298" y="173"/>
                  <a:pt x="158" y="335"/>
                  <a:pt x="1" y="486"/>
                </a:cubicBezTo>
                <a:cubicBezTo>
                  <a:pt x="87" y="697"/>
                  <a:pt x="126" y="912"/>
                  <a:pt x="144" y="1074"/>
                </a:cubicBezTo>
                <a:cubicBezTo>
                  <a:pt x="238" y="869"/>
                  <a:pt x="306" y="647"/>
                  <a:pt x="356" y="414"/>
                </a:cubicBezTo>
                <a:cubicBezTo>
                  <a:pt x="384" y="281"/>
                  <a:pt x="406" y="141"/>
                  <a:pt x="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8" name="Google Shape;1068;p24"/>
          <p:cNvSpPr/>
          <p:nvPr/>
        </p:nvSpPr>
        <p:spPr bwMode="auto">
          <a:xfrm>
            <a:off x="8279245" y="3191490"/>
            <a:ext cx="130818" cy="171922"/>
          </a:xfrm>
          <a:custGeom>
            <a:avLst/>
            <a:gdLst/>
            <a:ahLst/>
            <a:cxnLst/>
            <a:rect l="l" t="t" r="r" b="b"/>
            <a:pathLst>
              <a:path w="2858" h="3756" extrusionOk="0">
                <a:moveTo>
                  <a:pt x="216" y="1"/>
                </a:moveTo>
                <a:cubicBezTo>
                  <a:pt x="119" y="122"/>
                  <a:pt x="44" y="262"/>
                  <a:pt x="1" y="431"/>
                </a:cubicBezTo>
                <a:cubicBezTo>
                  <a:pt x="428" y="518"/>
                  <a:pt x="833" y="672"/>
                  <a:pt x="1178" y="930"/>
                </a:cubicBezTo>
                <a:cubicBezTo>
                  <a:pt x="1393" y="1088"/>
                  <a:pt x="1577" y="1282"/>
                  <a:pt x="1727" y="1501"/>
                </a:cubicBezTo>
                <a:cubicBezTo>
                  <a:pt x="1835" y="1307"/>
                  <a:pt x="1939" y="1146"/>
                  <a:pt x="2039" y="1009"/>
                </a:cubicBezTo>
                <a:cubicBezTo>
                  <a:pt x="1738" y="643"/>
                  <a:pt x="1372" y="327"/>
                  <a:pt x="937" y="148"/>
                </a:cubicBezTo>
                <a:cubicBezTo>
                  <a:pt x="712" y="54"/>
                  <a:pt x="460" y="4"/>
                  <a:pt x="216" y="1"/>
                </a:cubicBezTo>
                <a:close/>
                <a:moveTo>
                  <a:pt x="2611" y="2007"/>
                </a:moveTo>
                <a:cubicBezTo>
                  <a:pt x="2449" y="2047"/>
                  <a:pt x="2281" y="2122"/>
                  <a:pt x="2115" y="2251"/>
                </a:cubicBezTo>
                <a:cubicBezTo>
                  <a:pt x="2147" y="2341"/>
                  <a:pt x="2176" y="2435"/>
                  <a:pt x="2201" y="2524"/>
                </a:cubicBezTo>
                <a:cubicBezTo>
                  <a:pt x="2309" y="2927"/>
                  <a:pt x="2349" y="3339"/>
                  <a:pt x="2345" y="3755"/>
                </a:cubicBezTo>
                <a:cubicBezTo>
                  <a:pt x="2531" y="3687"/>
                  <a:pt x="2704" y="3633"/>
                  <a:pt x="2858" y="3594"/>
                </a:cubicBezTo>
                <a:cubicBezTo>
                  <a:pt x="2858" y="3497"/>
                  <a:pt x="2851" y="3400"/>
                  <a:pt x="2841" y="3293"/>
                </a:cubicBezTo>
                <a:cubicBezTo>
                  <a:pt x="2801" y="2854"/>
                  <a:pt x="2747" y="2416"/>
                  <a:pt x="2611" y="2007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9" name="Google Shape;1069;p24"/>
          <p:cNvSpPr/>
          <p:nvPr/>
        </p:nvSpPr>
        <p:spPr bwMode="auto">
          <a:xfrm>
            <a:off x="8358296" y="3237674"/>
            <a:ext cx="40463" cy="56895"/>
          </a:xfrm>
          <a:custGeom>
            <a:avLst/>
            <a:gdLst/>
            <a:ahLst/>
            <a:cxnLst/>
            <a:rect l="l" t="t" r="r" b="b"/>
            <a:pathLst>
              <a:path w="884" h="1243" extrusionOk="0">
                <a:moveTo>
                  <a:pt x="312" y="0"/>
                </a:moveTo>
                <a:cubicBezTo>
                  <a:pt x="212" y="137"/>
                  <a:pt x="108" y="298"/>
                  <a:pt x="0" y="492"/>
                </a:cubicBezTo>
                <a:cubicBezTo>
                  <a:pt x="166" y="722"/>
                  <a:pt x="295" y="977"/>
                  <a:pt x="388" y="1242"/>
                </a:cubicBezTo>
                <a:cubicBezTo>
                  <a:pt x="554" y="1113"/>
                  <a:pt x="722" y="1038"/>
                  <a:pt x="884" y="998"/>
                </a:cubicBezTo>
                <a:cubicBezTo>
                  <a:pt x="812" y="776"/>
                  <a:pt x="711" y="556"/>
                  <a:pt x="575" y="355"/>
                </a:cubicBezTo>
                <a:cubicBezTo>
                  <a:pt x="492" y="233"/>
                  <a:pt x="406" y="115"/>
                  <a:pt x="31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0" name="Google Shape;1070;p24"/>
          <p:cNvSpPr/>
          <p:nvPr/>
        </p:nvSpPr>
        <p:spPr bwMode="auto">
          <a:xfrm>
            <a:off x="8258556" y="3191490"/>
            <a:ext cx="30622" cy="19774"/>
          </a:xfrm>
          <a:custGeom>
            <a:avLst/>
            <a:gdLst/>
            <a:ahLst/>
            <a:cxnLst/>
            <a:rect l="l" t="t" r="r" b="b"/>
            <a:pathLst>
              <a:path w="669" h="432" extrusionOk="0">
                <a:moveTo>
                  <a:pt x="650" y="1"/>
                </a:moveTo>
                <a:cubicBezTo>
                  <a:pt x="488" y="1"/>
                  <a:pt x="327" y="22"/>
                  <a:pt x="173" y="69"/>
                </a:cubicBezTo>
                <a:cubicBezTo>
                  <a:pt x="0" y="115"/>
                  <a:pt x="22" y="367"/>
                  <a:pt x="201" y="392"/>
                </a:cubicBezTo>
                <a:cubicBezTo>
                  <a:pt x="287" y="402"/>
                  <a:pt x="370" y="417"/>
                  <a:pt x="453" y="431"/>
                </a:cubicBezTo>
                <a:cubicBezTo>
                  <a:pt x="496" y="262"/>
                  <a:pt x="571" y="122"/>
                  <a:pt x="668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1" name="Google Shape;1071;p24"/>
          <p:cNvSpPr/>
          <p:nvPr/>
        </p:nvSpPr>
        <p:spPr bwMode="auto">
          <a:xfrm>
            <a:off x="8381136" y="3395225"/>
            <a:ext cx="21559" cy="27646"/>
          </a:xfrm>
          <a:custGeom>
            <a:avLst/>
            <a:gdLst/>
            <a:ahLst/>
            <a:cxnLst/>
            <a:rect l="l" t="t" r="r" b="b"/>
            <a:pathLst>
              <a:path w="471" h="604" extrusionOk="0">
                <a:moveTo>
                  <a:pt x="33" y="1"/>
                </a:moveTo>
                <a:lnTo>
                  <a:pt x="33" y="1"/>
                </a:lnTo>
                <a:cubicBezTo>
                  <a:pt x="4" y="238"/>
                  <a:pt x="0" y="461"/>
                  <a:pt x="76" y="543"/>
                </a:cubicBezTo>
                <a:cubicBezTo>
                  <a:pt x="115" y="586"/>
                  <a:pt x="154" y="604"/>
                  <a:pt x="187" y="604"/>
                </a:cubicBezTo>
                <a:cubicBezTo>
                  <a:pt x="327" y="604"/>
                  <a:pt x="413" y="288"/>
                  <a:pt x="471" y="80"/>
                </a:cubicBezTo>
                <a:cubicBezTo>
                  <a:pt x="341" y="33"/>
                  <a:pt x="198" y="5"/>
                  <a:pt x="33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2" name="Google Shape;1072;p24"/>
          <p:cNvSpPr/>
          <p:nvPr/>
        </p:nvSpPr>
        <p:spPr bwMode="auto">
          <a:xfrm>
            <a:off x="8382647" y="3355997"/>
            <a:ext cx="27784" cy="42889"/>
          </a:xfrm>
          <a:custGeom>
            <a:avLst/>
            <a:gdLst/>
            <a:ahLst/>
            <a:cxnLst/>
            <a:rect l="l" t="t" r="r" b="b"/>
            <a:pathLst>
              <a:path w="607" h="937" extrusionOk="0">
                <a:moveTo>
                  <a:pt x="599" y="0"/>
                </a:moveTo>
                <a:cubicBezTo>
                  <a:pt x="445" y="39"/>
                  <a:pt x="272" y="93"/>
                  <a:pt x="86" y="161"/>
                </a:cubicBezTo>
                <a:lnTo>
                  <a:pt x="86" y="186"/>
                </a:lnTo>
                <a:cubicBezTo>
                  <a:pt x="82" y="309"/>
                  <a:pt x="28" y="592"/>
                  <a:pt x="0" y="858"/>
                </a:cubicBezTo>
                <a:cubicBezTo>
                  <a:pt x="165" y="862"/>
                  <a:pt x="308" y="890"/>
                  <a:pt x="438" y="937"/>
                </a:cubicBezTo>
                <a:cubicBezTo>
                  <a:pt x="452" y="876"/>
                  <a:pt x="466" y="826"/>
                  <a:pt x="477" y="793"/>
                </a:cubicBezTo>
                <a:cubicBezTo>
                  <a:pt x="574" y="509"/>
                  <a:pt x="607" y="269"/>
                  <a:pt x="599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3" name="Google Shape;1073;p24"/>
          <p:cNvSpPr/>
          <p:nvPr/>
        </p:nvSpPr>
        <p:spPr bwMode="auto">
          <a:xfrm>
            <a:off x="8212050" y="3236026"/>
            <a:ext cx="15334" cy="13320"/>
          </a:xfrm>
          <a:custGeom>
            <a:avLst/>
            <a:gdLst/>
            <a:ahLst/>
            <a:cxnLst/>
            <a:rect l="l" t="t" r="r" b="b"/>
            <a:pathLst>
              <a:path w="335" h="291" extrusionOk="0">
                <a:moveTo>
                  <a:pt x="165" y="0"/>
                </a:moveTo>
                <a:cubicBezTo>
                  <a:pt x="119" y="0"/>
                  <a:pt x="72" y="22"/>
                  <a:pt x="44" y="65"/>
                </a:cubicBezTo>
                <a:cubicBezTo>
                  <a:pt x="1" y="133"/>
                  <a:pt x="18" y="226"/>
                  <a:pt x="87" y="269"/>
                </a:cubicBezTo>
                <a:cubicBezTo>
                  <a:pt x="112" y="284"/>
                  <a:pt x="140" y="291"/>
                  <a:pt x="165" y="291"/>
                </a:cubicBezTo>
                <a:cubicBezTo>
                  <a:pt x="212" y="291"/>
                  <a:pt x="263" y="269"/>
                  <a:pt x="288" y="226"/>
                </a:cubicBezTo>
                <a:cubicBezTo>
                  <a:pt x="334" y="158"/>
                  <a:pt x="312" y="68"/>
                  <a:pt x="244" y="22"/>
                </a:cubicBezTo>
                <a:cubicBezTo>
                  <a:pt x="219" y="7"/>
                  <a:pt x="194" y="0"/>
                  <a:pt x="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4" name="Google Shape;1074;p24"/>
          <p:cNvSpPr/>
          <p:nvPr/>
        </p:nvSpPr>
        <p:spPr bwMode="auto">
          <a:xfrm>
            <a:off x="8190673" y="3234882"/>
            <a:ext cx="7095" cy="6088"/>
          </a:xfrm>
          <a:custGeom>
            <a:avLst/>
            <a:gdLst/>
            <a:ahLst/>
            <a:cxnLst/>
            <a:rect l="l" t="t" r="r" b="b"/>
            <a:pathLst>
              <a:path w="155" h="133" extrusionOk="0">
                <a:moveTo>
                  <a:pt x="76" y="0"/>
                </a:moveTo>
                <a:cubicBezTo>
                  <a:pt x="54" y="0"/>
                  <a:pt x="32" y="11"/>
                  <a:pt x="19" y="29"/>
                </a:cubicBezTo>
                <a:cubicBezTo>
                  <a:pt x="1" y="61"/>
                  <a:pt x="8" y="105"/>
                  <a:pt x="40" y="122"/>
                </a:cubicBezTo>
                <a:cubicBezTo>
                  <a:pt x="51" y="130"/>
                  <a:pt x="65" y="133"/>
                  <a:pt x="76" y="133"/>
                </a:cubicBezTo>
                <a:cubicBezTo>
                  <a:pt x="97" y="133"/>
                  <a:pt x="123" y="122"/>
                  <a:pt x="133" y="105"/>
                </a:cubicBezTo>
                <a:cubicBezTo>
                  <a:pt x="155" y="72"/>
                  <a:pt x="144" y="29"/>
                  <a:pt x="115" y="11"/>
                </a:cubicBezTo>
                <a:cubicBezTo>
                  <a:pt x="101" y="4"/>
                  <a:pt x="90" y="0"/>
                  <a:pt x="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5" name="Google Shape;1075;p24"/>
          <p:cNvSpPr/>
          <p:nvPr/>
        </p:nvSpPr>
        <p:spPr bwMode="auto">
          <a:xfrm>
            <a:off x="8208754" y="3207418"/>
            <a:ext cx="19774" cy="17302"/>
          </a:xfrm>
          <a:custGeom>
            <a:avLst/>
            <a:gdLst/>
            <a:ahLst/>
            <a:cxnLst/>
            <a:rect l="l" t="t" r="r" b="b"/>
            <a:pathLst>
              <a:path w="432" h="378" extrusionOk="0">
                <a:moveTo>
                  <a:pt x="216" y="1"/>
                </a:moveTo>
                <a:cubicBezTo>
                  <a:pt x="151" y="1"/>
                  <a:pt x="94" y="33"/>
                  <a:pt x="58" y="87"/>
                </a:cubicBezTo>
                <a:cubicBezTo>
                  <a:pt x="0" y="173"/>
                  <a:pt x="25" y="291"/>
                  <a:pt x="111" y="349"/>
                </a:cubicBezTo>
                <a:cubicBezTo>
                  <a:pt x="144" y="367"/>
                  <a:pt x="180" y="377"/>
                  <a:pt x="216" y="377"/>
                </a:cubicBezTo>
                <a:cubicBezTo>
                  <a:pt x="277" y="377"/>
                  <a:pt x="338" y="349"/>
                  <a:pt x="374" y="291"/>
                </a:cubicBezTo>
                <a:cubicBezTo>
                  <a:pt x="431" y="205"/>
                  <a:pt x="406" y="87"/>
                  <a:pt x="316" y="29"/>
                </a:cubicBezTo>
                <a:cubicBezTo>
                  <a:pt x="284" y="11"/>
                  <a:pt x="252" y="1"/>
                  <a:pt x="2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6" name="Google Shape;1076;p24"/>
          <p:cNvSpPr/>
          <p:nvPr/>
        </p:nvSpPr>
        <p:spPr bwMode="auto">
          <a:xfrm>
            <a:off x="8344472" y="3436831"/>
            <a:ext cx="25861" cy="22703"/>
          </a:xfrm>
          <a:custGeom>
            <a:avLst/>
            <a:gdLst/>
            <a:ahLst/>
            <a:cxnLst/>
            <a:rect l="l" t="t" r="r" b="b"/>
            <a:pathLst>
              <a:path w="565" h="496" extrusionOk="0">
                <a:moveTo>
                  <a:pt x="281" y="1"/>
                </a:moveTo>
                <a:cubicBezTo>
                  <a:pt x="202" y="1"/>
                  <a:pt x="123" y="39"/>
                  <a:pt x="76" y="115"/>
                </a:cubicBezTo>
                <a:cubicBezTo>
                  <a:pt x="1" y="230"/>
                  <a:pt x="33" y="381"/>
                  <a:pt x="148" y="456"/>
                </a:cubicBezTo>
                <a:cubicBezTo>
                  <a:pt x="191" y="481"/>
                  <a:pt x="234" y="496"/>
                  <a:pt x="281" y="496"/>
                </a:cubicBezTo>
                <a:cubicBezTo>
                  <a:pt x="364" y="496"/>
                  <a:pt x="442" y="456"/>
                  <a:pt x="489" y="381"/>
                </a:cubicBezTo>
                <a:cubicBezTo>
                  <a:pt x="564" y="266"/>
                  <a:pt x="528" y="115"/>
                  <a:pt x="417" y="39"/>
                </a:cubicBezTo>
                <a:cubicBezTo>
                  <a:pt x="374" y="14"/>
                  <a:pt x="327" y="1"/>
                  <a:pt x="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7" name="Google Shape;1077;p24"/>
          <p:cNvSpPr/>
          <p:nvPr/>
        </p:nvSpPr>
        <p:spPr bwMode="auto">
          <a:xfrm>
            <a:off x="8343190" y="3416920"/>
            <a:ext cx="16112" cy="14052"/>
          </a:xfrm>
          <a:custGeom>
            <a:avLst/>
            <a:gdLst/>
            <a:ahLst/>
            <a:cxnLst/>
            <a:rect l="l" t="t" r="r" b="b"/>
            <a:pathLst>
              <a:path w="352" h="307" extrusionOk="0">
                <a:moveTo>
                  <a:pt x="176" y="0"/>
                </a:moveTo>
                <a:cubicBezTo>
                  <a:pt x="125" y="0"/>
                  <a:pt x="75" y="26"/>
                  <a:pt x="47" y="69"/>
                </a:cubicBezTo>
                <a:cubicBezTo>
                  <a:pt x="0" y="141"/>
                  <a:pt x="18" y="237"/>
                  <a:pt x="90" y="285"/>
                </a:cubicBezTo>
                <a:cubicBezTo>
                  <a:pt x="118" y="299"/>
                  <a:pt x="147" y="306"/>
                  <a:pt x="176" y="306"/>
                </a:cubicBezTo>
                <a:cubicBezTo>
                  <a:pt x="226" y="306"/>
                  <a:pt x="273" y="285"/>
                  <a:pt x="305" y="237"/>
                </a:cubicBezTo>
                <a:cubicBezTo>
                  <a:pt x="352" y="166"/>
                  <a:pt x="330" y="69"/>
                  <a:pt x="259" y="22"/>
                </a:cubicBezTo>
                <a:cubicBezTo>
                  <a:pt x="233" y="8"/>
                  <a:pt x="205" y="0"/>
                  <a:pt x="1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8" name="Google Shape;1078;p24"/>
          <p:cNvSpPr/>
          <p:nvPr/>
        </p:nvSpPr>
        <p:spPr bwMode="auto">
          <a:xfrm>
            <a:off x="8319846" y="3419896"/>
            <a:ext cx="12175" cy="10711"/>
          </a:xfrm>
          <a:custGeom>
            <a:avLst/>
            <a:gdLst/>
            <a:ahLst/>
            <a:cxnLst/>
            <a:rect l="l" t="t" r="r" b="b"/>
            <a:pathLst>
              <a:path w="266" h="234" extrusionOk="0">
                <a:moveTo>
                  <a:pt x="133" y="0"/>
                </a:moveTo>
                <a:cubicBezTo>
                  <a:pt x="93" y="0"/>
                  <a:pt x="58" y="18"/>
                  <a:pt x="37" y="54"/>
                </a:cubicBezTo>
                <a:cubicBezTo>
                  <a:pt x="0" y="108"/>
                  <a:pt x="15" y="180"/>
                  <a:pt x="68" y="212"/>
                </a:cubicBezTo>
                <a:cubicBezTo>
                  <a:pt x="90" y="227"/>
                  <a:pt x="111" y="234"/>
                  <a:pt x="133" y="234"/>
                </a:cubicBezTo>
                <a:cubicBezTo>
                  <a:pt x="173" y="234"/>
                  <a:pt x="209" y="212"/>
                  <a:pt x="230" y="180"/>
                </a:cubicBezTo>
                <a:cubicBezTo>
                  <a:pt x="266" y="126"/>
                  <a:pt x="252" y="54"/>
                  <a:pt x="198" y="18"/>
                </a:cubicBezTo>
                <a:cubicBezTo>
                  <a:pt x="176" y="8"/>
                  <a:pt x="155" y="0"/>
                  <a:pt x="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9" name="Google Shape;1079;p24"/>
          <p:cNvSpPr/>
          <p:nvPr/>
        </p:nvSpPr>
        <p:spPr bwMode="auto">
          <a:xfrm>
            <a:off x="5115625" y="3335033"/>
            <a:ext cx="241130" cy="212201"/>
          </a:xfrm>
          <a:custGeom>
            <a:avLst/>
            <a:gdLst/>
            <a:ahLst/>
            <a:cxnLst/>
            <a:rect l="l" t="t" r="r" b="b"/>
            <a:pathLst>
              <a:path w="5268" h="4636" extrusionOk="0">
                <a:moveTo>
                  <a:pt x="2847" y="1"/>
                </a:moveTo>
                <a:cubicBezTo>
                  <a:pt x="1925" y="1"/>
                  <a:pt x="878" y="417"/>
                  <a:pt x="514" y="1104"/>
                </a:cubicBezTo>
                <a:cubicBezTo>
                  <a:pt x="1" y="2069"/>
                  <a:pt x="701" y="3869"/>
                  <a:pt x="1666" y="4382"/>
                </a:cubicBezTo>
                <a:cubicBezTo>
                  <a:pt x="1988" y="4552"/>
                  <a:pt x="2379" y="4636"/>
                  <a:pt x="2777" y="4636"/>
                </a:cubicBezTo>
                <a:cubicBezTo>
                  <a:pt x="3579" y="4636"/>
                  <a:pt x="4409" y="4297"/>
                  <a:pt x="4754" y="3650"/>
                </a:cubicBezTo>
                <a:cubicBezTo>
                  <a:pt x="5268" y="2684"/>
                  <a:pt x="4833" y="734"/>
                  <a:pt x="3863" y="221"/>
                </a:cubicBezTo>
                <a:cubicBezTo>
                  <a:pt x="3583" y="71"/>
                  <a:pt x="3225" y="1"/>
                  <a:pt x="28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0" name="Google Shape;1080;p24"/>
          <p:cNvSpPr/>
          <p:nvPr/>
        </p:nvSpPr>
        <p:spPr bwMode="auto">
          <a:xfrm>
            <a:off x="5116174" y="3524899"/>
            <a:ext cx="76394" cy="132786"/>
          </a:xfrm>
          <a:custGeom>
            <a:avLst/>
            <a:gdLst/>
            <a:ahLst/>
            <a:cxnLst/>
            <a:rect l="l" t="t" r="r" b="b"/>
            <a:pathLst>
              <a:path w="1669" h="2901" extrusionOk="0">
                <a:moveTo>
                  <a:pt x="1482" y="1"/>
                </a:moveTo>
                <a:lnTo>
                  <a:pt x="0" y="2783"/>
                </a:lnTo>
                <a:cubicBezTo>
                  <a:pt x="0" y="2783"/>
                  <a:pt x="174" y="2900"/>
                  <a:pt x="212" y="2900"/>
                </a:cubicBezTo>
                <a:cubicBezTo>
                  <a:pt x="216" y="2900"/>
                  <a:pt x="218" y="2899"/>
                  <a:pt x="219" y="2897"/>
                </a:cubicBezTo>
                <a:cubicBezTo>
                  <a:pt x="233" y="2876"/>
                  <a:pt x="1669" y="176"/>
                  <a:pt x="1669" y="176"/>
                </a:cubicBezTo>
                <a:lnTo>
                  <a:pt x="14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1" name="Google Shape;1081;p24"/>
          <p:cNvSpPr/>
          <p:nvPr/>
        </p:nvSpPr>
        <p:spPr bwMode="auto">
          <a:xfrm>
            <a:off x="5212252" y="3335033"/>
            <a:ext cx="58726" cy="103629"/>
          </a:xfrm>
          <a:custGeom>
            <a:avLst/>
            <a:gdLst/>
            <a:ahLst/>
            <a:cxnLst/>
            <a:rect l="l" t="t" r="r" b="b"/>
            <a:pathLst>
              <a:path w="1283" h="2264" extrusionOk="0">
                <a:moveTo>
                  <a:pt x="732" y="0"/>
                </a:moveTo>
                <a:cubicBezTo>
                  <a:pt x="596" y="0"/>
                  <a:pt x="456" y="10"/>
                  <a:pt x="317" y="27"/>
                </a:cubicBezTo>
                <a:cubicBezTo>
                  <a:pt x="568" y="221"/>
                  <a:pt x="766" y="573"/>
                  <a:pt x="392" y="1165"/>
                </a:cubicBezTo>
                <a:cubicBezTo>
                  <a:pt x="1" y="1786"/>
                  <a:pt x="582" y="2263"/>
                  <a:pt x="582" y="2263"/>
                </a:cubicBezTo>
                <a:cubicBezTo>
                  <a:pt x="582" y="2263"/>
                  <a:pt x="220" y="1804"/>
                  <a:pt x="912" y="860"/>
                </a:cubicBezTo>
                <a:cubicBezTo>
                  <a:pt x="1182" y="490"/>
                  <a:pt x="1275" y="232"/>
                  <a:pt x="1283" y="56"/>
                </a:cubicBezTo>
                <a:cubicBezTo>
                  <a:pt x="1109" y="18"/>
                  <a:pt x="923" y="0"/>
                  <a:pt x="7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2" name="Google Shape;1082;p24"/>
          <p:cNvSpPr/>
          <p:nvPr/>
        </p:nvSpPr>
        <p:spPr bwMode="auto">
          <a:xfrm>
            <a:off x="5238892" y="3361719"/>
            <a:ext cx="96351" cy="76944"/>
          </a:xfrm>
          <a:custGeom>
            <a:avLst/>
            <a:gdLst/>
            <a:ahLst/>
            <a:cxnLst/>
            <a:rect l="l" t="t" r="r" b="b"/>
            <a:pathLst>
              <a:path w="2105" h="1681" extrusionOk="0">
                <a:moveTo>
                  <a:pt x="1609" y="0"/>
                </a:moveTo>
                <a:lnTo>
                  <a:pt x="1609" y="0"/>
                </a:lnTo>
                <a:cubicBezTo>
                  <a:pt x="1641" y="338"/>
                  <a:pt x="1537" y="790"/>
                  <a:pt x="754" y="862"/>
                </a:cubicBezTo>
                <a:cubicBezTo>
                  <a:pt x="25" y="926"/>
                  <a:pt x="0" y="1680"/>
                  <a:pt x="0" y="1680"/>
                </a:cubicBezTo>
                <a:cubicBezTo>
                  <a:pt x="0" y="1680"/>
                  <a:pt x="144" y="1113"/>
                  <a:pt x="1314" y="1088"/>
                </a:cubicBezTo>
                <a:cubicBezTo>
                  <a:pt x="1702" y="1082"/>
                  <a:pt x="1950" y="1020"/>
                  <a:pt x="2104" y="941"/>
                </a:cubicBezTo>
                <a:cubicBezTo>
                  <a:pt x="1989" y="582"/>
                  <a:pt x="1821" y="255"/>
                  <a:pt x="16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3" name="Google Shape;1083;p24"/>
          <p:cNvSpPr/>
          <p:nvPr/>
        </p:nvSpPr>
        <p:spPr bwMode="auto">
          <a:xfrm>
            <a:off x="5238892" y="3430927"/>
            <a:ext cx="104544" cy="66141"/>
          </a:xfrm>
          <a:custGeom>
            <a:avLst/>
            <a:gdLst/>
            <a:ahLst/>
            <a:cxnLst/>
            <a:rect l="l" t="t" r="r" b="b"/>
            <a:pathLst>
              <a:path w="2284" h="1445" extrusionOk="0">
                <a:moveTo>
                  <a:pt x="533" y="1"/>
                </a:moveTo>
                <a:cubicBezTo>
                  <a:pt x="236" y="1"/>
                  <a:pt x="0" y="168"/>
                  <a:pt x="0" y="168"/>
                </a:cubicBezTo>
                <a:cubicBezTo>
                  <a:pt x="0" y="168"/>
                  <a:pt x="61" y="143"/>
                  <a:pt x="168" y="143"/>
                </a:cubicBezTo>
                <a:cubicBezTo>
                  <a:pt x="382" y="143"/>
                  <a:pt x="783" y="244"/>
                  <a:pt x="1268" y="851"/>
                </a:cubicBezTo>
                <a:cubicBezTo>
                  <a:pt x="1646" y="1325"/>
                  <a:pt x="1916" y="1444"/>
                  <a:pt x="2092" y="1444"/>
                </a:cubicBezTo>
                <a:cubicBezTo>
                  <a:pt x="2100" y="1444"/>
                  <a:pt x="2107" y="1444"/>
                  <a:pt x="2115" y="1444"/>
                </a:cubicBezTo>
                <a:cubicBezTo>
                  <a:pt x="2234" y="1163"/>
                  <a:pt x="2284" y="819"/>
                  <a:pt x="2277" y="456"/>
                </a:cubicBezTo>
                <a:lnTo>
                  <a:pt x="2277" y="456"/>
                </a:lnTo>
                <a:cubicBezTo>
                  <a:pt x="2154" y="560"/>
                  <a:pt x="1993" y="650"/>
                  <a:pt x="1801" y="650"/>
                </a:cubicBezTo>
                <a:cubicBezTo>
                  <a:pt x="1602" y="650"/>
                  <a:pt x="1368" y="552"/>
                  <a:pt x="1110" y="269"/>
                </a:cubicBezTo>
                <a:cubicBezTo>
                  <a:pt x="921" y="64"/>
                  <a:pt x="716" y="1"/>
                  <a:pt x="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4" name="Google Shape;1084;p24"/>
          <p:cNvSpPr/>
          <p:nvPr/>
        </p:nvSpPr>
        <p:spPr bwMode="auto">
          <a:xfrm>
            <a:off x="5238892" y="3438617"/>
            <a:ext cx="66782" cy="108481"/>
          </a:xfrm>
          <a:custGeom>
            <a:avLst/>
            <a:gdLst/>
            <a:ahLst/>
            <a:cxnLst/>
            <a:rect l="l" t="t" r="r" b="b"/>
            <a:pathLst>
              <a:path w="1459" h="2370" extrusionOk="0">
                <a:moveTo>
                  <a:pt x="0" y="0"/>
                </a:moveTo>
                <a:cubicBezTo>
                  <a:pt x="1" y="0"/>
                  <a:pt x="510" y="288"/>
                  <a:pt x="227" y="1422"/>
                </a:cubicBezTo>
                <a:cubicBezTo>
                  <a:pt x="101" y="1929"/>
                  <a:pt x="133" y="2212"/>
                  <a:pt x="216" y="2370"/>
                </a:cubicBezTo>
                <a:cubicBezTo>
                  <a:pt x="658" y="2348"/>
                  <a:pt x="1099" y="2227"/>
                  <a:pt x="1458" y="2008"/>
                </a:cubicBezTo>
                <a:lnTo>
                  <a:pt x="1458" y="2008"/>
                </a:lnTo>
                <a:cubicBezTo>
                  <a:pt x="1447" y="2008"/>
                  <a:pt x="1436" y="2008"/>
                  <a:pt x="1424" y="2008"/>
                </a:cubicBezTo>
                <a:cubicBezTo>
                  <a:pt x="1107" y="2008"/>
                  <a:pt x="423" y="1907"/>
                  <a:pt x="593" y="941"/>
                </a:cubicBezTo>
                <a:cubicBezTo>
                  <a:pt x="722" y="220"/>
                  <a:pt x="1" y="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5" name="Google Shape;1085;p24"/>
          <p:cNvSpPr/>
          <p:nvPr/>
        </p:nvSpPr>
        <p:spPr bwMode="auto">
          <a:xfrm>
            <a:off x="5161307" y="3438617"/>
            <a:ext cx="89622" cy="101295"/>
          </a:xfrm>
          <a:custGeom>
            <a:avLst/>
            <a:gdLst/>
            <a:ahLst/>
            <a:cxnLst/>
            <a:rect l="l" t="t" r="r" b="b"/>
            <a:pathLst>
              <a:path w="1958" h="2213" extrusionOk="0">
                <a:moveTo>
                  <a:pt x="1695" y="0"/>
                </a:moveTo>
                <a:lnTo>
                  <a:pt x="1695" y="0"/>
                </a:lnTo>
                <a:cubicBezTo>
                  <a:pt x="1695" y="1"/>
                  <a:pt x="1778" y="579"/>
                  <a:pt x="705" y="1042"/>
                </a:cubicBezTo>
                <a:cubicBezTo>
                  <a:pt x="317" y="1211"/>
                  <a:pt x="108" y="1375"/>
                  <a:pt x="1" y="1516"/>
                </a:cubicBezTo>
                <a:cubicBezTo>
                  <a:pt x="199" y="1774"/>
                  <a:pt x="425" y="1990"/>
                  <a:pt x="668" y="2119"/>
                </a:cubicBezTo>
                <a:cubicBezTo>
                  <a:pt x="733" y="2154"/>
                  <a:pt x="802" y="2184"/>
                  <a:pt x="870" y="2212"/>
                </a:cubicBezTo>
                <a:cubicBezTo>
                  <a:pt x="698" y="1917"/>
                  <a:pt x="572" y="1422"/>
                  <a:pt x="1308" y="1042"/>
                </a:cubicBezTo>
                <a:cubicBezTo>
                  <a:pt x="1957" y="704"/>
                  <a:pt x="1695" y="1"/>
                  <a:pt x="16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6" name="Google Shape;1086;p24"/>
          <p:cNvSpPr/>
          <p:nvPr/>
        </p:nvSpPr>
        <p:spPr bwMode="auto">
          <a:xfrm>
            <a:off x="5130959" y="3419118"/>
            <a:ext cx="107977" cy="44857"/>
          </a:xfrm>
          <a:custGeom>
            <a:avLst/>
            <a:gdLst/>
            <a:ahLst/>
            <a:cxnLst/>
            <a:rect l="l" t="t" r="r" b="b"/>
            <a:pathLst>
              <a:path w="2359" h="980" extrusionOk="0">
                <a:moveTo>
                  <a:pt x="132" y="0"/>
                </a:moveTo>
                <a:cubicBezTo>
                  <a:pt x="85" y="0"/>
                  <a:pt x="43" y="5"/>
                  <a:pt x="7" y="14"/>
                </a:cubicBezTo>
                <a:cubicBezTo>
                  <a:pt x="0" y="323"/>
                  <a:pt x="61" y="656"/>
                  <a:pt x="168" y="979"/>
                </a:cubicBezTo>
                <a:cubicBezTo>
                  <a:pt x="276" y="790"/>
                  <a:pt x="459" y="611"/>
                  <a:pt x="767" y="611"/>
                </a:cubicBezTo>
                <a:cubicBezTo>
                  <a:pt x="914" y="611"/>
                  <a:pt x="1088" y="651"/>
                  <a:pt x="1296" y="749"/>
                </a:cubicBezTo>
                <a:cubicBezTo>
                  <a:pt x="1426" y="811"/>
                  <a:pt x="1547" y="836"/>
                  <a:pt x="1656" y="836"/>
                </a:cubicBezTo>
                <a:cubicBezTo>
                  <a:pt x="2099" y="836"/>
                  <a:pt x="2358" y="427"/>
                  <a:pt x="2358" y="426"/>
                </a:cubicBezTo>
                <a:lnTo>
                  <a:pt x="2358" y="426"/>
                </a:lnTo>
                <a:cubicBezTo>
                  <a:pt x="2358" y="426"/>
                  <a:pt x="2214" y="573"/>
                  <a:pt x="1883" y="573"/>
                </a:cubicBezTo>
                <a:cubicBezTo>
                  <a:pt x="1657" y="573"/>
                  <a:pt x="1342" y="504"/>
                  <a:pt x="926" y="272"/>
                </a:cubicBezTo>
                <a:cubicBezTo>
                  <a:pt x="561" y="68"/>
                  <a:pt x="307" y="0"/>
                  <a:pt x="1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7" name="Google Shape;1087;p24"/>
          <p:cNvSpPr/>
          <p:nvPr/>
        </p:nvSpPr>
        <p:spPr bwMode="auto">
          <a:xfrm>
            <a:off x="5143776" y="3344966"/>
            <a:ext cx="95161" cy="93742"/>
          </a:xfrm>
          <a:custGeom>
            <a:avLst/>
            <a:gdLst/>
            <a:ahLst/>
            <a:cxnLst/>
            <a:rect l="l" t="t" r="r" b="b"/>
            <a:pathLst>
              <a:path w="2079" h="2048" extrusionOk="0">
                <a:moveTo>
                  <a:pt x="1048" y="0"/>
                </a:moveTo>
                <a:cubicBezTo>
                  <a:pt x="614" y="162"/>
                  <a:pt x="233" y="409"/>
                  <a:pt x="0" y="726"/>
                </a:cubicBezTo>
                <a:cubicBezTo>
                  <a:pt x="106" y="681"/>
                  <a:pt x="262" y="630"/>
                  <a:pt x="429" y="630"/>
                </a:cubicBezTo>
                <a:cubicBezTo>
                  <a:pt x="720" y="630"/>
                  <a:pt x="1041" y="785"/>
                  <a:pt x="1174" y="1397"/>
                </a:cubicBezTo>
                <a:cubicBezTo>
                  <a:pt x="1304" y="2002"/>
                  <a:pt x="1862" y="2048"/>
                  <a:pt x="2030" y="2048"/>
                </a:cubicBezTo>
                <a:cubicBezTo>
                  <a:pt x="2061" y="2048"/>
                  <a:pt x="2078" y="2046"/>
                  <a:pt x="2078" y="2046"/>
                </a:cubicBezTo>
                <a:cubicBezTo>
                  <a:pt x="2078" y="2046"/>
                  <a:pt x="1500" y="1971"/>
                  <a:pt x="1331" y="815"/>
                </a:cubicBezTo>
                <a:cubicBezTo>
                  <a:pt x="1267" y="381"/>
                  <a:pt x="1159" y="134"/>
                  <a:pt x="10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8" name="Google Shape;1088;p24"/>
          <p:cNvSpPr/>
          <p:nvPr/>
        </p:nvSpPr>
        <p:spPr bwMode="auto">
          <a:xfrm>
            <a:off x="5191883" y="3500914"/>
            <a:ext cx="141849" cy="46413"/>
          </a:xfrm>
          <a:custGeom>
            <a:avLst/>
            <a:gdLst/>
            <a:ahLst/>
            <a:cxnLst/>
            <a:rect l="l" t="t" r="r" b="b"/>
            <a:pathLst>
              <a:path w="3099" h="1014" extrusionOk="0">
                <a:moveTo>
                  <a:pt x="1085" y="1013"/>
                </a:moveTo>
                <a:lnTo>
                  <a:pt x="1110" y="1013"/>
                </a:lnTo>
                <a:lnTo>
                  <a:pt x="1110" y="1013"/>
                </a:lnTo>
                <a:lnTo>
                  <a:pt x="1085" y="1013"/>
                </a:lnTo>
                <a:close/>
                <a:moveTo>
                  <a:pt x="18" y="768"/>
                </a:moveTo>
                <a:lnTo>
                  <a:pt x="26" y="768"/>
                </a:lnTo>
                <a:lnTo>
                  <a:pt x="18" y="768"/>
                </a:lnTo>
                <a:lnTo>
                  <a:pt x="18" y="768"/>
                </a:lnTo>
                <a:close/>
                <a:moveTo>
                  <a:pt x="18" y="765"/>
                </a:moveTo>
                <a:lnTo>
                  <a:pt x="18" y="768"/>
                </a:lnTo>
                <a:lnTo>
                  <a:pt x="18" y="768"/>
                </a:lnTo>
                <a:lnTo>
                  <a:pt x="18" y="765"/>
                </a:lnTo>
                <a:close/>
                <a:moveTo>
                  <a:pt x="8" y="761"/>
                </a:moveTo>
                <a:cubicBezTo>
                  <a:pt x="12" y="761"/>
                  <a:pt x="12" y="761"/>
                  <a:pt x="12" y="765"/>
                </a:cubicBezTo>
                <a:cubicBezTo>
                  <a:pt x="12" y="761"/>
                  <a:pt x="12" y="761"/>
                  <a:pt x="8" y="761"/>
                </a:cubicBezTo>
                <a:lnTo>
                  <a:pt x="8" y="761"/>
                </a:lnTo>
                <a:close/>
                <a:moveTo>
                  <a:pt x="0" y="758"/>
                </a:moveTo>
                <a:cubicBezTo>
                  <a:pt x="5" y="758"/>
                  <a:pt x="5" y="761"/>
                  <a:pt x="8" y="761"/>
                </a:cubicBezTo>
                <a:lnTo>
                  <a:pt x="8" y="761"/>
                </a:lnTo>
                <a:cubicBezTo>
                  <a:pt x="5" y="761"/>
                  <a:pt x="5" y="758"/>
                  <a:pt x="0" y="758"/>
                </a:cubicBezTo>
                <a:close/>
                <a:moveTo>
                  <a:pt x="2963" y="220"/>
                </a:moveTo>
                <a:cubicBezTo>
                  <a:pt x="2582" y="725"/>
                  <a:pt x="1874" y="995"/>
                  <a:pt x="1178" y="1013"/>
                </a:cubicBezTo>
                <a:cubicBezTo>
                  <a:pt x="1874" y="995"/>
                  <a:pt x="2582" y="725"/>
                  <a:pt x="2963" y="220"/>
                </a:cubicBezTo>
                <a:close/>
                <a:moveTo>
                  <a:pt x="3092" y="18"/>
                </a:moveTo>
                <a:lnTo>
                  <a:pt x="3092" y="22"/>
                </a:lnTo>
                <a:lnTo>
                  <a:pt x="3092" y="18"/>
                </a:lnTo>
                <a:close/>
                <a:moveTo>
                  <a:pt x="3095" y="14"/>
                </a:moveTo>
                <a:lnTo>
                  <a:pt x="3092" y="14"/>
                </a:lnTo>
                <a:lnTo>
                  <a:pt x="3095" y="14"/>
                </a:lnTo>
                <a:close/>
                <a:moveTo>
                  <a:pt x="3095" y="8"/>
                </a:moveTo>
                <a:lnTo>
                  <a:pt x="3095" y="8"/>
                </a:lnTo>
                <a:lnTo>
                  <a:pt x="3095" y="8"/>
                </a:lnTo>
                <a:close/>
                <a:moveTo>
                  <a:pt x="3099" y="1"/>
                </a:moveTo>
                <a:lnTo>
                  <a:pt x="3099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9" name="Google Shape;1089;p24"/>
          <p:cNvSpPr/>
          <p:nvPr/>
        </p:nvSpPr>
        <p:spPr bwMode="auto">
          <a:xfrm>
            <a:off x="5140617" y="3407400"/>
            <a:ext cx="204327" cy="139927"/>
          </a:xfrm>
          <a:custGeom>
            <a:avLst/>
            <a:gdLst/>
            <a:ahLst/>
            <a:cxnLst/>
            <a:rect l="l" t="t" r="r" b="b"/>
            <a:pathLst>
              <a:path w="4464" h="3057" extrusionOk="0">
                <a:moveTo>
                  <a:pt x="4270" y="1"/>
                </a:moveTo>
                <a:cubicBezTo>
                  <a:pt x="4305" y="389"/>
                  <a:pt x="4273" y="776"/>
                  <a:pt x="4162" y="1128"/>
                </a:cubicBezTo>
                <a:cubicBezTo>
                  <a:pt x="4262" y="1092"/>
                  <a:pt x="4351" y="1031"/>
                  <a:pt x="4424" y="970"/>
                </a:cubicBezTo>
                <a:lnTo>
                  <a:pt x="4424" y="970"/>
                </a:lnTo>
                <a:cubicBezTo>
                  <a:pt x="4427" y="1145"/>
                  <a:pt x="4417" y="1315"/>
                  <a:pt x="4393" y="1476"/>
                </a:cubicBezTo>
                <a:lnTo>
                  <a:pt x="4393" y="1476"/>
                </a:lnTo>
                <a:cubicBezTo>
                  <a:pt x="4463" y="1019"/>
                  <a:pt x="4414" y="486"/>
                  <a:pt x="4270" y="1"/>
                </a:cubicBezTo>
                <a:close/>
                <a:moveTo>
                  <a:pt x="4393" y="1476"/>
                </a:moveTo>
                <a:lnTo>
                  <a:pt x="4393" y="1476"/>
                </a:lnTo>
                <a:cubicBezTo>
                  <a:pt x="4366" y="1649"/>
                  <a:pt x="4322" y="1812"/>
                  <a:pt x="4259" y="1958"/>
                </a:cubicBezTo>
                <a:lnTo>
                  <a:pt x="4262" y="1958"/>
                </a:lnTo>
                <a:cubicBezTo>
                  <a:pt x="4323" y="1812"/>
                  <a:pt x="4367" y="1649"/>
                  <a:pt x="4393" y="1476"/>
                </a:cubicBezTo>
                <a:close/>
                <a:moveTo>
                  <a:pt x="360" y="894"/>
                </a:moveTo>
                <a:cubicBezTo>
                  <a:pt x="288" y="916"/>
                  <a:pt x="223" y="949"/>
                  <a:pt x="169" y="988"/>
                </a:cubicBezTo>
                <a:cubicBezTo>
                  <a:pt x="116" y="1117"/>
                  <a:pt x="61" y="1239"/>
                  <a:pt x="0" y="1361"/>
                </a:cubicBezTo>
                <a:cubicBezTo>
                  <a:pt x="114" y="1663"/>
                  <a:pt x="270" y="1951"/>
                  <a:pt x="454" y="2196"/>
                </a:cubicBezTo>
                <a:lnTo>
                  <a:pt x="454" y="2196"/>
                </a:lnTo>
                <a:cubicBezTo>
                  <a:pt x="526" y="2099"/>
                  <a:pt x="644" y="1996"/>
                  <a:pt x="837" y="1885"/>
                </a:cubicBezTo>
                <a:cubicBezTo>
                  <a:pt x="593" y="1591"/>
                  <a:pt x="424" y="1239"/>
                  <a:pt x="360" y="894"/>
                </a:cubicBezTo>
                <a:close/>
                <a:moveTo>
                  <a:pt x="454" y="2196"/>
                </a:moveTo>
                <a:cubicBezTo>
                  <a:pt x="453" y="2197"/>
                  <a:pt x="453" y="2197"/>
                  <a:pt x="453" y="2198"/>
                </a:cubicBezTo>
                <a:cubicBezTo>
                  <a:pt x="503" y="2263"/>
                  <a:pt x="554" y="2326"/>
                  <a:pt x="608" y="2385"/>
                </a:cubicBezTo>
                <a:lnTo>
                  <a:pt x="608" y="2385"/>
                </a:lnTo>
                <a:cubicBezTo>
                  <a:pt x="555" y="2325"/>
                  <a:pt x="503" y="2262"/>
                  <a:pt x="454" y="2196"/>
                </a:cubicBezTo>
                <a:close/>
                <a:moveTo>
                  <a:pt x="608" y="2385"/>
                </a:moveTo>
                <a:cubicBezTo>
                  <a:pt x="700" y="2487"/>
                  <a:pt x="797" y="2579"/>
                  <a:pt x="898" y="2657"/>
                </a:cubicBezTo>
                <a:cubicBezTo>
                  <a:pt x="798" y="2579"/>
                  <a:pt x="701" y="2487"/>
                  <a:pt x="608" y="2385"/>
                </a:cubicBezTo>
                <a:close/>
                <a:moveTo>
                  <a:pt x="3828" y="1785"/>
                </a:moveTo>
                <a:cubicBezTo>
                  <a:pt x="3605" y="2087"/>
                  <a:pt x="3300" y="2324"/>
                  <a:pt x="2912" y="2467"/>
                </a:cubicBezTo>
                <a:cubicBezTo>
                  <a:pt x="3102" y="2657"/>
                  <a:pt x="3382" y="2690"/>
                  <a:pt x="3559" y="2690"/>
                </a:cubicBezTo>
                <a:lnTo>
                  <a:pt x="3604" y="2690"/>
                </a:lnTo>
                <a:cubicBezTo>
                  <a:pt x="3792" y="2574"/>
                  <a:pt x="3955" y="2432"/>
                  <a:pt x="4083" y="2263"/>
                </a:cubicBezTo>
                <a:cubicBezTo>
                  <a:pt x="4129" y="2201"/>
                  <a:pt x="4172" y="2137"/>
                  <a:pt x="4208" y="2069"/>
                </a:cubicBezTo>
                <a:cubicBezTo>
                  <a:pt x="4208" y="2069"/>
                  <a:pt x="4208" y="2065"/>
                  <a:pt x="4212" y="2065"/>
                </a:cubicBezTo>
                <a:lnTo>
                  <a:pt x="4212" y="2061"/>
                </a:lnTo>
                <a:lnTo>
                  <a:pt x="4212" y="2057"/>
                </a:lnTo>
                <a:lnTo>
                  <a:pt x="4215" y="2057"/>
                </a:lnTo>
                <a:lnTo>
                  <a:pt x="4215" y="2051"/>
                </a:lnTo>
                <a:cubicBezTo>
                  <a:pt x="4219" y="2047"/>
                  <a:pt x="4219" y="2047"/>
                  <a:pt x="4219" y="2044"/>
                </a:cubicBezTo>
                <a:cubicBezTo>
                  <a:pt x="4233" y="2016"/>
                  <a:pt x="4246" y="1987"/>
                  <a:pt x="4259" y="1958"/>
                </a:cubicBezTo>
                <a:lnTo>
                  <a:pt x="4237" y="1958"/>
                </a:lnTo>
                <a:cubicBezTo>
                  <a:pt x="4133" y="1958"/>
                  <a:pt x="3996" y="1914"/>
                  <a:pt x="3828" y="1785"/>
                </a:cubicBezTo>
                <a:close/>
                <a:moveTo>
                  <a:pt x="3604" y="2690"/>
                </a:moveTo>
                <a:cubicBezTo>
                  <a:pt x="3570" y="2711"/>
                  <a:pt x="3536" y="2731"/>
                  <a:pt x="3501" y="2750"/>
                </a:cubicBezTo>
                <a:lnTo>
                  <a:pt x="3501" y="2750"/>
                </a:lnTo>
                <a:cubicBezTo>
                  <a:pt x="3536" y="2731"/>
                  <a:pt x="3571" y="2711"/>
                  <a:pt x="3605" y="2690"/>
                </a:cubicBezTo>
                <a:close/>
                <a:moveTo>
                  <a:pt x="1135" y="2808"/>
                </a:moveTo>
                <a:cubicBezTo>
                  <a:pt x="1135" y="2808"/>
                  <a:pt x="1138" y="2808"/>
                  <a:pt x="1138" y="2811"/>
                </a:cubicBezTo>
                <a:lnTo>
                  <a:pt x="1138" y="2808"/>
                </a:lnTo>
                <a:close/>
                <a:moveTo>
                  <a:pt x="1138" y="2811"/>
                </a:moveTo>
                <a:cubicBezTo>
                  <a:pt x="1200" y="2841"/>
                  <a:pt x="1261" y="2869"/>
                  <a:pt x="1322" y="2894"/>
                </a:cubicBezTo>
                <a:cubicBezTo>
                  <a:pt x="1321" y="2893"/>
                  <a:pt x="1321" y="2892"/>
                  <a:pt x="1320" y="2891"/>
                </a:cubicBezTo>
                <a:lnTo>
                  <a:pt x="1320" y="2891"/>
                </a:lnTo>
                <a:cubicBezTo>
                  <a:pt x="1260" y="2867"/>
                  <a:pt x="1202" y="2841"/>
                  <a:pt x="1146" y="2811"/>
                </a:cubicBezTo>
                <a:close/>
                <a:moveTo>
                  <a:pt x="1221" y="2255"/>
                </a:moveTo>
                <a:lnTo>
                  <a:pt x="1221" y="2255"/>
                </a:lnTo>
                <a:cubicBezTo>
                  <a:pt x="1142" y="2495"/>
                  <a:pt x="1224" y="2723"/>
                  <a:pt x="1320" y="2891"/>
                </a:cubicBezTo>
                <a:lnTo>
                  <a:pt x="1320" y="2891"/>
                </a:lnTo>
                <a:cubicBezTo>
                  <a:pt x="1590" y="2999"/>
                  <a:pt x="1896" y="3053"/>
                  <a:pt x="2205" y="3056"/>
                </a:cubicBezTo>
                <a:lnTo>
                  <a:pt x="2298" y="3056"/>
                </a:lnTo>
                <a:cubicBezTo>
                  <a:pt x="2720" y="3045"/>
                  <a:pt x="3146" y="2942"/>
                  <a:pt x="3501" y="2750"/>
                </a:cubicBezTo>
                <a:lnTo>
                  <a:pt x="3501" y="2750"/>
                </a:lnTo>
                <a:cubicBezTo>
                  <a:pt x="3162" y="2931"/>
                  <a:pt x="2763" y="3032"/>
                  <a:pt x="2363" y="3052"/>
                </a:cubicBezTo>
                <a:cubicBezTo>
                  <a:pt x="2313" y="2955"/>
                  <a:pt x="2284" y="2815"/>
                  <a:pt x="2291" y="2611"/>
                </a:cubicBezTo>
                <a:lnTo>
                  <a:pt x="2234" y="2611"/>
                </a:lnTo>
                <a:cubicBezTo>
                  <a:pt x="1860" y="2611"/>
                  <a:pt x="1516" y="2474"/>
                  <a:pt x="1221" y="22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0" name="Google Shape;1090;p24"/>
          <p:cNvSpPr/>
          <p:nvPr/>
        </p:nvSpPr>
        <p:spPr bwMode="auto">
          <a:xfrm>
            <a:off x="5181722" y="3529019"/>
            <a:ext cx="9566" cy="6271"/>
          </a:xfrm>
          <a:custGeom>
            <a:avLst/>
            <a:gdLst/>
            <a:ahLst/>
            <a:cxnLst/>
            <a:rect l="l" t="t" r="r" b="b"/>
            <a:pathLst>
              <a:path w="209" h="137" extrusionOk="0">
                <a:moveTo>
                  <a:pt x="209" y="133"/>
                </a:moveTo>
                <a:lnTo>
                  <a:pt x="209" y="136"/>
                </a:lnTo>
                <a:lnTo>
                  <a:pt x="209" y="133"/>
                </a:lnTo>
                <a:close/>
                <a:moveTo>
                  <a:pt x="201" y="133"/>
                </a:moveTo>
                <a:lnTo>
                  <a:pt x="201" y="133"/>
                </a:lnTo>
                <a:lnTo>
                  <a:pt x="201" y="133"/>
                </a:lnTo>
                <a:close/>
                <a:moveTo>
                  <a:pt x="194" y="129"/>
                </a:moveTo>
                <a:lnTo>
                  <a:pt x="197" y="129"/>
                </a:lnTo>
                <a:lnTo>
                  <a:pt x="194" y="129"/>
                </a:lnTo>
                <a:close/>
                <a:moveTo>
                  <a:pt x="190" y="126"/>
                </a:moveTo>
                <a:lnTo>
                  <a:pt x="190" y="126"/>
                </a:lnTo>
                <a:lnTo>
                  <a:pt x="190" y="126"/>
                </a:lnTo>
                <a:close/>
                <a:moveTo>
                  <a:pt x="184" y="122"/>
                </a:moveTo>
                <a:lnTo>
                  <a:pt x="187" y="122"/>
                </a:lnTo>
                <a:lnTo>
                  <a:pt x="184" y="122"/>
                </a:lnTo>
                <a:close/>
                <a:moveTo>
                  <a:pt x="176" y="119"/>
                </a:moveTo>
                <a:lnTo>
                  <a:pt x="179" y="119"/>
                </a:lnTo>
                <a:lnTo>
                  <a:pt x="176" y="119"/>
                </a:lnTo>
                <a:close/>
                <a:moveTo>
                  <a:pt x="0" y="0"/>
                </a:moveTo>
                <a:lnTo>
                  <a:pt x="0" y="0"/>
                </a:lnTo>
                <a:cubicBezTo>
                  <a:pt x="58" y="43"/>
                  <a:pt x="115" y="83"/>
                  <a:pt x="176" y="119"/>
                </a:cubicBezTo>
                <a:cubicBezTo>
                  <a:pt x="115" y="83"/>
                  <a:pt x="58" y="43"/>
                  <a:pt x="0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1" name="Google Shape;1091;p24"/>
          <p:cNvSpPr/>
          <p:nvPr/>
        </p:nvSpPr>
        <p:spPr bwMode="auto">
          <a:xfrm>
            <a:off x="5315792" y="3451800"/>
            <a:ext cx="27646" cy="45223"/>
          </a:xfrm>
          <a:custGeom>
            <a:avLst/>
            <a:gdLst/>
            <a:ahLst/>
            <a:cxnLst/>
            <a:rect l="l" t="t" r="r" b="b"/>
            <a:pathLst>
              <a:path w="604" h="988" extrusionOk="0">
                <a:moveTo>
                  <a:pt x="597" y="0"/>
                </a:moveTo>
                <a:lnTo>
                  <a:pt x="597" y="0"/>
                </a:lnTo>
                <a:cubicBezTo>
                  <a:pt x="524" y="61"/>
                  <a:pt x="435" y="122"/>
                  <a:pt x="335" y="158"/>
                </a:cubicBezTo>
                <a:cubicBezTo>
                  <a:pt x="259" y="395"/>
                  <a:pt x="148" y="621"/>
                  <a:pt x="1" y="815"/>
                </a:cubicBezTo>
                <a:cubicBezTo>
                  <a:pt x="169" y="944"/>
                  <a:pt x="306" y="988"/>
                  <a:pt x="410" y="988"/>
                </a:cubicBezTo>
                <a:lnTo>
                  <a:pt x="435" y="988"/>
                </a:lnTo>
                <a:cubicBezTo>
                  <a:pt x="554" y="707"/>
                  <a:pt x="604" y="363"/>
                  <a:pt x="5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2" name="Google Shape;1092;p24"/>
          <p:cNvSpPr/>
          <p:nvPr/>
        </p:nvSpPr>
        <p:spPr bwMode="auto">
          <a:xfrm>
            <a:off x="5245118" y="3520276"/>
            <a:ext cx="60557" cy="26823"/>
          </a:xfrm>
          <a:custGeom>
            <a:avLst/>
            <a:gdLst/>
            <a:ahLst/>
            <a:cxnLst/>
            <a:rect l="l" t="t" r="r" b="b"/>
            <a:pathLst>
              <a:path w="1323" h="586" extrusionOk="0">
                <a:moveTo>
                  <a:pt x="629" y="1"/>
                </a:moveTo>
                <a:cubicBezTo>
                  <a:pt x="590" y="15"/>
                  <a:pt x="550" y="30"/>
                  <a:pt x="511" y="40"/>
                </a:cubicBezTo>
                <a:cubicBezTo>
                  <a:pt x="338" y="105"/>
                  <a:pt x="173" y="138"/>
                  <a:pt x="8" y="145"/>
                </a:cubicBezTo>
                <a:cubicBezTo>
                  <a:pt x="1" y="349"/>
                  <a:pt x="30" y="489"/>
                  <a:pt x="80" y="586"/>
                </a:cubicBezTo>
                <a:cubicBezTo>
                  <a:pt x="522" y="564"/>
                  <a:pt x="963" y="443"/>
                  <a:pt x="1322" y="224"/>
                </a:cubicBezTo>
                <a:lnTo>
                  <a:pt x="1276" y="224"/>
                </a:lnTo>
                <a:cubicBezTo>
                  <a:pt x="1099" y="224"/>
                  <a:pt x="819" y="191"/>
                  <a:pt x="6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3" name="Google Shape;1093;p24"/>
          <p:cNvSpPr/>
          <p:nvPr/>
        </p:nvSpPr>
        <p:spPr bwMode="auto">
          <a:xfrm>
            <a:off x="5161307" y="3493682"/>
            <a:ext cx="39822" cy="46230"/>
          </a:xfrm>
          <a:custGeom>
            <a:avLst/>
            <a:gdLst/>
            <a:ahLst/>
            <a:cxnLst/>
            <a:rect l="l" t="t" r="r" b="b"/>
            <a:pathLst>
              <a:path w="870" h="1010" extrusionOk="0">
                <a:moveTo>
                  <a:pt x="385" y="0"/>
                </a:moveTo>
                <a:cubicBezTo>
                  <a:pt x="191" y="111"/>
                  <a:pt x="73" y="216"/>
                  <a:pt x="1" y="313"/>
                </a:cubicBezTo>
                <a:cubicBezTo>
                  <a:pt x="138" y="492"/>
                  <a:pt x="288" y="650"/>
                  <a:pt x="446" y="772"/>
                </a:cubicBezTo>
                <a:cubicBezTo>
                  <a:pt x="504" y="815"/>
                  <a:pt x="561" y="855"/>
                  <a:pt x="622" y="891"/>
                </a:cubicBezTo>
                <a:lnTo>
                  <a:pt x="625" y="891"/>
                </a:lnTo>
                <a:lnTo>
                  <a:pt x="630" y="894"/>
                </a:lnTo>
                <a:lnTo>
                  <a:pt x="633" y="894"/>
                </a:lnTo>
                <a:cubicBezTo>
                  <a:pt x="633" y="894"/>
                  <a:pt x="633" y="898"/>
                  <a:pt x="636" y="898"/>
                </a:cubicBezTo>
                <a:cubicBezTo>
                  <a:pt x="640" y="898"/>
                  <a:pt x="640" y="898"/>
                  <a:pt x="640" y="901"/>
                </a:cubicBezTo>
                <a:lnTo>
                  <a:pt x="643" y="901"/>
                </a:lnTo>
                <a:cubicBezTo>
                  <a:pt x="643" y="901"/>
                  <a:pt x="647" y="901"/>
                  <a:pt x="647" y="905"/>
                </a:cubicBezTo>
                <a:lnTo>
                  <a:pt x="655" y="905"/>
                </a:lnTo>
                <a:lnTo>
                  <a:pt x="655" y="908"/>
                </a:lnTo>
                <a:lnTo>
                  <a:pt x="658" y="908"/>
                </a:lnTo>
                <a:cubicBezTo>
                  <a:pt x="661" y="913"/>
                  <a:pt x="661" y="913"/>
                  <a:pt x="665" y="913"/>
                </a:cubicBezTo>
                <a:cubicBezTo>
                  <a:pt x="665" y="916"/>
                  <a:pt x="668" y="916"/>
                  <a:pt x="668" y="916"/>
                </a:cubicBezTo>
                <a:cubicBezTo>
                  <a:pt x="673" y="916"/>
                  <a:pt x="673" y="919"/>
                  <a:pt x="676" y="919"/>
                </a:cubicBezTo>
                <a:cubicBezTo>
                  <a:pt x="680" y="919"/>
                  <a:pt x="680" y="919"/>
                  <a:pt x="680" y="923"/>
                </a:cubicBezTo>
                <a:lnTo>
                  <a:pt x="683" y="923"/>
                </a:lnTo>
                <a:cubicBezTo>
                  <a:pt x="683" y="923"/>
                  <a:pt x="686" y="923"/>
                  <a:pt x="686" y="926"/>
                </a:cubicBezTo>
                <a:cubicBezTo>
                  <a:pt x="748" y="956"/>
                  <a:pt x="809" y="984"/>
                  <a:pt x="870" y="1009"/>
                </a:cubicBezTo>
                <a:cubicBezTo>
                  <a:pt x="773" y="840"/>
                  <a:pt x="690" y="611"/>
                  <a:pt x="769" y="370"/>
                </a:cubicBezTo>
                <a:cubicBezTo>
                  <a:pt x="625" y="262"/>
                  <a:pt x="496" y="137"/>
                  <a:pt x="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4" name="Google Shape;1094;p24"/>
          <p:cNvSpPr/>
          <p:nvPr/>
        </p:nvSpPr>
        <p:spPr bwMode="auto">
          <a:xfrm>
            <a:off x="5148353" y="3433353"/>
            <a:ext cx="8743" cy="19316"/>
          </a:xfrm>
          <a:custGeom>
            <a:avLst/>
            <a:gdLst/>
            <a:ahLst/>
            <a:cxnLst/>
            <a:rect l="l" t="t" r="r" b="b"/>
            <a:pathLst>
              <a:path w="191" h="422" extrusionOk="0">
                <a:moveTo>
                  <a:pt x="147" y="1"/>
                </a:moveTo>
                <a:cubicBezTo>
                  <a:pt x="104" y="145"/>
                  <a:pt x="54" y="284"/>
                  <a:pt x="0" y="421"/>
                </a:cubicBezTo>
                <a:cubicBezTo>
                  <a:pt x="54" y="382"/>
                  <a:pt x="119" y="349"/>
                  <a:pt x="191" y="327"/>
                </a:cubicBezTo>
                <a:cubicBezTo>
                  <a:pt x="176" y="259"/>
                  <a:pt x="166" y="191"/>
                  <a:pt x="162" y="123"/>
                </a:cubicBezTo>
                <a:cubicBezTo>
                  <a:pt x="159" y="83"/>
                  <a:pt x="151" y="44"/>
                  <a:pt x="1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5" name="Google Shape;1095;p24"/>
          <p:cNvSpPr/>
          <p:nvPr/>
        </p:nvSpPr>
        <p:spPr bwMode="auto">
          <a:xfrm>
            <a:off x="5201587" y="3352656"/>
            <a:ext cx="108664" cy="37213"/>
          </a:xfrm>
          <a:custGeom>
            <a:avLst/>
            <a:gdLst/>
            <a:ahLst/>
            <a:cxnLst/>
            <a:rect l="l" t="t" r="r" b="b"/>
            <a:pathLst>
              <a:path w="2374" h="813" extrusionOk="0">
                <a:moveTo>
                  <a:pt x="808" y="1"/>
                </a:moveTo>
                <a:cubicBezTo>
                  <a:pt x="582" y="47"/>
                  <a:pt x="360" y="134"/>
                  <a:pt x="144" y="231"/>
                </a:cubicBezTo>
                <a:cubicBezTo>
                  <a:pt x="94" y="253"/>
                  <a:pt x="43" y="277"/>
                  <a:pt x="0" y="299"/>
                </a:cubicBezTo>
                <a:cubicBezTo>
                  <a:pt x="22" y="382"/>
                  <a:pt x="40" y="478"/>
                  <a:pt x="58" y="582"/>
                </a:cubicBezTo>
                <a:cubicBezTo>
                  <a:pt x="252" y="475"/>
                  <a:pt x="456" y="385"/>
                  <a:pt x="672" y="327"/>
                </a:cubicBezTo>
                <a:cubicBezTo>
                  <a:pt x="722" y="317"/>
                  <a:pt x="772" y="306"/>
                  <a:pt x="822" y="299"/>
                </a:cubicBezTo>
                <a:cubicBezTo>
                  <a:pt x="840" y="188"/>
                  <a:pt x="833" y="87"/>
                  <a:pt x="808" y="1"/>
                </a:cubicBezTo>
                <a:close/>
                <a:moveTo>
                  <a:pt x="1422" y="12"/>
                </a:moveTo>
                <a:cubicBezTo>
                  <a:pt x="1387" y="91"/>
                  <a:pt x="1339" y="184"/>
                  <a:pt x="1275" y="284"/>
                </a:cubicBezTo>
                <a:cubicBezTo>
                  <a:pt x="1419" y="299"/>
                  <a:pt x="1555" y="335"/>
                  <a:pt x="1688" y="392"/>
                </a:cubicBezTo>
                <a:cubicBezTo>
                  <a:pt x="1896" y="486"/>
                  <a:pt x="2076" y="637"/>
                  <a:pt x="2227" y="813"/>
                </a:cubicBezTo>
                <a:cubicBezTo>
                  <a:pt x="2295" y="748"/>
                  <a:pt x="2341" y="676"/>
                  <a:pt x="2373" y="601"/>
                </a:cubicBezTo>
                <a:cubicBezTo>
                  <a:pt x="2309" y="486"/>
                  <a:pt x="2219" y="382"/>
                  <a:pt x="2115" y="302"/>
                </a:cubicBezTo>
                <a:cubicBezTo>
                  <a:pt x="1917" y="145"/>
                  <a:pt x="1674" y="55"/>
                  <a:pt x="1422" y="12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6" name="Google Shape;1096;p24"/>
          <p:cNvSpPr/>
          <p:nvPr/>
        </p:nvSpPr>
        <p:spPr bwMode="auto">
          <a:xfrm>
            <a:off x="5238572" y="3351512"/>
            <a:ext cx="28104" cy="14876"/>
          </a:xfrm>
          <a:custGeom>
            <a:avLst/>
            <a:gdLst/>
            <a:ahLst/>
            <a:cxnLst/>
            <a:rect l="l" t="t" r="r" b="b"/>
            <a:pathLst>
              <a:path w="614" h="325" extrusionOk="0">
                <a:moveTo>
                  <a:pt x="273" y="1"/>
                </a:moveTo>
                <a:cubicBezTo>
                  <a:pt x="180" y="1"/>
                  <a:pt x="90" y="12"/>
                  <a:pt x="0" y="26"/>
                </a:cubicBezTo>
                <a:cubicBezTo>
                  <a:pt x="25" y="112"/>
                  <a:pt x="32" y="213"/>
                  <a:pt x="14" y="324"/>
                </a:cubicBezTo>
                <a:cubicBezTo>
                  <a:pt x="108" y="306"/>
                  <a:pt x="205" y="299"/>
                  <a:pt x="299" y="299"/>
                </a:cubicBezTo>
                <a:cubicBezTo>
                  <a:pt x="355" y="299"/>
                  <a:pt x="413" y="302"/>
                  <a:pt x="467" y="309"/>
                </a:cubicBezTo>
                <a:cubicBezTo>
                  <a:pt x="531" y="209"/>
                  <a:pt x="579" y="116"/>
                  <a:pt x="614" y="37"/>
                </a:cubicBezTo>
                <a:cubicBezTo>
                  <a:pt x="539" y="22"/>
                  <a:pt x="460" y="12"/>
                  <a:pt x="380" y="4"/>
                </a:cubicBezTo>
                <a:cubicBezTo>
                  <a:pt x="345" y="1"/>
                  <a:pt x="309" y="1"/>
                  <a:pt x="273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7" name="Google Shape;1097;p24"/>
          <p:cNvSpPr/>
          <p:nvPr/>
        </p:nvSpPr>
        <p:spPr bwMode="auto">
          <a:xfrm>
            <a:off x="5303479" y="3380120"/>
            <a:ext cx="11901" cy="16478"/>
          </a:xfrm>
          <a:custGeom>
            <a:avLst/>
            <a:gdLst/>
            <a:ahLst/>
            <a:cxnLst/>
            <a:rect l="l" t="t" r="r" b="b"/>
            <a:pathLst>
              <a:path w="260" h="360" extrusionOk="0">
                <a:moveTo>
                  <a:pt x="147" y="1"/>
                </a:moveTo>
                <a:cubicBezTo>
                  <a:pt x="115" y="76"/>
                  <a:pt x="69" y="148"/>
                  <a:pt x="1" y="213"/>
                </a:cubicBezTo>
                <a:cubicBezTo>
                  <a:pt x="29" y="249"/>
                  <a:pt x="58" y="284"/>
                  <a:pt x="87" y="320"/>
                </a:cubicBezTo>
                <a:cubicBezTo>
                  <a:pt x="104" y="349"/>
                  <a:pt x="133" y="360"/>
                  <a:pt x="158" y="360"/>
                </a:cubicBezTo>
                <a:cubicBezTo>
                  <a:pt x="208" y="360"/>
                  <a:pt x="259" y="313"/>
                  <a:pt x="245" y="252"/>
                </a:cubicBezTo>
                <a:cubicBezTo>
                  <a:pt x="226" y="163"/>
                  <a:pt x="190" y="80"/>
                  <a:pt x="147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8" name="Google Shape;1098;p24"/>
          <p:cNvSpPr/>
          <p:nvPr/>
        </p:nvSpPr>
        <p:spPr bwMode="auto">
          <a:xfrm>
            <a:off x="5171011" y="3381127"/>
            <a:ext cx="19316" cy="14006"/>
          </a:xfrm>
          <a:custGeom>
            <a:avLst/>
            <a:gdLst/>
            <a:ahLst/>
            <a:cxnLst/>
            <a:rect l="l" t="t" r="r" b="b"/>
            <a:pathLst>
              <a:path w="422" h="306" extrusionOk="0">
                <a:moveTo>
                  <a:pt x="270" y="0"/>
                </a:moveTo>
                <a:cubicBezTo>
                  <a:pt x="169" y="101"/>
                  <a:pt x="1" y="266"/>
                  <a:pt x="155" y="305"/>
                </a:cubicBezTo>
                <a:lnTo>
                  <a:pt x="176" y="305"/>
                </a:lnTo>
                <a:cubicBezTo>
                  <a:pt x="234" y="305"/>
                  <a:pt x="327" y="252"/>
                  <a:pt x="421" y="184"/>
                </a:cubicBezTo>
                <a:cubicBezTo>
                  <a:pt x="378" y="108"/>
                  <a:pt x="327" y="47"/>
                  <a:pt x="270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9" name="Google Shape;1099;p24"/>
          <p:cNvSpPr/>
          <p:nvPr/>
        </p:nvSpPr>
        <p:spPr bwMode="auto">
          <a:xfrm>
            <a:off x="5183369" y="3366342"/>
            <a:ext cx="20918" cy="23207"/>
          </a:xfrm>
          <a:custGeom>
            <a:avLst/>
            <a:gdLst/>
            <a:ahLst/>
            <a:cxnLst/>
            <a:rect l="l" t="t" r="r" b="b"/>
            <a:pathLst>
              <a:path w="457" h="507" extrusionOk="0">
                <a:moveTo>
                  <a:pt x="398" y="0"/>
                </a:moveTo>
                <a:cubicBezTo>
                  <a:pt x="269" y="68"/>
                  <a:pt x="165" y="147"/>
                  <a:pt x="57" y="265"/>
                </a:cubicBezTo>
                <a:cubicBezTo>
                  <a:pt x="47" y="280"/>
                  <a:pt x="25" y="298"/>
                  <a:pt x="0" y="323"/>
                </a:cubicBezTo>
                <a:cubicBezTo>
                  <a:pt x="57" y="370"/>
                  <a:pt x="108" y="431"/>
                  <a:pt x="151" y="507"/>
                </a:cubicBezTo>
                <a:cubicBezTo>
                  <a:pt x="269" y="424"/>
                  <a:pt x="388" y="323"/>
                  <a:pt x="445" y="291"/>
                </a:cubicBezTo>
                <a:cubicBezTo>
                  <a:pt x="449" y="291"/>
                  <a:pt x="453" y="287"/>
                  <a:pt x="456" y="283"/>
                </a:cubicBezTo>
                <a:cubicBezTo>
                  <a:pt x="438" y="179"/>
                  <a:pt x="420" y="83"/>
                  <a:pt x="398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0" name="Google Shape;1100;p24"/>
          <p:cNvSpPr/>
          <p:nvPr/>
        </p:nvSpPr>
        <p:spPr bwMode="auto">
          <a:xfrm>
            <a:off x="5300183" y="3422505"/>
            <a:ext cx="8285" cy="7141"/>
          </a:xfrm>
          <a:custGeom>
            <a:avLst/>
            <a:gdLst/>
            <a:ahLst/>
            <a:cxnLst/>
            <a:rect l="l" t="t" r="r" b="b"/>
            <a:pathLst>
              <a:path w="181" h="156" extrusionOk="0">
                <a:moveTo>
                  <a:pt x="90" y="1"/>
                </a:moveTo>
                <a:cubicBezTo>
                  <a:pt x="65" y="1"/>
                  <a:pt x="36" y="15"/>
                  <a:pt x="22" y="40"/>
                </a:cubicBezTo>
                <a:cubicBezTo>
                  <a:pt x="0" y="80"/>
                  <a:pt x="15" y="127"/>
                  <a:pt x="55" y="148"/>
                </a:cubicBezTo>
                <a:cubicBezTo>
                  <a:pt x="65" y="152"/>
                  <a:pt x="80" y="155"/>
                  <a:pt x="90" y="155"/>
                </a:cubicBezTo>
                <a:cubicBezTo>
                  <a:pt x="119" y="155"/>
                  <a:pt x="148" y="141"/>
                  <a:pt x="162" y="115"/>
                </a:cubicBezTo>
                <a:cubicBezTo>
                  <a:pt x="180" y="77"/>
                  <a:pt x="166" y="29"/>
                  <a:pt x="130" y="8"/>
                </a:cubicBezTo>
                <a:cubicBezTo>
                  <a:pt x="116" y="1"/>
                  <a:pt x="105" y="1"/>
                  <a:pt x="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1" name="Google Shape;1101;p24"/>
          <p:cNvSpPr/>
          <p:nvPr/>
        </p:nvSpPr>
        <p:spPr bwMode="auto">
          <a:xfrm>
            <a:off x="5311397" y="3435001"/>
            <a:ext cx="3753" cy="3479"/>
          </a:xfrm>
          <a:custGeom>
            <a:avLst/>
            <a:gdLst/>
            <a:ahLst/>
            <a:cxnLst/>
            <a:rect l="l" t="t" r="r" b="b"/>
            <a:pathLst>
              <a:path w="82" h="76" extrusionOk="0">
                <a:moveTo>
                  <a:pt x="39" y="1"/>
                </a:moveTo>
                <a:cubicBezTo>
                  <a:pt x="28" y="1"/>
                  <a:pt x="14" y="8"/>
                  <a:pt x="7" y="22"/>
                </a:cubicBezTo>
                <a:cubicBezTo>
                  <a:pt x="0" y="41"/>
                  <a:pt x="7" y="62"/>
                  <a:pt x="25" y="69"/>
                </a:cubicBezTo>
                <a:cubicBezTo>
                  <a:pt x="28" y="72"/>
                  <a:pt x="35" y="76"/>
                  <a:pt x="39" y="76"/>
                </a:cubicBezTo>
                <a:cubicBezTo>
                  <a:pt x="53" y="76"/>
                  <a:pt x="68" y="69"/>
                  <a:pt x="72" y="54"/>
                </a:cubicBezTo>
                <a:cubicBezTo>
                  <a:pt x="82" y="36"/>
                  <a:pt x="75" y="15"/>
                  <a:pt x="57" y="4"/>
                </a:cubicBezTo>
                <a:cubicBezTo>
                  <a:pt x="53" y="4"/>
                  <a:pt x="47" y="1"/>
                  <a:pt x="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2" name="Google Shape;1102;p24"/>
          <p:cNvSpPr/>
          <p:nvPr/>
        </p:nvSpPr>
        <p:spPr bwMode="auto">
          <a:xfrm>
            <a:off x="5311855" y="3414953"/>
            <a:ext cx="10573" cy="9246"/>
          </a:xfrm>
          <a:custGeom>
            <a:avLst/>
            <a:gdLst/>
            <a:ahLst/>
            <a:cxnLst/>
            <a:rect l="l" t="t" r="r" b="b"/>
            <a:pathLst>
              <a:path w="231" h="202" extrusionOk="0">
                <a:moveTo>
                  <a:pt x="115" y="0"/>
                </a:moveTo>
                <a:cubicBezTo>
                  <a:pt x="80" y="0"/>
                  <a:pt x="43" y="18"/>
                  <a:pt x="25" y="55"/>
                </a:cubicBezTo>
                <a:cubicBezTo>
                  <a:pt x="0" y="105"/>
                  <a:pt x="18" y="166"/>
                  <a:pt x="68" y="191"/>
                </a:cubicBezTo>
                <a:cubicBezTo>
                  <a:pt x="83" y="199"/>
                  <a:pt x="98" y="202"/>
                  <a:pt x="115" y="202"/>
                </a:cubicBezTo>
                <a:cubicBezTo>
                  <a:pt x="151" y="202"/>
                  <a:pt x="187" y="184"/>
                  <a:pt x="205" y="148"/>
                </a:cubicBezTo>
                <a:cubicBezTo>
                  <a:pt x="230" y="101"/>
                  <a:pt x="212" y="40"/>
                  <a:pt x="162" y="12"/>
                </a:cubicBezTo>
                <a:cubicBezTo>
                  <a:pt x="148" y="5"/>
                  <a:pt x="130" y="0"/>
                  <a:pt x="1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3" name="Google Shape;1103;p24"/>
          <p:cNvSpPr/>
          <p:nvPr/>
        </p:nvSpPr>
        <p:spPr bwMode="auto">
          <a:xfrm>
            <a:off x="5165106" y="3409048"/>
            <a:ext cx="14006" cy="12221"/>
          </a:xfrm>
          <a:custGeom>
            <a:avLst/>
            <a:gdLst/>
            <a:ahLst/>
            <a:cxnLst/>
            <a:rect l="l" t="t" r="r" b="b"/>
            <a:pathLst>
              <a:path w="306" h="267" extrusionOk="0">
                <a:moveTo>
                  <a:pt x="155" y="0"/>
                </a:moveTo>
                <a:cubicBezTo>
                  <a:pt x="105" y="0"/>
                  <a:pt x="62" y="26"/>
                  <a:pt x="37" y="73"/>
                </a:cubicBezTo>
                <a:cubicBezTo>
                  <a:pt x="0" y="137"/>
                  <a:pt x="25" y="216"/>
                  <a:pt x="90" y="252"/>
                </a:cubicBezTo>
                <a:cubicBezTo>
                  <a:pt x="111" y="263"/>
                  <a:pt x="133" y="266"/>
                  <a:pt x="155" y="266"/>
                </a:cubicBezTo>
                <a:cubicBezTo>
                  <a:pt x="202" y="266"/>
                  <a:pt x="245" y="241"/>
                  <a:pt x="270" y="198"/>
                </a:cubicBezTo>
                <a:cubicBezTo>
                  <a:pt x="305" y="134"/>
                  <a:pt x="280" y="51"/>
                  <a:pt x="216" y="18"/>
                </a:cubicBezTo>
                <a:cubicBezTo>
                  <a:pt x="194" y="8"/>
                  <a:pt x="173" y="0"/>
                  <a:pt x="1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4" name="Google Shape;1104;p24"/>
          <p:cNvSpPr/>
          <p:nvPr/>
        </p:nvSpPr>
        <p:spPr bwMode="auto">
          <a:xfrm>
            <a:off x="5180715" y="3407904"/>
            <a:ext cx="8743" cy="7598"/>
          </a:xfrm>
          <a:custGeom>
            <a:avLst/>
            <a:gdLst/>
            <a:ahLst/>
            <a:cxnLst/>
            <a:rect l="l" t="t" r="r" b="b"/>
            <a:pathLst>
              <a:path w="191" h="166" extrusionOk="0">
                <a:moveTo>
                  <a:pt x="98" y="0"/>
                </a:moveTo>
                <a:cubicBezTo>
                  <a:pt x="65" y="0"/>
                  <a:pt x="37" y="18"/>
                  <a:pt x="22" y="47"/>
                </a:cubicBezTo>
                <a:cubicBezTo>
                  <a:pt x="1" y="86"/>
                  <a:pt x="15" y="137"/>
                  <a:pt x="58" y="159"/>
                </a:cubicBezTo>
                <a:cubicBezTo>
                  <a:pt x="69" y="166"/>
                  <a:pt x="83" y="166"/>
                  <a:pt x="98" y="166"/>
                </a:cubicBezTo>
                <a:cubicBezTo>
                  <a:pt x="126" y="166"/>
                  <a:pt x="155" y="151"/>
                  <a:pt x="169" y="123"/>
                </a:cubicBezTo>
                <a:cubicBezTo>
                  <a:pt x="191" y="83"/>
                  <a:pt x="176" y="33"/>
                  <a:pt x="133" y="11"/>
                </a:cubicBezTo>
                <a:cubicBezTo>
                  <a:pt x="123" y="4"/>
                  <a:pt x="108" y="0"/>
                  <a:pt x="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5" name="Google Shape;1105;p24"/>
          <p:cNvSpPr/>
          <p:nvPr/>
        </p:nvSpPr>
        <p:spPr bwMode="auto">
          <a:xfrm>
            <a:off x="5187764" y="3421041"/>
            <a:ext cx="6637" cy="5767"/>
          </a:xfrm>
          <a:custGeom>
            <a:avLst/>
            <a:gdLst/>
            <a:ahLst/>
            <a:cxnLst/>
            <a:rect l="l" t="t" r="r" b="b"/>
            <a:pathLst>
              <a:path w="145" h="126" extrusionOk="0">
                <a:moveTo>
                  <a:pt x="73" y="1"/>
                </a:moveTo>
                <a:cubicBezTo>
                  <a:pt x="52" y="1"/>
                  <a:pt x="30" y="11"/>
                  <a:pt x="19" y="33"/>
                </a:cubicBezTo>
                <a:cubicBezTo>
                  <a:pt x="1" y="66"/>
                  <a:pt x="12" y="101"/>
                  <a:pt x="44" y="119"/>
                </a:cubicBezTo>
                <a:cubicBezTo>
                  <a:pt x="52" y="122"/>
                  <a:pt x="62" y="126"/>
                  <a:pt x="73" y="126"/>
                </a:cubicBezTo>
                <a:cubicBezTo>
                  <a:pt x="95" y="126"/>
                  <a:pt x="116" y="112"/>
                  <a:pt x="127" y="94"/>
                </a:cubicBezTo>
                <a:cubicBezTo>
                  <a:pt x="145" y="61"/>
                  <a:pt x="133" y="26"/>
                  <a:pt x="102" y="8"/>
                </a:cubicBezTo>
                <a:cubicBezTo>
                  <a:pt x="95" y="4"/>
                  <a:pt x="83" y="1"/>
                  <a:pt x="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6" name="Google Shape;1106;p24"/>
          <p:cNvSpPr/>
          <p:nvPr/>
        </p:nvSpPr>
        <p:spPr bwMode="auto">
          <a:xfrm>
            <a:off x="4970844" y="3575982"/>
            <a:ext cx="141208" cy="125371"/>
          </a:xfrm>
          <a:custGeom>
            <a:avLst/>
            <a:gdLst/>
            <a:ahLst/>
            <a:cxnLst/>
            <a:rect l="l" t="t" r="r" b="b"/>
            <a:pathLst>
              <a:path w="3085" h="2739" extrusionOk="0">
                <a:moveTo>
                  <a:pt x="1664" y="1"/>
                </a:moveTo>
                <a:cubicBezTo>
                  <a:pt x="1148" y="1"/>
                  <a:pt x="594" y="186"/>
                  <a:pt x="364" y="528"/>
                </a:cubicBezTo>
                <a:cubicBezTo>
                  <a:pt x="1" y="1075"/>
                  <a:pt x="148" y="2220"/>
                  <a:pt x="694" y="2583"/>
                </a:cubicBezTo>
                <a:cubicBezTo>
                  <a:pt x="857" y="2690"/>
                  <a:pt x="1071" y="2738"/>
                  <a:pt x="1300" y="2738"/>
                </a:cubicBezTo>
                <a:cubicBezTo>
                  <a:pt x="1841" y="2738"/>
                  <a:pt x="2468" y="2470"/>
                  <a:pt x="2723" y="2087"/>
                </a:cubicBezTo>
                <a:cubicBezTo>
                  <a:pt x="3085" y="1537"/>
                  <a:pt x="3013" y="565"/>
                  <a:pt x="2468" y="202"/>
                </a:cubicBezTo>
                <a:cubicBezTo>
                  <a:pt x="2263" y="66"/>
                  <a:pt x="1970" y="1"/>
                  <a:pt x="16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7" name="Google Shape;1107;p24"/>
          <p:cNvSpPr/>
          <p:nvPr/>
        </p:nvSpPr>
        <p:spPr bwMode="auto">
          <a:xfrm>
            <a:off x="5088527" y="3670960"/>
            <a:ext cx="76440" cy="52638"/>
          </a:xfrm>
          <a:custGeom>
            <a:avLst/>
            <a:gdLst/>
            <a:ahLst/>
            <a:cxnLst/>
            <a:rect l="l" t="t" r="r" b="b"/>
            <a:pathLst>
              <a:path w="1670" h="1150" extrusionOk="0">
                <a:moveTo>
                  <a:pt x="119" y="1"/>
                </a:moveTo>
                <a:lnTo>
                  <a:pt x="1" y="102"/>
                </a:lnTo>
                <a:lnTo>
                  <a:pt x="1577" y="1149"/>
                </a:lnTo>
                <a:cubicBezTo>
                  <a:pt x="1577" y="1149"/>
                  <a:pt x="1670" y="1035"/>
                  <a:pt x="1660" y="1024"/>
                </a:cubicBezTo>
                <a:cubicBezTo>
                  <a:pt x="1645" y="1017"/>
                  <a:pt x="119" y="1"/>
                  <a:pt x="1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8" name="Google Shape;1108;p24"/>
          <p:cNvSpPr/>
          <p:nvPr/>
        </p:nvSpPr>
        <p:spPr bwMode="auto">
          <a:xfrm>
            <a:off x="4978122" y="3612646"/>
            <a:ext cx="62159" cy="32270"/>
          </a:xfrm>
          <a:custGeom>
            <a:avLst/>
            <a:gdLst/>
            <a:ahLst/>
            <a:cxnLst/>
            <a:rect l="l" t="t" r="r" b="b"/>
            <a:pathLst>
              <a:path w="1358" h="705" extrusionOk="0">
                <a:moveTo>
                  <a:pt x="79" y="1"/>
                </a:moveTo>
                <a:cubicBezTo>
                  <a:pt x="25" y="173"/>
                  <a:pt x="0" y="374"/>
                  <a:pt x="7" y="575"/>
                </a:cubicBezTo>
                <a:cubicBezTo>
                  <a:pt x="80" y="500"/>
                  <a:pt x="179" y="436"/>
                  <a:pt x="308" y="436"/>
                </a:cubicBezTo>
                <a:cubicBezTo>
                  <a:pt x="414" y="436"/>
                  <a:pt x="542" y="480"/>
                  <a:pt x="693" y="597"/>
                </a:cubicBezTo>
                <a:cubicBezTo>
                  <a:pt x="795" y="676"/>
                  <a:pt x="895" y="704"/>
                  <a:pt x="985" y="704"/>
                </a:cubicBezTo>
                <a:cubicBezTo>
                  <a:pt x="1199" y="704"/>
                  <a:pt x="1357" y="546"/>
                  <a:pt x="1358" y="546"/>
                </a:cubicBezTo>
                <a:lnTo>
                  <a:pt x="1358" y="546"/>
                </a:lnTo>
                <a:cubicBezTo>
                  <a:pt x="1357" y="546"/>
                  <a:pt x="1298" y="584"/>
                  <a:pt x="1185" y="584"/>
                </a:cubicBezTo>
                <a:cubicBezTo>
                  <a:pt x="1047" y="584"/>
                  <a:pt x="828" y="527"/>
                  <a:pt x="539" y="269"/>
                </a:cubicBezTo>
                <a:cubicBezTo>
                  <a:pt x="334" y="83"/>
                  <a:pt x="187" y="15"/>
                  <a:pt x="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9" name="Google Shape;1109;p24"/>
          <p:cNvSpPr/>
          <p:nvPr/>
        </p:nvSpPr>
        <p:spPr bwMode="auto">
          <a:xfrm>
            <a:off x="4998628" y="3578316"/>
            <a:ext cx="41653" cy="59321"/>
          </a:xfrm>
          <a:custGeom>
            <a:avLst/>
            <a:gdLst/>
            <a:ahLst/>
            <a:cxnLst/>
            <a:rect l="l" t="t" r="r" b="b"/>
            <a:pathLst>
              <a:path w="910" h="1296" extrusionOk="0">
                <a:moveTo>
                  <a:pt x="590" y="0"/>
                </a:moveTo>
                <a:cubicBezTo>
                  <a:pt x="371" y="47"/>
                  <a:pt x="166" y="126"/>
                  <a:pt x="1" y="237"/>
                </a:cubicBezTo>
                <a:cubicBezTo>
                  <a:pt x="206" y="241"/>
                  <a:pt x="468" y="330"/>
                  <a:pt x="464" y="801"/>
                </a:cubicBezTo>
                <a:cubicBezTo>
                  <a:pt x="461" y="1239"/>
                  <a:pt x="910" y="1296"/>
                  <a:pt x="910" y="1296"/>
                </a:cubicBezTo>
                <a:cubicBezTo>
                  <a:pt x="910" y="1296"/>
                  <a:pt x="579" y="1178"/>
                  <a:pt x="633" y="477"/>
                </a:cubicBezTo>
                <a:cubicBezTo>
                  <a:pt x="651" y="244"/>
                  <a:pt x="629" y="98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0" name="Google Shape;1110;p24"/>
          <p:cNvSpPr/>
          <p:nvPr/>
        </p:nvSpPr>
        <p:spPr bwMode="auto">
          <a:xfrm>
            <a:off x="5029846" y="3576165"/>
            <a:ext cx="51036" cy="61472"/>
          </a:xfrm>
          <a:custGeom>
            <a:avLst/>
            <a:gdLst/>
            <a:ahLst/>
            <a:cxnLst/>
            <a:rect l="l" t="t" r="r" b="b"/>
            <a:pathLst>
              <a:path w="1115" h="1343" extrusionOk="0">
                <a:moveTo>
                  <a:pt x="533" y="1"/>
                </a:moveTo>
                <a:lnTo>
                  <a:pt x="533" y="1"/>
                </a:lnTo>
                <a:cubicBezTo>
                  <a:pt x="647" y="166"/>
                  <a:pt x="712" y="417"/>
                  <a:pt x="352" y="690"/>
                </a:cubicBezTo>
                <a:cubicBezTo>
                  <a:pt x="1" y="952"/>
                  <a:pt x="228" y="1343"/>
                  <a:pt x="228" y="1343"/>
                </a:cubicBezTo>
                <a:cubicBezTo>
                  <a:pt x="228" y="1343"/>
                  <a:pt x="123" y="1010"/>
                  <a:pt x="712" y="629"/>
                </a:cubicBezTo>
                <a:cubicBezTo>
                  <a:pt x="1028" y="420"/>
                  <a:pt x="1111" y="263"/>
                  <a:pt x="1114" y="158"/>
                </a:cubicBezTo>
                <a:cubicBezTo>
                  <a:pt x="952" y="69"/>
                  <a:pt x="751" y="19"/>
                  <a:pt x="5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1" name="Google Shape;1111;p24"/>
          <p:cNvSpPr/>
          <p:nvPr/>
        </p:nvSpPr>
        <p:spPr bwMode="auto">
          <a:xfrm>
            <a:off x="5040236" y="3603262"/>
            <a:ext cx="66095" cy="36115"/>
          </a:xfrm>
          <a:custGeom>
            <a:avLst/>
            <a:gdLst/>
            <a:ahLst/>
            <a:cxnLst/>
            <a:rect l="l" t="t" r="r" b="b"/>
            <a:pathLst>
              <a:path w="1444" h="789" extrusionOk="0">
                <a:moveTo>
                  <a:pt x="1285" y="1"/>
                </a:moveTo>
                <a:cubicBezTo>
                  <a:pt x="1276" y="153"/>
                  <a:pt x="1211" y="490"/>
                  <a:pt x="834" y="490"/>
                </a:cubicBezTo>
                <a:cubicBezTo>
                  <a:pt x="766" y="490"/>
                  <a:pt x="687" y="478"/>
                  <a:pt x="596" y="453"/>
                </a:cubicBezTo>
                <a:cubicBezTo>
                  <a:pt x="544" y="438"/>
                  <a:pt x="495" y="432"/>
                  <a:pt x="451" y="432"/>
                </a:cubicBezTo>
                <a:cubicBezTo>
                  <a:pt x="135" y="432"/>
                  <a:pt x="1" y="751"/>
                  <a:pt x="1" y="751"/>
                </a:cubicBezTo>
                <a:cubicBezTo>
                  <a:pt x="1" y="751"/>
                  <a:pt x="101" y="607"/>
                  <a:pt x="394" y="607"/>
                </a:cubicBezTo>
                <a:cubicBezTo>
                  <a:pt x="515" y="607"/>
                  <a:pt x="669" y="632"/>
                  <a:pt x="862" y="701"/>
                </a:cubicBezTo>
                <a:cubicBezTo>
                  <a:pt x="1045" y="765"/>
                  <a:pt x="1180" y="789"/>
                  <a:pt x="1279" y="789"/>
                </a:cubicBezTo>
                <a:cubicBezTo>
                  <a:pt x="1342" y="789"/>
                  <a:pt x="1390" y="780"/>
                  <a:pt x="1429" y="766"/>
                </a:cubicBezTo>
                <a:cubicBezTo>
                  <a:pt x="1444" y="500"/>
                  <a:pt x="1396" y="227"/>
                  <a:pt x="128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2" name="Google Shape;1112;p24"/>
          <p:cNvSpPr/>
          <p:nvPr/>
        </p:nvSpPr>
        <p:spPr bwMode="auto">
          <a:xfrm>
            <a:off x="5040236" y="3636951"/>
            <a:ext cx="58360" cy="51128"/>
          </a:xfrm>
          <a:custGeom>
            <a:avLst/>
            <a:gdLst/>
            <a:ahLst/>
            <a:cxnLst/>
            <a:rect l="l" t="t" r="r" b="b"/>
            <a:pathLst>
              <a:path w="1275" h="1117" extrusionOk="0">
                <a:moveTo>
                  <a:pt x="137" y="0"/>
                </a:moveTo>
                <a:cubicBezTo>
                  <a:pt x="57" y="0"/>
                  <a:pt x="1" y="15"/>
                  <a:pt x="1" y="15"/>
                </a:cubicBezTo>
                <a:cubicBezTo>
                  <a:pt x="1" y="15"/>
                  <a:pt x="1" y="15"/>
                  <a:pt x="2" y="15"/>
                </a:cubicBezTo>
                <a:cubicBezTo>
                  <a:pt x="28" y="15"/>
                  <a:pt x="361" y="28"/>
                  <a:pt x="567" y="669"/>
                </a:cubicBezTo>
                <a:cubicBezTo>
                  <a:pt x="642" y="913"/>
                  <a:pt x="729" y="1045"/>
                  <a:pt x="804" y="1117"/>
                </a:cubicBezTo>
                <a:cubicBezTo>
                  <a:pt x="973" y="1017"/>
                  <a:pt x="1113" y="891"/>
                  <a:pt x="1207" y="755"/>
                </a:cubicBezTo>
                <a:cubicBezTo>
                  <a:pt x="1232" y="719"/>
                  <a:pt x="1253" y="679"/>
                  <a:pt x="1275" y="640"/>
                </a:cubicBezTo>
                <a:lnTo>
                  <a:pt x="1275" y="640"/>
                </a:lnTo>
                <a:cubicBezTo>
                  <a:pt x="1209" y="670"/>
                  <a:pt x="1129" y="695"/>
                  <a:pt x="1045" y="695"/>
                </a:cubicBezTo>
                <a:cubicBezTo>
                  <a:pt x="890" y="695"/>
                  <a:pt x="720" y="609"/>
                  <a:pt x="599" y="310"/>
                </a:cubicBezTo>
                <a:cubicBezTo>
                  <a:pt x="496" y="47"/>
                  <a:pt x="279" y="0"/>
                  <a:pt x="1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3" name="Google Shape;1113;p24"/>
          <p:cNvSpPr/>
          <p:nvPr/>
        </p:nvSpPr>
        <p:spPr bwMode="auto">
          <a:xfrm>
            <a:off x="5021973" y="3637592"/>
            <a:ext cx="34558" cy="63761"/>
          </a:xfrm>
          <a:custGeom>
            <a:avLst/>
            <a:gdLst/>
            <a:ahLst/>
            <a:cxnLst/>
            <a:rect l="l" t="t" r="r" b="b"/>
            <a:pathLst>
              <a:path w="755" h="1393" extrusionOk="0">
                <a:moveTo>
                  <a:pt x="400" y="1"/>
                </a:moveTo>
                <a:cubicBezTo>
                  <a:pt x="400" y="1"/>
                  <a:pt x="625" y="271"/>
                  <a:pt x="223" y="849"/>
                </a:cubicBezTo>
                <a:cubicBezTo>
                  <a:pt x="40" y="1111"/>
                  <a:pt x="1" y="1280"/>
                  <a:pt x="15" y="1383"/>
                </a:cubicBezTo>
                <a:cubicBezTo>
                  <a:pt x="73" y="1390"/>
                  <a:pt x="131" y="1393"/>
                  <a:pt x="191" y="1393"/>
                </a:cubicBezTo>
                <a:cubicBezTo>
                  <a:pt x="325" y="1393"/>
                  <a:pt x="464" y="1376"/>
                  <a:pt x="600" y="1344"/>
                </a:cubicBezTo>
                <a:cubicBezTo>
                  <a:pt x="443" y="1232"/>
                  <a:pt x="313" y="1025"/>
                  <a:pt x="532" y="658"/>
                </a:cubicBezTo>
                <a:cubicBezTo>
                  <a:pt x="754" y="281"/>
                  <a:pt x="400" y="1"/>
                  <a:pt x="4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4" name="Google Shape;1114;p24"/>
          <p:cNvSpPr/>
          <p:nvPr/>
        </p:nvSpPr>
        <p:spPr bwMode="auto">
          <a:xfrm>
            <a:off x="4981555" y="3637592"/>
            <a:ext cx="58726" cy="53462"/>
          </a:xfrm>
          <a:custGeom>
            <a:avLst/>
            <a:gdLst/>
            <a:ahLst/>
            <a:cxnLst/>
            <a:rect l="l" t="t" r="r" b="b"/>
            <a:pathLst>
              <a:path w="1283" h="1168" extrusionOk="0">
                <a:moveTo>
                  <a:pt x="1283" y="1"/>
                </a:moveTo>
                <a:cubicBezTo>
                  <a:pt x="1282" y="1"/>
                  <a:pt x="1203" y="346"/>
                  <a:pt x="503" y="378"/>
                </a:cubicBezTo>
                <a:cubicBezTo>
                  <a:pt x="241" y="389"/>
                  <a:pt x="87" y="440"/>
                  <a:pt x="0" y="496"/>
                </a:cubicBezTo>
                <a:cubicBezTo>
                  <a:pt x="72" y="766"/>
                  <a:pt x="198" y="1010"/>
                  <a:pt x="374" y="1168"/>
                </a:cubicBezTo>
                <a:cubicBezTo>
                  <a:pt x="317" y="985"/>
                  <a:pt x="255" y="572"/>
                  <a:pt x="844" y="504"/>
                </a:cubicBezTo>
                <a:cubicBezTo>
                  <a:pt x="1278" y="453"/>
                  <a:pt x="1283" y="1"/>
                  <a:pt x="12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5" name="Google Shape;1115;p24"/>
          <p:cNvSpPr/>
          <p:nvPr/>
        </p:nvSpPr>
        <p:spPr bwMode="auto">
          <a:xfrm>
            <a:off x="5027237" y="3576028"/>
            <a:ext cx="30576" cy="7919"/>
          </a:xfrm>
          <a:custGeom>
            <a:avLst/>
            <a:gdLst/>
            <a:ahLst/>
            <a:cxnLst/>
            <a:rect l="l" t="t" r="r" b="b"/>
            <a:pathLst>
              <a:path w="668" h="173" extrusionOk="0">
                <a:moveTo>
                  <a:pt x="435" y="0"/>
                </a:moveTo>
                <a:cubicBezTo>
                  <a:pt x="291" y="0"/>
                  <a:pt x="144" y="14"/>
                  <a:pt x="0" y="43"/>
                </a:cubicBezTo>
                <a:lnTo>
                  <a:pt x="8" y="43"/>
                </a:lnTo>
                <a:cubicBezTo>
                  <a:pt x="241" y="43"/>
                  <a:pt x="467" y="86"/>
                  <a:pt x="668" y="172"/>
                </a:cubicBezTo>
                <a:cubicBezTo>
                  <a:pt x="654" y="108"/>
                  <a:pt x="621" y="54"/>
                  <a:pt x="590" y="4"/>
                </a:cubicBezTo>
                <a:cubicBezTo>
                  <a:pt x="539" y="0"/>
                  <a:pt x="485" y="0"/>
                  <a:pt x="4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6" name="Google Shape;1116;p24"/>
          <p:cNvSpPr/>
          <p:nvPr/>
        </p:nvSpPr>
        <p:spPr bwMode="auto">
          <a:xfrm>
            <a:off x="5080837" y="3638965"/>
            <a:ext cx="23847" cy="32041"/>
          </a:xfrm>
          <a:custGeom>
            <a:avLst/>
            <a:gdLst/>
            <a:ahLst/>
            <a:cxnLst/>
            <a:rect l="l" t="t" r="r" b="b"/>
            <a:pathLst>
              <a:path w="521" h="700" extrusionOk="0">
                <a:moveTo>
                  <a:pt x="272" y="0"/>
                </a:moveTo>
                <a:cubicBezTo>
                  <a:pt x="259" y="237"/>
                  <a:pt x="154" y="448"/>
                  <a:pt x="0" y="617"/>
                </a:cubicBezTo>
                <a:cubicBezTo>
                  <a:pt x="50" y="642"/>
                  <a:pt x="104" y="650"/>
                  <a:pt x="158" y="650"/>
                </a:cubicBezTo>
                <a:cubicBezTo>
                  <a:pt x="239" y="650"/>
                  <a:pt x="317" y="626"/>
                  <a:pt x="385" y="597"/>
                </a:cubicBezTo>
                <a:lnTo>
                  <a:pt x="385" y="597"/>
                </a:lnTo>
                <a:cubicBezTo>
                  <a:pt x="374" y="617"/>
                  <a:pt x="363" y="637"/>
                  <a:pt x="352" y="657"/>
                </a:cubicBezTo>
                <a:cubicBezTo>
                  <a:pt x="351" y="658"/>
                  <a:pt x="350" y="659"/>
                  <a:pt x="350" y="661"/>
                </a:cubicBezTo>
                <a:lnTo>
                  <a:pt x="350" y="661"/>
                </a:lnTo>
                <a:cubicBezTo>
                  <a:pt x="362" y="639"/>
                  <a:pt x="374" y="618"/>
                  <a:pt x="388" y="596"/>
                </a:cubicBezTo>
                <a:lnTo>
                  <a:pt x="388" y="596"/>
                </a:lnTo>
                <a:cubicBezTo>
                  <a:pt x="387" y="596"/>
                  <a:pt x="386" y="597"/>
                  <a:pt x="385" y="597"/>
                </a:cubicBezTo>
                <a:lnTo>
                  <a:pt x="385" y="597"/>
                </a:lnTo>
                <a:cubicBezTo>
                  <a:pt x="449" y="472"/>
                  <a:pt x="492" y="335"/>
                  <a:pt x="521" y="186"/>
                </a:cubicBezTo>
                <a:lnTo>
                  <a:pt x="402" y="7"/>
                </a:lnTo>
                <a:lnTo>
                  <a:pt x="391" y="7"/>
                </a:lnTo>
                <a:cubicBezTo>
                  <a:pt x="355" y="7"/>
                  <a:pt x="315" y="7"/>
                  <a:pt x="272" y="0"/>
                </a:cubicBezTo>
                <a:close/>
                <a:moveTo>
                  <a:pt x="350" y="661"/>
                </a:moveTo>
                <a:cubicBezTo>
                  <a:pt x="347" y="665"/>
                  <a:pt x="345" y="669"/>
                  <a:pt x="342" y="673"/>
                </a:cubicBezTo>
                <a:lnTo>
                  <a:pt x="342" y="673"/>
                </a:lnTo>
                <a:cubicBezTo>
                  <a:pt x="345" y="669"/>
                  <a:pt x="347" y="665"/>
                  <a:pt x="350" y="661"/>
                </a:cubicBezTo>
                <a:close/>
                <a:moveTo>
                  <a:pt x="342" y="673"/>
                </a:moveTo>
                <a:cubicBezTo>
                  <a:pt x="337" y="682"/>
                  <a:pt x="331" y="691"/>
                  <a:pt x="327" y="700"/>
                </a:cubicBezTo>
                <a:cubicBezTo>
                  <a:pt x="332" y="691"/>
                  <a:pt x="337" y="682"/>
                  <a:pt x="342" y="67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7" name="Google Shape;1117;p24"/>
          <p:cNvSpPr/>
          <p:nvPr/>
        </p:nvSpPr>
        <p:spPr bwMode="auto">
          <a:xfrm>
            <a:off x="5095256" y="3671647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8" name="Google Shape;1118;p24"/>
          <p:cNvSpPr/>
          <p:nvPr/>
        </p:nvSpPr>
        <p:spPr bwMode="auto">
          <a:xfrm>
            <a:off x="5095256" y="3671647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9" name="Google Shape;1119;p24"/>
          <p:cNvSpPr/>
          <p:nvPr/>
        </p:nvSpPr>
        <p:spPr bwMode="auto">
          <a:xfrm>
            <a:off x="5095073" y="3671784"/>
            <a:ext cx="229" cy="46"/>
          </a:xfrm>
          <a:custGeom>
            <a:avLst/>
            <a:gdLst/>
            <a:ahLst/>
            <a:cxnLst/>
            <a:rect l="l" t="t" r="r" b="b"/>
            <a:pathLst>
              <a:path w="5" h="1" extrusionOk="0">
                <a:moveTo>
                  <a:pt x="4" y="1"/>
                </a:moveTo>
                <a:lnTo>
                  <a:pt x="4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0" name="Google Shape;1120;p24"/>
          <p:cNvSpPr/>
          <p:nvPr/>
        </p:nvSpPr>
        <p:spPr bwMode="auto">
          <a:xfrm>
            <a:off x="5095073" y="3671784"/>
            <a:ext cx="229" cy="46"/>
          </a:xfrm>
          <a:custGeom>
            <a:avLst/>
            <a:gdLst/>
            <a:ahLst/>
            <a:cxnLst/>
            <a:rect l="l" t="t" r="r" b="b"/>
            <a:pathLst>
              <a:path w="5" h="1" extrusionOk="0">
                <a:moveTo>
                  <a:pt x="4" y="1"/>
                </a:move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1" name="Google Shape;1121;p24"/>
          <p:cNvSpPr/>
          <p:nvPr/>
        </p:nvSpPr>
        <p:spPr bwMode="auto">
          <a:xfrm>
            <a:off x="5094615" y="3671784"/>
            <a:ext cx="503" cy="915"/>
          </a:xfrm>
          <a:custGeom>
            <a:avLst/>
            <a:gdLst/>
            <a:ahLst/>
            <a:cxnLst/>
            <a:rect l="l" t="t" r="r" b="b"/>
            <a:pathLst>
              <a:path w="11" h="20" extrusionOk="0">
                <a:moveTo>
                  <a:pt x="4" y="16"/>
                </a:moveTo>
                <a:cubicBezTo>
                  <a:pt x="1" y="16"/>
                  <a:pt x="1" y="19"/>
                  <a:pt x="1" y="19"/>
                </a:cubicBezTo>
                <a:cubicBezTo>
                  <a:pt x="1" y="19"/>
                  <a:pt x="1" y="16"/>
                  <a:pt x="4" y="16"/>
                </a:cubicBezTo>
                <a:close/>
                <a:moveTo>
                  <a:pt x="4" y="11"/>
                </a:moveTo>
                <a:lnTo>
                  <a:pt x="4" y="16"/>
                </a:lnTo>
                <a:lnTo>
                  <a:pt x="4" y="11"/>
                </a:lnTo>
                <a:close/>
                <a:moveTo>
                  <a:pt x="8" y="8"/>
                </a:moveTo>
                <a:cubicBezTo>
                  <a:pt x="8" y="11"/>
                  <a:pt x="4" y="11"/>
                  <a:pt x="4" y="11"/>
                </a:cubicBezTo>
                <a:cubicBezTo>
                  <a:pt x="4" y="11"/>
                  <a:pt x="8" y="11"/>
                  <a:pt x="8" y="8"/>
                </a:cubicBezTo>
                <a:close/>
                <a:moveTo>
                  <a:pt x="8" y="4"/>
                </a:moveTo>
                <a:lnTo>
                  <a:pt x="8" y="8"/>
                </a:lnTo>
                <a:lnTo>
                  <a:pt x="8" y="4"/>
                </a:lnTo>
                <a:close/>
                <a:moveTo>
                  <a:pt x="11" y="4"/>
                </a:moveTo>
                <a:lnTo>
                  <a:pt x="11" y="4"/>
                </a:lnTo>
                <a:lnTo>
                  <a:pt x="11" y="4"/>
                </a:lnTo>
                <a:close/>
                <a:moveTo>
                  <a:pt x="11" y="1"/>
                </a:moveTo>
                <a:lnTo>
                  <a:pt x="11" y="1"/>
                </a:lnTo>
                <a:lnTo>
                  <a:pt x="11" y="1"/>
                </a:lnTo>
                <a:lnTo>
                  <a:pt x="11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2" name="Google Shape;1122;p24"/>
          <p:cNvSpPr/>
          <p:nvPr/>
        </p:nvSpPr>
        <p:spPr bwMode="auto">
          <a:xfrm>
            <a:off x="5030395" y="3677048"/>
            <a:ext cx="60465" cy="24397"/>
          </a:xfrm>
          <a:custGeom>
            <a:avLst/>
            <a:gdLst/>
            <a:ahLst/>
            <a:cxnLst/>
            <a:rect l="l" t="t" r="r" b="b"/>
            <a:pathLst>
              <a:path w="1321" h="533" extrusionOk="0">
                <a:moveTo>
                  <a:pt x="1321" y="1"/>
                </a:moveTo>
                <a:cubicBezTo>
                  <a:pt x="1026" y="317"/>
                  <a:pt x="481" y="529"/>
                  <a:pt x="0" y="532"/>
                </a:cubicBezTo>
                <a:cubicBezTo>
                  <a:pt x="481" y="529"/>
                  <a:pt x="1026" y="317"/>
                  <a:pt x="1321" y="1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3" name="Google Shape;1123;p24"/>
          <p:cNvSpPr/>
          <p:nvPr/>
        </p:nvSpPr>
        <p:spPr bwMode="auto">
          <a:xfrm>
            <a:off x="5002107" y="3693801"/>
            <a:ext cx="503" cy="412"/>
          </a:xfrm>
          <a:custGeom>
            <a:avLst/>
            <a:gdLst/>
            <a:ahLst/>
            <a:cxnLst/>
            <a:rect l="l" t="t" r="r" b="b"/>
            <a:pathLst>
              <a:path w="11" h="9" extrusionOk="0">
                <a:moveTo>
                  <a:pt x="11" y="4"/>
                </a:moveTo>
                <a:lnTo>
                  <a:pt x="11" y="9"/>
                </a:lnTo>
                <a:lnTo>
                  <a:pt x="11" y="4"/>
                </a:lnTo>
                <a:close/>
                <a:moveTo>
                  <a:pt x="7" y="4"/>
                </a:moveTo>
                <a:lnTo>
                  <a:pt x="7" y="4"/>
                </a:lnTo>
                <a:lnTo>
                  <a:pt x="7" y="4"/>
                </a:lnTo>
                <a:close/>
                <a:moveTo>
                  <a:pt x="4" y="1"/>
                </a:moveTo>
                <a:lnTo>
                  <a:pt x="4" y="1"/>
                </a:lnTo>
                <a:lnTo>
                  <a:pt x="4" y="1"/>
                </a:lnTo>
                <a:close/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4" name="Google Shape;1124;p24"/>
          <p:cNvSpPr/>
          <p:nvPr/>
        </p:nvSpPr>
        <p:spPr bwMode="auto">
          <a:xfrm>
            <a:off x="4992082" y="3676728"/>
            <a:ext cx="98777" cy="24717"/>
          </a:xfrm>
          <a:custGeom>
            <a:avLst/>
            <a:gdLst/>
            <a:ahLst/>
            <a:cxnLst/>
            <a:rect l="l" t="t" r="r" b="b"/>
            <a:pathLst>
              <a:path w="2158" h="540" extrusionOk="0">
                <a:moveTo>
                  <a:pt x="1694" y="1"/>
                </a:moveTo>
                <a:cubicBezTo>
                  <a:pt x="1505" y="130"/>
                  <a:pt x="1285" y="209"/>
                  <a:pt x="1074" y="226"/>
                </a:cubicBezTo>
                <a:cubicBezTo>
                  <a:pt x="1099" y="348"/>
                  <a:pt x="1170" y="431"/>
                  <a:pt x="1253" y="489"/>
                </a:cubicBezTo>
                <a:lnTo>
                  <a:pt x="1253" y="489"/>
                </a:lnTo>
                <a:cubicBezTo>
                  <a:pt x="1467" y="440"/>
                  <a:pt x="1677" y="356"/>
                  <a:pt x="1856" y="248"/>
                </a:cubicBezTo>
                <a:lnTo>
                  <a:pt x="1856" y="248"/>
                </a:lnTo>
                <a:cubicBezTo>
                  <a:pt x="1856" y="248"/>
                  <a:pt x="1856" y="248"/>
                  <a:pt x="1856" y="248"/>
                </a:cubicBezTo>
                <a:cubicBezTo>
                  <a:pt x="1974" y="176"/>
                  <a:pt x="2075" y="97"/>
                  <a:pt x="2158" y="8"/>
                </a:cubicBezTo>
                <a:lnTo>
                  <a:pt x="2158" y="8"/>
                </a:lnTo>
                <a:cubicBezTo>
                  <a:pt x="2075" y="97"/>
                  <a:pt x="1972" y="178"/>
                  <a:pt x="1856" y="248"/>
                </a:cubicBezTo>
                <a:lnTo>
                  <a:pt x="1856" y="248"/>
                </a:lnTo>
                <a:cubicBezTo>
                  <a:pt x="1806" y="198"/>
                  <a:pt x="1749" y="123"/>
                  <a:pt x="1694" y="1"/>
                </a:cubicBezTo>
                <a:close/>
                <a:moveTo>
                  <a:pt x="108" y="119"/>
                </a:moveTo>
                <a:lnTo>
                  <a:pt x="108" y="119"/>
                </a:lnTo>
                <a:cubicBezTo>
                  <a:pt x="112" y="195"/>
                  <a:pt x="126" y="263"/>
                  <a:pt x="144" y="313"/>
                </a:cubicBezTo>
                <a:cubicBezTo>
                  <a:pt x="90" y="266"/>
                  <a:pt x="44" y="209"/>
                  <a:pt x="1" y="151"/>
                </a:cubicBezTo>
                <a:lnTo>
                  <a:pt x="1" y="151"/>
                </a:lnTo>
                <a:cubicBezTo>
                  <a:pt x="62" y="238"/>
                  <a:pt x="137" y="317"/>
                  <a:pt x="219" y="374"/>
                </a:cubicBezTo>
                <a:lnTo>
                  <a:pt x="223" y="374"/>
                </a:lnTo>
                <a:cubicBezTo>
                  <a:pt x="223" y="377"/>
                  <a:pt x="226" y="377"/>
                  <a:pt x="226" y="377"/>
                </a:cubicBezTo>
                <a:lnTo>
                  <a:pt x="230" y="377"/>
                </a:lnTo>
                <a:lnTo>
                  <a:pt x="230" y="382"/>
                </a:lnTo>
                <a:cubicBezTo>
                  <a:pt x="395" y="489"/>
                  <a:pt x="607" y="539"/>
                  <a:pt x="837" y="539"/>
                </a:cubicBezTo>
                <a:cubicBezTo>
                  <a:pt x="779" y="539"/>
                  <a:pt x="722" y="536"/>
                  <a:pt x="668" y="528"/>
                </a:cubicBezTo>
                <a:cubicBezTo>
                  <a:pt x="660" y="460"/>
                  <a:pt x="672" y="363"/>
                  <a:pt x="736" y="231"/>
                </a:cubicBezTo>
                <a:cubicBezTo>
                  <a:pt x="524" y="223"/>
                  <a:pt x="302" y="195"/>
                  <a:pt x="108" y="119"/>
                </a:cubicBezTo>
                <a:close/>
                <a:moveTo>
                  <a:pt x="1253" y="489"/>
                </a:moveTo>
                <a:cubicBezTo>
                  <a:pt x="1114" y="521"/>
                  <a:pt x="973" y="538"/>
                  <a:pt x="837" y="539"/>
                </a:cubicBezTo>
                <a:cubicBezTo>
                  <a:pt x="973" y="539"/>
                  <a:pt x="1113" y="521"/>
                  <a:pt x="1253" y="489"/>
                </a:cubicBezTo>
                <a:cubicBezTo>
                  <a:pt x="1253" y="489"/>
                  <a:pt x="1253" y="489"/>
                  <a:pt x="1253" y="4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5" name="Google Shape;1125;p24"/>
          <p:cNvSpPr/>
          <p:nvPr/>
        </p:nvSpPr>
        <p:spPr bwMode="auto">
          <a:xfrm>
            <a:off x="5090816" y="3672654"/>
            <a:ext cx="3845" cy="4440"/>
          </a:xfrm>
          <a:custGeom>
            <a:avLst/>
            <a:gdLst/>
            <a:ahLst/>
            <a:cxnLst/>
            <a:rect l="l" t="t" r="r" b="b"/>
            <a:pathLst>
              <a:path w="84" h="97" extrusionOk="0">
                <a:moveTo>
                  <a:pt x="84" y="0"/>
                </a:moveTo>
                <a:cubicBezTo>
                  <a:pt x="59" y="32"/>
                  <a:pt x="33" y="65"/>
                  <a:pt x="1" y="97"/>
                </a:cubicBezTo>
                <a:lnTo>
                  <a:pt x="1" y="97"/>
                </a:lnTo>
                <a:lnTo>
                  <a:pt x="1" y="97"/>
                </a:lnTo>
                <a:cubicBezTo>
                  <a:pt x="33" y="65"/>
                  <a:pt x="59" y="32"/>
                  <a:pt x="84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6" name="Google Shape;1126;p24"/>
          <p:cNvSpPr/>
          <p:nvPr/>
        </p:nvSpPr>
        <p:spPr bwMode="auto">
          <a:xfrm>
            <a:off x="5054197" y="3576165"/>
            <a:ext cx="12038" cy="12038"/>
          </a:xfrm>
          <a:custGeom>
            <a:avLst/>
            <a:gdLst/>
            <a:ahLst/>
            <a:cxnLst/>
            <a:rect l="l" t="t" r="r" b="b"/>
            <a:pathLst>
              <a:path w="263" h="263" extrusionOk="0">
                <a:moveTo>
                  <a:pt x="1" y="1"/>
                </a:moveTo>
                <a:lnTo>
                  <a:pt x="1" y="1"/>
                </a:lnTo>
                <a:cubicBezTo>
                  <a:pt x="32" y="51"/>
                  <a:pt x="65" y="105"/>
                  <a:pt x="79" y="169"/>
                </a:cubicBezTo>
                <a:cubicBezTo>
                  <a:pt x="144" y="194"/>
                  <a:pt x="205" y="226"/>
                  <a:pt x="262" y="263"/>
                </a:cubicBezTo>
                <a:lnTo>
                  <a:pt x="100" y="11"/>
                </a:lnTo>
                <a:cubicBezTo>
                  <a:pt x="75" y="8"/>
                  <a:pt x="50" y="8"/>
                  <a:pt x="29" y="4"/>
                </a:cubicBezTo>
                <a:cubicBezTo>
                  <a:pt x="19" y="4"/>
                  <a:pt x="11" y="4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7" name="Google Shape;1127;p24"/>
          <p:cNvSpPr/>
          <p:nvPr/>
        </p:nvSpPr>
        <p:spPr bwMode="auto">
          <a:xfrm>
            <a:off x="5092830" y="3629399"/>
            <a:ext cx="6408" cy="9933"/>
          </a:xfrm>
          <a:custGeom>
            <a:avLst/>
            <a:gdLst/>
            <a:ahLst/>
            <a:cxnLst/>
            <a:rect l="l" t="t" r="r" b="b"/>
            <a:pathLst>
              <a:path w="140" h="217" extrusionOk="0">
                <a:moveTo>
                  <a:pt x="0" y="1"/>
                </a:moveTo>
                <a:lnTo>
                  <a:pt x="0" y="1"/>
                </a:lnTo>
                <a:cubicBezTo>
                  <a:pt x="10" y="72"/>
                  <a:pt x="15" y="140"/>
                  <a:pt x="10" y="209"/>
                </a:cubicBezTo>
                <a:cubicBezTo>
                  <a:pt x="53" y="216"/>
                  <a:pt x="93" y="216"/>
                  <a:pt x="129" y="216"/>
                </a:cubicBezTo>
                <a:lnTo>
                  <a:pt x="140" y="216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8" name="Google Shape;1128;p24"/>
          <p:cNvSpPr/>
          <p:nvPr/>
        </p:nvSpPr>
        <p:spPr bwMode="auto">
          <a:xfrm>
            <a:off x="5069623" y="3666200"/>
            <a:ext cx="28974" cy="21879"/>
          </a:xfrm>
          <a:custGeom>
            <a:avLst/>
            <a:gdLst/>
            <a:ahLst/>
            <a:cxnLst/>
            <a:rect l="l" t="t" r="r" b="b"/>
            <a:pathLst>
              <a:path w="633" h="478" extrusionOk="0">
                <a:moveTo>
                  <a:pt x="633" y="1"/>
                </a:moveTo>
                <a:lnTo>
                  <a:pt x="633" y="1"/>
                </a:lnTo>
                <a:cubicBezTo>
                  <a:pt x="565" y="30"/>
                  <a:pt x="485" y="55"/>
                  <a:pt x="403" y="55"/>
                </a:cubicBezTo>
                <a:cubicBezTo>
                  <a:pt x="349" y="55"/>
                  <a:pt x="295" y="47"/>
                  <a:pt x="245" y="22"/>
                </a:cubicBezTo>
                <a:cubicBezTo>
                  <a:pt x="173" y="101"/>
                  <a:pt x="91" y="173"/>
                  <a:pt x="0" y="231"/>
                </a:cubicBezTo>
                <a:cubicBezTo>
                  <a:pt x="55" y="353"/>
                  <a:pt x="112" y="428"/>
                  <a:pt x="162" y="478"/>
                </a:cubicBezTo>
                <a:cubicBezTo>
                  <a:pt x="280" y="406"/>
                  <a:pt x="381" y="327"/>
                  <a:pt x="464" y="238"/>
                </a:cubicBezTo>
                <a:cubicBezTo>
                  <a:pt x="496" y="206"/>
                  <a:pt x="522" y="173"/>
                  <a:pt x="547" y="141"/>
                </a:cubicBezTo>
                <a:cubicBezTo>
                  <a:pt x="547" y="141"/>
                  <a:pt x="547" y="138"/>
                  <a:pt x="550" y="138"/>
                </a:cubicBezTo>
                <a:lnTo>
                  <a:pt x="550" y="133"/>
                </a:lnTo>
                <a:cubicBezTo>
                  <a:pt x="550" y="133"/>
                  <a:pt x="554" y="133"/>
                  <a:pt x="554" y="130"/>
                </a:cubicBezTo>
                <a:lnTo>
                  <a:pt x="554" y="126"/>
                </a:lnTo>
                <a:lnTo>
                  <a:pt x="557" y="126"/>
                </a:lnTo>
                <a:lnTo>
                  <a:pt x="557" y="123"/>
                </a:lnTo>
                <a:lnTo>
                  <a:pt x="560" y="123"/>
                </a:lnTo>
                <a:lnTo>
                  <a:pt x="560" y="120"/>
                </a:lnTo>
                <a:lnTo>
                  <a:pt x="560" y="116"/>
                </a:lnTo>
                <a:lnTo>
                  <a:pt x="565" y="116"/>
                </a:lnTo>
                <a:cubicBezTo>
                  <a:pt x="565" y="112"/>
                  <a:pt x="568" y="108"/>
                  <a:pt x="572" y="105"/>
                </a:cubicBezTo>
                <a:cubicBezTo>
                  <a:pt x="593" y="69"/>
                  <a:pt x="611" y="37"/>
                  <a:pt x="6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9" name="Google Shape;1129;p24"/>
          <p:cNvSpPr/>
          <p:nvPr/>
        </p:nvSpPr>
        <p:spPr bwMode="auto">
          <a:xfrm>
            <a:off x="5022293" y="3687073"/>
            <a:ext cx="27189" cy="14373"/>
          </a:xfrm>
          <a:custGeom>
            <a:avLst/>
            <a:gdLst/>
            <a:ahLst/>
            <a:cxnLst/>
            <a:rect l="l" t="t" r="r" b="b"/>
            <a:pathLst>
              <a:path w="594" h="314" extrusionOk="0">
                <a:moveTo>
                  <a:pt x="414" y="0"/>
                </a:moveTo>
                <a:cubicBezTo>
                  <a:pt x="381" y="5"/>
                  <a:pt x="349" y="8"/>
                  <a:pt x="320" y="8"/>
                </a:cubicBezTo>
                <a:lnTo>
                  <a:pt x="187" y="8"/>
                </a:lnTo>
                <a:cubicBezTo>
                  <a:pt x="151" y="8"/>
                  <a:pt x="112" y="8"/>
                  <a:pt x="76" y="5"/>
                </a:cubicBezTo>
                <a:cubicBezTo>
                  <a:pt x="12" y="137"/>
                  <a:pt x="0" y="234"/>
                  <a:pt x="8" y="302"/>
                </a:cubicBezTo>
                <a:cubicBezTo>
                  <a:pt x="62" y="310"/>
                  <a:pt x="119" y="313"/>
                  <a:pt x="177" y="313"/>
                </a:cubicBezTo>
                <a:cubicBezTo>
                  <a:pt x="313" y="313"/>
                  <a:pt x="453" y="295"/>
                  <a:pt x="593" y="263"/>
                </a:cubicBezTo>
                <a:cubicBezTo>
                  <a:pt x="511" y="205"/>
                  <a:pt x="439" y="123"/>
                  <a:pt x="4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0" name="Google Shape;1130;p24"/>
          <p:cNvSpPr/>
          <p:nvPr/>
        </p:nvSpPr>
        <p:spPr bwMode="auto">
          <a:xfrm>
            <a:off x="4988604" y="3678055"/>
            <a:ext cx="10070" cy="12999"/>
          </a:xfrm>
          <a:custGeom>
            <a:avLst/>
            <a:gdLst/>
            <a:ahLst/>
            <a:cxnLst/>
            <a:rect l="l" t="t" r="r" b="b"/>
            <a:pathLst>
              <a:path w="220" h="284" extrusionOk="0">
                <a:moveTo>
                  <a:pt x="1" y="0"/>
                </a:moveTo>
                <a:lnTo>
                  <a:pt x="1" y="0"/>
                </a:lnTo>
                <a:cubicBezTo>
                  <a:pt x="22" y="43"/>
                  <a:pt x="47" y="83"/>
                  <a:pt x="77" y="122"/>
                </a:cubicBezTo>
                <a:cubicBezTo>
                  <a:pt x="120" y="180"/>
                  <a:pt x="166" y="237"/>
                  <a:pt x="220" y="284"/>
                </a:cubicBezTo>
                <a:cubicBezTo>
                  <a:pt x="202" y="234"/>
                  <a:pt x="188" y="166"/>
                  <a:pt x="184" y="90"/>
                </a:cubicBezTo>
                <a:cubicBezTo>
                  <a:pt x="120" y="65"/>
                  <a:pt x="58" y="36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1" name="Google Shape;1131;p24"/>
          <p:cNvSpPr/>
          <p:nvPr/>
        </p:nvSpPr>
        <p:spPr bwMode="auto">
          <a:xfrm>
            <a:off x="4988970" y="3591636"/>
            <a:ext cx="25999" cy="81337"/>
          </a:xfrm>
          <a:custGeom>
            <a:avLst/>
            <a:gdLst/>
            <a:ahLst/>
            <a:cxnLst/>
            <a:rect l="l" t="t" r="r" b="b"/>
            <a:pathLst>
              <a:path w="568" h="1777" extrusionOk="0">
                <a:moveTo>
                  <a:pt x="448" y="0"/>
                </a:moveTo>
                <a:cubicBezTo>
                  <a:pt x="377" y="32"/>
                  <a:pt x="312" y="79"/>
                  <a:pt x="255" y="136"/>
                </a:cubicBezTo>
                <a:cubicBezTo>
                  <a:pt x="151" y="248"/>
                  <a:pt x="82" y="388"/>
                  <a:pt x="44" y="535"/>
                </a:cubicBezTo>
                <a:cubicBezTo>
                  <a:pt x="90" y="560"/>
                  <a:pt x="140" y="596"/>
                  <a:pt x="194" y="639"/>
                </a:cubicBezTo>
                <a:cubicBezTo>
                  <a:pt x="212" y="553"/>
                  <a:pt x="241" y="474"/>
                  <a:pt x="284" y="398"/>
                </a:cubicBezTo>
                <a:cubicBezTo>
                  <a:pt x="352" y="280"/>
                  <a:pt x="453" y="180"/>
                  <a:pt x="567" y="100"/>
                </a:cubicBezTo>
                <a:cubicBezTo>
                  <a:pt x="535" y="57"/>
                  <a:pt x="492" y="25"/>
                  <a:pt x="448" y="0"/>
                </a:cubicBezTo>
                <a:close/>
                <a:moveTo>
                  <a:pt x="69" y="894"/>
                </a:moveTo>
                <a:cubicBezTo>
                  <a:pt x="47" y="894"/>
                  <a:pt x="22" y="897"/>
                  <a:pt x="0" y="901"/>
                </a:cubicBezTo>
                <a:cubicBezTo>
                  <a:pt x="14" y="1041"/>
                  <a:pt x="54" y="1177"/>
                  <a:pt x="97" y="1310"/>
                </a:cubicBezTo>
                <a:cubicBezTo>
                  <a:pt x="108" y="1343"/>
                  <a:pt x="118" y="1371"/>
                  <a:pt x="130" y="1400"/>
                </a:cubicBezTo>
                <a:cubicBezTo>
                  <a:pt x="183" y="1393"/>
                  <a:pt x="241" y="1386"/>
                  <a:pt x="305" y="1382"/>
                </a:cubicBezTo>
                <a:cubicBezTo>
                  <a:pt x="248" y="1260"/>
                  <a:pt x="208" y="1134"/>
                  <a:pt x="187" y="1002"/>
                </a:cubicBezTo>
                <a:cubicBezTo>
                  <a:pt x="183" y="970"/>
                  <a:pt x="180" y="940"/>
                  <a:pt x="180" y="908"/>
                </a:cubicBezTo>
                <a:cubicBezTo>
                  <a:pt x="140" y="901"/>
                  <a:pt x="104" y="894"/>
                  <a:pt x="69" y="894"/>
                </a:cubicBezTo>
                <a:close/>
                <a:moveTo>
                  <a:pt x="420" y="1576"/>
                </a:moveTo>
                <a:cubicBezTo>
                  <a:pt x="370" y="1601"/>
                  <a:pt x="330" y="1626"/>
                  <a:pt x="298" y="1655"/>
                </a:cubicBezTo>
                <a:cubicBezTo>
                  <a:pt x="337" y="1705"/>
                  <a:pt x="395" y="1777"/>
                  <a:pt x="438" y="1777"/>
                </a:cubicBezTo>
                <a:cubicBezTo>
                  <a:pt x="453" y="1777"/>
                  <a:pt x="467" y="1767"/>
                  <a:pt x="474" y="1745"/>
                </a:cubicBezTo>
                <a:cubicBezTo>
                  <a:pt x="488" y="1709"/>
                  <a:pt x="456" y="1644"/>
                  <a:pt x="420" y="1576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2" name="Google Shape;1132;p24"/>
          <p:cNvSpPr/>
          <p:nvPr/>
        </p:nvSpPr>
        <p:spPr bwMode="auto">
          <a:xfrm>
            <a:off x="4988604" y="3616079"/>
            <a:ext cx="9292" cy="17165"/>
          </a:xfrm>
          <a:custGeom>
            <a:avLst/>
            <a:gdLst/>
            <a:ahLst/>
            <a:cxnLst/>
            <a:rect l="l" t="t" r="r" b="b"/>
            <a:pathLst>
              <a:path w="203" h="375" extrusionOk="0">
                <a:moveTo>
                  <a:pt x="52" y="1"/>
                </a:moveTo>
                <a:cubicBezTo>
                  <a:pt x="37" y="44"/>
                  <a:pt x="26" y="91"/>
                  <a:pt x="19" y="138"/>
                </a:cubicBezTo>
                <a:cubicBezTo>
                  <a:pt x="4" y="216"/>
                  <a:pt x="1" y="292"/>
                  <a:pt x="8" y="367"/>
                </a:cubicBezTo>
                <a:cubicBezTo>
                  <a:pt x="30" y="363"/>
                  <a:pt x="55" y="360"/>
                  <a:pt x="77" y="360"/>
                </a:cubicBezTo>
                <a:cubicBezTo>
                  <a:pt x="112" y="360"/>
                  <a:pt x="148" y="367"/>
                  <a:pt x="188" y="374"/>
                </a:cubicBezTo>
                <a:cubicBezTo>
                  <a:pt x="181" y="285"/>
                  <a:pt x="184" y="191"/>
                  <a:pt x="202" y="105"/>
                </a:cubicBezTo>
                <a:cubicBezTo>
                  <a:pt x="148" y="62"/>
                  <a:pt x="98" y="26"/>
                  <a:pt x="52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3" name="Google Shape;1133;p24"/>
          <p:cNvSpPr/>
          <p:nvPr/>
        </p:nvSpPr>
        <p:spPr bwMode="auto">
          <a:xfrm>
            <a:off x="5009477" y="3589668"/>
            <a:ext cx="10894" cy="6590"/>
          </a:xfrm>
          <a:custGeom>
            <a:avLst/>
            <a:gdLst/>
            <a:ahLst/>
            <a:cxnLst/>
            <a:rect l="l" t="t" r="r" b="b"/>
            <a:pathLst>
              <a:path w="238" h="144" extrusionOk="0">
                <a:moveTo>
                  <a:pt x="156" y="0"/>
                </a:moveTo>
                <a:cubicBezTo>
                  <a:pt x="105" y="7"/>
                  <a:pt x="51" y="22"/>
                  <a:pt x="0" y="43"/>
                </a:cubicBezTo>
                <a:cubicBezTo>
                  <a:pt x="44" y="68"/>
                  <a:pt x="87" y="100"/>
                  <a:pt x="119" y="143"/>
                </a:cubicBezTo>
                <a:cubicBezTo>
                  <a:pt x="144" y="130"/>
                  <a:pt x="166" y="115"/>
                  <a:pt x="191" y="100"/>
                </a:cubicBezTo>
                <a:cubicBezTo>
                  <a:pt x="237" y="72"/>
                  <a:pt x="216" y="0"/>
                  <a:pt x="166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4" name="Google Shape;1134;p24"/>
          <p:cNvSpPr/>
          <p:nvPr/>
        </p:nvSpPr>
        <p:spPr bwMode="auto">
          <a:xfrm>
            <a:off x="4994875" y="3654894"/>
            <a:ext cx="13366" cy="12496"/>
          </a:xfrm>
          <a:custGeom>
            <a:avLst/>
            <a:gdLst/>
            <a:ahLst/>
            <a:cxnLst/>
            <a:rect l="l" t="t" r="r" b="b"/>
            <a:pathLst>
              <a:path w="292" h="273" extrusionOk="0">
                <a:moveTo>
                  <a:pt x="176" y="0"/>
                </a:moveTo>
                <a:cubicBezTo>
                  <a:pt x="112" y="4"/>
                  <a:pt x="54" y="11"/>
                  <a:pt x="1" y="18"/>
                </a:cubicBezTo>
                <a:cubicBezTo>
                  <a:pt x="36" y="100"/>
                  <a:pt x="76" y="165"/>
                  <a:pt x="140" y="237"/>
                </a:cubicBezTo>
                <a:cubicBezTo>
                  <a:pt x="147" y="244"/>
                  <a:pt x="158" y="259"/>
                  <a:pt x="169" y="273"/>
                </a:cubicBezTo>
                <a:cubicBezTo>
                  <a:pt x="201" y="244"/>
                  <a:pt x="241" y="219"/>
                  <a:pt x="291" y="194"/>
                </a:cubicBezTo>
                <a:cubicBezTo>
                  <a:pt x="248" y="122"/>
                  <a:pt x="195" y="43"/>
                  <a:pt x="176" y="7"/>
                </a:cubicBezTo>
                <a:lnTo>
                  <a:pt x="176" y="0"/>
                </a:ln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5" name="Google Shape;1135;p24"/>
          <p:cNvSpPr/>
          <p:nvPr/>
        </p:nvSpPr>
        <p:spPr bwMode="auto">
          <a:xfrm>
            <a:off x="5034102" y="3595710"/>
            <a:ext cx="4989" cy="4348"/>
          </a:xfrm>
          <a:custGeom>
            <a:avLst/>
            <a:gdLst/>
            <a:ahLst/>
            <a:cxnLst/>
            <a:rect l="l" t="t" r="r" b="b"/>
            <a:pathLst>
              <a:path w="109" h="95" extrusionOk="0">
                <a:moveTo>
                  <a:pt x="55" y="1"/>
                </a:moveTo>
                <a:cubicBezTo>
                  <a:pt x="41" y="1"/>
                  <a:pt x="27" y="8"/>
                  <a:pt x="16" y="23"/>
                </a:cubicBezTo>
                <a:cubicBezTo>
                  <a:pt x="1" y="44"/>
                  <a:pt x="9" y="72"/>
                  <a:pt x="30" y="87"/>
                </a:cubicBezTo>
                <a:cubicBezTo>
                  <a:pt x="37" y="91"/>
                  <a:pt x="48" y="94"/>
                  <a:pt x="55" y="94"/>
                </a:cubicBezTo>
                <a:cubicBezTo>
                  <a:pt x="70" y="94"/>
                  <a:pt x="84" y="87"/>
                  <a:pt x="95" y="72"/>
                </a:cubicBezTo>
                <a:cubicBezTo>
                  <a:pt x="109" y="51"/>
                  <a:pt x="102" y="23"/>
                  <a:pt x="80" y="8"/>
                </a:cubicBezTo>
                <a:cubicBezTo>
                  <a:pt x="73" y="4"/>
                  <a:pt x="66" y="1"/>
                  <a:pt x="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6" name="Google Shape;1136;p24"/>
          <p:cNvSpPr/>
          <p:nvPr/>
        </p:nvSpPr>
        <p:spPr bwMode="auto">
          <a:xfrm>
            <a:off x="5042388" y="3592094"/>
            <a:ext cx="2289" cy="2197"/>
          </a:xfrm>
          <a:custGeom>
            <a:avLst/>
            <a:gdLst/>
            <a:ahLst/>
            <a:cxnLst/>
            <a:rect l="l" t="t" r="r" b="b"/>
            <a:pathLst>
              <a:path w="50" h="48" extrusionOk="0">
                <a:moveTo>
                  <a:pt x="25" y="1"/>
                </a:moveTo>
                <a:cubicBezTo>
                  <a:pt x="18" y="1"/>
                  <a:pt x="10" y="4"/>
                  <a:pt x="7" y="12"/>
                </a:cubicBezTo>
                <a:cubicBezTo>
                  <a:pt x="0" y="22"/>
                  <a:pt x="3" y="37"/>
                  <a:pt x="14" y="44"/>
                </a:cubicBezTo>
                <a:cubicBezTo>
                  <a:pt x="18" y="44"/>
                  <a:pt x="22" y="47"/>
                  <a:pt x="25" y="47"/>
                </a:cubicBezTo>
                <a:cubicBezTo>
                  <a:pt x="32" y="47"/>
                  <a:pt x="40" y="44"/>
                  <a:pt x="43" y="37"/>
                </a:cubicBezTo>
                <a:cubicBezTo>
                  <a:pt x="50" y="26"/>
                  <a:pt x="47" y="12"/>
                  <a:pt x="35" y="8"/>
                </a:cubicBezTo>
                <a:cubicBezTo>
                  <a:pt x="32" y="4"/>
                  <a:pt x="28" y="1"/>
                  <a:pt x="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7" name="Google Shape;1137;p24"/>
          <p:cNvSpPr/>
          <p:nvPr/>
        </p:nvSpPr>
        <p:spPr bwMode="auto">
          <a:xfrm>
            <a:off x="5030395" y="3587013"/>
            <a:ext cx="6271" cy="5630"/>
          </a:xfrm>
          <a:custGeom>
            <a:avLst/>
            <a:gdLst/>
            <a:ahLst/>
            <a:cxnLst/>
            <a:rect l="l" t="t" r="r" b="b"/>
            <a:pathLst>
              <a:path w="137" h="123" extrusionOk="0">
                <a:moveTo>
                  <a:pt x="68" y="1"/>
                </a:moveTo>
                <a:cubicBezTo>
                  <a:pt x="50" y="1"/>
                  <a:pt x="29" y="11"/>
                  <a:pt x="17" y="29"/>
                </a:cubicBezTo>
                <a:cubicBezTo>
                  <a:pt x="0" y="58"/>
                  <a:pt x="7" y="94"/>
                  <a:pt x="35" y="112"/>
                </a:cubicBezTo>
                <a:cubicBezTo>
                  <a:pt x="47" y="119"/>
                  <a:pt x="57" y="123"/>
                  <a:pt x="68" y="123"/>
                </a:cubicBezTo>
                <a:cubicBezTo>
                  <a:pt x="90" y="123"/>
                  <a:pt x="108" y="115"/>
                  <a:pt x="118" y="97"/>
                </a:cubicBezTo>
                <a:cubicBezTo>
                  <a:pt x="136" y="69"/>
                  <a:pt x="129" y="29"/>
                  <a:pt x="104" y="11"/>
                </a:cubicBezTo>
                <a:cubicBezTo>
                  <a:pt x="93" y="4"/>
                  <a:pt x="79" y="1"/>
                  <a:pt x="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8" name="Google Shape;1138;p24"/>
          <p:cNvSpPr/>
          <p:nvPr/>
        </p:nvSpPr>
        <p:spPr bwMode="auto">
          <a:xfrm>
            <a:off x="5018173" y="3672654"/>
            <a:ext cx="8285" cy="7232"/>
          </a:xfrm>
          <a:custGeom>
            <a:avLst/>
            <a:gdLst/>
            <a:ahLst/>
            <a:cxnLst/>
            <a:rect l="l" t="t" r="r" b="b"/>
            <a:pathLst>
              <a:path w="181" h="158" extrusionOk="0">
                <a:moveTo>
                  <a:pt x="90" y="0"/>
                </a:moveTo>
                <a:cubicBezTo>
                  <a:pt x="66" y="0"/>
                  <a:pt x="41" y="10"/>
                  <a:pt x="26" y="32"/>
                </a:cubicBezTo>
                <a:cubicBezTo>
                  <a:pt x="1" y="72"/>
                  <a:pt x="12" y="118"/>
                  <a:pt x="47" y="143"/>
                </a:cubicBezTo>
                <a:cubicBezTo>
                  <a:pt x="62" y="154"/>
                  <a:pt x="77" y="158"/>
                  <a:pt x="90" y="158"/>
                </a:cubicBezTo>
                <a:cubicBezTo>
                  <a:pt x="116" y="158"/>
                  <a:pt x="141" y="143"/>
                  <a:pt x="159" y="122"/>
                </a:cubicBezTo>
                <a:cubicBezTo>
                  <a:pt x="181" y="86"/>
                  <a:pt x="173" y="35"/>
                  <a:pt x="134" y="10"/>
                </a:cubicBezTo>
                <a:cubicBezTo>
                  <a:pt x="123" y="4"/>
                  <a:pt x="105" y="0"/>
                  <a:pt x="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9" name="Google Shape;1139;p24"/>
          <p:cNvSpPr/>
          <p:nvPr/>
        </p:nvSpPr>
        <p:spPr bwMode="auto">
          <a:xfrm>
            <a:off x="5018540" y="3666063"/>
            <a:ext cx="5127" cy="4486"/>
          </a:xfrm>
          <a:custGeom>
            <a:avLst/>
            <a:gdLst/>
            <a:ahLst/>
            <a:cxnLst/>
            <a:rect l="l" t="t" r="r" b="b"/>
            <a:pathLst>
              <a:path w="112" h="98" extrusionOk="0">
                <a:moveTo>
                  <a:pt x="54" y="0"/>
                </a:moveTo>
                <a:cubicBezTo>
                  <a:pt x="39" y="0"/>
                  <a:pt x="26" y="7"/>
                  <a:pt x="14" y="22"/>
                </a:cubicBezTo>
                <a:cubicBezTo>
                  <a:pt x="1" y="43"/>
                  <a:pt x="4" y="76"/>
                  <a:pt x="29" y="90"/>
                </a:cubicBezTo>
                <a:cubicBezTo>
                  <a:pt x="36" y="93"/>
                  <a:pt x="47" y="98"/>
                  <a:pt x="54" y="98"/>
                </a:cubicBezTo>
                <a:cubicBezTo>
                  <a:pt x="72" y="98"/>
                  <a:pt x="87" y="90"/>
                  <a:pt x="97" y="76"/>
                </a:cubicBezTo>
                <a:cubicBezTo>
                  <a:pt x="112" y="54"/>
                  <a:pt x="104" y="22"/>
                  <a:pt x="82" y="7"/>
                </a:cubicBezTo>
                <a:cubicBezTo>
                  <a:pt x="76" y="0"/>
                  <a:pt x="65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0" name="Google Shape;1140;p24"/>
          <p:cNvSpPr/>
          <p:nvPr/>
        </p:nvSpPr>
        <p:spPr bwMode="auto">
          <a:xfrm>
            <a:off x="5026733" y="3663774"/>
            <a:ext cx="3981" cy="3296"/>
          </a:xfrm>
          <a:custGeom>
            <a:avLst/>
            <a:gdLst/>
            <a:ahLst/>
            <a:cxnLst/>
            <a:rect l="l" t="t" r="r" b="b"/>
            <a:pathLst>
              <a:path w="87" h="72" extrusionOk="0">
                <a:moveTo>
                  <a:pt x="44" y="0"/>
                </a:moveTo>
                <a:cubicBezTo>
                  <a:pt x="29" y="0"/>
                  <a:pt x="19" y="4"/>
                  <a:pt x="11" y="14"/>
                </a:cubicBezTo>
                <a:cubicBezTo>
                  <a:pt x="1" y="32"/>
                  <a:pt x="4" y="54"/>
                  <a:pt x="22" y="68"/>
                </a:cubicBezTo>
                <a:cubicBezTo>
                  <a:pt x="29" y="72"/>
                  <a:pt x="37" y="72"/>
                  <a:pt x="44" y="72"/>
                </a:cubicBezTo>
                <a:cubicBezTo>
                  <a:pt x="54" y="72"/>
                  <a:pt x="65" y="68"/>
                  <a:pt x="72" y="57"/>
                </a:cubicBezTo>
                <a:cubicBezTo>
                  <a:pt x="87" y="40"/>
                  <a:pt x="80" y="14"/>
                  <a:pt x="62" y="4"/>
                </a:cubicBezTo>
                <a:cubicBezTo>
                  <a:pt x="59" y="0"/>
                  <a:pt x="51" y="0"/>
                  <a:pt x="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1" name="Google Shape;1141;p24"/>
          <p:cNvSpPr/>
          <p:nvPr/>
        </p:nvSpPr>
        <p:spPr bwMode="auto">
          <a:xfrm>
            <a:off x="4726873" y="3195151"/>
            <a:ext cx="467520" cy="384626"/>
          </a:xfrm>
          <a:custGeom>
            <a:avLst/>
            <a:gdLst/>
            <a:ahLst/>
            <a:cxnLst/>
            <a:rect l="l" t="t" r="r" b="b"/>
            <a:pathLst>
              <a:path w="10214" h="8403" extrusionOk="0">
                <a:moveTo>
                  <a:pt x="4522" y="0"/>
                </a:moveTo>
                <a:cubicBezTo>
                  <a:pt x="3835" y="0"/>
                  <a:pt x="3198" y="140"/>
                  <a:pt x="2711" y="456"/>
                </a:cubicBezTo>
                <a:cubicBezTo>
                  <a:pt x="998" y="1561"/>
                  <a:pt x="0" y="4996"/>
                  <a:pt x="1109" y="6713"/>
                </a:cubicBezTo>
                <a:cubicBezTo>
                  <a:pt x="1817" y="7808"/>
                  <a:pt x="3525" y="8403"/>
                  <a:pt x="5113" y="8403"/>
                </a:cubicBezTo>
                <a:cubicBezTo>
                  <a:pt x="6014" y="8403"/>
                  <a:pt x="6876" y="8211"/>
                  <a:pt x="7496" y="7811"/>
                </a:cubicBezTo>
                <a:cubicBezTo>
                  <a:pt x="9212" y="6702"/>
                  <a:pt x="10214" y="3837"/>
                  <a:pt x="9104" y="2121"/>
                </a:cubicBezTo>
                <a:cubicBezTo>
                  <a:pt x="8312" y="892"/>
                  <a:pt x="6256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2" name="Google Shape;1142;p24"/>
          <p:cNvSpPr/>
          <p:nvPr/>
        </p:nvSpPr>
        <p:spPr bwMode="auto">
          <a:xfrm>
            <a:off x="5045317" y="3549387"/>
            <a:ext cx="165010" cy="232387"/>
          </a:xfrm>
          <a:custGeom>
            <a:avLst/>
            <a:gdLst/>
            <a:ahLst/>
            <a:cxnLst/>
            <a:rect l="l" t="t" r="r" b="b"/>
            <a:pathLst>
              <a:path w="3605" h="5077" extrusionOk="0">
                <a:moveTo>
                  <a:pt x="460" y="1"/>
                </a:moveTo>
                <a:lnTo>
                  <a:pt x="1" y="140"/>
                </a:lnTo>
                <a:lnTo>
                  <a:pt x="3189" y="5076"/>
                </a:lnTo>
                <a:cubicBezTo>
                  <a:pt x="3189" y="5076"/>
                  <a:pt x="3605" y="4872"/>
                  <a:pt x="3576" y="4829"/>
                </a:cubicBezTo>
                <a:cubicBezTo>
                  <a:pt x="3551" y="4786"/>
                  <a:pt x="460" y="1"/>
                  <a:pt x="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3" name="Google Shape;1143;p24"/>
          <p:cNvSpPr/>
          <p:nvPr/>
        </p:nvSpPr>
        <p:spPr bwMode="auto">
          <a:xfrm>
            <a:off x="4776994" y="3244220"/>
            <a:ext cx="177643" cy="148944"/>
          </a:xfrm>
          <a:custGeom>
            <a:avLst/>
            <a:gdLst/>
            <a:ahLst/>
            <a:cxnLst/>
            <a:rect l="l" t="t" r="r" b="b"/>
            <a:pathLst>
              <a:path w="3881" h="3254" extrusionOk="0">
                <a:moveTo>
                  <a:pt x="922" y="1"/>
                </a:moveTo>
                <a:cubicBezTo>
                  <a:pt x="549" y="428"/>
                  <a:pt x="233" y="966"/>
                  <a:pt x="0" y="1551"/>
                </a:cubicBezTo>
                <a:cubicBezTo>
                  <a:pt x="171" y="1478"/>
                  <a:pt x="362" y="1427"/>
                  <a:pt x="563" y="1427"/>
                </a:cubicBezTo>
                <a:cubicBezTo>
                  <a:pt x="1004" y="1427"/>
                  <a:pt x="1493" y="1672"/>
                  <a:pt x="1924" y="2464"/>
                </a:cubicBezTo>
                <a:cubicBezTo>
                  <a:pt x="2273" y="3105"/>
                  <a:pt x="2810" y="3253"/>
                  <a:pt x="3233" y="3253"/>
                </a:cubicBezTo>
                <a:cubicBezTo>
                  <a:pt x="3600" y="3253"/>
                  <a:pt x="3881" y="3142"/>
                  <a:pt x="3881" y="3142"/>
                </a:cubicBezTo>
                <a:lnTo>
                  <a:pt x="3881" y="3142"/>
                </a:lnTo>
                <a:cubicBezTo>
                  <a:pt x="3881" y="3142"/>
                  <a:pt x="3857" y="3146"/>
                  <a:pt x="3812" y="3146"/>
                </a:cubicBezTo>
                <a:cubicBezTo>
                  <a:pt x="3560" y="3146"/>
                  <a:pt x="2667" y="3019"/>
                  <a:pt x="1896" y="1336"/>
                </a:cubicBezTo>
                <a:cubicBezTo>
                  <a:pt x="1537" y="557"/>
                  <a:pt x="1202" y="173"/>
                  <a:pt x="9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4" name="Google Shape;1144;p24"/>
          <p:cNvSpPr/>
          <p:nvPr/>
        </p:nvSpPr>
        <p:spPr bwMode="auto">
          <a:xfrm>
            <a:off x="4896463" y="3195243"/>
            <a:ext cx="90401" cy="192794"/>
          </a:xfrm>
          <a:custGeom>
            <a:avLst/>
            <a:gdLst/>
            <a:ahLst/>
            <a:cxnLst/>
            <a:rect l="l" t="t" r="r" b="b"/>
            <a:pathLst>
              <a:path w="1975" h="4212" extrusionOk="0">
                <a:moveTo>
                  <a:pt x="816" y="0"/>
                </a:moveTo>
                <a:cubicBezTo>
                  <a:pt x="533" y="0"/>
                  <a:pt x="259" y="24"/>
                  <a:pt x="0" y="73"/>
                </a:cubicBezTo>
                <a:cubicBezTo>
                  <a:pt x="574" y="324"/>
                  <a:pt x="1217" y="909"/>
                  <a:pt x="621" y="2245"/>
                </a:cubicBezTo>
                <a:cubicBezTo>
                  <a:pt x="68" y="3486"/>
                  <a:pt x="1271" y="4212"/>
                  <a:pt x="1271" y="4212"/>
                </a:cubicBezTo>
                <a:cubicBezTo>
                  <a:pt x="1271" y="4212"/>
                  <a:pt x="481" y="3465"/>
                  <a:pt x="1500" y="1538"/>
                </a:cubicBezTo>
                <a:cubicBezTo>
                  <a:pt x="1838" y="898"/>
                  <a:pt x="1964" y="442"/>
                  <a:pt x="1974" y="119"/>
                </a:cubicBezTo>
                <a:cubicBezTo>
                  <a:pt x="1583" y="42"/>
                  <a:pt x="1192" y="0"/>
                  <a:pt x="8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5" name="Google Shape;1145;p24"/>
          <p:cNvSpPr/>
          <p:nvPr/>
        </p:nvSpPr>
        <p:spPr bwMode="auto">
          <a:xfrm>
            <a:off x="4947544" y="3230259"/>
            <a:ext cx="190002" cy="157778"/>
          </a:xfrm>
          <a:custGeom>
            <a:avLst/>
            <a:gdLst/>
            <a:ahLst/>
            <a:cxnLst/>
            <a:rect l="l" t="t" r="r" b="b"/>
            <a:pathLst>
              <a:path w="4151" h="3447" extrusionOk="0">
                <a:moveTo>
                  <a:pt x="2689" y="1"/>
                </a:moveTo>
                <a:cubicBezTo>
                  <a:pt x="2811" y="604"/>
                  <a:pt x="2685" y="1412"/>
                  <a:pt x="1325" y="1735"/>
                </a:cubicBezTo>
                <a:cubicBezTo>
                  <a:pt x="1" y="2054"/>
                  <a:pt x="155" y="3447"/>
                  <a:pt x="155" y="3447"/>
                </a:cubicBezTo>
                <a:cubicBezTo>
                  <a:pt x="155" y="3447"/>
                  <a:pt x="270" y="2363"/>
                  <a:pt x="2420" y="2004"/>
                </a:cubicBezTo>
                <a:cubicBezTo>
                  <a:pt x="3583" y="1810"/>
                  <a:pt x="4011" y="1462"/>
                  <a:pt x="4150" y="1164"/>
                </a:cubicBezTo>
                <a:cubicBezTo>
                  <a:pt x="3802" y="715"/>
                  <a:pt x="3285" y="317"/>
                  <a:pt x="26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6" name="Google Shape;1146;p24"/>
          <p:cNvSpPr/>
          <p:nvPr/>
        </p:nvSpPr>
        <p:spPr bwMode="auto">
          <a:xfrm>
            <a:off x="4954595" y="3362909"/>
            <a:ext cx="211698" cy="107657"/>
          </a:xfrm>
          <a:custGeom>
            <a:avLst/>
            <a:gdLst/>
            <a:ahLst/>
            <a:cxnLst/>
            <a:rect l="l" t="t" r="r" b="b"/>
            <a:pathLst>
              <a:path w="4625" h="2352" extrusionOk="0">
                <a:moveTo>
                  <a:pt x="4592" y="0"/>
                </a:moveTo>
                <a:lnTo>
                  <a:pt x="4592" y="0"/>
                </a:lnTo>
                <a:cubicBezTo>
                  <a:pt x="4420" y="336"/>
                  <a:pt x="4000" y="968"/>
                  <a:pt x="3289" y="968"/>
                </a:cubicBezTo>
                <a:cubicBezTo>
                  <a:pt x="2951" y="968"/>
                  <a:pt x="2547" y="825"/>
                  <a:pt x="2072" y="438"/>
                </a:cubicBezTo>
                <a:cubicBezTo>
                  <a:pt x="1748" y="174"/>
                  <a:pt x="1428" y="83"/>
                  <a:pt x="1140" y="83"/>
                </a:cubicBezTo>
                <a:cubicBezTo>
                  <a:pt x="489" y="83"/>
                  <a:pt x="1" y="549"/>
                  <a:pt x="1" y="549"/>
                </a:cubicBezTo>
                <a:cubicBezTo>
                  <a:pt x="1" y="549"/>
                  <a:pt x="175" y="443"/>
                  <a:pt x="500" y="443"/>
                </a:cubicBezTo>
                <a:cubicBezTo>
                  <a:pt x="929" y="443"/>
                  <a:pt x="1620" y="626"/>
                  <a:pt x="2525" y="1472"/>
                </a:cubicBezTo>
                <a:cubicBezTo>
                  <a:pt x="3235" y="2136"/>
                  <a:pt x="3727" y="2340"/>
                  <a:pt x="4054" y="2351"/>
                </a:cubicBezTo>
                <a:cubicBezTo>
                  <a:pt x="4424" y="1616"/>
                  <a:pt x="4624" y="782"/>
                  <a:pt x="4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7" name="Google Shape;1147;p24"/>
          <p:cNvSpPr/>
          <p:nvPr/>
        </p:nvSpPr>
        <p:spPr bwMode="auto">
          <a:xfrm>
            <a:off x="4954595" y="3387993"/>
            <a:ext cx="130680" cy="189361"/>
          </a:xfrm>
          <a:custGeom>
            <a:avLst/>
            <a:gdLst/>
            <a:ahLst/>
            <a:cxnLst/>
            <a:rect l="l" t="t" r="r" b="b"/>
            <a:pathLst>
              <a:path w="2855" h="4137" extrusionOk="0">
                <a:moveTo>
                  <a:pt x="1" y="1"/>
                </a:moveTo>
                <a:cubicBezTo>
                  <a:pt x="1" y="1"/>
                  <a:pt x="1017" y="396"/>
                  <a:pt x="801" y="2564"/>
                </a:cubicBezTo>
                <a:cubicBezTo>
                  <a:pt x="722" y="3351"/>
                  <a:pt x="798" y="3838"/>
                  <a:pt x="931" y="4137"/>
                </a:cubicBezTo>
                <a:cubicBezTo>
                  <a:pt x="1534" y="4054"/>
                  <a:pt x="2087" y="3878"/>
                  <a:pt x="2521" y="3598"/>
                </a:cubicBezTo>
                <a:cubicBezTo>
                  <a:pt x="2636" y="3523"/>
                  <a:pt x="2747" y="3440"/>
                  <a:pt x="2855" y="3351"/>
                </a:cubicBezTo>
                <a:lnTo>
                  <a:pt x="2855" y="3351"/>
                </a:lnTo>
                <a:cubicBezTo>
                  <a:pt x="2835" y="3351"/>
                  <a:pt x="2814" y="3352"/>
                  <a:pt x="2794" y="3352"/>
                </a:cubicBezTo>
                <a:cubicBezTo>
                  <a:pt x="2163" y="3352"/>
                  <a:pt x="1302" y="3079"/>
                  <a:pt x="1347" y="1580"/>
                </a:cubicBezTo>
                <a:cubicBezTo>
                  <a:pt x="1386" y="216"/>
                  <a:pt x="1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8" name="Google Shape;1148;p24"/>
          <p:cNvSpPr/>
          <p:nvPr/>
        </p:nvSpPr>
        <p:spPr bwMode="auto">
          <a:xfrm>
            <a:off x="4826109" y="3387993"/>
            <a:ext cx="159288" cy="186386"/>
          </a:xfrm>
          <a:custGeom>
            <a:avLst/>
            <a:gdLst/>
            <a:ahLst/>
            <a:cxnLst/>
            <a:rect l="l" t="t" r="r" b="b"/>
            <a:pathLst>
              <a:path w="3480" h="4072" extrusionOk="0">
                <a:moveTo>
                  <a:pt x="2808" y="1"/>
                </a:moveTo>
                <a:cubicBezTo>
                  <a:pt x="2808" y="1"/>
                  <a:pt x="3113" y="1050"/>
                  <a:pt x="1261" y="2195"/>
                </a:cubicBezTo>
                <a:cubicBezTo>
                  <a:pt x="414" y="2715"/>
                  <a:pt x="94" y="3142"/>
                  <a:pt x="0" y="3462"/>
                </a:cubicBezTo>
                <a:cubicBezTo>
                  <a:pt x="503" y="3749"/>
                  <a:pt x="1099" y="3957"/>
                  <a:pt x="1720" y="4072"/>
                </a:cubicBezTo>
                <a:cubicBezTo>
                  <a:pt x="1411" y="3562"/>
                  <a:pt x="1292" y="2805"/>
                  <a:pt x="2374" y="2029"/>
                </a:cubicBezTo>
                <a:cubicBezTo>
                  <a:pt x="3479" y="1236"/>
                  <a:pt x="2808" y="1"/>
                  <a:pt x="28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9" name="Google Shape;1149;p24"/>
          <p:cNvSpPr/>
          <p:nvPr/>
        </p:nvSpPr>
        <p:spPr bwMode="auto">
          <a:xfrm>
            <a:off x="4753329" y="3378838"/>
            <a:ext cx="201307" cy="109488"/>
          </a:xfrm>
          <a:custGeom>
            <a:avLst/>
            <a:gdLst/>
            <a:ahLst/>
            <a:cxnLst/>
            <a:rect l="l" t="t" r="r" b="b"/>
            <a:pathLst>
              <a:path w="4398" h="2392" extrusionOk="0">
                <a:moveTo>
                  <a:pt x="392" y="0"/>
                </a:moveTo>
                <a:cubicBezTo>
                  <a:pt x="294" y="0"/>
                  <a:pt x="207" y="8"/>
                  <a:pt x="130" y="22"/>
                </a:cubicBezTo>
                <a:cubicBezTo>
                  <a:pt x="0" y="880"/>
                  <a:pt x="57" y="1727"/>
                  <a:pt x="362" y="2391"/>
                </a:cubicBezTo>
                <a:cubicBezTo>
                  <a:pt x="416" y="1908"/>
                  <a:pt x="661" y="958"/>
                  <a:pt x="1750" y="958"/>
                </a:cubicBezTo>
                <a:cubicBezTo>
                  <a:pt x="1971" y="958"/>
                  <a:pt x="2227" y="997"/>
                  <a:pt x="2524" y="1088"/>
                </a:cubicBezTo>
                <a:cubicBezTo>
                  <a:pt x="2698" y="1140"/>
                  <a:pt x="2859" y="1163"/>
                  <a:pt x="3007" y="1163"/>
                </a:cubicBezTo>
                <a:cubicBezTo>
                  <a:pt x="3969" y="1163"/>
                  <a:pt x="4398" y="201"/>
                  <a:pt x="4398" y="201"/>
                </a:cubicBezTo>
                <a:lnTo>
                  <a:pt x="4398" y="201"/>
                </a:lnTo>
                <a:cubicBezTo>
                  <a:pt x="4398" y="201"/>
                  <a:pt x="4087" y="624"/>
                  <a:pt x="3219" y="624"/>
                </a:cubicBezTo>
                <a:cubicBezTo>
                  <a:pt x="2834" y="624"/>
                  <a:pt x="2341" y="541"/>
                  <a:pt x="1716" y="302"/>
                </a:cubicBezTo>
                <a:cubicBezTo>
                  <a:pt x="1134" y="80"/>
                  <a:pt x="706" y="0"/>
                  <a:pt x="3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0" name="Google Shape;1150;p24"/>
          <p:cNvSpPr/>
          <p:nvPr/>
        </p:nvSpPr>
        <p:spPr bwMode="auto">
          <a:xfrm>
            <a:off x="5141121" y="3288436"/>
            <a:ext cx="23527" cy="70215"/>
          </a:xfrm>
          <a:custGeom>
            <a:avLst/>
            <a:gdLst/>
            <a:ahLst/>
            <a:cxnLst/>
            <a:rect l="l" t="t" r="r" b="b"/>
            <a:pathLst>
              <a:path w="514" h="1534" extrusionOk="0">
                <a:moveTo>
                  <a:pt x="50" y="76"/>
                </a:moveTo>
                <a:cubicBezTo>
                  <a:pt x="50" y="80"/>
                  <a:pt x="54" y="80"/>
                  <a:pt x="54" y="83"/>
                </a:cubicBezTo>
                <a:cubicBezTo>
                  <a:pt x="330" y="510"/>
                  <a:pt x="478" y="1009"/>
                  <a:pt x="514" y="1533"/>
                </a:cubicBezTo>
                <a:lnTo>
                  <a:pt x="514" y="1533"/>
                </a:lnTo>
                <a:cubicBezTo>
                  <a:pt x="478" y="1009"/>
                  <a:pt x="330" y="510"/>
                  <a:pt x="54" y="83"/>
                </a:cubicBezTo>
                <a:cubicBezTo>
                  <a:pt x="54" y="80"/>
                  <a:pt x="50" y="80"/>
                  <a:pt x="50" y="76"/>
                </a:cubicBezTo>
                <a:close/>
                <a:moveTo>
                  <a:pt x="47" y="68"/>
                </a:moveTo>
                <a:cubicBezTo>
                  <a:pt x="47" y="72"/>
                  <a:pt x="47" y="72"/>
                  <a:pt x="50" y="76"/>
                </a:cubicBezTo>
                <a:cubicBezTo>
                  <a:pt x="47" y="72"/>
                  <a:pt x="47" y="72"/>
                  <a:pt x="47" y="68"/>
                </a:cubicBezTo>
                <a:close/>
                <a:moveTo>
                  <a:pt x="44" y="62"/>
                </a:moveTo>
                <a:lnTo>
                  <a:pt x="44" y="68"/>
                </a:lnTo>
                <a:lnTo>
                  <a:pt x="44" y="62"/>
                </a:lnTo>
                <a:close/>
                <a:moveTo>
                  <a:pt x="37" y="55"/>
                </a:moveTo>
                <a:cubicBezTo>
                  <a:pt x="40" y="58"/>
                  <a:pt x="40" y="58"/>
                  <a:pt x="40" y="62"/>
                </a:cubicBezTo>
                <a:cubicBezTo>
                  <a:pt x="40" y="58"/>
                  <a:pt x="40" y="58"/>
                  <a:pt x="37" y="55"/>
                </a:cubicBezTo>
                <a:close/>
                <a:moveTo>
                  <a:pt x="32" y="47"/>
                </a:moveTo>
                <a:cubicBezTo>
                  <a:pt x="32" y="50"/>
                  <a:pt x="32" y="50"/>
                  <a:pt x="37" y="55"/>
                </a:cubicBezTo>
                <a:cubicBezTo>
                  <a:pt x="32" y="50"/>
                  <a:pt x="32" y="50"/>
                  <a:pt x="32" y="47"/>
                </a:cubicBezTo>
                <a:close/>
                <a:moveTo>
                  <a:pt x="29" y="43"/>
                </a:moveTo>
                <a:lnTo>
                  <a:pt x="29" y="47"/>
                </a:lnTo>
                <a:lnTo>
                  <a:pt x="29" y="43"/>
                </a:lnTo>
                <a:close/>
                <a:moveTo>
                  <a:pt x="22" y="33"/>
                </a:moveTo>
                <a:cubicBezTo>
                  <a:pt x="22" y="37"/>
                  <a:pt x="25" y="37"/>
                  <a:pt x="25" y="40"/>
                </a:cubicBezTo>
                <a:cubicBezTo>
                  <a:pt x="25" y="37"/>
                  <a:pt x="22" y="37"/>
                  <a:pt x="22" y="33"/>
                </a:cubicBezTo>
                <a:close/>
                <a:moveTo>
                  <a:pt x="19" y="29"/>
                </a:moveTo>
                <a:lnTo>
                  <a:pt x="19" y="29"/>
                </a:lnTo>
                <a:lnTo>
                  <a:pt x="19" y="29"/>
                </a:lnTo>
                <a:close/>
                <a:moveTo>
                  <a:pt x="15" y="22"/>
                </a:moveTo>
                <a:lnTo>
                  <a:pt x="15" y="22"/>
                </a:lnTo>
                <a:lnTo>
                  <a:pt x="15" y="22"/>
                </a:lnTo>
                <a:close/>
                <a:moveTo>
                  <a:pt x="4" y="7"/>
                </a:moveTo>
                <a:lnTo>
                  <a:pt x="4" y="7"/>
                </a:lnTo>
                <a:lnTo>
                  <a:pt x="4" y="7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1" name="Google Shape;1151;p24"/>
          <p:cNvSpPr/>
          <p:nvPr/>
        </p:nvSpPr>
        <p:spPr bwMode="auto">
          <a:xfrm>
            <a:off x="4776628" y="3500914"/>
            <a:ext cx="293219" cy="78912"/>
          </a:xfrm>
          <a:custGeom>
            <a:avLst/>
            <a:gdLst/>
            <a:ahLst/>
            <a:cxnLst/>
            <a:rect l="l" t="t" r="r" b="b"/>
            <a:pathLst>
              <a:path w="6406" h="1724" extrusionOk="0">
                <a:moveTo>
                  <a:pt x="4022" y="1724"/>
                </a:moveTo>
                <a:lnTo>
                  <a:pt x="4025" y="1724"/>
                </a:lnTo>
                <a:lnTo>
                  <a:pt x="4025" y="1724"/>
                </a:lnTo>
                <a:lnTo>
                  <a:pt x="4022" y="1724"/>
                </a:lnTo>
                <a:close/>
                <a:moveTo>
                  <a:pt x="5975" y="1361"/>
                </a:moveTo>
                <a:cubicBezTo>
                  <a:pt x="5415" y="1605"/>
                  <a:pt x="4732" y="1724"/>
                  <a:pt x="4025" y="1724"/>
                </a:cubicBezTo>
                <a:cubicBezTo>
                  <a:pt x="4732" y="1724"/>
                  <a:pt x="5415" y="1605"/>
                  <a:pt x="5975" y="1361"/>
                </a:cubicBezTo>
                <a:lnTo>
                  <a:pt x="5975" y="1361"/>
                </a:lnTo>
                <a:close/>
                <a:moveTo>
                  <a:pt x="6388" y="1142"/>
                </a:moveTo>
                <a:lnTo>
                  <a:pt x="6388" y="1146"/>
                </a:lnTo>
                <a:lnTo>
                  <a:pt x="6388" y="1146"/>
                </a:lnTo>
                <a:lnTo>
                  <a:pt x="6388" y="1142"/>
                </a:lnTo>
                <a:close/>
                <a:moveTo>
                  <a:pt x="6406" y="1135"/>
                </a:moveTo>
                <a:lnTo>
                  <a:pt x="6406" y="1135"/>
                </a:lnTo>
                <a:lnTo>
                  <a:pt x="6401" y="1135"/>
                </a:lnTo>
                <a:lnTo>
                  <a:pt x="6401" y="1135"/>
                </a:lnTo>
                <a:lnTo>
                  <a:pt x="6406" y="1135"/>
                </a:lnTo>
                <a:close/>
                <a:moveTo>
                  <a:pt x="37" y="58"/>
                </a:moveTo>
                <a:lnTo>
                  <a:pt x="40" y="58"/>
                </a:lnTo>
                <a:lnTo>
                  <a:pt x="37" y="58"/>
                </a:lnTo>
                <a:close/>
                <a:moveTo>
                  <a:pt x="22" y="33"/>
                </a:moveTo>
                <a:cubicBezTo>
                  <a:pt x="26" y="39"/>
                  <a:pt x="30" y="44"/>
                  <a:pt x="33" y="47"/>
                </a:cubicBezTo>
                <a:cubicBezTo>
                  <a:pt x="30" y="44"/>
                  <a:pt x="26" y="39"/>
                  <a:pt x="22" y="33"/>
                </a:cubicBezTo>
                <a:close/>
                <a:moveTo>
                  <a:pt x="19" y="29"/>
                </a:moveTo>
                <a:lnTo>
                  <a:pt x="22" y="33"/>
                </a:lnTo>
                <a:lnTo>
                  <a:pt x="19" y="29"/>
                </a:lnTo>
                <a:close/>
                <a:moveTo>
                  <a:pt x="15" y="22"/>
                </a:moveTo>
                <a:cubicBezTo>
                  <a:pt x="15" y="26"/>
                  <a:pt x="19" y="26"/>
                  <a:pt x="19" y="26"/>
                </a:cubicBezTo>
                <a:cubicBezTo>
                  <a:pt x="19" y="26"/>
                  <a:pt x="15" y="26"/>
                  <a:pt x="15" y="22"/>
                </a:cubicBezTo>
                <a:close/>
                <a:moveTo>
                  <a:pt x="12" y="18"/>
                </a:moveTo>
                <a:lnTo>
                  <a:pt x="15" y="22"/>
                </a:lnTo>
                <a:lnTo>
                  <a:pt x="12" y="18"/>
                </a:lnTo>
                <a:close/>
                <a:moveTo>
                  <a:pt x="8" y="14"/>
                </a:moveTo>
                <a:lnTo>
                  <a:pt x="12" y="14"/>
                </a:lnTo>
                <a:lnTo>
                  <a:pt x="8" y="14"/>
                </a:lnTo>
                <a:close/>
                <a:moveTo>
                  <a:pt x="8" y="8"/>
                </a:moveTo>
                <a:lnTo>
                  <a:pt x="8" y="11"/>
                </a:lnTo>
                <a:lnTo>
                  <a:pt x="8" y="8"/>
                </a:lnTo>
                <a:close/>
                <a:moveTo>
                  <a:pt x="4" y="4"/>
                </a:moveTo>
                <a:lnTo>
                  <a:pt x="4" y="8"/>
                </a:lnTo>
                <a:lnTo>
                  <a:pt x="4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2" name="Google Shape;1152;p24"/>
          <p:cNvSpPr/>
          <p:nvPr/>
        </p:nvSpPr>
        <p:spPr bwMode="auto">
          <a:xfrm>
            <a:off x="4760241" y="3201651"/>
            <a:ext cx="404995" cy="378172"/>
          </a:xfrm>
          <a:custGeom>
            <a:avLst/>
            <a:gdLst/>
            <a:ahLst/>
            <a:cxnLst/>
            <a:rect l="l" t="t" r="r" b="b"/>
            <a:pathLst>
              <a:path w="8848" h="8262" extrusionOk="0">
                <a:moveTo>
                  <a:pt x="6789" y="632"/>
                </a:moveTo>
                <a:lnTo>
                  <a:pt x="6789" y="632"/>
                </a:lnTo>
                <a:cubicBezTo>
                  <a:pt x="6804" y="640"/>
                  <a:pt x="6819" y="648"/>
                  <a:pt x="6834" y="656"/>
                </a:cubicBezTo>
                <a:lnTo>
                  <a:pt x="6834" y="656"/>
                </a:lnTo>
                <a:cubicBezTo>
                  <a:pt x="6819" y="648"/>
                  <a:pt x="6804" y="640"/>
                  <a:pt x="6789" y="632"/>
                </a:cubicBezTo>
                <a:close/>
                <a:moveTo>
                  <a:pt x="5062" y="1"/>
                </a:moveTo>
                <a:lnTo>
                  <a:pt x="5062" y="1"/>
                </a:lnTo>
                <a:cubicBezTo>
                  <a:pt x="5733" y="292"/>
                  <a:pt x="6329" y="701"/>
                  <a:pt x="6799" y="1197"/>
                </a:cubicBezTo>
                <a:cubicBezTo>
                  <a:pt x="6832" y="1003"/>
                  <a:pt x="6817" y="805"/>
                  <a:pt x="6781" y="626"/>
                </a:cubicBezTo>
                <a:cubicBezTo>
                  <a:pt x="6254" y="349"/>
                  <a:pt x="5657" y="134"/>
                  <a:pt x="5062" y="1"/>
                </a:cubicBezTo>
                <a:close/>
                <a:moveTo>
                  <a:pt x="6834" y="656"/>
                </a:moveTo>
                <a:cubicBezTo>
                  <a:pt x="7406" y="963"/>
                  <a:pt x="7896" y="1349"/>
                  <a:pt x="8235" y="1780"/>
                </a:cubicBezTo>
                <a:lnTo>
                  <a:pt x="8235" y="1780"/>
                </a:lnTo>
                <a:cubicBezTo>
                  <a:pt x="7898" y="1347"/>
                  <a:pt x="7406" y="963"/>
                  <a:pt x="6834" y="656"/>
                </a:cubicBezTo>
                <a:close/>
                <a:moveTo>
                  <a:pt x="8235" y="1780"/>
                </a:moveTo>
                <a:lnTo>
                  <a:pt x="8235" y="1780"/>
                </a:lnTo>
                <a:cubicBezTo>
                  <a:pt x="8238" y="1783"/>
                  <a:pt x="8240" y="1786"/>
                  <a:pt x="8242" y="1789"/>
                </a:cubicBezTo>
                <a:lnTo>
                  <a:pt x="8242" y="1789"/>
                </a:lnTo>
                <a:cubicBezTo>
                  <a:pt x="8242" y="1789"/>
                  <a:pt x="8242" y="1789"/>
                  <a:pt x="8242" y="1789"/>
                </a:cubicBezTo>
                <a:cubicBezTo>
                  <a:pt x="8240" y="1786"/>
                  <a:pt x="8238" y="1783"/>
                  <a:pt x="8235" y="1780"/>
                </a:cubicBezTo>
                <a:close/>
                <a:moveTo>
                  <a:pt x="8839" y="3525"/>
                </a:moveTo>
                <a:cubicBezTo>
                  <a:pt x="8840" y="3567"/>
                  <a:pt x="8841" y="3610"/>
                  <a:pt x="8842" y="3653"/>
                </a:cubicBezTo>
                <a:lnTo>
                  <a:pt x="8842" y="3653"/>
                </a:lnTo>
                <a:cubicBezTo>
                  <a:pt x="8841" y="3610"/>
                  <a:pt x="8840" y="3567"/>
                  <a:pt x="8839" y="3525"/>
                </a:cubicBezTo>
                <a:close/>
                <a:moveTo>
                  <a:pt x="8242" y="1789"/>
                </a:moveTo>
                <a:lnTo>
                  <a:pt x="8242" y="1789"/>
                </a:lnTo>
                <a:cubicBezTo>
                  <a:pt x="8156" y="1968"/>
                  <a:pt x="7966" y="2170"/>
                  <a:pt x="7571" y="2342"/>
                </a:cubicBezTo>
                <a:cubicBezTo>
                  <a:pt x="7858" y="2973"/>
                  <a:pt x="7970" y="3684"/>
                  <a:pt x="7851" y="4445"/>
                </a:cubicBezTo>
                <a:cubicBezTo>
                  <a:pt x="8371" y="4299"/>
                  <a:pt x="8691" y="3807"/>
                  <a:pt x="8838" y="3523"/>
                </a:cubicBezTo>
                <a:lnTo>
                  <a:pt x="8838" y="3523"/>
                </a:lnTo>
                <a:cubicBezTo>
                  <a:pt x="8838" y="3524"/>
                  <a:pt x="8838" y="3524"/>
                  <a:pt x="8839" y="3525"/>
                </a:cubicBezTo>
                <a:lnTo>
                  <a:pt x="8839" y="3525"/>
                </a:lnTo>
                <a:cubicBezTo>
                  <a:pt x="8837" y="3493"/>
                  <a:pt x="8836" y="3461"/>
                  <a:pt x="8835" y="3429"/>
                </a:cubicBezTo>
                <a:cubicBezTo>
                  <a:pt x="8799" y="2905"/>
                  <a:pt x="8651" y="2406"/>
                  <a:pt x="8375" y="1979"/>
                </a:cubicBezTo>
                <a:cubicBezTo>
                  <a:pt x="8375" y="1976"/>
                  <a:pt x="8371" y="1976"/>
                  <a:pt x="8371" y="1972"/>
                </a:cubicBezTo>
                <a:cubicBezTo>
                  <a:pt x="8368" y="1968"/>
                  <a:pt x="8368" y="1968"/>
                  <a:pt x="8368" y="1964"/>
                </a:cubicBezTo>
                <a:lnTo>
                  <a:pt x="8365" y="1964"/>
                </a:lnTo>
                <a:lnTo>
                  <a:pt x="8365" y="1958"/>
                </a:lnTo>
                <a:lnTo>
                  <a:pt x="8361" y="1958"/>
                </a:lnTo>
                <a:cubicBezTo>
                  <a:pt x="8361" y="1954"/>
                  <a:pt x="8361" y="1954"/>
                  <a:pt x="8358" y="1951"/>
                </a:cubicBezTo>
                <a:cubicBezTo>
                  <a:pt x="8353" y="1946"/>
                  <a:pt x="8353" y="1946"/>
                  <a:pt x="8353" y="1943"/>
                </a:cubicBezTo>
                <a:lnTo>
                  <a:pt x="8350" y="1943"/>
                </a:lnTo>
                <a:lnTo>
                  <a:pt x="8350" y="1939"/>
                </a:lnTo>
                <a:cubicBezTo>
                  <a:pt x="8350" y="1936"/>
                  <a:pt x="8346" y="1936"/>
                  <a:pt x="8346" y="1936"/>
                </a:cubicBezTo>
                <a:cubicBezTo>
                  <a:pt x="8346" y="1933"/>
                  <a:pt x="8343" y="1933"/>
                  <a:pt x="8343" y="1929"/>
                </a:cubicBezTo>
                <a:lnTo>
                  <a:pt x="8340" y="1925"/>
                </a:lnTo>
                <a:cubicBezTo>
                  <a:pt x="8340" y="1921"/>
                  <a:pt x="8336" y="1921"/>
                  <a:pt x="8336" y="1918"/>
                </a:cubicBezTo>
                <a:cubicBezTo>
                  <a:pt x="8332" y="1914"/>
                  <a:pt x="8328" y="1908"/>
                  <a:pt x="8325" y="1903"/>
                </a:cubicBezTo>
                <a:cubicBezTo>
                  <a:pt x="8325" y="1900"/>
                  <a:pt x="8321" y="1900"/>
                  <a:pt x="8321" y="1896"/>
                </a:cubicBezTo>
                <a:cubicBezTo>
                  <a:pt x="8296" y="1860"/>
                  <a:pt x="8270" y="1824"/>
                  <a:pt x="8242" y="1789"/>
                </a:cubicBezTo>
                <a:close/>
                <a:moveTo>
                  <a:pt x="8842" y="3653"/>
                </a:moveTo>
                <a:cubicBezTo>
                  <a:pt x="8848" y="4397"/>
                  <a:pt x="8649" y="5179"/>
                  <a:pt x="8300" y="5874"/>
                </a:cubicBezTo>
                <a:cubicBezTo>
                  <a:pt x="8103" y="5867"/>
                  <a:pt x="7848" y="5792"/>
                  <a:pt x="7518" y="5587"/>
                </a:cubicBezTo>
                <a:cubicBezTo>
                  <a:pt x="7183" y="6244"/>
                  <a:pt x="6623" y="6714"/>
                  <a:pt x="5970" y="7008"/>
                </a:cubicBezTo>
                <a:cubicBezTo>
                  <a:pt x="6268" y="7339"/>
                  <a:pt x="6691" y="7425"/>
                  <a:pt x="7044" y="7425"/>
                </a:cubicBezTo>
                <a:cubicBezTo>
                  <a:pt x="7061" y="7425"/>
                  <a:pt x="7083" y="7425"/>
                  <a:pt x="7101" y="7422"/>
                </a:cubicBezTo>
                <a:lnTo>
                  <a:pt x="7101" y="7422"/>
                </a:lnTo>
                <a:cubicBezTo>
                  <a:pt x="7092" y="7429"/>
                  <a:pt x="7084" y="7436"/>
                  <a:pt x="7076" y="7443"/>
                </a:cubicBezTo>
                <a:lnTo>
                  <a:pt x="7076" y="7443"/>
                </a:lnTo>
                <a:cubicBezTo>
                  <a:pt x="8127" y="6593"/>
                  <a:pt x="8842" y="5081"/>
                  <a:pt x="8842" y="3699"/>
                </a:cubicBezTo>
                <a:cubicBezTo>
                  <a:pt x="8842" y="3684"/>
                  <a:pt x="8842" y="3668"/>
                  <a:pt x="8842" y="3653"/>
                </a:cubicBezTo>
                <a:close/>
                <a:moveTo>
                  <a:pt x="0" y="5612"/>
                </a:moveTo>
                <a:cubicBezTo>
                  <a:pt x="72" y="5953"/>
                  <a:pt x="190" y="6266"/>
                  <a:pt x="359" y="6539"/>
                </a:cubicBezTo>
                <a:cubicBezTo>
                  <a:pt x="359" y="6542"/>
                  <a:pt x="362" y="6542"/>
                  <a:pt x="362" y="6542"/>
                </a:cubicBezTo>
                <a:lnTo>
                  <a:pt x="362" y="6546"/>
                </a:lnTo>
                <a:lnTo>
                  <a:pt x="366" y="6546"/>
                </a:lnTo>
                <a:lnTo>
                  <a:pt x="366" y="6549"/>
                </a:lnTo>
                <a:lnTo>
                  <a:pt x="366" y="6552"/>
                </a:lnTo>
                <a:lnTo>
                  <a:pt x="370" y="6552"/>
                </a:lnTo>
                <a:lnTo>
                  <a:pt x="370" y="6556"/>
                </a:lnTo>
                <a:lnTo>
                  <a:pt x="373" y="6560"/>
                </a:lnTo>
                <a:cubicBezTo>
                  <a:pt x="373" y="6564"/>
                  <a:pt x="377" y="6564"/>
                  <a:pt x="377" y="6564"/>
                </a:cubicBezTo>
                <a:lnTo>
                  <a:pt x="377" y="6567"/>
                </a:lnTo>
                <a:lnTo>
                  <a:pt x="380" y="6571"/>
                </a:lnTo>
                <a:cubicBezTo>
                  <a:pt x="384" y="6577"/>
                  <a:pt x="388" y="6582"/>
                  <a:pt x="391" y="6585"/>
                </a:cubicBezTo>
                <a:cubicBezTo>
                  <a:pt x="391" y="6589"/>
                  <a:pt x="395" y="6592"/>
                  <a:pt x="395" y="6596"/>
                </a:cubicBezTo>
                <a:lnTo>
                  <a:pt x="398" y="6596"/>
                </a:lnTo>
                <a:cubicBezTo>
                  <a:pt x="644" y="6967"/>
                  <a:pt x="1006" y="7280"/>
                  <a:pt x="1440" y="7531"/>
                </a:cubicBezTo>
                <a:lnTo>
                  <a:pt x="1440" y="7531"/>
                </a:lnTo>
                <a:cubicBezTo>
                  <a:pt x="1501" y="7323"/>
                  <a:pt x="1660" y="7068"/>
                  <a:pt x="1999" y="6771"/>
                </a:cubicBezTo>
                <a:cubicBezTo>
                  <a:pt x="1407" y="6488"/>
                  <a:pt x="814" y="6122"/>
                  <a:pt x="355" y="5673"/>
                </a:cubicBezTo>
                <a:cubicBezTo>
                  <a:pt x="269" y="5888"/>
                  <a:pt x="229" y="6100"/>
                  <a:pt x="211" y="6262"/>
                </a:cubicBezTo>
                <a:cubicBezTo>
                  <a:pt x="118" y="6060"/>
                  <a:pt x="50" y="5842"/>
                  <a:pt x="0" y="5612"/>
                </a:cubicBezTo>
                <a:close/>
                <a:moveTo>
                  <a:pt x="7076" y="7443"/>
                </a:moveTo>
                <a:lnTo>
                  <a:pt x="7076" y="7443"/>
                </a:lnTo>
                <a:cubicBezTo>
                  <a:pt x="6989" y="7513"/>
                  <a:pt x="6899" y="7579"/>
                  <a:pt x="6807" y="7640"/>
                </a:cubicBezTo>
                <a:lnTo>
                  <a:pt x="6807" y="7640"/>
                </a:lnTo>
                <a:cubicBezTo>
                  <a:pt x="6899" y="7580"/>
                  <a:pt x="6989" y="7515"/>
                  <a:pt x="7076" y="7443"/>
                </a:cubicBezTo>
                <a:close/>
                <a:moveTo>
                  <a:pt x="6807" y="7640"/>
                </a:moveTo>
                <a:cubicBezTo>
                  <a:pt x="6796" y="7648"/>
                  <a:pt x="6785" y="7655"/>
                  <a:pt x="6774" y="7662"/>
                </a:cubicBezTo>
                <a:cubicBezTo>
                  <a:pt x="6785" y="7655"/>
                  <a:pt x="6796" y="7648"/>
                  <a:pt x="6807" y="7640"/>
                </a:cubicBezTo>
                <a:close/>
                <a:moveTo>
                  <a:pt x="1440" y="7531"/>
                </a:moveTo>
                <a:lnTo>
                  <a:pt x="1440" y="7531"/>
                </a:lnTo>
                <a:cubicBezTo>
                  <a:pt x="1439" y="7532"/>
                  <a:pt x="1439" y="7532"/>
                  <a:pt x="1439" y="7533"/>
                </a:cubicBezTo>
                <a:cubicBezTo>
                  <a:pt x="1567" y="7606"/>
                  <a:pt x="1701" y="7674"/>
                  <a:pt x="1841" y="7737"/>
                </a:cubicBezTo>
                <a:lnTo>
                  <a:pt x="1841" y="7737"/>
                </a:lnTo>
                <a:cubicBezTo>
                  <a:pt x="1701" y="7674"/>
                  <a:pt x="1567" y="7605"/>
                  <a:pt x="1440" y="7531"/>
                </a:cubicBezTo>
                <a:close/>
                <a:moveTo>
                  <a:pt x="6333" y="7899"/>
                </a:moveTo>
                <a:cubicBezTo>
                  <a:pt x="6279" y="7922"/>
                  <a:pt x="6225" y="7945"/>
                  <a:pt x="6169" y="7966"/>
                </a:cubicBezTo>
                <a:lnTo>
                  <a:pt x="6169" y="7966"/>
                </a:lnTo>
                <a:cubicBezTo>
                  <a:pt x="6225" y="7945"/>
                  <a:pt x="6280" y="7923"/>
                  <a:pt x="6333" y="7899"/>
                </a:cubicBezTo>
                <a:close/>
                <a:moveTo>
                  <a:pt x="2973" y="7181"/>
                </a:moveTo>
                <a:cubicBezTo>
                  <a:pt x="2890" y="7547"/>
                  <a:pt x="2998" y="7878"/>
                  <a:pt x="3159" y="8143"/>
                </a:cubicBezTo>
                <a:cubicBezTo>
                  <a:pt x="2696" y="8058"/>
                  <a:pt x="2247" y="7920"/>
                  <a:pt x="1841" y="7737"/>
                </a:cubicBezTo>
                <a:lnTo>
                  <a:pt x="1841" y="7737"/>
                </a:lnTo>
                <a:cubicBezTo>
                  <a:pt x="2599" y="8081"/>
                  <a:pt x="3507" y="8262"/>
                  <a:pt x="4380" y="8262"/>
                </a:cubicBezTo>
                <a:lnTo>
                  <a:pt x="4383" y="8262"/>
                </a:lnTo>
                <a:cubicBezTo>
                  <a:pt x="5023" y="8262"/>
                  <a:pt x="5642" y="8165"/>
                  <a:pt x="6169" y="7966"/>
                </a:cubicBezTo>
                <a:lnTo>
                  <a:pt x="6169" y="7966"/>
                </a:lnTo>
                <a:cubicBezTo>
                  <a:pt x="5865" y="8080"/>
                  <a:pt x="5528" y="8159"/>
                  <a:pt x="5177" y="8208"/>
                </a:cubicBezTo>
                <a:cubicBezTo>
                  <a:pt x="5087" y="8003"/>
                  <a:pt x="5022" y="7716"/>
                  <a:pt x="5015" y="7303"/>
                </a:cubicBezTo>
                <a:cubicBezTo>
                  <a:pt x="4753" y="7349"/>
                  <a:pt x="4487" y="7374"/>
                  <a:pt x="4225" y="7374"/>
                </a:cubicBezTo>
                <a:cubicBezTo>
                  <a:pt x="3787" y="7374"/>
                  <a:pt x="3360" y="7310"/>
                  <a:pt x="2973" y="71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3" name="Google Shape;1153;p24"/>
          <p:cNvSpPr/>
          <p:nvPr/>
        </p:nvSpPr>
        <p:spPr bwMode="auto">
          <a:xfrm>
            <a:off x="5050078" y="3554652"/>
            <a:ext cx="16615" cy="8605"/>
          </a:xfrm>
          <a:custGeom>
            <a:avLst/>
            <a:gdLst/>
            <a:ahLst/>
            <a:cxnLst/>
            <a:rect l="l" t="t" r="r" b="b"/>
            <a:pathLst>
              <a:path w="363" h="188" extrusionOk="0">
                <a:moveTo>
                  <a:pt x="363" y="0"/>
                </a:moveTo>
                <a:lnTo>
                  <a:pt x="359" y="4"/>
                </a:lnTo>
                <a:cubicBezTo>
                  <a:pt x="363" y="4"/>
                  <a:pt x="363" y="0"/>
                  <a:pt x="363" y="0"/>
                </a:cubicBezTo>
                <a:close/>
                <a:moveTo>
                  <a:pt x="341" y="15"/>
                </a:moveTo>
                <a:lnTo>
                  <a:pt x="341" y="15"/>
                </a:lnTo>
                <a:cubicBezTo>
                  <a:pt x="233" y="76"/>
                  <a:pt x="119" y="133"/>
                  <a:pt x="1" y="187"/>
                </a:cubicBezTo>
                <a:cubicBezTo>
                  <a:pt x="119" y="136"/>
                  <a:pt x="233" y="76"/>
                  <a:pt x="341" y="15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4" name="Google Shape;1154;p24"/>
          <p:cNvSpPr/>
          <p:nvPr/>
        </p:nvSpPr>
        <p:spPr bwMode="auto">
          <a:xfrm>
            <a:off x="5070584" y="3230259"/>
            <a:ext cx="66965" cy="78591"/>
          </a:xfrm>
          <a:custGeom>
            <a:avLst/>
            <a:gdLst/>
            <a:ahLst/>
            <a:cxnLst/>
            <a:rect l="l" t="t" r="r" b="b"/>
            <a:pathLst>
              <a:path w="1463" h="1717" extrusionOk="0">
                <a:moveTo>
                  <a:pt x="1" y="1"/>
                </a:moveTo>
                <a:lnTo>
                  <a:pt x="1" y="1"/>
                </a:lnTo>
                <a:cubicBezTo>
                  <a:pt x="37" y="180"/>
                  <a:pt x="52" y="378"/>
                  <a:pt x="19" y="572"/>
                </a:cubicBezTo>
                <a:cubicBezTo>
                  <a:pt x="342" y="912"/>
                  <a:pt x="604" y="1296"/>
                  <a:pt x="791" y="1717"/>
                </a:cubicBezTo>
                <a:cubicBezTo>
                  <a:pt x="1186" y="1544"/>
                  <a:pt x="1376" y="1343"/>
                  <a:pt x="1462" y="1164"/>
                </a:cubicBezTo>
                <a:cubicBezTo>
                  <a:pt x="1114" y="718"/>
                  <a:pt x="604" y="320"/>
                  <a:pt x="9" y="7"/>
                </a:cubicBezTo>
                <a:cubicBezTo>
                  <a:pt x="5" y="4"/>
                  <a:pt x="5" y="4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5" name="Google Shape;1155;p24"/>
          <p:cNvSpPr/>
          <p:nvPr/>
        </p:nvSpPr>
        <p:spPr bwMode="auto">
          <a:xfrm>
            <a:off x="5104319" y="3362909"/>
            <a:ext cx="61976" cy="107657"/>
          </a:xfrm>
          <a:custGeom>
            <a:avLst/>
            <a:gdLst/>
            <a:ahLst/>
            <a:cxnLst/>
            <a:rect l="l" t="t" r="r" b="b"/>
            <a:pathLst>
              <a:path w="1354" h="2352" extrusionOk="0">
                <a:moveTo>
                  <a:pt x="1321" y="0"/>
                </a:moveTo>
                <a:lnTo>
                  <a:pt x="1321" y="0"/>
                </a:lnTo>
                <a:cubicBezTo>
                  <a:pt x="1174" y="284"/>
                  <a:pt x="854" y="776"/>
                  <a:pt x="334" y="922"/>
                </a:cubicBezTo>
                <a:cubicBezTo>
                  <a:pt x="319" y="1001"/>
                  <a:pt x="306" y="1081"/>
                  <a:pt x="291" y="1155"/>
                </a:cubicBezTo>
                <a:cubicBezTo>
                  <a:pt x="238" y="1490"/>
                  <a:pt x="140" y="1795"/>
                  <a:pt x="1" y="2064"/>
                </a:cubicBezTo>
                <a:cubicBezTo>
                  <a:pt x="331" y="2269"/>
                  <a:pt x="586" y="2344"/>
                  <a:pt x="783" y="2351"/>
                </a:cubicBezTo>
                <a:cubicBezTo>
                  <a:pt x="1153" y="1616"/>
                  <a:pt x="1353" y="782"/>
                  <a:pt x="13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6" name="Google Shape;1156;p24"/>
          <p:cNvSpPr/>
          <p:nvPr/>
        </p:nvSpPr>
        <p:spPr bwMode="auto">
          <a:xfrm>
            <a:off x="4989748" y="3522427"/>
            <a:ext cx="95527" cy="54927"/>
          </a:xfrm>
          <a:custGeom>
            <a:avLst/>
            <a:gdLst/>
            <a:ahLst/>
            <a:cxnLst/>
            <a:rect l="l" t="t" r="r" b="b"/>
            <a:pathLst>
              <a:path w="2087" h="1200" extrusionOk="0">
                <a:moveTo>
                  <a:pt x="956" y="0"/>
                </a:moveTo>
                <a:cubicBezTo>
                  <a:pt x="655" y="137"/>
                  <a:pt x="332" y="234"/>
                  <a:pt x="1" y="295"/>
                </a:cubicBezTo>
                <a:cubicBezTo>
                  <a:pt x="8" y="708"/>
                  <a:pt x="73" y="995"/>
                  <a:pt x="163" y="1200"/>
                </a:cubicBezTo>
                <a:cubicBezTo>
                  <a:pt x="579" y="1142"/>
                  <a:pt x="974" y="1042"/>
                  <a:pt x="1319" y="891"/>
                </a:cubicBezTo>
                <a:cubicBezTo>
                  <a:pt x="1437" y="837"/>
                  <a:pt x="1552" y="780"/>
                  <a:pt x="1659" y="719"/>
                </a:cubicBezTo>
                <a:cubicBezTo>
                  <a:pt x="1664" y="715"/>
                  <a:pt x="1667" y="715"/>
                  <a:pt x="1670" y="711"/>
                </a:cubicBezTo>
                <a:cubicBezTo>
                  <a:pt x="1674" y="711"/>
                  <a:pt x="1674" y="708"/>
                  <a:pt x="1674" y="708"/>
                </a:cubicBezTo>
                <a:lnTo>
                  <a:pt x="1677" y="708"/>
                </a:lnTo>
                <a:cubicBezTo>
                  <a:pt x="1681" y="708"/>
                  <a:pt x="1681" y="704"/>
                  <a:pt x="1681" y="704"/>
                </a:cubicBezTo>
                <a:cubicBezTo>
                  <a:pt x="1685" y="704"/>
                  <a:pt x="1685" y="704"/>
                  <a:pt x="1689" y="701"/>
                </a:cubicBezTo>
                <a:cubicBezTo>
                  <a:pt x="1692" y="701"/>
                  <a:pt x="1692" y="697"/>
                  <a:pt x="1695" y="697"/>
                </a:cubicBezTo>
                <a:cubicBezTo>
                  <a:pt x="1699" y="694"/>
                  <a:pt x="1707" y="690"/>
                  <a:pt x="1710" y="686"/>
                </a:cubicBezTo>
                <a:cubicBezTo>
                  <a:pt x="1714" y="686"/>
                  <a:pt x="1717" y="683"/>
                  <a:pt x="1717" y="683"/>
                </a:cubicBezTo>
                <a:cubicBezTo>
                  <a:pt x="1720" y="683"/>
                  <a:pt x="1724" y="679"/>
                  <a:pt x="1724" y="679"/>
                </a:cubicBezTo>
                <a:cubicBezTo>
                  <a:pt x="1728" y="676"/>
                  <a:pt x="1732" y="676"/>
                  <a:pt x="1732" y="676"/>
                </a:cubicBezTo>
                <a:lnTo>
                  <a:pt x="1732" y="672"/>
                </a:lnTo>
                <a:cubicBezTo>
                  <a:pt x="1735" y="672"/>
                  <a:pt x="1739" y="672"/>
                  <a:pt x="1739" y="668"/>
                </a:cubicBezTo>
                <a:cubicBezTo>
                  <a:pt x="1742" y="668"/>
                  <a:pt x="1745" y="665"/>
                  <a:pt x="1745" y="665"/>
                </a:cubicBezTo>
                <a:lnTo>
                  <a:pt x="1750" y="665"/>
                </a:lnTo>
                <a:cubicBezTo>
                  <a:pt x="1750" y="661"/>
                  <a:pt x="1753" y="661"/>
                  <a:pt x="1753" y="661"/>
                </a:cubicBezTo>
                <a:cubicBezTo>
                  <a:pt x="1757" y="658"/>
                  <a:pt x="1757" y="658"/>
                  <a:pt x="1760" y="658"/>
                </a:cubicBezTo>
                <a:lnTo>
                  <a:pt x="1760" y="654"/>
                </a:lnTo>
                <a:cubicBezTo>
                  <a:pt x="1871" y="582"/>
                  <a:pt x="1982" y="503"/>
                  <a:pt x="2087" y="414"/>
                </a:cubicBezTo>
                <a:lnTo>
                  <a:pt x="2087" y="414"/>
                </a:lnTo>
                <a:cubicBezTo>
                  <a:pt x="2069" y="417"/>
                  <a:pt x="2047" y="417"/>
                  <a:pt x="2030" y="417"/>
                </a:cubicBezTo>
                <a:cubicBezTo>
                  <a:pt x="1677" y="417"/>
                  <a:pt x="1254" y="331"/>
                  <a:pt x="9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7" name="Google Shape;1157;p24"/>
          <p:cNvSpPr/>
          <p:nvPr/>
        </p:nvSpPr>
        <p:spPr bwMode="auto">
          <a:xfrm>
            <a:off x="4826109" y="3511579"/>
            <a:ext cx="78729" cy="62800"/>
          </a:xfrm>
          <a:custGeom>
            <a:avLst/>
            <a:gdLst/>
            <a:ahLst/>
            <a:cxnLst/>
            <a:rect l="l" t="t" r="r" b="b"/>
            <a:pathLst>
              <a:path w="1720" h="1372" extrusionOk="0">
                <a:moveTo>
                  <a:pt x="560" y="0"/>
                </a:moveTo>
                <a:cubicBezTo>
                  <a:pt x="220" y="298"/>
                  <a:pt x="61" y="553"/>
                  <a:pt x="0" y="762"/>
                </a:cubicBezTo>
                <a:cubicBezTo>
                  <a:pt x="503" y="1049"/>
                  <a:pt x="1099" y="1257"/>
                  <a:pt x="1720" y="1372"/>
                </a:cubicBezTo>
                <a:cubicBezTo>
                  <a:pt x="1559" y="1107"/>
                  <a:pt x="1451" y="776"/>
                  <a:pt x="1534" y="410"/>
                </a:cubicBezTo>
                <a:cubicBezTo>
                  <a:pt x="1408" y="371"/>
                  <a:pt x="1289" y="320"/>
                  <a:pt x="1174" y="267"/>
                </a:cubicBezTo>
                <a:cubicBezTo>
                  <a:pt x="974" y="187"/>
                  <a:pt x="769" y="98"/>
                  <a:pt x="5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8" name="Google Shape;1158;p24"/>
          <p:cNvSpPr/>
          <p:nvPr/>
        </p:nvSpPr>
        <p:spPr bwMode="auto">
          <a:xfrm>
            <a:off x="4757266" y="3439121"/>
            <a:ext cx="19270" cy="49205"/>
          </a:xfrm>
          <a:custGeom>
            <a:avLst/>
            <a:gdLst/>
            <a:ahLst/>
            <a:cxnLst/>
            <a:rect l="l" t="t" r="r" b="b"/>
            <a:pathLst>
              <a:path w="421" h="1075" extrusionOk="0">
                <a:moveTo>
                  <a:pt x="1" y="1"/>
                </a:moveTo>
                <a:lnTo>
                  <a:pt x="1" y="1"/>
                </a:lnTo>
                <a:cubicBezTo>
                  <a:pt x="14" y="148"/>
                  <a:pt x="36" y="287"/>
                  <a:pt x="65" y="424"/>
                </a:cubicBezTo>
                <a:cubicBezTo>
                  <a:pt x="115" y="654"/>
                  <a:pt x="183" y="872"/>
                  <a:pt x="276" y="1074"/>
                </a:cubicBezTo>
                <a:cubicBezTo>
                  <a:pt x="294" y="912"/>
                  <a:pt x="334" y="700"/>
                  <a:pt x="420" y="485"/>
                </a:cubicBezTo>
                <a:cubicBezTo>
                  <a:pt x="262" y="334"/>
                  <a:pt x="122" y="173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9" name="Google Shape;1159;p24"/>
          <p:cNvSpPr/>
          <p:nvPr/>
        </p:nvSpPr>
        <p:spPr bwMode="auto">
          <a:xfrm>
            <a:off x="4803085" y="3218953"/>
            <a:ext cx="130864" cy="231380"/>
          </a:xfrm>
          <a:custGeom>
            <a:avLst/>
            <a:gdLst/>
            <a:ahLst/>
            <a:cxnLst/>
            <a:rect l="l" t="t" r="r" b="b"/>
            <a:pathLst>
              <a:path w="2859" h="5055" extrusionOk="0">
                <a:moveTo>
                  <a:pt x="2647" y="0"/>
                </a:moveTo>
                <a:cubicBezTo>
                  <a:pt x="2399" y="4"/>
                  <a:pt x="2151" y="54"/>
                  <a:pt x="1925" y="147"/>
                </a:cubicBezTo>
                <a:cubicBezTo>
                  <a:pt x="1487" y="330"/>
                  <a:pt x="1124" y="642"/>
                  <a:pt x="823" y="1013"/>
                </a:cubicBezTo>
                <a:cubicBezTo>
                  <a:pt x="923" y="1145"/>
                  <a:pt x="1028" y="1306"/>
                  <a:pt x="1132" y="1500"/>
                </a:cubicBezTo>
                <a:cubicBezTo>
                  <a:pt x="1286" y="1285"/>
                  <a:pt x="1469" y="1088"/>
                  <a:pt x="1681" y="930"/>
                </a:cubicBezTo>
                <a:cubicBezTo>
                  <a:pt x="2029" y="671"/>
                  <a:pt x="2435" y="517"/>
                  <a:pt x="2859" y="431"/>
                </a:cubicBezTo>
                <a:cubicBezTo>
                  <a:pt x="2816" y="262"/>
                  <a:pt x="2740" y="122"/>
                  <a:pt x="2647" y="0"/>
                </a:cubicBezTo>
                <a:close/>
                <a:moveTo>
                  <a:pt x="249" y="2010"/>
                </a:moveTo>
                <a:cubicBezTo>
                  <a:pt x="115" y="2416"/>
                  <a:pt x="62" y="2857"/>
                  <a:pt x="19" y="3292"/>
                </a:cubicBezTo>
                <a:cubicBezTo>
                  <a:pt x="12" y="3399"/>
                  <a:pt x="4" y="3497"/>
                  <a:pt x="1" y="3593"/>
                </a:cubicBezTo>
                <a:cubicBezTo>
                  <a:pt x="158" y="3633"/>
                  <a:pt x="327" y="3687"/>
                  <a:pt x="518" y="3755"/>
                </a:cubicBezTo>
                <a:cubicBezTo>
                  <a:pt x="514" y="3342"/>
                  <a:pt x="554" y="2925"/>
                  <a:pt x="662" y="2524"/>
                </a:cubicBezTo>
                <a:cubicBezTo>
                  <a:pt x="687" y="2434"/>
                  <a:pt x="712" y="2340"/>
                  <a:pt x="744" y="2251"/>
                </a:cubicBezTo>
                <a:cubicBezTo>
                  <a:pt x="579" y="2121"/>
                  <a:pt x="413" y="2047"/>
                  <a:pt x="249" y="2010"/>
                </a:cubicBezTo>
                <a:close/>
                <a:moveTo>
                  <a:pt x="604" y="4451"/>
                </a:moveTo>
                <a:cubicBezTo>
                  <a:pt x="438" y="4459"/>
                  <a:pt x="292" y="4484"/>
                  <a:pt x="166" y="4531"/>
                </a:cubicBezTo>
                <a:cubicBezTo>
                  <a:pt x="220" y="4739"/>
                  <a:pt x="309" y="5054"/>
                  <a:pt x="450" y="5054"/>
                </a:cubicBezTo>
                <a:cubicBezTo>
                  <a:pt x="481" y="5054"/>
                  <a:pt x="518" y="5036"/>
                  <a:pt x="557" y="4993"/>
                </a:cubicBezTo>
                <a:cubicBezTo>
                  <a:pt x="632" y="4911"/>
                  <a:pt x="629" y="4688"/>
                  <a:pt x="604" y="445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0" name="Google Shape;1160;p24"/>
          <p:cNvSpPr/>
          <p:nvPr/>
        </p:nvSpPr>
        <p:spPr bwMode="auto">
          <a:xfrm>
            <a:off x="4814437" y="3265275"/>
            <a:ext cx="40463" cy="56712"/>
          </a:xfrm>
          <a:custGeom>
            <a:avLst/>
            <a:gdLst/>
            <a:ahLst/>
            <a:cxnLst/>
            <a:rect l="l" t="t" r="r" b="b"/>
            <a:pathLst>
              <a:path w="884" h="1239" extrusionOk="0">
                <a:moveTo>
                  <a:pt x="575" y="1"/>
                </a:moveTo>
                <a:cubicBezTo>
                  <a:pt x="482" y="112"/>
                  <a:pt x="392" y="233"/>
                  <a:pt x="313" y="352"/>
                </a:cubicBezTo>
                <a:cubicBezTo>
                  <a:pt x="177" y="556"/>
                  <a:pt x="76" y="772"/>
                  <a:pt x="1" y="998"/>
                </a:cubicBezTo>
                <a:cubicBezTo>
                  <a:pt x="165" y="1035"/>
                  <a:pt x="331" y="1109"/>
                  <a:pt x="496" y="1239"/>
                </a:cubicBezTo>
                <a:cubicBezTo>
                  <a:pt x="593" y="973"/>
                  <a:pt x="722" y="718"/>
                  <a:pt x="884" y="488"/>
                </a:cubicBezTo>
                <a:cubicBezTo>
                  <a:pt x="780" y="294"/>
                  <a:pt x="675" y="133"/>
                  <a:pt x="575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1" name="Google Shape;1161;p24"/>
          <p:cNvSpPr/>
          <p:nvPr/>
        </p:nvSpPr>
        <p:spPr bwMode="auto">
          <a:xfrm>
            <a:off x="4924201" y="3218953"/>
            <a:ext cx="30622" cy="19774"/>
          </a:xfrm>
          <a:custGeom>
            <a:avLst/>
            <a:gdLst/>
            <a:ahLst/>
            <a:cxnLst/>
            <a:rect l="l" t="t" r="r" b="b"/>
            <a:pathLst>
              <a:path w="669" h="432" extrusionOk="0">
                <a:moveTo>
                  <a:pt x="1" y="0"/>
                </a:moveTo>
                <a:cubicBezTo>
                  <a:pt x="94" y="122"/>
                  <a:pt x="170" y="262"/>
                  <a:pt x="213" y="431"/>
                </a:cubicBezTo>
                <a:cubicBezTo>
                  <a:pt x="299" y="416"/>
                  <a:pt x="382" y="402"/>
                  <a:pt x="468" y="391"/>
                </a:cubicBezTo>
                <a:cubicBezTo>
                  <a:pt x="643" y="366"/>
                  <a:pt x="668" y="118"/>
                  <a:pt x="496" y="68"/>
                </a:cubicBezTo>
                <a:cubicBezTo>
                  <a:pt x="342" y="22"/>
                  <a:pt x="180" y="0"/>
                  <a:pt x="19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2" name="Google Shape;1162;p24"/>
          <p:cNvSpPr/>
          <p:nvPr/>
        </p:nvSpPr>
        <p:spPr bwMode="auto">
          <a:xfrm>
            <a:off x="4802948" y="3383415"/>
            <a:ext cx="27784" cy="42935"/>
          </a:xfrm>
          <a:custGeom>
            <a:avLst/>
            <a:gdLst/>
            <a:ahLst/>
            <a:cxnLst/>
            <a:rect l="l" t="t" r="r" b="b"/>
            <a:pathLst>
              <a:path w="607" h="938" extrusionOk="0">
                <a:moveTo>
                  <a:pt x="4" y="0"/>
                </a:moveTo>
                <a:cubicBezTo>
                  <a:pt x="0" y="270"/>
                  <a:pt x="32" y="510"/>
                  <a:pt x="130" y="794"/>
                </a:cubicBezTo>
                <a:cubicBezTo>
                  <a:pt x="140" y="826"/>
                  <a:pt x="151" y="876"/>
                  <a:pt x="169" y="938"/>
                </a:cubicBezTo>
                <a:cubicBezTo>
                  <a:pt x="295" y="891"/>
                  <a:pt x="441" y="866"/>
                  <a:pt x="607" y="858"/>
                </a:cubicBezTo>
                <a:cubicBezTo>
                  <a:pt x="578" y="593"/>
                  <a:pt x="521" y="309"/>
                  <a:pt x="521" y="187"/>
                </a:cubicBezTo>
                <a:lnTo>
                  <a:pt x="521" y="162"/>
                </a:lnTo>
                <a:cubicBezTo>
                  <a:pt x="330" y="94"/>
                  <a:pt x="161" y="40"/>
                  <a:pt x="4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3" name="Google Shape;1163;p24"/>
          <p:cNvSpPr/>
          <p:nvPr/>
        </p:nvSpPr>
        <p:spPr bwMode="auto">
          <a:xfrm>
            <a:off x="4985995" y="3263445"/>
            <a:ext cx="15334" cy="13366"/>
          </a:xfrm>
          <a:custGeom>
            <a:avLst/>
            <a:gdLst/>
            <a:ahLst/>
            <a:cxnLst/>
            <a:rect l="l" t="t" r="r" b="b"/>
            <a:pathLst>
              <a:path w="335" h="292" extrusionOk="0">
                <a:moveTo>
                  <a:pt x="165" y="1"/>
                </a:moveTo>
                <a:cubicBezTo>
                  <a:pt x="140" y="1"/>
                  <a:pt x="112" y="8"/>
                  <a:pt x="87" y="26"/>
                </a:cubicBezTo>
                <a:cubicBezTo>
                  <a:pt x="18" y="69"/>
                  <a:pt x="1" y="159"/>
                  <a:pt x="44" y="227"/>
                </a:cubicBezTo>
                <a:cubicBezTo>
                  <a:pt x="72" y="270"/>
                  <a:pt x="119" y="291"/>
                  <a:pt x="169" y="291"/>
                </a:cubicBezTo>
                <a:cubicBezTo>
                  <a:pt x="195" y="291"/>
                  <a:pt x="223" y="284"/>
                  <a:pt x="248" y="270"/>
                </a:cubicBezTo>
                <a:cubicBezTo>
                  <a:pt x="313" y="227"/>
                  <a:pt x="334" y="137"/>
                  <a:pt x="291" y="69"/>
                </a:cubicBezTo>
                <a:cubicBezTo>
                  <a:pt x="263" y="26"/>
                  <a:pt x="216" y="1"/>
                  <a:pt x="165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4" name="Google Shape;1164;p24"/>
          <p:cNvSpPr/>
          <p:nvPr/>
        </p:nvSpPr>
        <p:spPr bwMode="auto">
          <a:xfrm>
            <a:off x="5015610" y="3262300"/>
            <a:ext cx="7095" cy="6317"/>
          </a:xfrm>
          <a:custGeom>
            <a:avLst/>
            <a:gdLst/>
            <a:ahLst/>
            <a:cxnLst/>
            <a:rect l="l" t="t" r="r" b="b"/>
            <a:pathLst>
              <a:path w="155" h="138" extrusionOk="0">
                <a:moveTo>
                  <a:pt x="75" y="1"/>
                </a:moveTo>
                <a:cubicBezTo>
                  <a:pt x="65" y="1"/>
                  <a:pt x="50" y="4"/>
                  <a:pt x="39" y="11"/>
                </a:cubicBezTo>
                <a:cubicBezTo>
                  <a:pt x="7" y="29"/>
                  <a:pt x="0" y="73"/>
                  <a:pt x="17" y="104"/>
                </a:cubicBezTo>
                <a:cubicBezTo>
                  <a:pt x="32" y="122"/>
                  <a:pt x="53" y="137"/>
                  <a:pt x="75" y="137"/>
                </a:cubicBezTo>
                <a:cubicBezTo>
                  <a:pt x="90" y="137"/>
                  <a:pt x="100" y="134"/>
                  <a:pt x="115" y="122"/>
                </a:cubicBezTo>
                <a:cubicBezTo>
                  <a:pt x="143" y="104"/>
                  <a:pt x="154" y="61"/>
                  <a:pt x="133" y="29"/>
                </a:cubicBezTo>
                <a:cubicBezTo>
                  <a:pt x="122" y="11"/>
                  <a:pt x="100" y="1"/>
                  <a:pt x="75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5" name="Google Shape;1165;p24"/>
          <p:cNvSpPr/>
          <p:nvPr/>
        </p:nvSpPr>
        <p:spPr bwMode="auto">
          <a:xfrm>
            <a:off x="4984805" y="3234882"/>
            <a:ext cx="19774" cy="17256"/>
          </a:xfrm>
          <a:custGeom>
            <a:avLst/>
            <a:gdLst/>
            <a:ahLst/>
            <a:cxnLst/>
            <a:rect l="l" t="t" r="r" b="b"/>
            <a:pathLst>
              <a:path w="432" h="377" extrusionOk="0">
                <a:moveTo>
                  <a:pt x="216" y="0"/>
                </a:moveTo>
                <a:cubicBezTo>
                  <a:pt x="181" y="0"/>
                  <a:pt x="145" y="11"/>
                  <a:pt x="113" y="32"/>
                </a:cubicBezTo>
                <a:cubicBezTo>
                  <a:pt x="27" y="86"/>
                  <a:pt x="1" y="205"/>
                  <a:pt x="59" y="291"/>
                </a:cubicBezTo>
                <a:cubicBezTo>
                  <a:pt x="95" y="348"/>
                  <a:pt x="156" y="377"/>
                  <a:pt x="216" y="377"/>
                </a:cubicBezTo>
                <a:cubicBezTo>
                  <a:pt x="253" y="377"/>
                  <a:pt x="289" y="370"/>
                  <a:pt x="317" y="348"/>
                </a:cubicBezTo>
                <a:cubicBezTo>
                  <a:pt x="407" y="291"/>
                  <a:pt x="432" y="176"/>
                  <a:pt x="375" y="86"/>
                </a:cubicBezTo>
                <a:cubicBezTo>
                  <a:pt x="339" y="32"/>
                  <a:pt x="278" y="0"/>
                  <a:pt x="216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6" name="Google Shape;1166;p24"/>
          <p:cNvSpPr/>
          <p:nvPr/>
        </p:nvSpPr>
        <p:spPr bwMode="auto">
          <a:xfrm>
            <a:off x="4843045" y="3464250"/>
            <a:ext cx="25816" cy="22703"/>
          </a:xfrm>
          <a:custGeom>
            <a:avLst/>
            <a:gdLst/>
            <a:ahLst/>
            <a:cxnLst/>
            <a:rect l="l" t="t" r="r" b="b"/>
            <a:pathLst>
              <a:path w="564" h="496" extrusionOk="0">
                <a:moveTo>
                  <a:pt x="281" y="0"/>
                </a:moveTo>
                <a:cubicBezTo>
                  <a:pt x="233" y="0"/>
                  <a:pt x="190" y="15"/>
                  <a:pt x="147" y="40"/>
                </a:cubicBezTo>
                <a:cubicBezTo>
                  <a:pt x="32" y="116"/>
                  <a:pt x="1" y="270"/>
                  <a:pt x="75" y="381"/>
                </a:cubicBezTo>
                <a:cubicBezTo>
                  <a:pt x="122" y="457"/>
                  <a:pt x="201" y="496"/>
                  <a:pt x="281" y="496"/>
                </a:cubicBezTo>
                <a:cubicBezTo>
                  <a:pt x="327" y="496"/>
                  <a:pt x="374" y="482"/>
                  <a:pt x="417" y="457"/>
                </a:cubicBezTo>
                <a:cubicBezTo>
                  <a:pt x="531" y="381"/>
                  <a:pt x="564" y="230"/>
                  <a:pt x="488" y="116"/>
                </a:cubicBezTo>
                <a:cubicBezTo>
                  <a:pt x="442" y="43"/>
                  <a:pt x="362" y="0"/>
                  <a:pt x="281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7" name="Google Shape;1167;p24"/>
          <p:cNvSpPr/>
          <p:nvPr/>
        </p:nvSpPr>
        <p:spPr bwMode="auto">
          <a:xfrm>
            <a:off x="4854031" y="3444385"/>
            <a:ext cx="16157" cy="14189"/>
          </a:xfrm>
          <a:custGeom>
            <a:avLst/>
            <a:gdLst/>
            <a:ahLst/>
            <a:cxnLst/>
            <a:rect l="l" t="t" r="r" b="b"/>
            <a:pathLst>
              <a:path w="353" h="310" extrusionOk="0">
                <a:moveTo>
                  <a:pt x="177" y="0"/>
                </a:moveTo>
                <a:cubicBezTo>
                  <a:pt x="148" y="0"/>
                  <a:pt x="119" y="8"/>
                  <a:pt x="94" y="25"/>
                </a:cubicBezTo>
                <a:cubicBezTo>
                  <a:pt x="22" y="68"/>
                  <a:pt x="1" y="166"/>
                  <a:pt x="47" y="237"/>
                </a:cubicBezTo>
                <a:cubicBezTo>
                  <a:pt x="76" y="284"/>
                  <a:pt x="127" y="309"/>
                  <a:pt x="177" y="309"/>
                </a:cubicBezTo>
                <a:cubicBezTo>
                  <a:pt x="205" y="309"/>
                  <a:pt x="234" y="298"/>
                  <a:pt x="259" y="284"/>
                </a:cubicBezTo>
                <a:cubicBezTo>
                  <a:pt x="331" y="237"/>
                  <a:pt x="352" y="141"/>
                  <a:pt x="306" y="68"/>
                </a:cubicBezTo>
                <a:cubicBezTo>
                  <a:pt x="277" y="25"/>
                  <a:pt x="227" y="0"/>
                  <a:pt x="177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8" name="Google Shape;1168;p24"/>
          <p:cNvSpPr/>
          <p:nvPr/>
        </p:nvSpPr>
        <p:spPr bwMode="auto">
          <a:xfrm>
            <a:off x="4881312" y="3447314"/>
            <a:ext cx="12084" cy="10757"/>
          </a:xfrm>
          <a:custGeom>
            <a:avLst/>
            <a:gdLst/>
            <a:ahLst/>
            <a:cxnLst/>
            <a:rect l="l" t="t" r="r" b="b"/>
            <a:pathLst>
              <a:path w="264" h="235" extrusionOk="0">
                <a:moveTo>
                  <a:pt x="134" y="1"/>
                </a:moveTo>
                <a:cubicBezTo>
                  <a:pt x="112" y="1"/>
                  <a:pt x="91" y="9"/>
                  <a:pt x="69" y="19"/>
                </a:cubicBezTo>
                <a:cubicBezTo>
                  <a:pt x="15" y="55"/>
                  <a:pt x="0" y="127"/>
                  <a:pt x="36" y="181"/>
                </a:cubicBezTo>
                <a:cubicBezTo>
                  <a:pt x="58" y="216"/>
                  <a:pt x="94" y="234"/>
                  <a:pt x="134" y="234"/>
                </a:cubicBezTo>
                <a:cubicBezTo>
                  <a:pt x="155" y="234"/>
                  <a:pt x="177" y="227"/>
                  <a:pt x="194" y="216"/>
                </a:cubicBezTo>
                <a:cubicBezTo>
                  <a:pt x="248" y="181"/>
                  <a:pt x="263" y="108"/>
                  <a:pt x="230" y="55"/>
                </a:cubicBezTo>
                <a:cubicBezTo>
                  <a:pt x="209" y="19"/>
                  <a:pt x="169" y="1"/>
                  <a:pt x="134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9" name="Google Shape;1169;p24"/>
          <p:cNvSpPr/>
          <p:nvPr/>
        </p:nvSpPr>
        <p:spPr bwMode="auto">
          <a:xfrm>
            <a:off x="7441686" y="2602666"/>
            <a:ext cx="480337" cy="453880"/>
          </a:xfrm>
          <a:custGeom>
            <a:avLst/>
            <a:gdLst/>
            <a:ahLst/>
            <a:cxnLst/>
            <a:rect l="l" t="t" r="r" b="b"/>
            <a:pathLst>
              <a:path w="10494" h="9916" extrusionOk="0">
                <a:moveTo>
                  <a:pt x="4492" y="0"/>
                </a:moveTo>
                <a:cubicBezTo>
                  <a:pt x="4082" y="0"/>
                  <a:pt x="3692" y="64"/>
                  <a:pt x="3342" y="202"/>
                </a:cubicBezTo>
                <a:cubicBezTo>
                  <a:pt x="1279" y="1018"/>
                  <a:pt x="0" y="4715"/>
                  <a:pt x="815" y="6779"/>
                </a:cubicBezTo>
                <a:cubicBezTo>
                  <a:pt x="1489" y="8479"/>
                  <a:pt x="3535" y="9915"/>
                  <a:pt x="5389" y="9915"/>
                </a:cubicBezTo>
                <a:cubicBezTo>
                  <a:pt x="5787" y="9915"/>
                  <a:pt x="6177" y="9849"/>
                  <a:pt x="6541" y="9705"/>
                </a:cubicBezTo>
                <a:cubicBezTo>
                  <a:pt x="8606" y="8887"/>
                  <a:pt x="10494" y="5307"/>
                  <a:pt x="9675" y="3243"/>
                </a:cubicBezTo>
                <a:cubicBezTo>
                  <a:pt x="8999" y="1529"/>
                  <a:pt x="6502" y="0"/>
                  <a:pt x="44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0" name="Google Shape;1170;p24"/>
          <p:cNvSpPr/>
          <p:nvPr/>
        </p:nvSpPr>
        <p:spPr bwMode="auto">
          <a:xfrm>
            <a:off x="7208837" y="2886001"/>
            <a:ext cx="274452" cy="129078"/>
          </a:xfrm>
          <a:custGeom>
            <a:avLst/>
            <a:gdLst/>
            <a:ahLst/>
            <a:cxnLst/>
            <a:rect l="l" t="t" r="r" b="b"/>
            <a:pathLst>
              <a:path w="5996" h="2820" extrusionOk="0">
                <a:moveTo>
                  <a:pt x="5942" y="1"/>
                </a:moveTo>
                <a:lnTo>
                  <a:pt x="0" y="2352"/>
                </a:lnTo>
                <a:cubicBezTo>
                  <a:pt x="0" y="2352"/>
                  <a:pt x="128" y="2819"/>
                  <a:pt x="184" y="2819"/>
                </a:cubicBezTo>
                <a:cubicBezTo>
                  <a:pt x="185" y="2819"/>
                  <a:pt x="186" y="2819"/>
                  <a:pt x="187" y="2819"/>
                </a:cubicBezTo>
                <a:cubicBezTo>
                  <a:pt x="237" y="2797"/>
                  <a:pt x="5995" y="518"/>
                  <a:pt x="5995" y="518"/>
                </a:cubicBezTo>
                <a:lnTo>
                  <a:pt x="594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1" name="Google Shape;1171;p24"/>
          <p:cNvSpPr/>
          <p:nvPr/>
        </p:nvSpPr>
        <p:spPr bwMode="auto">
          <a:xfrm>
            <a:off x="7666478" y="2651049"/>
            <a:ext cx="194762" cy="173890"/>
          </a:xfrm>
          <a:custGeom>
            <a:avLst/>
            <a:gdLst/>
            <a:ahLst/>
            <a:cxnLst/>
            <a:rect l="l" t="t" r="r" b="b"/>
            <a:pathLst>
              <a:path w="4255" h="3799" extrusionOk="0">
                <a:moveTo>
                  <a:pt x="2797" y="0"/>
                </a:moveTo>
                <a:cubicBezTo>
                  <a:pt x="2926" y="632"/>
                  <a:pt x="2775" y="1432"/>
                  <a:pt x="1415" y="1856"/>
                </a:cubicBezTo>
                <a:cubicBezTo>
                  <a:pt x="0" y="2297"/>
                  <a:pt x="273" y="3798"/>
                  <a:pt x="273" y="3798"/>
                </a:cubicBezTo>
                <a:cubicBezTo>
                  <a:pt x="273" y="3798"/>
                  <a:pt x="316" y="2613"/>
                  <a:pt x="2621" y="2068"/>
                </a:cubicBezTo>
                <a:cubicBezTo>
                  <a:pt x="3529" y="1848"/>
                  <a:pt x="4010" y="1573"/>
                  <a:pt x="4255" y="1310"/>
                </a:cubicBezTo>
                <a:cubicBezTo>
                  <a:pt x="3877" y="822"/>
                  <a:pt x="3372" y="373"/>
                  <a:pt x="27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2" name="Google Shape;1172;p24"/>
          <p:cNvSpPr/>
          <p:nvPr/>
        </p:nvSpPr>
        <p:spPr bwMode="auto">
          <a:xfrm>
            <a:off x="7678974" y="2797751"/>
            <a:ext cx="214444" cy="101295"/>
          </a:xfrm>
          <a:custGeom>
            <a:avLst/>
            <a:gdLst/>
            <a:ahLst/>
            <a:cxnLst/>
            <a:rect l="l" t="t" r="r" b="b"/>
            <a:pathLst>
              <a:path w="4685" h="2213" extrusionOk="0">
                <a:moveTo>
                  <a:pt x="1299" y="0"/>
                </a:moveTo>
                <a:cubicBezTo>
                  <a:pt x="541" y="0"/>
                  <a:pt x="0" y="593"/>
                  <a:pt x="0" y="593"/>
                </a:cubicBezTo>
                <a:cubicBezTo>
                  <a:pt x="0" y="593"/>
                  <a:pt x="221" y="437"/>
                  <a:pt x="651" y="437"/>
                </a:cubicBezTo>
                <a:cubicBezTo>
                  <a:pt x="1122" y="437"/>
                  <a:pt x="1844" y="624"/>
                  <a:pt x="2804" y="1408"/>
                </a:cubicBezTo>
                <a:cubicBezTo>
                  <a:pt x="3414" y="1904"/>
                  <a:pt x="3874" y="2133"/>
                  <a:pt x="4219" y="2212"/>
                </a:cubicBezTo>
                <a:cubicBezTo>
                  <a:pt x="4509" y="1512"/>
                  <a:pt x="4681" y="787"/>
                  <a:pt x="4685" y="116"/>
                </a:cubicBezTo>
                <a:lnTo>
                  <a:pt x="4685" y="116"/>
                </a:lnTo>
                <a:cubicBezTo>
                  <a:pt x="4444" y="461"/>
                  <a:pt x="4064" y="807"/>
                  <a:pt x="3504" y="807"/>
                </a:cubicBezTo>
                <a:cubicBezTo>
                  <a:pt x="3155" y="807"/>
                  <a:pt x="2736" y="673"/>
                  <a:pt x="2237" y="320"/>
                </a:cubicBezTo>
                <a:cubicBezTo>
                  <a:pt x="1905" y="85"/>
                  <a:pt x="1586" y="0"/>
                  <a:pt x="12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3" name="Google Shape;1173;p24"/>
          <p:cNvSpPr/>
          <p:nvPr/>
        </p:nvSpPr>
        <p:spPr bwMode="auto">
          <a:xfrm>
            <a:off x="7678974" y="2824895"/>
            <a:ext cx="143680" cy="217236"/>
          </a:xfrm>
          <a:custGeom>
            <a:avLst/>
            <a:gdLst/>
            <a:ahLst/>
            <a:cxnLst/>
            <a:rect l="l" t="t" r="r" b="b"/>
            <a:pathLst>
              <a:path w="3139" h="4746" extrusionOk="0">
                <a:moveTo>
                  <a:pt x="0" y="0"/>
                </a:moveTo>
                <a:cubicBezTo>
                  <a:pt x="0" y="0"/>
                  <a:pt x="1131" y="352"/>
                  <a:pt x="1059" y="2721"/>
                </a:cubicBezTo>
                <a:cubicBezTo>
                  <a:pt x="1020" y="4003"/>
                  <a:pt x="1300" y="4534"/>
                  <a:pt x="1587" y="4746"/>
                </a:cubicBezTo>
                <a:cubicBezTo>
                  <a:pt x="2140" y="4469"/>
                  <a:pt x="2671" y="4007"/>
                  <a:pt x="3138" y="3435"/>
                </a:cubicBezTo>
                <a:lnTo>
                  <a:pt x="3138" y="3435"/>
                </a:lnTo>
                <a:cubicBezTo>
                  <a:pt x="3134" y="3435"/>
                  <a:pt x="3129" y="3435"/>
                  <a:pt x="3124" y="3435"/>
                </a:cubicBezTo>
                <a:cubicBezTo>
                  <a:pt x="2455" y="3435"/>
                  <a:pt x="1634" y="3123"/>
                  <a:pt x="1576" y="1612"/>
                </a:cubicBezTo>
                <a:cubicBezTo>
                  <a:pt x="1523" y="133"/>
                  <a:pt x="1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4" name="Google Shape;1174;p24"/>
          <p:cNvSpPr/>
          <p:nvPr/>
        </p:nvSpPr>
        <p:spPr bwMode="auto">
          <a:xfrm>
            <a:off x="7551633" y="2824895"/>
            <a:ext cx="164827" cy="229458"/>
          </a:xfrm>
          <a:custGeom>
            <a:avLst/>
            <a:gdLst/>
            <a:ahLst/>
            <a:cxnLst/>
            <a:rect l="l" t="t" r="r" b="b"/>
            <a:pathLst>
              <a:path w="3601" h="5013" extrusionOk="0">
                <a:moveTo>
                  <a:pt x="2782" y="0"/>
                </a:moveTo>
                <a:cubicBezTo>
                  <a:pt x="2782" y="0"/>
                  <a:pt x="3191" y="1114"/>
                  <a:pt x="1263" y="2495"/>
                </a:cubicBezTo>
                <a:cubicBezTo>
                  <a:pt x="406" y="3112"/>
                  <a:pt x="83" y="3594"/>
                  <a:pt x="0" y="3942"/>
                </a:cubicBezTo>
                <a:cubicBezTo>
                  <a:pt x="711" y="4491"/>
                  <a:pt x="1555" y="4883"/>
                  <a:pt x="2395" y="5012"/>
                </a:cubicBezTo>
                <a:cubicBezTo>
                  <a:pt x="1921" y="4635"/>
                  <a:pt x="872" y="3547"/>
                  <a:pt x="2459" y="2233"/>
                </a:cubicBezTo>
                <a:cubicBezTo>
                  <a:pt x="3601" y="1289"/>
                  <a:pt x="2783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5" name="Google Shape;1175;p24"/>
          <p:cNvSpPr/>
          <p:nvPr/>
        </p:nvSpPr>
        <p:spPr bwMode="auto">
          <a:xfrm>
            <a:off x="7466312" y="2824895"/>
            <a:ext cx="212705" cy="106833"/>
          </a:xfrm>
          <a:custGeom>
            <a:avLst/>
            <a:gdLst/>
            <a:ahLst/>
            <a:cxnLst/>
            <a:rect l="l" t="t" r="r" b="b"/>
            <a:pathLst>
              <a:path w="4647" h="2334" extrusionOk="0">
                <a:moveTo>
                  <a:pt x="4646" y="0"/>
                </a:moveTo>
                <a:lnTo>
                  <a:pt x="4646" y="0"/>
                </a:lnTo>
                <a:cubicBezTo>
                  <a:pt x="4646" y="0"/>
                  <a:pt x="4295" y="553"/>
                  <a:pt x="3186" y="553"/>
                </a:cubicBezTo>
                <a:cubicBezTo>
                  <a:pt x="2802" y="553"/>
                  <a:pt x="2328" y="487"/>
                  <a:pt x="1745" y="309"/>
                </a:cubicBezTo>
                <a:cubicBezTo>
                  <a:pt x="1187" y="140"/>
                  <a:pt x="760" y="75"/>
                  <a:pt x="435" y="75"/>
                </a:cubicBezTo>
                <a:cubicBezTo>
                  <a:pt x="282" y="75"/>
                  <a:pt x="152" y="90"/>
                  <a:pt x="40" y="115"/>
                </a:cubicBezTo>
                <a:cubicBezTo>
                  <a:pt x="1" y="776"/>
                  <a:pt x="73" y="1404"/>
                  <a:pt x="277" y="1924"/>
                </a:cubicBezTo>
                <a:cubicBezTo>
                  <a:pt x="331" y="2065"/>
                  <a:pt x="396" y="2197"/>
                  <a:pt x="468" y="2333"/>
                </a:cubicBezTo>
                <a:cubicBezTo>
                  <a:pt x="567" y="1761"/>
                  <a:pt x="901" y="1014"/>
                  <a:pt x="1977" y="1014"/>
                </a:cubicBezTo>
                <a:cubicBezTo>
                  <a:pt x="2183" y="1014"/>
                  <a:pt x="2416" y="1041"/>
                  <a:pt x="2679" y="1102"/>
                </a:cubicBezTo>
                <a:cubicBezTo>
                  <a:pt x="2830" y="1137"/>
                  <a:pt x="2970" y="1153"/>
                  <a:pt x="3101" y="1153"/>
                </a:cubicBezTo>
                <a:cubicBezTo>
                  <a:pt x="4226" y="1153"/>
                  <a:pt x="4646" y="0"/>
                  <a:pt x="46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6" name="Google Shape;1176;p24"/>
          <p:cNvSpPr/>
          <p:nvPr/>
        </p:nvSpPr>
        <p:spPr bwMode="auto">
          <a:xfrm>
            <a:off x="7490800" y="2654299"/>
            <a:ext cx="188217" cy="174027"/>
          </a:xfrm>
          <a:custGeom>
            <a:avLst/>
            <a:gdLst/>
            <a:ahLst/>
            <a:cxnLst/>
            <a:rect l="l" t="t" r="r" b="b"/>
            <a:pathLst>
              <a:path w="4112" h="3802" extrusionOk="0">
                <a:moveTo>
                  <a:pt x="1020" y="1"/>
                </a:moveTo>
                <a:cubicBezTo>
                  <a:pt x="607" y="475"/>
                  <a:pt x="259" y="1063"/>
                  <a:pt x="1" y="1702"/>
                </a:cubicBezTo>
                <a:cubicBezTo>
                  <a:pt x="171" y="1641"/>
                  <a:pt x="359" y="1599"/>
                  <a:pt x="553" y="1599"/>
                </a:cubicBezTo>
                <a:cubicBezTo>
                  <a:pt x="1058" y="1599"/>
                  <a:pt x="1611" y="1881"/>
                  <a:pt x="2044" y="2833"/>
                </a:cubicBezTo>
                <a:cubicBezTo>
                  <a:pt x="2408" y="3639"/>
                  <a:pt x="3074" y="3801"/>
                  <a:pt x="3552" y="3801"/>
                </a:cubicBezTo>
                <a:cubicBezTo>
                  <a:pt x="3875" y="3801"/>
                  <a:pt x="4111" y="3727"/>
                  <a:pt x="4111" y="3727"/>
                </a:cubicBezTo>
                <a:lnTo>
                  <a:pt x="4111" y="3727"/>
                </a:lnTo>
                <a:cubicBezTo>
                  <a:pt x="4111" y="3727"/>
                  <a:pt x="4103" y="3728"/>
                  <a:pt x="4086" y="3728"/>
                </a:cubicBezTo>
                <a:cubicBezTo>
                  <a:pt x="3911" y="3728"/>
                  <a:pt x="2859" y="3641"/>
                  <a:pt x="2105" y="1609"/>
                </a:cubicBezTo>
                <a:cubicBezTo>
                  <a:pt x="1727" y="600"/>
                  <a:pt x="1340" y="166"/>
                  <a:pt x="10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7" name="Google Shape;1177;p24"/>
          <p:cNvSpPr/>
          <p:nvPr/>
        </p:nvSpPr>
        <p:spPr bwMode="auto">
          <a:xfrm>
            <a:off x="7611413" y="2602713"/>
            <a:ext cx="117864" cy="222225"/>
          </a:xfrm>
          <a:custGeom>
            <a:avLst/>
            <a:gdLst/>
            <a:ahLst/>
            <a:cxnLst/>
            <a:rect l="l" t="t" r="r" b="b"/>
            <a:pathLst>
              <a:path w="2575" h="4855" extrusionOk="0">
                <a:moveTo>
                  <a:pt x="782" y="0"/>
                </a:moveTo>
                <a:cubicBezTo>
                  <a:pt x="511" y="0"/>
                  <a:pt x="249" y="28"/>
                  <a:pt x="0" y="87"/>
                </a:cubicBezTo>
                <a:cubicBezTo>
                  <a:pt x="608" y="281"/>
                  <a:pt x="1874" y="909"/>
                  <a:pt x="931" y="2667"/>
                </a:cubicBezTo>
                <a:cubicBezTo>
                  <a:pt x="230" y="3974"/>
                  <a:pt x="1476" y="4854"/>
                  <a:pt x="1476" y="4854"/>
                </a:cubicBezTo>
                <a:cubicBezTo>
                  <a:pt x="1476" y="4854"/>
                  <a:pt x="679" y="3981"/>
                  <a:pt x="1939" y="1975"/>
                </a:cubicBezTo>
                <a:cubicBezTo>
                  <a:pt x="2413" y="1221"/>
                  <a:pt x="2571" y="700"/>
                  <a:pt x="2575" y="345"/>
                </a:cubicBezTo>
                <a:cubicBezTo>
                  <a:pt x="1974" y="126"/>
                  <a:pt x="1359" y="0"/>
                  <a:pt x="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8" name="Google Shape;1178;p24"/>
          <p:cNvSpPr/>
          <p:nvPr/>
        </p:nvSpPr>
        <p:spPr bwMode="auto">
          <a:xfrm>
            <a:off x="7467273" y="2727581"/>
            <a:ext cx="72412" cy="161897"/>
          </a:xfrm>
          <a:custGeom>
            <a:avLst/>
            <a:gdLst/>
            <a:ahLst/>
            <a:cxnLst/>
            <a:rect l="l" t="t" r="r" b="b"/>
            <a:pathLst>
              <a:path w="1582" h="3537" extrusionOk="0">
                <a:moveTo>
                  <a:pt x="1164" y="1"/>
                </a:moveTo>
                <a:cubicBezTo>
                  <a:pt x="920" y="130"/>
                  <a:pt x="669" y="249"/>
                  <a:pt x="418" y="360"/>
                </a:cubicBezTo>
                <a:cubicBezTo>
                  <a:pt x="195" y="972"/>
                  <a:pt x="58" y="1619"/>
                  <a:pt x="20" y="2241"/>
                </a:cubicBezTo>
                <a:lnTo>
                  <a:pt x="20" y="2241"/>
                </a:lnTo>
                <a:cubicBezTo>
                  <a:pt x="131" y="2216"/>
                  <a:pt x="263" y="2201"/>
                  <a:pt x="418" y="2201"/>
                </a:cubicBezTo>
                <a:cubicBezTo>
                  <a:pt x="586" y="2201"/>
                  <a:pt x="788" y="2219"/>
                  <a:pt x="1017" y="2262"/>
                </a:cubicBezTo>
                <a:cubicBezTo>
                  <a:pt x="1032" y="1490"/>
                  <a:pt x="1232" y="726"/>
                  <a:pt x="1581" y="108"/>
                </a:cubicBezTo>
                <a:cubicBezTo>
                  <a:pt x="1444" y="44"/>
                  <a:pt x="1305" y="12"/>
                  <a:pt x="1164" y="1"/>
                </a:cubicBezTo>
                <a:close/>
                <a:moveTo>
                  <a:pt x="20" y="2241"/>
                </a:moveTo>
                <a:cubicBezTo>
                  <a:pt x="20" y="2241"/>
                  <a:pt x="19" y="2241"/>
                  <a:pt x="19" y="2241"/>
                </a:cubicBezTo>
                <a:cubicBezTo>
                  <a:pt x="0" y="2549"/>
                  <a:pt x="5" y="2851"/>
                  <a:pt x="37" y="3137"/>
                </a:cubicBezTo>
                <a:lnTo>
                  <a:pt x="37" y="3137"/>
                </a:lnTo>
                <a:cubicBezTo>
                  <a:pt x="18" y="2961"/>
                  <a:pt x="9" y="2779"/>
                  <a:pt x="9" y="2593"/>
                </a:cubicBezTo>
                <a:cubicBezTo>
                  <a:pt x="9" y="2477"/>
                  <a:pt x="13" y="2359"/>
                  <a:pt x="20" y="2241"/>
                </a:cubicBezTo>
                <a:close/>
                <a:moveTo>
                  <a:pt x="37" y="3137"/>
                </a:moveTo>
                <a:cubicBezTo>
                  <a:pt x="52" y="3274"/>
                  <a:pt x="74" y="3408"/>
                  <a:pt x="102" y="3537"/>
                </a:cubicBezTo>
                <a:cubicBezTo>
                  <a:pt x="74" y="3408"/>
                  <a:pt x="53" y="3274"/>
                  <a:pt x="37" y="31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9" name="Google Shape;1179;p24"/>
          <p:cNvSpPr/>
          <p:nvPr/>
        </p:nvSpPr>
        <p:spPr bwMode="auto">
          <a:xfrm>
            <a:off x="7471895" y="2889434"/>
            <a:ext cx="6637" cy="22245"/>
          </a:xfrm>
          <a:custGeom>
            <a:avLst/>
            <a:gdLst/>
            <a:ahLst/>
            <a:cxnLst/>
            <a:rect l="l" t="t" r="r" b="b"/>
            <a:pathLst>
              <a:path w="145" h="486" extrusionOk="0">
                <a:moveTo>
                  <a:pt x="1" y="1"/>
                </a:moveTo>
                <a:lnTo>
                  <a:pt x="1" y="1"/>
                </a:lnTo>
                <a:cubicBezTo>
                  <a:pt x="41" y="169"/>
                  <a:pt x="87" y="331"/>
                  <a:pt x="145" y="486"/>
                </a:cubicBezTo>
                <a:lnTo>
                  <a:pt x="145" y="486"/>
                </a:lnTo>
                <a:cubicBezTo>
                  <a:pt x="87" y="331"/>
                  <a:pt x="41" y="169"/>
                  <a:pt x="1" y="1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0" name="Google Shape;1180;p24"/>
          <p:cNvSpPr/>
          <p:nvPr/>
        </p:nvSpPr>
        <p:spPr bwMode="auto">
          <a:xfrm>
            <a:off x="7479128" y="2913282"/>
            <a:ext cx="264657" cy="143176"/>
          </a:xfrm>
          <a:custGeom>
            <a:avLst/>
            <a:gdLst/>
            <a:ahLst/>
            <a:cxnLst/>
            <a:rect l="l" t="t" r="r" b="b"/>
            <a:pathLst>
              <a:path w="5782" h="3128" extrusionOk="0">
                <a:moveTo>
                  <a:pt x="4564" y="3128"/>
                </a:moveTo>
                <a:lnTo>
                  <a:pt x="4567" y="3128"/>
                </a:lnTo>
                <a:lnTo>
                  <a:pt x="4567" y="3128"/>
                </a:lnTo>
                <a:lnTo>
                  <a:pt x="4564" y="3128"/>
                </a:lnTo>
                <a:close/>
                <a:moveTo>
                  <a:pt x="5723" y="2919"/>
                </a:moveTo>
                <a:cubicBezTo>
                  <a:pt x="5357" y="3063"/>
                  <a:pt x="4966" y="3128"/>
                  <a:pt x="4567" y="3128"/>
                </a:cubicBezTo>
                <a:cubicBezTo>
                  <a:pt x="4966" y="3128"/>
                  <a:pt x="5357" y="3063"/>
                  <a:pt x="5723" y="2919"/>
                </a:cubicBezTo>
                <a:close/>
                <a:moveTo>
                  <a:pt x="5730" y="2916"/>
                </a:moveTo>
                <a:lnTo>
                  <a:pt x="5727" y="2916"/>
                </a:lnTo>
                <a:lnTo>
                  <a:pt x="5730" y="2916"/>
                </a:lnTo>
                <a:close/>
                <a:moveTo>
                  <a:pt x="5738" y="2912"/>
                </a:moveTo>
                <a:lnTo>
                  <a:pt x="5734" y="2912"/>
                </a:lnTo>
                <a:lnTo>
                  <a:pt x="5738" y="2912"/>
                </a:lnTo>
                <a:close/>
                <a:moveTo>
                  <a:pt x="5745" y="2909"/>
                </a:moveTo>
                <a:lnTo>
                  <a:pt x="5741" y="2909"/>
                </a:lnTo>
                <a:lnTo>
                  <a:pt x="5745" y="2909"/>
                </a:lnTo>
                <a:close/>
                <a:moveTo>
                  <a:pt x="5748" y="2904"/>
                </a:moveTo>
                <a:lnTo>
                  <a:pt x="5748" y="2909"/>
                </a:lnTo>
                <a:lnTo>
                  <a:pt x="5748" y="2904"/>
                </a:lnTo>
                <a:close/>
                <a:moveTo>
                  <a:pt x="5755" y="2904"/>
                </a:moveTo>
                <a:lnTo>
                  <a:pt x="5752" y="2904"/>
                </a:lnTo>
                <a:lnTo>
                  <a:pt x="5755" y="2904"/>
                </a:lnTo>
                <a:close/>
                <a:moveTo>
                  <a:pt x="5763" y="2901"/>
                </a:moveTo>
                <a:lnTo>
                  <a:pt x="5760" y="2901"/>
                </a:lnTo>
                <a:lnTo>
                  <a:pt x="5763" y="2901"/>
                </a:lnTo>
                <a:close/>
                <a:moveTo>
                  <a:pt x="5770" y="2898"/>
                </a:moveTo>
                <a:cubicBezTo>
                  <a:pt x="5766" y="2898"/>
                  <a:pt x="5766" y="2898"/>
                  <a:pt x="5766" y="2901"/>
                </a:cubicBezTo>
                <a:cubicBezTo>
                  <a:pt x="5766" y="2898"/>
                  <a:pt x="5766" y="2898"/>
                  <a:pt x="5770" y="2898"/>
                </a:cubicBezTo>
                <a:close/>
                <a:moveTo>
                  <a:pt x="5773" y="2898"/>
                </a:moveTo>
                <a:lnTo>
                  <a:pt x="5773" y="2898"/>
                </a:lnTo>
                <a:lnTo>
                  <a:pt x="5773" y="2898"/>
                </a:lnTo>
                <a:close/>
                <a:moveTo>
                  <a:pt x="5781" y="2894"/>
                </a:moveTo>
                <a:lnTo>
                  <a:pt x="5781" y="2894"/>
                </a:lnTo>
                <a:lnTo>
                  <a:pt x="5781" y="2894"/>
                </a:lnTo>
                <a:close/>
                <a:moveTo>
                  <a:pt x="8" y="22"/>
                </a:moveTo>
                <a:lnTo>
                  <a:pt x="12" y="26"/>
                </a:lnTo>
                <a:lnTo>
                  <a:pt x="8" y="22"/>
                </a:lnTo>
                <a:close/>
                <a:moveTo>
                  <a:pt x="1" y="1"/>
                </a:moveTo>
                <a:cubicBezTo>
                  <a:pt x="4" y="8"/>
                  <a:pt x="4" y="11"/>
                  <a:pt x="8" y="18"/>
                </a:cubicBezTo>
                <a:cubicBezTo>
                  <a:pt x="4" y="11"/>
                  <a:pt x="4" y="8"/>
                  <a:pt x="1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1" name="Google Shape;1181;p24"/>
          <p:cNvSpPr/>
          <p:nvPr/>
        </p:nvSpPr>
        <p:spPr bwMode="auto">
          <a:xfrm>
            <a:off x="7479128" y="2880554"/>
            <a:ext cx="390623" cy="175904"/>
          </a:xfrm>
          <a:custGeom>
            <a:avLst/>
            <a:gdLst/>
            <a:ahLst/>
            <a:cxnLst/>
            <a:rect l="l" t="t" r="r" b="b"/>
            <a:pathLst>
              <a:path w="8534" h="3843" extrusionOk="0">
                <a:moveTo>
                  <a:pt x="1" y="716"/>
                </a:moveTo>
                <a:cubicBezTo>
                  <a:pt x="3" y="722"/>
                  <a:pt x="6" y="729"/>
                  <a:pt x="8" y="735"/>
                </a:cubicBezTo>
                <a:lnTo>
                  <a:pt x="8" y="735"/>
                </a:lnTo>
                <a:lnTo>
                  <a:pt x="8" y="733"/>
                </a:lnTo>
                <a:cubicBezTo>
                  <a:pt x="4" y="726"/>
                  <a:pt x="4" y="723"/>
                  <a:pt x="1" y="716"/>
                </a:cubicBezTo>
                <a:close/>
                <a:moveTo>
                  <a:pt x="8" y="735"/>
                </a:moveTo>
                <a:lnTo>
                  <a:pt x="8" y="737"/>
                </a:lnTo>
                <a:lnTo>
                  <a:pt x="10" y="739"/>
                </a:lnTo>
                <a:lnTo>
                  <a:pt x="10" y="739"/>
                </a:lnTo>
                <a:cubicBezTo>
                  <a:pt x="9" y="738"/>
                  <a:pt x="9" y="736"/>
                  <a:pt x="8" y="735"/>
                </a:cubicBezTo>
                <a:close/>
                <a:moveTo>
                  <a:pt x="8534" y="518"/>
                </a:moveTo>
                <a:lnTo>
                  <a:pt x="8534" y="518"/>
                </a:lnTo>
                <a:cubicBezTo>
                  <a:pt x="8082" y="1172"/>
                  <a:pt x="7522" y="1720"/>
                  <a:pt x="6890" y="2116"/>
                </a:cubicBezTo>
                <a:cubicBezTo>
                  <a:pt x="7087" y="2191"/>
                  <a:pt x="7296" y="2219"/>
                  <a:pt x="7493" y="2219"/>
                </a:cubicBezTo>
                <a:lnTo>
                  <a:pt x="7502" y="2219"/>
                </a:lnTo>
                <a:cubicBezTo>
                  <a:pt x="7912" y="1715"/>
                  <a:pt x="8267" y="1128"/>
                  <a:pt x="8534" y="518"/>
                </a:cubicBezTo>
                <a:close/>
                <a:moveTo>
                  <a:pt x="870" y="1"/>
                </a:moveTo>
                <a:cubicBezTo>
                  <a:pt x="432" y="263"/>
                  <a:pt x="257" y="727"/>
                  <a:pt x="188" y="1115"/>
                </a:cubicBezTo>
                <a:lnTo>
                  <a:pt x="188" y="1115"/>
                </a:lnTo>
                <a:cubicBezTo>
                  <a:pt x="122" y="992"/>
                  <a:pt x="63" y="867"/>
                  <a:pt x="12" y="741"/>
                </a:cubicBezTo>
                <a:lnTo>
                  <a:pt x="10" y="739"/>
                </a:lnTo>
                <a:lnTo>
                  <a:pt x="10" y="739"/>
                </a:lnTo>
                <a:cubicBezTo>
                  <a:pt x="62" y="867"/>
                  <a:pt x="123" y="992"/>
                  <a:pt x="188" y="1117"/>
                </a:cubicBezTo>
                <a:cubicBezTo>
                  <a:pt x="188" y="1116"/>
                  <a:pt x="188" y="1115"/>
                  <a:pt x="188" y="1115"/>
                </a:cubicBezTo>
                <a:lnTo>
                  <a:pt x="188" y="1115"/>
                </a:lnTo>
                <a:cubicBezTo>
                  <a:pt x="512" y="1719"/>
                  <a:pt x="1003" y="2275"/>
                  <a:pt x="1584" y="2725"/>
                </a:cubicBezTo>
                <a:lnTo>
                  <a:pt x="1584" y="2725"/>
                </a:lnTo>
                <a:cubicBezTo>
                  <a:pt x="1635" y="2513"/>
                  <a:pt x="1771" y="2255"/>
                  <a:pt x="2058" y="1950"/>
                </a:cubicBezTo>
                <a:cubicBezTo>
                  <a:pt x="1426" y="1455"/>
                  <a:pt x="1046" y="759"/>
                  <a:pt x="870" y="1"/>
                </a:cubicBezTo>
                <a:close/>
                <a:moveTo>
                  <a:pt x="7502" y="2219"/>
                </a:moveTo>
                <a:cubicBezTo>
                  <a:pt x="7328" y="2434"/>
                  <a:pt x="7143" y="2634"/>
                  <a:pt x="6952" y="2814"/>
                </a:cubicBezTo>
                <a:lnTo>
                  <a:pt x="6952" y="2814"/>
                </a:lnTo>
                <a:cubicBezTo>
                  <a:pt x="7143" y="2634"/>
                  <a:pt x="7328" y="2434"/>
                  <a:pt x="7504" y="2219"/>
                </a:cubicBezTo>
                <a:close/>
                <a:moveTo>
                  <a:pt x="1584" y="2725"/>
                </a:moveTo>
                <a:cubicBezTo>
                  <a:pt x="1584" y="2725"/>
                  <a:pt x="1584" y="2726"/>
                  <a:pt x="1584" y="2726"/>
                </a:cubicBezTo>
                <a:cubicBezTo>
                  <a:pt x="1773" y="2872"/>
                  <a:pt x="1971" y="3006"/>
                  <a:pt x="2176" y="3128"/>
                </a:cubicBezTo>
                <a:lnTo>
                  <a:pt x="2176" y="3128"/>
                </a:lnTo>
                <a:cubicBezTo>
                  <a:pt x="1971" y="3006"/>
                  <a:pt x="1773" y="2871"/>
                  <a:pt x="1584" y="2725"/>
                </a:cubicBezTo>
                <a:close/>
                <a:moveTo>
                  <a:pt x="6952" y="2814"/>
                </a:moveTo>
                <a:cubicBezTo>
                  <a:pt x="6641" y="3106"/>
                  <a:pt x="6312" y="3347"/>
                  <a:pt x="5975" y="3519"/>
                </a:cubicBezTo>
                <a:lnTo>
                  <a:pt x="5975" y="3519"/>
                </a:lnTo>
                <a:cubicBezTo>
                  <a:pt x="6312" y="3348"/>
                  <a:pt x="6641" y="3107"/>
                  <a:pt x="6952" y="2814"/>
                </a:cubicBezTo>
                <a:close/>
                <a:moveTo>
                  <a:pt x="3203" y="2547"/>
                </a:moveTo>
                <a:lnTo>
                  <a:pt x="3203" y="2547"/>
                </a:lnTo>
                <a:cubicBezTo>
                  <a:pt x="3250" y="3135"/>
                  <a:pt x="3709" y="3581"/>
                  <a:pt x="3979" y="3796"/>
                </a:cubicBezTo>
                <a:cubicBezTo>
                  <a:pt x="3362" y="3701"/>
                  <a:pt x="2743" y="3465"/>
                  <a:pt x="2176" y="3128"/>
                </a:cubicBezTo>
                <a:lnTo>
                  <a:pt x="2176" y="3128"/>
                </a:lnTo>
                <a:cubicBezTo>
                  <a:pt x="2923" y="3573"/>
                  <a:pt x="3762" y="3843"/>
                  <a:pt x="4564" y="3843"/>
                </a:cubicBezTo>
                <a:lnTo>
                  <a:pt x="4567" y="3843"/>
                </a:lnTo>
                <a:cubicBezTo>
                  <a:pt x="4966" y="3843"/>
                  <a:pt x="5357" y="3778"/>
                  <a:pt x="5723" y="3634"/>
                </a:cubicBezTo>
                <a:cubicBezTo>
                  <a:pt x="5723" y="3631"/>
                  <a:pt x="5727" y="3631"/>
                  <a:pt x="5727" y="3631"/>
                </a:cubicBezTo>
                <a:lnTo>
                  <a:pt x="5730" y="3631"/>
                </a:lnTo>
                <a:cubicBezTo>
                  <a:pt x="5730" y="3627"/>
                  <a:pt x="5734" y="3627"/>
                  <a:pt x="5734" y="3627"/>
                </a:cubicBezTo>
                <a:lnTo>
                  <a:pt x="5738" y="3627"/>
                </a:lnTo>
                <a:cubicBezTo>
                  <a:pt x="5738" y="3627"/>
                  <a:pt x="5741" y="3627"/>
                  <a:pt x="5741" y="3624"/>
                </a:cubicBezTo>
                <a:lnTo>
                  <a:pt x="5748" y="3624"/>
                </a:lnTo>
                <a:lnTo>
                  <a:pt x="5748" y="3619"/>
                </a:lnTo>
                <a:lnTo>
                  <a:pt x="5755" y="3619"/>
                </a:lnTo>
                <a:lnTo>
                  <a:pt x="5760" y="3616"/>
                </a:lnTo>
                <a:lnTo>
                  <a:pt x="5766" y="3616"/>
                </a:lnTo>
                <a:cubicBezTo>
                  <a:pt x="5766" y="3613"/>
                  <a:pt x="5766" y="3613"/>
                  <a:pt x="5770" y="3613"/>
                </a:cubicBezTo>
                <a:lnTo>
                  <a:pt x="5773" y="3613"/>
                </a:lnTo>
                <a:cubicBezTo>
                  <a:pt x="5777" y="3609"/>
                  <a:pt x="5777" y="3609"/>
                  <a:pt x="5781" y="3609"/>
                </a:cubicBezTo>
                <a:cubicBezTo>
                  <a:pt x="5839" y="3585"/>
                  <a:pt x="5896" y="3558"/>
                  <a:pt x="5953" y="3530"/>
                </a:cubicBezTo>
                <a:lnTo>
                  <a:pt x="5953" y="3530"/>
                </a:lnTo>
                <a:cubicBezTo>
                  <a:pt x="5953" y="3530"/>
                  <a:pt x="5953" y="3530"/>
                  <a:pt x="5953" y="3530"/>
                </a:cubicBezTo>
                <a:cubicBezTo>
                  <a:pt x="5961" y="3526"/>
                  <a:pt x="5968" y="3523"/>
                  <a:pt x="5975" y="3519"/>
                </a:cubicBezTo>
                <a:lnTo>
                  <a:pt x="5975" y="3519"/>
                </a:lnTo>
                <a:cubicBezTo>
                  <a:pt x="5968" y="3523"/>
                  <a:pt x="5961" y="3526"/>
                  <a:pt x="5953" y="3530"/>
                </a:cubicBezTo>
                <a:lnTo>
                  <a:pt x="5953" y="3530"/>
                </a:lnTo>
                <a:cubicBezTo>
                  <a:pt x="5781" y="3401"/>
                  <a:pt x="5609" y="3157"/>
                  <a:pt x="5508" y="2698"/>
                </a:cubicBezTo>
                <a:cubicBezTo>
                  <a:pt x="5213" y="2766"/>
                  <a:pt x="4915" y="2801"/>
                  <a:pt x="4610" y="2801"/>
                </a:cubicBezTo>
                <a:cubicBezTo>
                  <a:pt x="4148" y="2801"/>
                  <a:pt x="3677" y="2719"/>
                  <a:pt x="3203" y="25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2" name="Google Shape;1182;p24"/>
          <p:cNvSpPr/>
          <p:nvPr/>
        </p:nvSpPr>
        <p:spPr bwMode="auto">
          <a:xfrm>
            <a:off x="7478991" y="2912961"/>
            <a:ext cx="182" cy="365"/>
          </a:xfrm>
          <a:custGeom>
            <a:avLst/>
            <a:gdLst/>
            <a:ahLst/>
            <a:cxnLst/>
            <a:rect l="l" t="t" r="r" b="b"/>
            <a:pathLst>
              <a:path w="4" h="8" extrusionOk="0">
                <a:moveTo>
                  <a:pt x="0" y="0"/>
                </a:moveTo>
                <a:cubicBezTo>
                  <a:pt x="4" y="4"/>
                  <a:pt x="4" y="8"/>
                  <a:pt x="4" y="8"/>
                </a:cubicBezTo>
                <a:lnTo>
                  <a:pt x="4" y="8"/>
                </a:lnTo>
                <a:cubicBezTo>
                  <a:pt x="4" y="8"/>
                  <a:pt x="4" y="4"/>
                  <a:pt x="0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3" name="Google Shape;1183;p24"/>
          <p:cNvSpPr/>
          <p:nvPr/>
        </p:nvSpPr>
        <p:spPr bwMode="auto">
          <a:xfrm>
            <a:off x="7478991" y="2912961"/>
            <a:ext cx="182" cy="365"/>
          </a:xfrm>
          <a:custGeom>
            <a:avLst/>
            <a:gdLst/>
            <a:ahLst/>
            <a:cxnLst/>
            <a:rect l="l" t="t" r="r" b="b"/>
            <a:pathLst>
              <a:path w="4" h="8" extrusionOk="0">
                <a:moveTo>
                  <a:pt x="0" y="0"/>
                </a:moveTo>
                <a:lnTo>
                  <a:pt x="0" y="0"/>
                </a:lnTo>
                <a:cubicBezTo>
                  <a:pt x="4" y="4"/>
                  <a:pt x="4" y="8"/>
                  <a:pt x="4" y="8"/>
                </a:cubicBezTo>
                <a:cubicBezTo>
                  <a:pt x="4" y="8"/>
                  <a:pt x="4" y="4"/>
                  <a:pt x="0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4" name="Google Shape;1184;p24"/>
          <p:cNvSpPr/>
          <p:nvPr/>
        </p:nvSpPr>
        <p:spPr bwMode="auto">
          <a:xfrm>
            <a:off x="7731202" y="2977364"/>
            <a:ext cx="91453" cy="64768"/>
          </a:xfrm>
          <a:custGeom>
            <a:avLst/>
            <a:gdLst/>
            <a:ahLst/>
            <a:cxnLst/>
            <a:rect l="l" t="t" r="r" b="b"/>
            <a:pathLst>
              <a:path w="1998" h="1415" extrusionOk="0">
                <a:moveTo>
                  <a:pt x="1383" y="1"/>
                </a:moveTo>
                <a:cubicBezTo>
                  <a:pt x="952" y="273"/>
                  <a:pt x="485" y="470"/>
                  <a:pt x="1" y="583"/>
                </a:cubicBezTo>
                <a:cubicBezTo>
                  <a:pt x="102" y="1042"/>
                  <a:pt x="274" y="1286"/>
                  <a:pt x="446" y="1415"/>
                </a:cubicBezTo>
                <a:cubicBezTo>
                  <a:pt x="999" y="1138"/>
                  <a:pt x="1530" y="676"/>
                  <a:pt x="1997" y="104"/>
                </a:cubicBezTo>
                <a:lnTo>
                  <a:pt x="1986" y="104"/>
                </a:lnTo>
                <a:cubicBezTo>
                  <a:pt x="1789" y="104"/>
                  <a:pt x="1580" y="76"/>
                  <a:pt x="13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5" name="Google Shape;1185;p24"/>
          <p:cNvSpPr/>
          <p:nvPr/>
        </p:nvSpPr>
        <p:spPr bwMode="auto">
          <a:xfrm>
            <a:off x="7551633" y="2969811"/>
            <a:ext cx="109625" cy="84542"/>
          </a:xfrm>
          <a:custGeom>
            <a:avLst/>
            <a:gdLst/>
            <a:ahLst/>
            <a:cxnLst/>
            <a:rect l="l" t="t" r="r" b="b"/>
            <a:pathLst>
              <a:path w="2395" h="1847" extrusionOk="0">
                <a:moveTo>
                  <a:pt x="474" y="0"/>
                </a:moveTo>
                <a:cubicBezTo>
                  <a:pt x="186" y="306"/>
                  <a:pt x="50" y="564"/>
                  <a:pt x="0" y="776"/>
                </a:cubicBezTo>
                <a:cubicBezTo>
                  <a:pt x="711" y="1325"/>
                  <a:pt x="1555" y="1717"/>
                  <a:pt x="2395" y="1846"/>
                </a:cubicBezTo>
                <a:cubicBezTo>
                  <a:pt x="2125" y="1631"/>
                  <a:pt x="1666" y="1185"/>
                  <a:pt x="1619" y="597"/>
                </a:cubicBezTo>
                <a:cubicBezTo>
                  <a:pt x="1540" y="567"/>
                  <a:pt x="1457" y="536"/>
                  <a:pt x="1379" y="503"/>
                </a:cubicBezTo>
                <a:cubicBezTo>
                  <a:pt x="1034" y="374"/>
                  <a:pt x="733" y="205"/>
                  <a:pt x="4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6" name="Google Shape;1186;p24"/>
          <p:cNvSpPr/>
          <p:nvPr/>
        </p:nvSpPr>
        <p:spPr bwMode="auto">
          <a:xfrm>
            <a:off x="7466815" y="2828327"/>
            <a:ext cx="52134" cy="103400"/>
          </a:xfrm>
          <a:custGeom>
            <a:avLst/>
            <a:gdLst/>
            <a:ahLst/>
            <a:cxnLst/>
            <a:rect l="l" t="t" r="r" b="b"/>
            <a:pathLst>
              <a:path w="1139" h="2259" extrusionOk="0">
                <a:moveTo>
                  <a:pt x="428" y="0"/>
                </a:moveTo>
                <a:cubicBezTo>
                  <a:pt x="273" y="0"/>
                  <a:pt x="140" y="15"/>
                  <a:pt x="29" y="40"/>
                </a:cubicBezTo>
                <a:cubicBezTo>
                  <a:pt x="1" y="495"/>
                  <a:pt x="26" y="937"/>
                  <a:pt x="112" y="1336"/>
                </a:cubicBezTo>
                <a:cubicBezTo>
                  <a:pt x="152" y="1504"/>
                  <a:pt x="198" y="1666"/>
                  <a:pt x="256" y="1821"/>
                </a:cubicBezTo>
                <a:cubicBezTo>
                  <a:pt x="259" y="1828"/>
                  <a:pt x="263" y="1835"/>
                  <a:pt x="266" y="1846"/>
                </a:cubicBezTo>
                <a:lnTo>
                  <a:pt x="266" y="1849"/>
                </a:lnTo>
                <a:cubicBezTo>
                  <a:pt x="270" y="1853"/>
                  <a:pt x="270" y="1857"/>
                  <a:pt x="270" y="1857"/>
                </a:cubicBezTo>
                <a:cubicBezTo>
                  <a:pt x="324" y="1993"/>
                  <a:pt x="389" y="2126"/>
                  <a:pt x="457" y="2258"/>
                </a:cubicBezTo>
                <a:cubicBezTo>
                  <a:pt x="525" y="1871"/>
                  <a:pt x="700" y="1404"/>
                  <a:pt x="1139" y="1142"/>
                </a:cubicBezTo>
                <a:cubicBezTo>
                  <a:pt x="1060" y="790"/>
                  <a:pt x="1024" y="424"/>
                  <a:pt x="1027" y="61"/>
                </a:cubicBezTo>
                <a:cubicBezTo>
                  <a:pt x="798" y="18"/>
                  <a:pt x="596" y="0"/>
                  <a:pt x="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7" name="Google Shape;1187;p24"/>
          <p:cNvSpPr/>
          <p:nvPr/>
        </p:nvSpPr>
        <p:spPr bwMode="auto">
          <a:xfrm>
            <a:off x="7520553" y="2706892"/>
            <a:ext cx="35886" cy="25678"/>
          </a:xfrm>
          <a:custGeom>
            <a:avLst/>
            <a:gdLst/>
            <a:ahLst/>
            <a:cxnLst/>
            <a:rect l="l" t="t" r="r" b="b"/>
            <a:pathLst>
              <a:path w="784" h="561" extrusionOk="0">
                <a:moveTo>
                  <a:pt x="784" y="0"/>
                </a:moveTo>
                <a:lnTo>
                  <a:pt x="784" y="0"/>
                </a:lnTo>
                <a:cubicBezTo>
                  <a:pt x="528" y="162"/>
                  <a:pt x="270" y="313"/>
                  <a:pt x="0" y="453"/>
                </a:cubicBezTo>
                <a:cubicBezTo>
                  <a:pt x="141" y="464"/>
                  <a:pt x="280" y="496"/>
                  <a:pt x="417" y="560"/>
                </a:cubicBezTo>
                <a:cubicBezTo>
                  <a:pt x="489" y="434"/>
                  <a:pt x="564" y="316"/>
                  <a:pt x="647" y="205"/>
                </a:cubicBezTo>
                <a:cubicBezTo>
                  <a:pt x="690" y="137"/>
                  <a:pt x="736" y="68"/>
                  <a:pt x="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8" name="Google Shape;1188;p24"/>
          <p:cNvSpPr/>
          <p:nvPr/>
        </p:nvSpPr>
        <p:spPr bwMode="auto">
          <a:xfrm>
            <a:off x="7633613" y="2663316"/>
            <a:ext cx="234401" cy="171326"/>
          </a:xfrm>
          <a:custGeom>
            <a:avLst/>
            <a:gdLst/>
            <a:ahLst/>
            <a:cxnLst/>
            <a:rect l="l" t="t" r="r" b="b"/>
            <a:pathLst>
              <a:path w="5121" h="3743" extrusionOk="0">
                <a:moveTo>
                  <a:pt x="769" y="1"/>
                </a:moveTo>
                <a:lnTo>
                  <a:pt x="769" y="1"/>
                </a:lnTo>
                <a:cubicBezTo>
                  <a:pt x="478" y="19"/>
                  <a:pt x="1" y="55"/>
                  <a:pt x="191" y="321"/>
                </a:cubicBezTo>
                <a:cubicBezTo>
                  <a:pt x="262" y="417"/>
                  <a:pt x="503" y="460"/>
                  <a:pt x="761" y="486"/>
                </a:cubicBezTo>
                <a:cubicBezTo>
                  <a:pt x="791" y="306"/>
                  <a:pt x="791" y="145"/>
                  <a:pt x="769" y="1"/>
                </a:cubicBezTo>
                <a:close/>
                <a:moveTo>
                  <a:pt x="1803" y="23"/>
                </a:moveTo>
                <a:cubicBezTo>
                  <a:pt x="1727" y="180"/>
                  <a:pt x="1634" y="353"/>
                  <a:pt x="1523" y="539"/>
                </a:cubicBezTo>
                <a:cubicBezTo>
                  <a:pt x="1964" y="626"/>
                  <a:pt x="2398" y="755"/>
                  <a:pt x="2804" y="952"/>
                </a:cubicBezTo>
                <a:cubicBezTo>
                  <a:pt x="2894" y="999"/>
                  <a:pt x="2988" y="1050"/>
                  <a:pt x="3077" y="1103"/>
                </a:cubicBezTo>
                <a:cubicBezTo>
                  <a:pt x="3250" y="952"/>
                  <a:pt x="3364" y="791"/>
                  <a:pt x="3440" y="626"/>
                </a:cubicBezTo>
                <a:cubicBezTo>
                  <a:pt x="3034" y="396"/>
                  <a:pt x="2578" y="245"/>
                  <a:pt x="2118" y="109"/>
                </a:cubicBezTo>
                <a:cubicBezTo>
                  <a:pt x="2011" y="73"/>
                  <a:pt x="1906" y="48"/>
                  <a:pt x="1803" y="23"/>
                </a:cubicBezTo>
                <a:close/>
                <a:moveTo>
                  <a:pt x="4383" y="1448"/>
                </a:moveTo>
                <a:cubicBezTo>
                  <a:pt x="4219" y="1527"/>
                  <a:pt x="4025" y="1602"/>
                  <a:pt x="3795" y="1674"/>
                </a:cubicBezTo>
                <a:cubicBezTo>
                  <a:pt x="3992" y="1886"/>
                  <a:pt x="4161" y="2119"/>
                  <a:pt x="4287" y="2382"/>
                </a:cubicBezTo>
                <a:cubicBezTo>
                  <a:pt x="4488" y="2805"/>
                  <a:pt x="4567" y="3272"/>
                  <a:pt x="4567" y="3742"/>
                </a:cubicBezTo>
                <a:cubicBezTo>
                  <a:pt x="4757" y="3731"/>
                  <a:pt x="4922" y="3681"/>
                  <a:pt x="5069" y="3605"/>
                </a:cubicBezTo>
                <a:cubicBezTo>
                  <a:pt x="5120" y="3343"/>
                  <a:pt x="5120" y="3067"/>
                  <a:pt x="5069" y="2808"/>
                </a:cubicBezTo>
                <a:cubicBezTo>
                  <a:pt x="4969" y="2302"/>
                  <a:pt x="4711" y="1850"/>
                  <a:pt x="4383" y="1448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9" name="Google Shape;1189;p24"/>
          <p:cNvSpPr/>
          <p:nvPr/>
        </p:nvSpPr>
        <p:spPr bwMode="auto">
          <a:xfrm>
            <a:off x="7774457" y="2691924"/>
            <a:ext cx="59825" cy="48061"/>
          </a:xfrm>
          <a:custGeom>
            <a:avLst/>
            <a:gdLst/>
            <a:ahLst/>
            <a:cxnLst/>
            <a:rect l="l" t="t" r="r" b="b"/>
            <a:pathLst>
              <a:path w="1307" h="1050" extrusionOk="0">
                <a:moveTo>
                  <a:pt x="363" y="1"/>
                </a:moveTo>
                <a:cubicBezTo>
                  <a:pt x="287" y="166"/>
                  <a:pt x="173" y="327"/>
                  <a:pt x="0" y="478"/>
                </a:cubicBezTo>
                <a:cubicBezTo>
                  <a:pt x="262" y="637"/>
                  <a:pt x="506" y="826"/>
                  <a:pt x="718" y="1049"/>
                </a:cubicBezTo>
                <a:cubicBezTo>
                  <a:pt x="948" y="977"/>
                  <a:pt x="1142" y="902"/>
                  <a:pt x="1306" y="823"/>
                </a:cubicBezTo>
                <a:cubicBezTo>
                  <a:pt x="1203" y="701"/>
                  <a:pt x="1095" y="579"/>
                  <a:pt x="983" y="468"/>
                </a:cubicBezTo>
                <a:cubicBezTo>
                  <a:pt x="797" y="281"/>
                  <a:pt x="589" y="126"/>
                  <a:pt x="363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0" name="Google Shape;1190;p24"/>
          <p:cNvSpPr/>
          <p:nvPr/>
        </p:nvSpPr>
        <p:spPr bwMode="auto">
          <a:xfrm>
            <a:off x="7841789" y="2828327"/>
            <a:ext cx="23893" cy="27967"/>
          </a:xfrm>
          <a:custGeom>
            <a:avLst/>
            <a:gdLst/>
            <a:ahLst/>
            <a:cxnLst/>
            <a:rect l="l" t="t" r="r" b="b"/>
            <a:pathLst>
              <a:path w="522" h="611" extrusionOk="0">
                <a:moveTo>
                  <a:pt x="521" y="0"/>
                </a:moveTo>
                <a:lnTo>
                  <a:pt x="521" y="0"/>
                </a:lnTo>
                <a:cubicBezTo>
                  <a:pt x="374" y="76"/>
                  <a:pt x="209" y="126"/>
                  <a:pt x="19" y="137"/>
                </a:cubicBezTo>
                <a:cubicBezTo>
                  <a:pt x="19" y="230"/>
                  <a:pt x="16" y="323"/>
                  <a:pt x="8" y="417"/>
                </a:cubicBezTo>
                <a:cubicBezTo>
                  <a:pt x="1" y="535"/>
                  <a:pt x="98" y="611"/>
                  <a:pt x="195" y="611"/>
                </a:cubicBezTo>
                <a:cubicBezTo>
                  <a:pt x="252" y="611"/>
                  <a:pt x="314" y="582"/>
                  <a:pt x="349" y="517"/>
                </a:cubicBezTo>
                <a:cubicBezTo>
                  <a:pt x="432" y="356"/>
                  <a:pt x="489" y="184"/>
                  <a:pt x="521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1" name="Google Shape;1191;p24"/>
          <p:cNvSpPr/>
          <p:nvPr/>
        </p:nvSpPr>
        <p:spPr bwMode="auto">
          <a:xfrm>
            <a:off x="7668447" y="2661531"/>
            <a:ext cx="47695" cy="26502"/>
          </a:xfrm>
          <a:custGeom>
            <a:avLst/>
            <a:gdLst/>
            <a:ahLst/>
            <a:cxnLst/>
            <a:rect l="l" t="t" r="r" b="b"/>
            <a:pathLst>
              <a:path w="1042" h="579" extrusionOk="0">
                <a:moveTo>
                  <a:pt x="514" y="0"/>
                </a:moveTo>
                <a:cubicBezTo>
                  <a:pt x="403" y="0"/>
                  <a:pt x="292" y="12"/>
                  <a:pt x="169" y="25"/>
                </a:cubicBezTo>
                <a:cubicBezTo>
                  <a:pt x="133" y="33"/>
                  <a:pt x="76" y="37"/>
                  <a:pt x="8" y="40"/>
                </a:cubicBezTo>
                <a:cubicBezTo>
                  <a:pt x="30" y="184"/>
                  <a:pt x="30" y="345"/>
                  <a:pt x="0" y="525"/>
                </a:cubicBezTo>
                <a:cubicBezTo>
                  <a:pt x="288" y="550"/>
                  <a:pt x="603" y="550"/>
                  <a:pt x="733" y="575"/>
                </a:cubicBezTo>
                <a:cubicBezTo>
                  <a:pt x="744" y="575"/>
                  <a:pt x="751" y="578"/>
                  <a:pt x="762" y="578"/>
                </a:cubicBezTo>
                <a:cubicBezTo>
                  <a:pt x="873" y="392"/>
                  <a:pt x="966" y="219"/>
                  <a:pt x="1042" y="62"/>
                </a:cubicBezTo>
                <a:cubicBezTo>
                  <a:pt x="865" y="22"/>
                  <a:pt x="693" y="0"/>
                  <a:pt x="514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2" name="Google Shape;1192;p24"/>
          <p:cNvSpPr/>
          <p:nvPr/>
        </p:nvSpPr>
        <p:spPr bwMode="auto">
          <a:xfrm>
            <a:off x="7788235" y="2884353"/>
            <a:ext cx="16478" cy="14510"/>
          </a:xfrm>
          <a:custGeom>
            <a:avLst/>
            <a:gdLst/>
            <a:ahLst/>
            <a:cxnLst/>
            <a:rect l="l" t="t" r="r" b="b"/>
            <a:pathLst>
              <a:path w="360" h="317" extrusionOk="0">
                <a:moveTo>
                  <a:pt x="180" y="0"/>
                </a:moveTo>
                <a:cubicBezTo>
                  <a:pt x="159" y="0"/>
                  <a:pt x="140" y="4"/>
                  <a:pt x="119" y="12"/>
                </a:cubicBezTo>
                <a:cubicBezTo>
                  <a:pt x="40" y="43"/>
                  <a:pt x="1" y="133"/>
                  <a:pt x="33" y="216"/>
                </a:cubicBezTo>
                <a:cubicBezTo>
                  <a:pt x="54" y="280"/>
                  <a:pt x="115" y="317"/>
                  <a:pt x="180" y="317"/>
                </a:cubicBezTo>
                <a:cubicBezTo>
                  <a:pt x="198" y="317"/>
                  <a:pt x="220" y="313"/>
                  <a:pt x="238" y="305"/>
                </a:cubicBezTo>
                <a:cubicBezTo>
                  <a:pt x="321" y="274"/>
                  <a:pt x="359" y="180"/>
                  <a:pt x="327" y="101"/>
                </a:cubicBezTo>
                <a:cubicBezTo>
                  <a:pt x="302" y="37"/>
                  <a:pt x="241" y="0"/>
                  <a:pt x="1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3" name="Google Shape;1193;p24"/>
          <p:cNvSpPr/>
          <p:nvPr/>
        </p:nvSpPr>
        <p:spPr bwMode="auto">
          <a:xfrm>
            <a:off x="7792355" y="2916395"/>
            <a:ext cx="7598" cy="6820"/>
          </a:xfrm>
          <a:custGeom>
            <a:avLst/>
            <a:gdLst/>
            <a:ahLst/>
            <a:cxnLst/>
            <a:rect l="l" t="t" r="r" b="b"/>
            <a:pathLst>
              <a:path w="166" h="149" extrusionOk="0">
                <a:moveTo>
                  <a:pt x="83" y="1"/>
                </a:moveTo>
                <a:cubicBezTo>
                  <a:pt x="72" y="1"/>
                  <a:pt x="65" y="1"/>
                  <a:pt x="54" y="4"/>
                </a:cubicBezTo>
                <a:cubicBezTo>
                  <a:pt x="19" y="19"/>
                  <a:pt x="0" y="62"/>
                  <a:pt x="15" y="101"/>
                </a:cubicBezTo>
                <a:cubicBezTo>
                  <a:pt x="25" y="130"/>
                  <a:pt x="54" y="148"/>
                  <a:pt x="83" y="148"/>
                </a:cubicBezTo>
                <a:cubicBezTo>
                  <a:pt x="90" y="148"/>
                  <a:pt x="101" y="144"/>
                  <a:pt x="108" y="140"/>
                </a:cubicBezTo>
                <a:cubicBezTo>
                  <a:pt x="148" y="127"/>
                  <a:pt x="166" y="84"/>
                  <a:pt x="151" y="47"/>
                </a:cubicBezTo>
                <a:cubicBezTo>
                  <a:pt x="140" y="19"/>
                  <a:pt x="112" y="1"/>
                  <a:pt x="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4" name="Google Shape;1194;p24"/>
          <p:cNvSpPr/>
          <p:nvPr/>
        </p:nvSpPr>
        <p:spPr bwMode="auto">
          <a:xfrm>
            <a:off x="7813868" y="2888977"/>
            <a:ext cx="21422" cy="18767"/>
          </a:xfrm>
          <a:custGeom>
            <a:avLst/>
            <a:gdLst/>
            <a:ahLst/>
            <a:cxnLst/>
            <a:rect l="l" t="t" r="r" b="b"/>
            <a:pathLst>
              <a:path w="468" h="410" extrusionOk="0">
                <a:moveTo>
                  <a:pt x="234" y="0"/>
                </a:moveTo>
                <a:cubicBezTo>
                  <a:pt x="209" y="0"/>
                  <a:pt x="184" y="4"/>
                  <a:pt x="159" y="15"/>
                </a:cubicBezTo>
                <a:cubicBezTo>
                  <a:pt x="54" y="58"/>
                  <a:pt x="1" y="176"/>
                  <a:pt x="44" y="280"/>
                </a:cubicBezTo>
                <a:cubicBezTo>
                  <a:pt x="76" y="363"/>
                  <a:pt x="152" y="409"/>
                  <a:pt x="234" y="409"/>
                </a:cubicBezTo>
                <a:cubicBezTo>
                  <a:pt x="259" y="409"/>
                  <a:pt x="284" y="406"/>
                  <a:pt x="309" y="395"/>
                </a:cubicBezTo>
                <a:cubicBezTo>
                  <a:pt x="414" y="355"/>
                  <a:pt x="467" y="237"/>
                  <a:pt x="424" y="129"/>
                </a:cubicBezTo>
                <a:cubicBezTo>
                  <a:pt x="392" y="50"/>
                  <a:pt x="316" y="0"/>
                  <a:pt x="23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5" name="Google Shape;1195;p24"/>
          <p:cNvSpPr/>
          <p:nvPr/>
        </p:nvSpPr>
        <p:spPr bwMode="auto">
          <a:xfrm>
            <a:off x="7592692" y="2688812"/>
            <a:ext cx="27830" cy="24534"/>
          </a:xfrm>
          <a:custGeom>
            <a:avLst/>
            <a:gdLst/>
            <a:ahLst/>
            <a:cxnLst/>
            <a:rect l="l" t="t" r="r" b="b"/>
            <a:pathLst>
              <a:path w="608" h="536" extrusionOk="0">
                <a:moveTo>
                  <a:pt x="306" y="1"/>
                </a:moveTo>
                <a:cubicBezTo>
                  <a:pt x="270" y="1"/>
                  <a:pt x="237" y="4"/>
                  <a:pt x="205" y="19"/>
                </a:cubicBezTo>
                <a:cubicBezTo>
                  <a:pt x="69" y="72"/>
                  <a:pt x="0" y="231"/>
                  <a:pt x="54" y="367"/>
                </a:cubicBezTo>
                <a:cubicBezTo>
                  <a:pt x="98" y="471"/>
                  <a:pt x="198" y="536"/>
                  <a:pt x="306" y="536"/>
                </a:cubicBezTo>
                <a:cubicBezTo>
                  <a:pt x="338" y="536"/>
                  <a:pt x="371" y="532"/>
                  <a:pt x="403" y="518"/>
                </a:cubicBezTo>
                <a:cubicBezTo>
                  <a:pt x="539" y="463"/>
                  <a:pt x="608" y="306"/>
                  <a:pt x="553" y="169"/>
                </a:cubicBezTo>
                <a:cubicBezTo>
                  <a:pt x="510" y="65"/>
                  <a:pt x="409" y="1"/>
                  <a:pt x="3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6" name="Google Shape;1196;p24"/>
          <p:cNvSpPr/>
          <p:nvPr/>
        </p:nvSpPr>
        <p:spPr bwMode="auto">
          <a:xfrm>
            <a:off x="7622444" y="2705061"/>
            <a:ext cx="17439" cy="15517"/>
          </a:xfrm>
          <a:custGeom>
            <a:avLst/>
            <a:gdLst/>
            <a:ahLst/>
            <a:cxnLst/>
            <a:rect l="l" t="t" r="r" b="b"/>
            <a:pathLst>
              <a:path w="381" h="339" extrusionOk="0">
                <a:moveTo>
                  <a:pt x="190" y="1"/>
                </a:moveTo>
                <a:cubicBezTo>
                  <a:pt x="169" y="1"/>
                  <a:pt x="147" y="5"/>
                  <a:pt x="130" y="15"/>
                </a:cubicBezTo>
                <a:cubicBezTo>
                  <a:pt x="44" y="48"/>
                  <a:pt x="1" y="144"/>
                  <a:pt x="33" y="231"/>
                </a:cubicBezTo>
                <a:cubicBezTo>
                  <a:pt x="61" y="299"/>
                  <a:pt x="122" y="338"/>
                  <a:pt x="190" y="338"/>
                </a:cubicBezTo>
                <a:cubicBezTo>
                  <a:pt x="212" y="338"/>
                  <a:pt x="230" y="335"/>
                  <a:pt x="251" y="324"/>
                </a:cubicBezTo>
                <a:cubicBezTo>
                  <a:pt x="338" y="292"/>
                  <a:pt x="381" y="194"/>
                  <a:pt x="345" y="108"/>
                </a:cubicBezTo>
                <a:cubicBezTo>
                  <a:pt x="319" y="44"/>
                  <a:pt x="255" y="1"/>
                  <a:pt x="1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7" name="Google Shape;1197;p24"/>
          <p:cNvSpPr/>
          <p:nvPr/>
        </p:nvSpPr>
        <p:spPr bwMode="auto">
          <a:xfrm>
            <a:off x="7617821" y="2733669"/>
            <a:ext cx="13181" cy="11535"/>
          </a:xfrm>
          <a:custGeom>
            <a:avLst/>
            <a:gdLst/>
            <a:ahLst/>
            <a:cxnLst/>
            <a:rect l="l" t="t" r="r" b="b"/>
            <a:pathLst>
              <a:path w="288" h="252" extrusionOk="0">
                <a:moveTo>
                  <a:pt x="145" y="0"/>
                </a:moveTo>
                <a:cubicBezTo>
                  <a:pt x="130" y="0"/>
                  <a:pt x="112" y="5"/>
                  <a:pt x="97" y="11"/>
                </a:cubicBezTo>
                <a:cubicBezTo>
                  <a:pt x="33" y="36"/>
                  <a:pt x="1" y="108"/>
                  <a:pt x="26" y="173"/>
                </a:cubicBezTo>
                <a:cubicBezTo>
                  <a:pt x="47" y="223"/>
                  <a:pt x="94" y="252"/>
                  <a:pt x="145" y="252"/>
                </a:cubicBezTo>
                <a:cubicBezTo>
                  <a:pt x="159" y="252"/>
                  <a:pt x="177" y="252"/>
                  <a:pt x="191" y="245"/>
                </a:cubicBezTo>
                <a:cubicBezTo>
                  <a:pt x="256" y="220"/>
                  <a:pt x="288" y="144"/>
                  <a:pt x="263" y="79"/>
                </a:cubicBezTo>
                <a:cubicBezTo>
                  <a:pt x="241" y="30"/>
                  <a:pt x="195" y="0"/>
                  <a:pt x="1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8" name="Google Shape;1198;p24"/>
          <p:cNvSpPr/>
          <p:nvPr/>
        </p:nvSpPr>
        <p:spPr bwMode="auto">
          <a:xfrm>
            <a:off x="6912547" y="2760263"/>
            <a:ext cx="306996" cy="253580"/>
          </a:xfrm>
          <a:custGeom>
            <a:avLst/>
            <a:gdLst/>
            <a:ahLst/>
            <a:cxnLst/>
            <a:rect l="l" t="t" r="r" b="b"/>
            <a:pathLst>
              <a:path w="6707" h="5540" extrusionOk="0">
                <a:moveTo>
                  <a:pt x="2960" y="1"/>
                </a:moveTo>
                <a:cubicBezTo>
                  <a:pt x="2646" y="1"/>
                  <a:pt x="2353" y="56"/>
                  <a:pt x="2104" y="177"/>
                </a:cubicBezTo>
                <a:cubicBezTo>
                  <a:pt x="909" y="766"/>
                  <a:pt x="1" y="2916"/>
                  <a:pt x="589" y="4112"/>
                </a:cubicBezTo>
                <a:cubicBezTo>
                  <a:pt x="1019" y="4989"/>
                  <a:pt x="2356" y="5539"/>
                  <a:pt x="3510" y="5539"/>
                </a:cubicBezTo>
                <a:cubicBezTo>
                  <a:pt x="3929" y="5539"/>
                  <a:pt x="4324" y="5467"/>
                  <a:pt x="4642" y="5311"/>
                </a:cubicBezTo>
                <a:cubicBezTo>
                  <a:pt x="5838" y="4722"/>
                  <a:pt x="6707" y="2941"/>
                  <a:pt x="6122" y="1746"/>
                </a:cubicBezTo>
                <a:cubicBezTo>
                  <a:pt x="5655" y="799"/>
                  <a:pt x="4157" y="1"/>
                  <a:pt x="29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9" name="Google Shape;1199;p24"/>
          <p:cNvSpPr/>
          <p:nvPr/>
        </p:nvSpPr>
        <p:spPr bwMode="auto">
          <a:xfrm>
            <a:off x="7108777" y="3000845"/>
            <a:ext cx="90401" cy="160295"/>
          </a:xfrm>
          <a:custGeom>
            <a:avLst/>
            <a:gdLst/>
            <a:ahLst/>
            <a:cxnLst/>
            <a:rect l="l" t="t" r="r" b="b"/>
            <a:pathLst>
              <a:path w="1975" h="3502" extrusionOk="0">
                <a:moveTo>
                  <a:pt x="309" y="1"/>
                </a:moveTo>
                <a:lnTo>
                  <a:pt x="0" y="58"/>
                </a:lnTo>
                <a:lnTo>
                  <a:pt x="1691" y="3501"/>
                </a:lnTo>
                <a:cubicBezTo>
                  <a:pt x="1691" y="3501"/>
                  <a:pt x="1974" y="3397"/>
                  <a:pt x="1961" y="3369"/>
                </a:cubicBezTo>
                <a:cubicBezTo>
                  <a:pt x="1946" y="3339"/>
                  <a:pt x="309" y="1"/>
                  <a:pt x="3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0" name="Google Shape;1200;p24"/>
          <p:cNvSpPr/>
          <p:nvPr/>
        </p:nvSpPr>
        <p:spPr bwMode="auto">
          <a:xfrm>
            <a:off x="6953468" y="2784294"/>
            <a:ext cx="109488" cy="104956"/>
          </a:xfrm>
          <a:custGeom>
            <a:avLst/>
            <a:gdLst/>
            <a:ahLst/>
            <a:cxnLst/>
            <a:rect l="l" t="t" r="r" b="b"/>
            <a:pathLst>
              <a:path w="2392" h="2293" extrusionOk="0">
                <a:moveTo>
                  <a:pt x="715" y="1"/>
                </a:moveTo>
                <a:cubicBezTo>
                  <a:pt x="438" y="248"/>
                  <a:pt x="194" y="574"/>
                  <a:pt x="0" y="934"/>
                </a:cubicBezTo>
                <a:cubicBezTo>
                  <a:pt x="87" y="908"/>
                  <a:pt x="180" y="892"/>
                  <a:pt x="276" y="892"/>
                </a:cubicBezTo>
                <a:cubicBezTo>
                  <a:pt x="588" y="892"/>
                  <a:pt x="930" y="1066"/>
                  <a:pt x="1175" y="1673"/>
                </a:cubicBezTo>
                <a:cubicBezTo>
                  <a:pt x="1385" y="2198"/>
                  <a:pt x="1822" y="2293"/>
                  <a:pt x="2111" y="2293"/>
                </a:cubicBezTo>
                <a:cubicBezTo>
                  <a:pt x="2275" y="2293"/>
                  <a:pt x="2391" y="2262"/>
                  <a:pt x="2391" y="2262"/>
                </a:cubicBezTo>
                <a:lnTo>
                  <a:pt x="2391" y="2262"/>
                </a:lnTo>
                <a:cubicBezTo>
                  <a:pt x="2391" y="2262"/>
                  <a:pt x="2390" y="2262"/>
                  <a:pt x="2387" y="2262"/>
                </a:cubicBezTo>
                <a:cubicBezTo>
                  <a:pt x="2328" y="2262"/>
                  <a:pt x="1661" y="2233"/>
                  <a:pt x="1243" y="941"/>
                </a:cubicBezTo>
                <a:cubicBezTo>
                  <a:pt x="1071" y="410"/>
                  <a:pt x="880" y="133"/>
                  <a:pt x="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1" name="Google Shape;1201;p24"/>
          <p:cNvSpPr/>
          <p:nvPr/>
        </p:nvSpPr>
        <p:spPr bwMode="auto">
          <a:xfrm>
            <a:off x="7029680" y="2760309"/>
            <a:ext cx="68430" cy="127567"/>
          </a:xfrm>
          <a:custGeom>
            <a:avLst/>
            <a:gdLst/>
            <a:ahLst/>
            <a:cxnLst/>
            <a:rect l="l" t="t" r="r" b="b"/>
            <a:pathLst>
              <a:path w="1495" h="2787" extrusionOk="0">
                <a:moveTo>
                  <a:pt x="403" y="1"/>
                </a:moveTo>
                <a:cubicBezTo>
                  <a:pt x="340" y="1"/>
                  <a:pt x="278" y="3"/>
                  <a:pt x="216" y="8"/>
                </a:cubicBezTo>
                <a:cubicBezTo>
                  <a:pt x="572" y="215"/>
                  <a:pt x="942" y="643"/>
                  <a:pt x="458" y="1461"/>
                </a:cubicBezTo>
                <a:cubicBezTo>
                  <a:pt x="1" y="2226"/>
                  <a:pt x="726" y="2786"/>
                  <a:pt x="726" y="2786"/>
                </a:cubicBezTo>
                <a:cubicBezTo>
                  <a:pt x="726" y="2786"/>
                  <a:pt x="271" y="2240"/>
                  <a:pt x="1078" y="1070"/>
                </a:cubicBezTo>
                <a:cubicBezTo>
                  <a:pt x="1348" y="682"/>
                  <a:pt x="1462" y="399"/>
                  <a:pt x="1495" y="187"/>
                </a:cubicBezTo>
                <a:cubicBezTo>
                  <a:pt x="1127" y="68"/>
                  <a:pt x="753" y="1"/>
                  <a:pt x="4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2" name="Google Shape;1202;p24"/>
          <p:cNvSpPr/>
          <p:nvPr/>
        </p:nvSpPr>
        <p:spPr bwMode="auto">
          <a:xfrm>
            <a:off x="7062912" y="2794456"/>
            <a:ext cx="126378" cy="93422"/>
          </a:xfrm>
          <a:custGeom>
            <a:avLst/>
            <a:gdLst/>
            <a:ahLst/>
            <a:cxnLst/>
            <a:rect l="l" t="t" r="r" b="b"/>
            <a:pathLst>
              <a:path w="2761" h="2041" extrusionOk="0">
                <a:moveTo>
                  <a:pt x="1903" y="1"/>
                </a:moveTo>
                <a:cubicBezTo>
                  <a:pt x="1939" y="403"/>
                  <a:pt x="1795" y="917"/>
                  <a:pt x="887" y="1020"/>
                </a:cubicBezTo>
                <a:cubicBezTo>
                  <a:pt x="7" y="1124"/>
                  <a:pt x="0" y="2040"/>
                  <a:pt x="0" y="2040"/>
                </a:cubicBezTo>
                <a:cubicBezTo>
                  <a:pt x="0" y="2040"/>
                  <a:pt x="158" y="1347"/>
                  <a:pt x="1576" y="1279"/>
                </a:cubicBezTo>
                <a:cubicBezTo>
                  <a:pt x="2345" y="1243"/>
                  <a:pt x="2650" y="1049"/>
                  <a:pt x="2761" y="866"/>
                </a:cubicBezTo>
                <a:cubicBezTo>
                  <a:pt x="2570" y="551"/>
                  <a:pt x="2269" y="252"/>
                  <a:pt x="19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3" name="Google Shape;1203;p24"/>
          <p:cNvSpPr/>
          <p:nvPr/>
        </p:nvSpPr>
        <p:spPr bwMode="auto">
          <a:xfrm>
            <a:off x="7062912" y="2877716"/>
            <a:ext cx="138050" cy="77813"/>
          </a:xfrm>
          <a:custGeom>
            <a:avLst/>
            <a:gdLst/>
            <a:ahLst/>
            <a:cxnLst/>
            <a:rect l="l" t="t" r="r" b="b"/>
            <a:pathLst>
              <a:path w="3016" h="1700" extrusionOk="0">
                <a:moveTo>
                  <a:pt x="667" y="1"/>
                </a:moveTo>
                <a:cubicBezTo>
                  <a:pt x="294" y="1"/>
                  <a:pt x="0" y="221"/>
                  <a:pt x="0" y="221"/>
                </a:cubicBezTo>
                <a:cubicBezTo>
                  <a:pt x="0" y="221"/>
                  <a:pt x="80" y="185"/>
                  <a:pt x="224" y="185"/>
                </a:cubicBezTo>
                <a:cubicBezTo>
                  <a:pt x="489" y="185"/>
                  <a:pt x="969" y="308"/>
                  <a:pt x="1562" y="1010"/>
                </a:cubicBezTo>
                <a:cubicBezTo>
                  <a:pt x="1975" y="1496"/>
                  <a:pt x="2277" y="1668"/>
                  <a:pt x="2489" y="1700"/>
                </a:cubicBezTo>
                <a:cubicBezTo>
                  <a:pt x="2782" y="1247"/>
                  <a:pt x="2976" y="727"/>
                  <a:pt x="3016" y="218"/>
                </a:cubicBezTo>
                <a:lnTo>
                  <a:pt x="3016" y="218"/>
                </a:lnTo>
                <a:cubicBezTo>
                  <a:pt x="2887" y="406"/>
                  <a:pt x="2599" y="749"/>
                  <a:pt x="2186" y="749"/>
                </a:cubicBezTo>
                <a:cubicBezTo>
                  <a:pt x="1947" y="749"/>
                  <a:pt x="1666" y="634"/>
                  <a:pt x="1350" y="307"/>
                </a:cubicBezTo>
                <a:cubicBezTo>
                  <a:pt x="1124" y="74"/>
                  <a:pt x="882" y="1"/>
                  <a:pt x="6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4" name="Google Shape;1204;p24"/>
          <p:cNvSpPr/>
          <p:nvPr/>
        </p:nvSpPr>
        <p:spPr bwMode="auto">
          <a:xfrm>
            <a:off x="7062912" y="2887831"/>
            <a:ext cx="73007" cy="125874"/>
          </a:xfrm>
          <a:custGeom>
            <a:avLst/>
            <a:gdLst/>
            <a:ahLst/>
            <a:cxnLst/>
            <a:rect l="l" t="t" r="r" b="b"/>
            <a:pathLst>
              <a:path w="1595" h="275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628" y="334"/>
                  <a:pt x="323" y="1723"/>
                </a:cubicBezTo>
                <a:cubicBezTo>
                  <a:pt x="212" y="2226"/>
                  <a:pt x="223" y="2545"/>
                  <a:pt x="287" y="2750"/>
                </a:cubicBezTo>
                <a:cubicBezTo>
                  <a:pt x="683" y="2743"/>
                  <a:pt x="1056" y="2671"/>
                  <a:pt x="1357" y="2524"/>
                </a:cubicBezTo>
                <a:cubicBezTo>
                  <a:pt x="1440" y="2484"/>
                  <a:pt x="1515" y="2438"/>
                  <a:pt x="1594" y="2391"/>
                </a:cubicBezTo>
                <a:cubicBezTo>
                  <a:pt x="1178" y="2352"/>
                  <a:pt x="603" y="2125"/>
                  <a:pt x="751" y="1127"/>
                </a:cubicBezTo>
                <a:cubicBezTo>
                  <a:pt x="883" y="248"/>
                  <a:pt x="1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5" name="Google Shape;1205;p24"/>
          <p:cNvSpPr/>
          <p:nvPr/>
        </p:nvSpPr>
        <p:spPr bwMode="auto">
          <a:xfrm>
            <a:off x="6967566" y="2887831"/>
            <a:ext cx="110997" cy="116995"/>
          </a:xfrm>
          <a:custGeom>
            <a:avLst/>
            <a:gdLst/>
            <a:ahLst/>
            <a:cxnLst/>
            <a:rect l="l" t="t" r="r" b="b"/>
            <a:pathLst>
              <a:path w="2425" h="2556" extrusionOk="0">
                <a:moveTo>
                  <a:pt x="2083" y="0"/>
                </a:moveTo>
                <a:lnTo>
                  <a:pt x="2083" y="0"/>
                </a:lnTo>
                <a:cubicBezTo>
                  <a:pt x="2083" y="1"/>
                  <a:pt x="2202" y="703"/>
                  <a:pt x="913" y="1303"/>
                </a:cubicBezTo>
                <a:cubicBezTo>
                  <a:pt x="324" y="1576"/>
                  <a:pt x="84" y="1828"/>
                  <a:pt x="1" y="2028"/>
                </a:cubicBezTo>
                <a:cubicBezTo>
                  <a:pt x="302" y="2254"/>
                  <a:pt x="673" y="2431"/>
                  <a:pt x="1068" y="2556"/>
                </a:cubicBezTo>
                <a:cubicBezTo>
                  <a:pt x="906" y="2201"/>
                  <a:pt x="884" y="1702"/>
                  <a:pt x="1646" y="1281"/>
                </a:cubicBezTo>
                <a:cubicBezTo>
                  <a:pt x="2424" y="851"/>
                  <a:pt x="2083" y="1"/>
                  <a:pt x="20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6" name="Google Shape;1206;p24"/>
          <p:cNvSpPr/>
          <p:nvPr/>
        </p:nvSpPr>
        <p:spPr bwMode="auto">
          <a:xfrm>
            <a:off x="6928796" y="2867509"/>
            <a:ext cx="134159" cy="71130"/>
          </a:xfrm>
          <a:custGeom>
            <a:avLst/>
            <a:gdLst/>
            <a:ahLst/>
            <a:cxnLst/>
            <a:rect l="l" t="t" r="r" b="b"/>
            <a:pathLst>
              <a:path w="2931" h="1554" extrusionOk="0">
                <a:moveTo>
                  <a:pt x="232" y="1"/>
                </a:moveTo>
                <a:cubicBezTo>
                  <a:pt x="214" y="1"/>
                  <a:pt x="197" y="1"/>
                  <a:pt x="180" y="2"/>
                </a:cubicBezTo>
                <a:cubicBezTo>
                  <a:pt x="29" y="548"/>
                  <a:pt x="1" y="1101"/>
                  <a:pt x="148" y="1553"/>
                </a:cubicBezTo>
                <a:cubicBezTo>
                  <a:pt x="215" y="1266"/>
                  <a:pt x="421" y="724"/>
                  <a:pt x="1027" y="724"/>
                </a:cubicBezTo>
                <a:cubicBezTo>
                  <a:pt x="1200" y="724"/>
                  <a:pt x="1405" y="768"/>
                  <a:pt x="1649" y="875"/>
                </a:cubicBezTo>
                <a:cubicBezTo>
                  <a:pt x="1799" y="940"/>
                  <a:pt x="1937" y="967"/>
                  <a:pt x="2063" y="967"/>
                </a:cubicBezTo>
                <a:cubicBezTo>
                  <a:pt x="2619" y="967"/>
                  <a:pt x="2930" y="444"/>
                  <a:pt x="2930" y="444"/>
                </a:cubicBezTo>
                <a:lnTo>
                  <a:pt x="2930" y="444"/>
                </a:lnTo>
                <a:cubicBezTo>
                  <a:pt x="2930" y="444"/>
                  <a:pt x="2749" y="639"/>
                  <a:pt x="2320" y="639"/>
                </a:cubicBezTo>
                <a:cubicBezTo>
                  <a:pt x="2048" y="639"/>
                  <a:pt x="1675" y="560"/>
                  <a:pt x="1186" y="304"/>
                </a:cubicBezTo>
                <a:cubicBezTo>
                  <a:pt x="749" y="79"/>
                  <a:pt x="443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7" name="Google Shape;1207;p24"/>
          <p:cNvSpPr/>
          <p:nvPr/>
        </p:nvSpPr>
        <p:spPr bwMode="auto">
          <a:xfrm>
            <a:off x="6937539" y="2837024"/>
            <a:ext cx="263741" cy="176865"/>
          </a:xfrm>
          <a:custGeom>
            <a:avLst/>
            <a:gdLst/>
            <a:ahLst/>
            <a:cxnLst/>
            <a:rect l="l" t="t" r="r" b="b"/>
            <a:pathLst>
              <a:path w="5762" h="3864" extrusionOk="0">
                <a:moveTo>
                  <a:pt x="2951" y="3864"/>
                </a:moveTo>
                <a:lnTo>
                  <a:pt x="2962" y="3864"/>
                </a:lnTo>
                <a:lnTo>
                  <a:pt x="2962" y="3864"/>
                </a:lnTo>
                <a:lnTo>
                  <a:pt x="2951" y="3864"/>
                </a:lnTo>
                <a:close/>
                <a:moveTo>
                  <a:pt x="3798" y="3748"/>
                </a:moveTo>
                <a:cubicBezTo>
                  <a:pt x="3543" y="3824"/>
                  <a:pt x="3263" y="3860"/>
                  <a:pt x="2966" y="3864"/>
                </a:cubicBezTo>
                <a:cubicBezTo>
                  <a:pt x="3263" y="3860"/>
                  <a:pt x="3543" y="3824"/>
                  <a:pt x="3798" y="3748"/>
                </a:cubicBezTo>
                <a:lnTo>
                  <a:pt x="3798" y="3748"/>
                </a:lnTo>
                <a:close/>
                <a:moveTo>
                  <a:pt x="4" y="2345"/>
                </a:moveTo>
                <a:cubicBezTo>
                  <a:pt x="15" y="2378"/>
                  <a:pt x="29" y="2406"/>
                  <a:pt x="43" y="2435"/>
                </a:cubicBezTo>
                <a:cubicBezTo>
                  <a:pt x="123" y="2600"/>
                  <a:pt x="237" y="2754"/>
                  <a:pt x="377" y="2895"/>
                </a:cubicBezTo>
                <a:cubicBezTo>
                  <a:pt x="237" y="2754"/>
                  <a:pt x="123" y="2600"/>
                  <a:pt x="43" y="2435"/>
                </a:cubicBezTo>
                <a:cubicBezTo>
                  <a:pt x="29" y="2406"/>
                  <a:pt x="15" y="2378"/>
                  <a:pt x="4" y="2345"/>
                </a:cubicBezTo>
                <a:close/>
                <a:moveTo>
                  <a:pt x="0" y="2341"/>
                </a:moveTo>
                <a:cubicBezTo>
                  <a:pt x="0" y="2345"/>
                  <a:pt x="0" y="2345"/>
                  <a:pt x="4" y="2345"/>
                </a:cubicBezTo>
                <a:cubicBezTo>
                  <a:pt x="0" y="2345"/>
                  <a:pt x="0" y="2345"/>
                  <a:pt x="0" y="2341"/>
                </a:cubicBezTo>
                <a:close/>
                <a:moveTo>
                  <a:pt x="5572" y="65"/>
                </a:moveTo>
                <a:cubicBezTo>
                  <a:pt x="5572" y="65"/>
                  <a:pt x="5572" y="69"/>
                  <a:pt x="5576" y="69"/>
                </a:cubicBezTo>
                <a:cubicBezTo>
                  <a:pt x="5705" y="335"/>
                  <a:pt x="5762" y="625"/>
                  <a:pt x="5762" y="927"/>
                </a:cubicBezTo>
                <a:cubicBezTo>
                  <a:pt x="5762" y="625"/>
                  <a:pt x="5705" y="335"/>
                  <a:pt x="5576" y="69"/>
                </a:cubicBezTo>
                <a:cubicBezTo>
                  <a:pt x="5572" y="69"/>
                  <a:pt x="5572" y="65"/>
                  <a:pt x="5572" y="65"/>
                </a:cubicBezTo>
                <a:close/>
                <a:moveTo>
                  <a:pt x="5568" y="58"/>
                </a:moveTo>
                <a:cubicBezTo>
                  <a:pt x="5568" y="62"/>
                  <a:pt x="5572" y="62"/>
                  <a:pt x="5572" y="65"/>
                </a:cubicBezTo>
                <a:cubicBezTo>
                  <a:pt x="5572" y="62"/>
                  <a:pt x="5568" y="62"/>
                  <a:pt x="5568" y="58"/>
                </a:cubicBezTo>
                <a:close/>
                <a:moveTo>
                  <a:pt x="5565" y="55"/>
                </a:moveTo>
                <a:cubicBezTo>
                  <a:pt x="5568" y="55"/>
                  <a:pt x="5568" y="58"/>
                  <a:pt x="5568" y="58"/>
                </a:cubicBezTo>
                <a:cubicBezTo>
                  <a:pt x="5568" y="58"/>
                  <a:pt x="5568" y="55"/>
                  <a:pt x="5565" y="55"/>
                </a:cubicBezTo>
                <a:close/>
                <a:moveTo>
                  <a:pt x="5565" y="47"/>
                </a:moveTo>
                <a:lnTo>
                  <a:pt x="5565" y="51"/>
                </a:lnTo>
                <a:lnTo>
                  <a:pt x="5565" y="47"/>
                </a:lnTo>
                <a:close/>
                <a:moveTo>
                  <a:pt x="5561" y="44"/>
                </a:moveTo>
                <a:lnTo>
                  <a:pt x="5561" y="47"/>
                </a:lnTo>
                <a:lnTo>
                  <a:pt x="5561" y="44"/>
                </a:lnTo>
                <a:close/>
                <a:moveTo>
                  <a:pt x="5558" y="37"/>
                </a:moveTo>
                <a:cubicBezTo>
                  <a:pt x="5558" y="40"/>
                  <a:pt x="5558" y="40"/>
                  <a:pt x="5561" y="40"/>
                </a:cubicBezTo>
                <a:cubicBezTo>
                  <a:pt x="5558" y="40"/>
                  <a:pt x="5558" y="40"/>
                  <a:pt x="5558" y="37"/>
                </a:cubicBezTo>
                <a:close/>
                <a:moveTo>
                  <a:pt x="5554" y="33"/>
                </a:moveTo>
                <a:lnTo>
                  <a:pt x="5558" y="37"/>
                </a:lnTo>
                <a:lnTo>
                  <a:pt x="5554" y="33"/>
                </a:lnTo>
                <a:close/>
                <a:moveTo>
                  <a:pt x="5551" y="25"/>
                </a:moveTo>
                <a:lnTo>
                  <a:pt x="5554" y="30"/>
                </a:lnTo>
                <a:lnTo>
                  <a:pt x="5551" y="25"/>
                </a:lnTo>
                <a:close/>
                <a:moveTo>
                  <a:pt x="5551" y="22"/>
                </a:moveTo>
                <a:lnTo>
                  <a:pt x="5551" y="25"/>
                </a:lnTo>
                <a:lnTo>
                  <a:pt x="5551" y="22"/>
                </a:lnTo>
                <a:close/>
                <a:moveTo>
                  <a:pt x="5546" y="15"/>
                </a:moveTo>
                <a:lnTo>
                  <a:pt x="5546" y="19"/>
                </a:lnTo>
                <a:lnTo>
                  <a:pt x="5546" y="15"/>
                </a:lnTo>
                <a:close/>
                <a:moveTo>
                  <a:pt x="5543" y="12"/>
                </a:moveTo>
                <a:lnTo>
                  <a:pt x="5543" y="15"/>
                </a:lnTo>
                <a:lnTo>
                  <a:pt x="5543" y="12"/>
                </a:lnTo>
                <a:close/>
                <a:moveTo>
                  <a:pt x="5540" y="4"/>
                </a:moveTo>
                <a:lnTo>
                  <a:pt x="5540" y="8"/>
                </a:lnTo>
                <a:lnTo>
                  <a:pt x="5540" y="4"/>
                </a:lnTo>
                <a:close/>
                <a:moveTo>
                  <a:pt x="5540" y="0"/>
                </a:moveTo>
                <a:lnTo>
                  <a:pt x="5540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8" name="Google Shape;1208;p24"/>
          <p:cNvSpPr/>
          <p:nvPr/>
        </p:nvSpPr>
        <p:spPr bwMode="auto">
          <a:xfrm>
            <a:off x="6931634" y="2769967"/>
            <a:ext cx="269646" cy="243922"/>
          </a:xfrm>
          <a:custGeom>
            <a:avLst/>
            <a:gdLst/>
            <a:ahLst/>
            <a:cxnLst/>
            <a:rect l="l" t="t" r="r" b="b"/>
            <a:pathLst>
              <a:path w="5891" h="5329" extrusionOk="0">
                <a:moveTo>
                  <a:pt x="3705" y="1"/>
                </a:moveTo>
                <a:lnTo>
                  <a:pt x="3705" y="1"/>
                </a:lnTo>
                <a:cubicBezTo>
                  <a:pt x="4118" y="241"/>
                  <a:pt x="4473" y="550"/>
                  <a:pt x="4742" y="909"/>
                </a:cubicBezTo>
                <a:cubicBezTo>
                  <a:pt x="4778" y="784"/>
                  <a:pt x="4782" y="655"/>
                  <a:pt x="4771" y="536"/>
                </a:cubicBezTo>
                <a:cubicBezTo>
                  <a:pt x="4452" y="317"/>
                  <a:pt x="4086" y="130"/>
                  <a:pt x="3705" y="1"/>
                </a:cubicBezTo>
                <a:close/>
                <a:moveTo>
                  <a:pt x="0" y="3240"/>
                </a:moveTo>
                <a:cubicBezTo>
                  <a:pt x="6" y="3333"/>
                  <a:pt x="19" y="3423"/>
                  <a:pt x="38" y="3509"/>
                </a:cubicBezTo>
                <a:lnTo>
                  <a:pt x="38" y="3509"/>
                </a:lnTo>
                <a:cubicBezTo>
                  <a:pt x="19" y="3422"/>
                  <a:pt x="7" y="3331"/>
                  <a:pt x="0" y="3240"/>
                </a:cubicBezTo>
                <a:close/>
                <a:moveTo>
                  <a:pt x="222" y="3314"/>
                </a:moveTo>
                <a:cubicBezTo>
                  <a:pt x="151" y="3447"/>
                  <a:pt x="111" y="3584"/>
                  <a:pt x="86" y="3684"/>
                </a:cubicBezTo>
                <a:cubicBezTo>
                  <a:pt x="67" y="3627"/>
                  <a:pt x="51" y="3569"/>
                  <a:pt x="38" y="3509"/>
                </a:cubicBezTo>
                <a:lnTo>
                  <a:pt x="38" y="3509"/>
                </a:lnTo>
                <a:cubicBezTo>
                  <a:pt x="60" y="3613"/>
                  <a:pt x="90" y="3713"/>
                  <a:pt x="129" y="3806"/>
                </a:cubicBezTo>
                <a:cubicBezTo>
                  <a:pt x="129" y="3810"/>
                  <a:pt x="129" y="3810"/>
                  <a:pt x="133" y="3810"/>
                </a:cubicBezTo>
                <a:cubicBezTo>
                  <a:pt x="144" y="3843"/>
                  <a:pt x="158" y="3871"/>
                  <a:pt x="172" y="3900"/>
                </a:cubicBezTo>
                <a:cubicBezTo>
                  <a:pt x="252" y="4065"/>
                  <a:pt x="366" y="4219"/>
                  <a:pt x="506" y="4360"/>
                </a:cubicBezTo>
                <a:cubicBezTo>
                  <a:pt x="590" y="4446"/>
                  <a:pt x="684" y="4527"/>
                  <a:pt x="786" y="4603"/>
                </a:cubicBezTo>
                <a:lnTo>
                  <a:pt x="786" y="4603"/>
                </a:lnTo>
                <a:cubicBezTo>
                  <a:pt x="840" y="4470"/>
                  <a:pt x="963" y="4320"/>
                  <a:pt x="1206" y="4151"/>
                </a:cubicBezTo>
                <a:cubicBezTo>
                  <a:pt x="844" y="3924"/>
                  <a:pt x="489" y="3641"/>
                  <a:pt x="222" y="3314"/>
                </a:cubicBezTo>
                <a:close/>
                <a:moveTo>
                  <a:pt x="786" y="4603"/>
                </a:moveTo>
                <a:cubicBezTo>
                  <a:pt x="786" y="4603"/>
                  <a:pt x="786" y="4603"/>
                  <a:pt x="786" y="4603"/>
                </a:cubicBezTo>
                <a:cubicBezTo>
                  <a:pt x="880" y="4674"/>
                  <a:pt x="982" y="4740"/>
                  <a:pt x="1089" y="4801"/>
                </a:cubicBezTo>
                <a:lnTo>
                  <a:pt x="1089" y="4801"/>
                </a:lnTo>
                <a:cubicBezTo>
                  <a:pt x="982" y="4740"/>
                  <a:pt x="881" y="4674"/>
                  <a:pt x="786" y="4603"/>
                </a:cubicBezTo>
                <a:close/>
                <a:moveTo>
                  <a:pt x="4789" y="550"/>
                </a:moveTo>
                <a:cubicBezTo>
                  <a:pt x="5145" y="798"/>
                  <a:pt x="5443" y="1089"/>
                  <a:pt x="5629" y="1401"/>
                </a:cubicBezTo>
                <a:cubicBezTo>
                  <a:pt x="5561" y="1512"/>
                  <a:pt x="5425" y="1627"/>
                  <a:pt x="5155" y="1706"/>
                </a:cubicBezTo>
                <a:cubicBezTo>
                  <a:pt x="5292" y="2141"/>
                  <a:pt x="5309" y="2611"/>
                  <a:pt x="5173" y="3092"/>
                </a:cubicBezTo>
                <a:cubicBezTo>
                  <a:pt x="5521" y="3038"/>
                  <a:pt x="5769" y="2744"/>
                  <a:pt x="5884" y="2572"/>
                </a:cubicBezTo>
                <a:lnTo>
                  <a:pt x="5884" y="2572"/>
                </a:lnTo>
                <a:cubicBezTo>
                  <a:pt x="5844" y="3081"/>
                  <a:pt x="5650" y="3601"/>
                  <a:pt x="5357" y="4054"/>
                </a:cubicBezTo>
                <a:cubicBezTo>
                  <a:pt x="5231" y="4032"/>
                  <a:pt x="5069" y="3964"/>
                  <a:pt x="4872" y="3806"/>
                </a:cubicBezTo>
                <a:cubicBezTo>
                  <a:pt x="4606" y="4209"/>
                  <a:pt x="4204" y="4471"/>
                  <a:pt x="3763" y="4610"/>
                </a:cubicBezTo>
                <a:cubicBezTo>
                  <a:pt x="3938" y="4861"/>
                  <a:pt x="4224" y="4944"/>
                  <a:pt x="4460" y="4966"/>
                </a:cubicBezTo>
                <a:lnTo>
                  <a:pt x="4460" y="4966"/>
                </a:lnTo>
                <a:cubicBezTo>
                  <a:pt x="5278" y="4441"/>
                  <a:pt x="5891" y="3368"/>
                  <a:pt x="5891" y="2392"/>
                </a:cubicBezTo>
                <a:cubicBezTo>
                  <a:pt x="5891" y="2090"/>
                  <a:pt x="5834" y="1800"/>
                  <a:pt x="5705" y="1534"/>
                </a:cubicBezTo>
                <a:cubicBezTo>
                  <a:pt x="5701" y="1534"/>
                  <a:pt x="5701" y="1530"/>
                  <a:pt x="5701" y="1530"/>
                </a:cubicBezTo>
                <a:cubicBezTo>
                  <a:pt x="5701" y="1527"/>
                  <a:pt x="5697" y="1527"/>
                  <a:pt x="5697" y="1523"/>
                </a:cubicBezTo>
                <a:cubicBezTo>
                  <a:pt x="5697" y="1523"/>
                  <a:pt x="5697" y="1520"/>
                  <a:pt x="5694" y="1520"/>
                </a:cubicBezTo>
                <a:lnTo>
                  <a:pt x="5694" y="1516"/>
                </a:lnTo>
                <a:lnTo>
                  <a:pt x="5694" y="1512"/>
                </a:lnTo>
                <a:lnTo>
                  <a:pt x="5690" y="1512"/>
                </a:lnTo>
                <a:lnTo>
                  <a:pt x="5690" y="1509"/>
                </a:lnTo>
                <a:lnTo>
                  <a:pt x="5690" y="1505"/>
                </a:lnTo>
                <a:cubicBezTo>
                  <a:pt x="5687" y="1505"/>
                  <a:pt x="5687" y="1505"/>
                  <a:pt x="5687" y="1502"/>
                </a:cubicBezTo>
                <a:lnTo>
                  <a:pt x="5683" y="1498"/>
                </a:lnTo>
                <a:lnTo>
                  <a:pt x="5683" y="1495"/>
                </a:lnTo>
                <a:lnTo>
                  <a:pt x="5680" y="1490"/>
                </a:lnTo>
                <a:lnTo>
                  <a:pt x="5680" y="1487"/>
                </a:lnTo>
                <a:lnTo>
                  <a:pt x="5675" y="1484"/>
                </a:lnTo>
                <a:lnTo>
                  <a:pt x="5675" y="1480"/>
                </a:lnTo>
                <a:lnTo>
                  <a:pt x="5672" y="1480"/>
                </a:lnTo>
                <a:lnTo>
                  <a:pt x="5672" y="1477"/>
                </a:lnTo>
                <a:cubicBezTo>
                  <a:pt x="5672" y="1477"/>
                  <a:pt x="5672" y="1473"/>
                  <a:pt x="5669" y="1473"/>
                </a:cubicBezTo>
                <a:lnTo>
                  <a:pt x="5669" y="1469"/>
                </a:lnTo>
                <a:lnTo>
                  <a:pt x="5669" y="1465"/>
                </a:lnTo>
                <a:cubicBezTo>
                  <a:pt x="5482" y="1129"/>
                  <a:pt x="5170" y="812"/>
                  <a:pt x="4789" y="550"/>
                </a:cubicBezTo>
                <a:close/>
                <a:moveTo>
                  <a:pt x="4460" y="4966"/>
                </a:moveTo>
                <a:lnTo>
                  <a:pt x="4460" y="4966"/>
                </a:lnTo>
                <a:cubicBezTo>
                  <a:pt x="4438" y="4980"/>
                  <a:pt x="4415" y="4994"/>
                  <a:pt x="4392" y="5008"/>
                </a:cubicBezTo>
                <a:lnTo>
                  <a:pt x="4392" y="5008"/>
                </a:lnTo>
                <a:cubicBezTo>
                  <a:pt x="4416" y="4994"/>
                  <a:pt x="4439" y="4980"/>
                  <a:pt x="4462" y="4966"/>
                </a:cubicBezTo>
                <a:cubicBezTo>
                  <a:pt x="4462" y="4966"/>
                  <a:pt x="4461" y="4966"/>
                  <a:pt x="4460" y="4966"/>
                </a:cubicBezTo>
                <a:close/>
                <a:moveTo>
                  <a:pt x="4392" y="5008"/>
                </a:moveTo>
                <a:cubicBezTo>
                  <a:pt x="4367" y="5023"/>
                  <a:pt x="4342" y="5037"/>
                  <a:pt x="4317" y="5051"/>
                </a:cubicBezTo>
                <a:lnTo>
                  <a:pt x="4317" y="5051"/>
                </a:lnTo>
                <a:cubicBezTo>
                  <a:pt x="4342" y="5037"/>
                  <a:pt x="4367" y="5023"/>
                  <a:pt x="4392" y="5008"/>
                </a:cubicBezTo>
                <a:close/>
                <a:moveTo>
                  <a:pt x="4316" y="5051"/>
                </a:moveTo>
                <a:cubicBezTo>
                  <a:pt x="4293" y="5064"/>
                  <a:pt x="4270" y="5076"/>
                  <a:pt x="4247" y="5088"/>
                </a:cubicBezTo>
                <a:cubicBezTo>
                  <a:pt x="4270" y="5076"/>
                  <a:pt x="4293" y="5064"/>
                  <a:pt x="4316" y="5051"/>
                </a:cubicBezTo>
                <a:close/>
                <a:moveTo>
                  <a:pt x="3927" y="5213"/>
                </a:moveTo>
                <a:cubicBezTo>
                  <a:pt x="3764" y="5262"/>
                  <a:pt x="3591" y="5294"/>
                  <a:pt x="3409" y="5312"/>
                </a:cubicBezTo>
                <a:lnTo>
                  <a:pt x="3409" y="5312"/>
                </a:lnTo>
                <a:cubicBezTo>
                  <a:pt x="3590" y="5295"/>
                  <a:pt x="3765" y="5263"/>
                  <a:pt x="3927" y="5213"/>
                </a:cubicBezTo>
                <a:close/>
                <a:moveTo>
                  <a:pt x="1806" y="4492"/>
                </a:moveTo>
                <a:lnTo>
                  <a:pt x="1806" y="4492"/>
                </a:lnTo>
                <a:cubicBezTo>
                  <a:pt x="1723" y="4721"/>
                  <a:pt x="1766" y="4948"/>
                  <a:pt x="1853" y="5131"/>
                </a:cubicBezTo>
                <a:cubicBezTo>
                  <a:pt x="1582" y="5045"/>
                  <a:pt x="1322" y="4935"/>
                  <a:pt x="1089" y="4801"/>
                </a:cubicBezTo>
                <a:lnTo>
                  <a:pt x="1089" y="4801"/>
                </a:lnTo>
                <a:cubicBezTo>
                  <a:pt x="1668" y="5135"/>
                  <a:pt x="2405" y="5326"/>
                  <a:pt x="3080" y="5329"/>
                </a:cubicBezTo>
                <a:lnTo>
                  <a:pt x="3095" y="5329"/>
                </a:lnTo>
                <a:cubicBezTo>
                  <a:pt x="3202" y="5327"/>
                  <a:pt x="3307" y="5322"/>
                  <a:pt x="3409" y="5312"/>
                </a:cubicBezTo>
                <a:lnTo>
                  <a:pt x="3409" y="5312"/>
                </a:lnTo>
                <a:cubicBezTo>
                  <a:pt x="3326" y="5319"/>
                  <a:pt x="3241" y="5324"/>
                  <a:pt x="3155" y="5325"/>
                </a:cubicBezTo>
                <a:cubicBezTo>
                  <a:pt x="3112" y="5188"/>
                  <a:pt x="3091" y="4995"/>
                  <a:pt x="3120" y="4729"/>
                </a:cubicBezTo>
                <a:lnTo>
                  <a:pt x="3120" y="4729"/>
                </a:lnTo>
                <a:cubicBezTo>
                  <a:pt x="3059" y="4733"/>
                  <a:pt x="2998" y="4733"/>
                  <a:pt x="2940" y="4733"/>
                </a:cubicBezTo>
                <a:cubicBezTo>
                  <a:pt x="2538" y="4733"/>
                  <a:pt x="2139" y="4650"/>
                  <a:pt x="1806" y="4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09" name="Google Shape;1209;p24"/>
          <p:cNvSpPr/>
          <p:nvPr/>
        </p:nvSpPr>
        <p:spPr bwMode="auto">
          <a:xfrm>
            <a:off x="7111386" y="3003638"/>
            <a:ext cx="12862" cy="4989"/>
          </a:xfrm>
          <a:custGeom>
            <a:avLst/>
            <a:gdLst/>
            <a:ahLst/>
            <a:cxnLst/>
            <a:rect l="l" t="t" r="r" b="b"/>
            <a:pathLst>
              <a:path w="281" h="109" extrusionOk="0">
                <a:moveTo>
                  <a:pt x="255" y="12"/>
                </a:moveTo>
                <a:cubicBezTo>
                  <a:pt x="176" y="52"/>
                  <a:pt x="90" y="83"/>
                  <a:pt x="0" y="108"/>
                </a:cubicBezTo>
                <a:lnTo>
                  <a:pt x="0" y="108"/>
                </a:lnTo>
                <a:lnTo>
                  <a:pt x="0" y="108"/>
                </a:lnTo>
                <a:cubicBezTo>
                  <a:pt x="90" y="83"/>
                  <a:pt x="176" y="52"/>
                  <a:pt x="255" y="12"/>
                </a:cubicBezTo>
                <a:close/>
                <a:moveTo>
                  <a:pt x="262" y="12"/>
                </a:moveTo>
                <a:lnTo>
                  <a:pt x="255" y="12"/>
                </a:lnTo>
                <a:lnTo>
                  <a:pt x="262" y="12"/>
                </a:lnTo>
                <a:close/>
                <a:moveTo>
                  <a:pt x="270" y="9"/>
                </a:moveTo>
                <a:lnTo>
                  <a:pt x="262" y="9"/>
                </a:lnTo>
                <a:lnTo>
                  <a:pt x="270" y="9"/>
                </a:lnTo>
                <a:close/>
                <a:moveTo>
                  <a:pt x="277" y="4"/>
                </a:moveTo>
                <a:lnTo>
                  <a:pt x="273" y="4"/>
                </a:lnTo>
                <a:lnTo>
                  <a:pt x="277" y="4"/>
                </a:lnTo>
                <a:close/>
                <a:moveTo>
                  <a:pt x="280" y="1"/>
                </a:moveTo>
                <a:lnTo>
                  <a:pt x="280" y="1"/>
                </a:lnTo>
                <a:lnTo>
                  <a:pt x="280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0" name="Google Shape;1210;p24"/>
          <p:cNvSpPr/>
          <p:nvPr/>
        </p:nvSpPr>
        <p:spPr bwMode="auto">
          <a:xfrm>
            <a:off x="7148691" y="2794456"/>
            <a:ext cx="40600" cy="53600"/>
          </a:xfrm>
          <a:custGeom>
            <a:avLst/>
            <a:gdLst/>
            <a:ahLst/>
            <a:cxnLst/>
            <a:rect l="l" t="t" r="r" b="b"/>
            <a:pathLst>
              <a:path w="887" h="1171" extrusionOk="0">
                <a:moveTo>
                  <a:pt x="29" y="1"/>
                </a:moveTo>
                <a:cubicBezTo>
                  <a:pt x="40" y="120"/>
                  <a:pt x="36" y="249"/>
                  <a:pt x="0" y="374"/>
                </a:cubicBezTo>
                <a:cubicBezTo>
                  <a:pt x="180" y="619"/>
                  <a:pt x="323" y="887"/>
                  <a:pt x="413" y="1171"/>
                </a:cubicBezTo>
                <a:cubicBezTo>
                  <a:pt x="683" y="1092"/>
                  <a:pt x="819" y="977"/>
                  <a:pt x="887" y="866"/>
                </a:cubicBezTo>
                <a:cubicBezTo>
                  <a:pt x="701" y="554"/>
                  <a:pt x="403" y="263"/>
                  <a:pt x="47" y="15"/>
                </a:cubicBezTo>
                <a:cubicBezTo>
                  <a:pt x="43" y="12"/>
                  <a:pt x="36" y="4"/>
                  <a:pt x="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1" name="Google Shape;1211;p24"/>
          <p:cNvSpPr/>
          <p:nvPr/>
        </p:nvSpPr>
        <p:spPr bwMode="auto">
          <a:xfrm>
            <a:off x="7154596" y="2887649"/>
            <a:ext cx="46368" cy="67881"/>
          </a:xfrm>
          <a:custGeom>
            <a:avLst/>
            <a:gdLst/>
            <a:ahLst/>
            <a:cxnLst/>
            <a:rect l="l" t="t" r="r" b="b"/>
            <a:pathLst>
              <a:path w="1013" h="1483" extrusionOk="0">
                <a:moveTo>
                  <a:pt x="1013" y="1"/>
                </a:moveTo>
                <a:cubicBezTo>
                  <a:pt x="898" y="173"/>
                  <a:pt x="650" y="467"/>
                  <a:pt x="302" y="521"/>
                </a:cubicBezTo>
                <a:cubicBezTo>
                  <a:pt x="287" y="571"/>
                  <a:pt x="274" y="621"/>
                  <a:pt x="256" y="672"/>
                </a:cubicBezTo>
                <a:cubicBezTo>
                  <a:pt x="198" y="884"/>
                  <a:pt x="112" y="1070"/>
                  <a:pt x="1" y="1235"/>
                </a:cubicBezTo>
                <a:cubicBezTo>
                  <a:pt x="198" y="1393"/>
                  <a:pt x="360" y="1461"/>
                  <a:pt x="486" y="1483"/>
                </a:cubicBezTo>
                <a:cubicBezTo>
                  <a:pt x="779" y="1030"/>
                  <a:pt x="973" y="510"/>
                  <a:pt x="10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2" name="Google Shape;1212;p24"/>
          <p:cNvSpPr/>
          <p:nvPr/>
        </p:nvSpPr>
        <p:spPr bwMode="auto">
          <a:xfrm>
            <a:off x="7073073" y="2980980"/>
            <a:ext cx="62846" cy="32727"/>
          </a:xfrm>
          <a:custGeom>
            <a:avLst/>
            <a:gdLst/>
            <a:ahLst/>
            <a:cxnLst/>
            <a:rect l="l" t="t" r="r" b="b"/>
            <a:pathLst>
              <a:path w="1373" h="715" extrusionOk="0">
                <a:moveTo>
                  <a:pt x="673" y="0"/>
                </a:moveTo>
                <a:cubicBezTo>
                  <a:pt x="464" y="65"/>
                  <a:pt x="249" y="105"/>
                  <a:pt x="30" y="119"/>
                </a:cubicBezTo>
                <a:cubicBezTo>
                  <a:pt x="1" y="385"/>
                  <a:pt x="22" y="578"/>
                  <a:pt x="65" y="715"/>
                </a:cubicBezTo>
                <a:cubicBezTo>
                  <a:pt x="338" y="711"/>
                  <a:pt x="600" y="676"/>
                  <a:pt x="837" y="603"/>
                </a:cubicBezTo>
                <a:cubicBezTo>
                  <a:pt x="927" y="578"/>
                  <a:pt x="1013" y="547"/>
                  <a:pt x="1092" y="507"/>
                </a:cubicBezTo>
                <a:lnTo>
                  <a:pt x="1099" y="507"/>
                </a:lnTo>
                <a:lnTo>
                  <a:pt x="1099" y="504"/>
                </a:lnTo>
                <a:lnTo>
                  <a:pt x="1107" y="504"/>
                </a:lnTo>
                <a:cubicBezTo>
                  <a:pt x="1107" y="504"/>
                  <a:pt x="1107" y="499"/>
                  <a:pt x="1110" y="499"/>
                </a:cubicBezTo>
                <a:lnTo>
                  <a:pt x="1114" y="499"/>
                </a:lnTo>
                <a:lnTo>
                  <a:pt x="1117" y="496"/>
                </a:lnTo>
                <a:lnTo>
                  <a:pt x="1125" y="496"/>
                </a:lnTo>
                <a:cubicBezTo>
                  <a:pt x="1125" y="492"/>
                  <a:pt x="1128" y="492"/>
                  <a:pt x="1128" y="492"/>
                </a:cubicBezTo>
                <a:cubicBezTo>
                  <a:pt x="1132" y="489"/>
                  <a:pt x="1135" y="489"/>
                  <a:pt x="1135" y="489"/>
                </a:cubicBezTo>
                <a:cubicBezTo>
                  <a:pt x="1142" y="485"/>
                  <a:pt x="1147" y="482"/>
                  <a:pt x="1150" y="482"/>
                </a:cubicBezTo>
                <a:cubicBezTo>
                  <a:pt x="1150" y="482"/>
                  <a:pt x="1153" y="482"/>
                  <a:pt x="1153" y="478"/>
                </a:cubicBezTo>
                <a:lnTo>
                  <a:pt x="1157" y="478"/>
                </a:lnTo>
                <a:cubicBezTo>
                  <a:pt x="1228" y="442"/>
                  <a:pt x="1301" y="399"/>
                  <a:pt x="1372" y="356"/>
                </a:cubicBezTo>
                <a:cubicBezTo>
                  <a:pt x="1135" y="335"/>
                  <a:pt x="848" y="252"/>
                  <a:pt x="6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3" name="Google Shape;1213;p24"/>
          <p:cNvSpPr/>
          <p:nvPr/>
        </p:nvSpPr>
        <p:spPr bwMode="auto">
          <a:xfrm>
            <a:off x="6967566" y="2959970"/>
            <a:ext cx="48885" cy="44857"/>
          </a:xfrm>
          <a:custGeom>
            <a:avLst/>
            <a:gdLst/>
            <a:ahLst/>
            <a:cxnLst/>
            <a:rect l="l" t="t" r="r" b="b"/>
            <a:pathLst>
              <a:path w="1068" h="980" extrusionOk="0">
                <a:moveTo>
                  <a:pt x="421" y="0"/>
                </a:moveTo>
                <a:cubicBezTo>
                  <a:pt x="177" y="169"/>
                  <a:pt x="55" y="320"/>
                  <a:pt x="1" y="452"/>
                </a:cubicBezTo>
                <a:cubicBezTo>
                  <a:pt x="302" y="678"/>
                  <a:pt x="673" y="855"/>
                  <a:pt x="1068" y="980"/>
                </a:cubicBezTo>
                <a:cubicBezTo>
                  <a:pt x="981" y="797"/>
                  <a:pt x="938" y="570"/>
                  <a:pt x="1021" y="341"/>
                </a:cubicBezTo>
                <a:cubicBezTo>
                  <a:pt x="942" y="305"/>
                  <a:pt x="867" y="265"/>
                  <a:pt x="798" y="222"/>
                </a:cubicBezTo>
                <a:cubicBezTo>
                  <a:pt x="673" y="154"/>
                  <a:pt x="547" y="83"/>
                  <a:pt x="4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4" name="Google Shape;1214;p24"/>
          <p:cNvSpPr/>
          <p:nvPr/>
        </p:nvSpPr>
        <p:spPr bwMode="auto">
          <a:xfrm>
            <a:off x="6931085" y="2905867"/>
            <a:ext cx="10757" cy="32773"/>
          </a:xfrm>
          <a:custGeom>
            <a:avLst/>
            <a:gdLst/>
            <a:ahLst/>
            <a:cxnLst/>
            <a:rect l="l" t="t" r="r" b="b"/>
            <a:pathLst>
              <a:path w="235" h="716" extrusionOk="0">
                <a:moveTo>
                  <a:pt x="1" y="1"/>
                </a:moveTo>
                <a:cubicBezTo>
                  <a:pt x="1" y="94"/>
                  <a:pt x="1" y="184"/>
                  <a:pt x="12" y="271"/>
                </a:cubicBezTo>
                <a:cubicBezTo>
                  <a:pt x="22" y="428"/>
                  <a:pt x="52" y="576"/>
                  <a:pt x="98" y="715"/>
                </a:cubicBezTo>
                <a:cubicBezTo>
                  <a:pt x="123" y="615"/>
                  <a:pt x="163" y="478"/>
                  <a:pt x="234" y="345"/>
                </a:cubicBezTo>
                <a:cubicBezTo>
                  <a:pt x="145" y="238"/>
                  <a:pt x="65" y="123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5" name="Google Shape;1215;p24"/>
          <p:cNvSpPr/>
          <p:nvPr/>
        </p:nvSpPr>
        <p:spPr bwMode="auto">
          <a:xfrm>
            <a:off x="6965140" y="2775734"/>
            <a:ext cx="95848" cy="104224"/>
          </a:xfrm>
          <a:custGeom>
            <a:avLst/>
            <a:gdLst/>
            <a:ahLst/>
            <a:cxnLst/>
            <a:rect l="l" t="t" r="r" b="b"/>
            <a:pathLst>
              <a:path w="2094" h="2277" extrusionOk="0">
                <a:moveTo>
                  <a:pt x="1853" y="1"/>
                </a:moveTo>
                <a:cubicBezTo>
                  <a:pt x="1738" y="1"/>
                  <a:pt x="1619" y="15"/>
                  <a:pt x="1508" y="47"/>
                </a:cubicBezTo>
                <a:cubicBezTo>
                  <a:pt x="1214" y="130"/>
                  <a:pt x="952" y="306"/>
                  <a:pt x="729" y="521"/>
                </a:cubicBezTo>
                <a:cubicBezTo>
                  <a:pt x="783" y="615"/>
                  <a:pt x="837" y="726"/>
                  <a:pt x="890" y="862"/>
                </a:cubicBezTo>
                <a:cubicBezTo>
                  <a:pt x="1009" y="733"/>
                  <a:pt x="1142" y="622"/>
                  <a:pt x="1293" y="536"/>
                </a:cubicBezTo>
                <a:cubicBezTo>
                  <a:pt x="1537" y="392"/>
                  <a:pt x="1810" y="324"/>
                  <a:pt x="2093" y="302"/>
                </a:cubicBezTo>
                <a:cubicBezTo>
                  <a:pt x="2079" y="191"/>
                  <a:pt x="2040" y="90"/>
                  <a:pt x="1986" y="7"/>
                </a:cubicBezTo>
                <a:cubicBezTo>
                  <a:pt x="1942" y="1"/>
                  <a:pt x="1899" y="1"/>
                  <a:pt x="1853" y="1"/>
                </a:cubicBezTo>
                <a:close/>
                <a:moveTo>
                  <a:pt x="280" y="1124"/>
                </a:moveTo>
                <a:cubicBezTo>
                  <a:pt x="162" y="1379"/>
                  <a:pt x="93" y="1659"/>
                  <a:pt x="32" y="1939"/>
                </a:cubicBezTo>
                <a:cubicBezTo>
                  <a:pt x="19" y="2007"/>
                  <a:pt x="7" y="2068"/>
                  <a:pt x="0" y="2133"/>
                </a:cubicBezTo>
                <a:cubicBezTo>
                  <a:pt x="97" y="2169"/>
                  <a:pt x="205" y="2216"/>
                  <a:pt x="320" y="2277"/>
                </a:cubicBezTo>
                <a:cubicBezTo>
                  <a:pt x="352" y="2007"/>
                  <a:pt x="410" y="1742"/>
                  <a:pt x="506" y="1490"/>
                </a:cubicBezTo>
                <a:cubicBezTo>
                  <a:pt x="532" y="1433"/>
                  <a:pt x="557" y="1376"/>
                  <a:pt x="585" y="1318"/>
                </a:cubicBezTo>
                <a:cubicBezTo>
                  <a:pt x="485" y="1221"/>
                  <a:pt x="385" y="1160"/>
                  <a:pt x="280" y="1124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6" name="Google Shape;1216;p24"/>
          <p:cNvSpPr/>
          <p:nvPr/>
        </p:nvSpPr>
        <p:spPr bwMode="auto">
          <a:xfrm>
            <a:off x="6977957" y="2799536"/>
            <a:ext cx="27967" cy="36526"/>
          </a:xfrm>
          <a:custGeom>
            <a:avLst/>
            <a:gdLst/>
            <a:ahLst/>
            <a:cxnLst/>
            <a:rect l="l" t="t" r="r" b="b"/>
            <a:pathLst>
              <a:path w="611" h="798" extrusionOk="0">
                <a:moveTo>
                  <a:pt x="449" y="1"/>
                </a:moveTo>
                <a:cubicBezTo>
                  <a:pt x="381" y="69"/>
                  <a:pt x="312" y="138"/>
                  <a:pt x="252" y="209"/>
                </a:cubicBezTo>
                <a:cubicBezTo>
                  <a:pt x="148" y="332"/>
                  <a:pt x="69" y="465"/>
                  <a:pt x="0" y="604"/>
                </a:cubicBezTo>
                <a:cubicBezTo>
                  <a:pt x="105" y="640"/>
                  <a:pt x="205" y="701"/>
                  <a:pt x="305" y="798"/>
                </a:cubicBezTo>
                <a:cubicBezTo>
                  <a:pt x="385" y="633"/>
                  <a:pt x="489" y="478"/>
                  <a:pt x="610" y="342"/>
                </a:cubicBezTo>
                <a:cubicBezTo>
                  <a:pt x="557" y="206"/>
                  <a:pt x="503" y="95"/>
                  <a:pt x="449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7" name="Google Shape;1217;p24"/>
          <p:cNvSpPr/>
          <p:nvPr/>
        </p:nvSpPr>
        <p:spPr bwMode="auto">
          <a:xfrm>
            <a:off x="7056000" y="2776055"/>
            <a:ext cx="19453" cy="13549"/>
          </a:xfrm>
          <a:custGeom>
            <a:avLst/>
            <a:gdLst/>
            <a:ahLst/>
            <a:cxnLst/>
            <a:rect l="l" t="t" r="r" b="b"/>
            <a:pathLst>
              <a:path w="425" h="296" extrusionOk="0">
                <a:moveTo>
                  <a:pt x="1" y="0"/>
                </a:moveTo>
                <a:lnTo>
                  <a:pt x="1" y="0"/>
                </a:lnTo>
                <a:cubicBezTo>
                  <a:pt x="55" y="83"/>
                  <a:pt x="94" y="184"/>
                  <a:pt x="108" y="295"/>
                </a:cubicBezTo>
                <a:cubicBezTo>
                  <a:pt x="163" y="292"/>
                  <a:pt x="219" y="288"/>
                  <a:pt x="274" y="288"/>
                </a:cubicBezTo>
                <a:cubicBezTo>
                  <a:pt x="392" y="285"/>
                  <a:pt x="424" y="126"/>
                  <a:pt x="317" y="80"/>
                </a:cubicBezTo>
                <a:cubicBezTo>
                  <a:pt x="219" y="37"/>
                  <a:pt x="112" y="12"/>
                  <a:pt x="1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8" name="Google Shape;1218;p24"/>
          <p:cNvSpPr/>
          <p:nvPr/>
        </p:nvSpPr>
        <p:spPr bwMode="auto">
          <a:xfrm>
            <a:off x="6966605" y="2900649"/>
            <a:ext cx="13366" cy="17622"/>
          </a:xfrm>
          <a:custGeom>
            <a:avLst/>
            <a:gdLst/>
            <a:ahLst/>
            <a:cxnLst/>
            <a:rect l="l" t="t" r="r" b="b"/>
            <a:pathLst>
              <a:path w="292" h="385" extrusionOk="0">
                <a:moveTo>
                  <a:pt x="202" y="0"/>
                </a:moveTo>
                <a:cubicBezTo>
                  <a:pt x="130" y="0"/>
                  <a:pt x="61" y="7"/>
                  <a:pt x="0" y="22"/>
                </a:cubicBezTo>
                <a:cubicBezTo>
                  <a:pt x="22" y="165"/>
                  <a:pt x="58" y="385"/>
                  <a:pt x="151" y="385"/>
                </a:cubicBezTo>
                <a:cubicBezTo>
                  <a:pt x="173" y="385"/>
                  <a:pt x="194" y="373"/>
                  <a:pt x="220" y="352"/>
                </a:cubicBezTo>
                <a:cubicBezTo>
                  <a:pt x="277" y="305"/>
                  <a:pt x="292" y="161"/>
                  <a:pt x="292" y="4"/>
                </a:cubicBezTo>
                <a:cubicBezTo>
                  <a:pt x="259" y="4"/>
                  <a:pt x="230" y="0"/>
                  <a:pt x="20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9" name="Google Shape;1219;p24"/>
          <p:cNvSpPr/>
          <p:nvPr/>
        </p:nvSpPr>
        <p:spPr bwMode="auto">
          <a:xfrm>
            <a:off x="6963996" y="2873368"/>
            <a:ext cx="16112" cy="28286"/>
          </a:xfrm>
          <a:custGeom>
            <a:avLst/>
            <a:gdLst/>
            <a:ahLst/>
            <a:cxnLst/>
            <a:rect l="l" t="t" r="r" b="b"/>
            <a:pathLst>
              <a:path w="352" h="618" extrusionOk="0">
                <a:moveTo>
                  <a:pt x="25" y="0"/>
                </a:moveTo>
                <a:cubicBezTo>
                  <a:pt x="0" y="172"/>
                  <a:pt x="4" y="330"/>
                  <a:pt x="44" y="520"/>
                </a:cubicBezTo>
                <a:cubicBezTo>
                  <a:pt x="50" y="542"/>
                  <a:pt x="54" y="578"/>
                  <a:pt x="57" y="618"/>
                </a:cubicBezTo>
                <a:cubicBezTo>
                  <a:pt x="118" y="603"/>
                  <a:pt x="187" y="596"/>
                  <a:pt x="259" y="596"/>
                </a:cubicBezTo>
                <a:cubicBezTo>
                  <a:pt x="287" y="596"/>
                  <a:pt x="316" y="600"/>
                  <a:pt x="349" y="600"/>
                </a:cubicBezTo>
                <a:cubicBezTo>
                  <a:pt x="352" y="427"/>
                  <a:pt x="337" y="237"/>
                  <a:pt x="345" y="158"/>
                </a:cubicBezTo>
                <a:lnTo>
                  <a:pt x="345" y="144"/>
                </a:lnTo>
                <a:cubicBezTo>
                  <a:pt x="230" y="83"/>
                  <a:pt x="122" y="36"/>
                  <a:pt x="2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0" name="Google Shape;1220;p24"/>
          <p:cNvSpPr/>
          <p:nvPr/>
        </p:nvSpPr>
        <p:spPr bwMode="auto">
          <a:xfrm>
            <a:off x="7092161" y="2810110"/>
            <a:ext cx="10070" cy="8743"/>
          </a:xfrm>
          <a:custGeom>
            <a:avLst/>
            <a:gdLst/>
            <a:ahLst/>
            <a:cxnLst/>
            <a:rect l="l" t="t" r="r" b="b"/>
            <a:pathLst>
              <a:path w="220" h="191" extrusionOk="0">
                <a:moveTo>
                  <a:pt x="108" y="0"/>
                </a:moveTo>
                <a:cubicBezTo>
                  <a:pt x="97" y="0"/>
                  <a:pt x="83" y="3"/>
                  <a:pt x="69" y="10"/>
                </a:cubicBezTo>
                <a:cubicBezTo>
                  <a:pt x="22" y="32"/>
                  <a:pt x="1" y="90"/>
                  <a:pt x="26" y="136"/>
                </a:cubicBezTo>
                <a:cubicBezTo>
                  <a:pt x="40" y="172"/>
                  <a:pt x="76" y="190"/>
                  <a:pt x="112" y="190"/>
                </a:cubicBezTo>
                <a:cubicBezTo>
                  <a:pt x="122" y="190"/>
                  <a:pt x="137" y="187"/>
                  <a:pt x="151" y="179"/>
                </a:cubicBezTo>
                <a:cubicBezTo>
                  <a:pt x="198" y="158"/>
                  <a:pt x="219" y="101"/>
                  <a:pt x="194" y="53"/>
                </a:cubicBezTo>
                <a:cubicBezTo>
                  <a:pt x="180" y="18"/>
                  <a:pt x="144" y="0"/>
                  <a:pt x="1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1" name="Google Shape;1221;p24"/>
          <p:cNvSpPr/>
          <p:nvPr/>
        </p:nvSpPr>
        <p:spPr bwMode="auto">
          <a:xfrm>
            <a:off x="7111706" y="2811208"/>
            <a:ext cx="4623" cy="4165"/>
          </a:xfrm>
          <a:custGeom>
            <a:avLst/>
            <a:gdLst/>
            <a:ahLst/>
            <a:cxnLst/>
            <a:rect l="l" t="t" r="r" b="b"/>
            <a:pathLst>
              <a:path w="101" h="91" extrusionOk="0">
                <a:moveTo>
                  <a:pt x="51" y="1"/>
                </a:moveTo>
                <a:cubicBezTo>
                  <a:pt x="44" y="1"/>
                  <a:pt x="36" y="4"/>
                  <a:pt x="33" y="8"/>
                </a:cubicBezTo>
                <a:cubicBezTo>
                  <a:pt x="11" y="19"/>
                  <a:pt x="1" y="44"/>
                  <a:pt x="11" y="66"/>
                </a:cubicBezTo>
                <a:cubicBezTo>
                  <a:pt x="18" y="80"/>
                  <a:pt x="36" y="91"/>
                  <a:pt x="51" y="91"/>
                </a:cubicBezTo>
                <a:cubicBezTo>
                  <a:pt x="58" y="91"/>
                  <a:pt x="66" y="87"/>
                  <a:pt x="69" y="87"/>
                </a:cubicBezTo>
                <a:cubicBezTo>
                  <a:pt x="94" y="77"/>
                  <a:pt x="101" y="48"/>
                  <a:pt x="91" y="26"/>
                </a:cubicBezTo>
                <a:cubicBezTo>
                  <a:pt x="83" y="12"/>
                  <a:pt x="69" y="1"/>
                  <a:pt x="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2" name="Google Shape;1222;p24"/>
          <p:cNvSpPr/>
          <p:nvPr/>
        </p:nvSpPr>
        <p:spPr bwMode="auto">
          <a:xfrm>
            <a:off x="7093488" y="2791663"/>
            <a:ext cx="12862" cy="11260"/>
          </a:xfrm>
          <a:custGeom>
            <a:avLst/>
            <a:gdLst/>
            <a:ahLst/>
            <a:cxnLst/>
            <a:rect l="l" t="t" r="r" b="b"/>
            <a:pathLst>
              <a:path w="281" h="246" extrusionOk="0">
                <a:moveTo>
                  <a:pt x="141" y="1"/>
                </a:moveTo>
                <a:cubicBezTo>
                  <a:pt x="122" y="1"/>
                  <a:pt x="104" y="4"/>
                  <a:pt x="86" y="12"/>
                </a:cubicBezTo>
                <a:cubicBezTo>
                  <a:pt x="25" y="44"/>
                  <a:pt x="0" y="116"/>
                  <a:pt x="29" y="176"/>
                </a:cubicBezTo>
                <a:cubicBezTo>
                  <a:pt x="50" y="219"/>
                  <a:pt x="93" y="245"/>
                  <a:pt x="141" y="245"/>
                </a:cubicBezTo>
                <a:cubicBezTo>
                  <a:pt x="158" y="245"/>
                  <a:pt x="176" y="241"/>
                  <a:pt x="194" y="234"/>
                </a:cubicBezTo>
                <a:cubicBezTo>
                  <a:pt x="255" y="206"/>
                  <a:pt x="280" y="130"/>
                  <a:pt x="252" y="69"/>
                </a:cubicBezTo>
                <a:cubicBezTo>
                  <a:pt x="230" y="26"/>
                  <a:pt x="187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3" name="Google Shape;1223;p24"/>
          <p:cNvSpPr/>
          <p:nvPr/>
        </p:nvSpPr>
        <p:spPr bwMode="auto">
          <a:xfrm>
            <a:off x="6983861" y="2929714"/>
            <a:ext cx="16799" cy="14830"/>
          </a:xfrm>
          <a:custGeom>
            <a:avLst/>
            <a:gdLst/>
            <a:ahLst/>
            <a:cxnLst/>
            <a:rect l="l" t="t" r="r" b="b"/>
            <a:pathLst>
              <a:path w="367" h="324" extrusionOk="0">
                <a:moveTo>
                  <a:pt x="183" y="0"/>
                </a:moveTo>
                <a:cubicBezTo>
                  <a:pt x="158" y="0"/>
                  <a:pt x="137" y="4"/>
                  <a:pt x="112" y="15"/>
                </a:cubicBezTo>
                <a:cubicBezTo>
                  <a:pt x="33" y="55"/>
                  <a:pt x="1" y="151"/>
                  <a:pt x="40" y="230"/>
                </a:cubicBezTo>
                <a:cubicBezTo>
                  <a:pt x="65" y="288"/>
                  <a:pt x="123" y="323"/>
                  <a:pt x="183" y="323"/>
                </a:cubicBezTo>
                <a:cubicBezTo>
                  <a:pt x="209" y="323"/>
                  <a:pt x="231" y="316"/>
                  <a:pt x="256" y="305"/>
                </a:cubicBezTo>
                <a:cubicBezTo>
                  <a:pt x="334" y="266"/>
                  <a:pt x="367" y="169"/>
                  <a:pt x="327" y="90"/>
                </a:cubicBezTo>
                <a:cubicBezTo>
                  <a:pt x="299" y="33"/>
                  <a:pt x="241" y="0"/>
                  <a:pt x="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4" name="Google Shape;1224;p24"/>
          <p:cNvSpPr/>
          <p:nvPr/>
        </p:nvSpPr>
        <p:spPr bwMode="auto">
          <a:xfrm>
            <a:off x="6992879" y="2917218"/>
            <a:ext cx="10619" cy="9246"/>
          </a:xfrm>
          <a:custGeom>
            <a:avLst/>
            <a:gdLst/>
            <a:ahLst/>
            <a:cxnLst/>
            <a:rect l="l" t="t" r="r" b="b"/>
            <a:pathLst>
              <a:path w="232" h="202" extrusionOk="0">
                <a:moveTo>
                  <a:pt x="116" y="1"/>
                </a:moveTo>
                <a:cubicBezTo>
                  <a:pt x="98" y="1"/>
                  <a:pt x="84" y="4"/>
                  <a:pt x="69" y="11"/>
                </a:cubicBezTo>
                <a:cubicBezTo>
                  <a:pt x="19" y="36"/>
                  <a:pt x="1" y="94"/>
                  <a:pt x="23" y="144"/>
                </a:cubicBezTo>
                <a:cubicBezTo>
                  <a:pt x="41" y="180"/>
                  <a:pt x="77" y="202"/>
                  <a:pt x="116" y="202"/>
                </a:cubicBezTo>
                <a:cubicBezTo>
                  <a:pt x="130" y="202"/>
                  <a:pt x="145" y="198"/>
                  <a:pt x="159" y="191"/>
                </a:cubicBezTo>
                <a:cubicBezTo>
                  <a:pt x="210" y="166"/>
                  <a:pt x="231" y="109"/>
                  <a:pt x="206" y="58"/>
                </a:cubicBezTo>
                <a:cubicBezTo>
                  <a:pt x="188" y="23"/>
                  <a:pt x="152" y="1"/>
                  <a:pt x="1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5" name="Google Shape;1225;p24"/>
          <p:cNvSpPr/>
          <p:nvPr/>
        </p:nvSpPr>
        <p:spPr bwMode="auto">
          <a:xfrm>
            <a:off x="7010317" y="2921201"/>
            <a:ext cx="8102" cy="6912"/>
          </a:xfrm>
          <a:custGeom>
            <a:avLst/>
            <a:gdLst/>
            <a:ahLst/>
            <a:cxnLst/>
            <a:rect l="l" t="t" r="r" b="b"/>
            <a:pathLst>
              <a:path w="177" h="151" extrusionOk="0">
                <a:moveTo>
                  <a:pt x="90" y="0"/>
                </a:moveTo>
                <a:cubicBezTo>
                  <a:pt x="76" y="0"/>
                  <a:pt x="65" y="0"/>
                  <a:pt x="54" y="7"/>
                </a:cubicBezTo>
                <a:cubicBezTo>
                  <a:pt x="19" y="25"/>
                  <a:pt x="1" y="72"/>
                  <a:pt x="22" y="108"/>
                </a:cubicBezTo>
                <a:cubicBezTo>
                  <a:pt x="33" y="136"/>
                  <a:pt x="62" y="151"/>
                  <a:pt x="90" y="151"/>
                </a:cubicBezTo>
                <a:cubicBezTo>
                  <a:pt x="101" y="151"/>
                  <a:pt x="112" y="147"/>
                  <a:pt x="122" y="143"/>
                </a:cubicBezTo>
                <a:cubicBezTo>
                  <a:pt x="158" y="125"/>
                  <a:pt x="177" y="79"/>
                  <a:pt x="155" y="43"/>
                </a:cubicBezTo>
                <a:cubicBezTo>
                  <a:pt x="144" y="14"/>
                  <a:pt x="115" y="0"/>
                  <a:pt x="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6" name="Google Shape;1226;p24"/>
          <p:cNvSpPr/>
          <p:nvPr/>
        </p:nvSpPr>
        <p:spPr bwMode="auto">
          <a:xfrm>
            <a:off x="6858122" y="1969445"/>
            <a:ext cx="890870" cy="812462"/>
          </a:xfrm>
          <a:custGeom>
            <a:avLst/>
            <a:gdLst/>
            <a:ahLst/>
            <a:cxnLst/>
            <a:rect l="l" t="t" r="r" b="b"/>
            <a:pathLst>
              <a:path w="19463" h="17750" extrusionOk="0">
                <a:moveTo>
                  <a:pt x="10461" y="0"/>
                </a:moveTo>
                <a:cubicBezTo>
                  <a:pt x="6413" y="0"/>
                  <a:pt x="1056" y="3753"/>
                  <a:pt x="547" y="7603"/>
                </a:cubicBezTo>
                <a:cubicBezTo>
                  <a:pt x="1" y="11707"/>
                  <a:pt x="4862" y="17145"/>
                  <a:pt x="8966" y="17687"/>
                </a:cubicBezTo>
                <a:cubicBezTo>
                  <a:pt x="9281" y="17729"/>
                  <a:pt x="9604" y="17749"/>
                  <a:pt x="9931" y="17749"/>
                </a:cubicBezTo>
                <a:cubicBezTo>
                  <a:pt x="13857" y="17749"/>
                  <a:pt x="18420" y="14808"/>
                  <a:pt x="18921" y="11021"/>
                </a:cubicBezTo>
                <a:cubicBezTo>
                  <a:pt x="19463" y="6917"/>
                  <a:pt x="15345" y="592"/>
                  <a:pt x="11241" y="50"/>
                </a:cubicBezTo>
                <a:cubicBezTo>
                  <a:pt x="10988" y="17"/>
                  <a:pt x="10728" y="0"/>
                  <a:pt x="104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7" name="Google Shape;1227;p24"/>
          <p:cNvSpPr/>
          <p:nvPr/>
        </p:nvSpPr>
        <p:spPr bwMode="auto">
          <a:xfrm>
            <a:off x="7154596" y="2751612"/>
            <a:ext cx="112463" cy="547439"/>
          </a:xfrm>
          <a:custGeom>
            <a:avLst/>
            <a:gdLst/>
            <a:ahLst/>
            <a:cxnLst/>
            <a:rect l="l" t="t" r="r" b="b"/>
            <a:pathLst>
              <a:path w="2457" h="11960" extrusionOk="0">
                <a:moveTo>
                  <a:pt x="1563" y="0"/>
                </a:moveTo>
                <a:lnTo>
                  <a:pt x="1" y="11811"/>
                </a:lnTo>
                <a:cubicBezTo>
                  <a:pt x="1" y="11811"/>
                  <a:pt x="608" y="11959"/>
                  <a:pt x="839" y="11959"/>
                </a:cubicBezTo>
                <a:cubicBezTo>
                  <a:pt x="891" y="11959"/>
                  <a:pt x="924" y="11952"/>
                  <a:pt x="927" y="11933"/>
                </a:cubicBezTo>
                <a:cubicBezTo>
                  <a:pt x="938" y="11833"/>
                  <a:pt x="2456" y="384"/>
                  <a:pt x="2456" y="384"/>
                </a:cubicBezTo>
                <a:lnTo>
                  <a:pt x="15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8" name="Google Shape;1228;p24"/>
          <p:cNvSpPr/>
          <p:nvPr/>
        </p:nvSpPr>
        <p:spPr bwMode="auto">
          <a:xfrm>
            <a:off x="7128139" y="1973473"/>
            <a:ext cx="178513" cy="400052"/>
          </a:xfrm>
          <a:custGeom>
            <a:avLst/>
            <a:gdLst/>
            <a:ahLst/>
            <a:cxnLst/>
            <a:rect l="l" t="t" r="r" b="b"/>
            <a:pathLst>
              <a:path w="3900" h="8740" extrusionOk="0">
                <a:moveTo>
                  <a:pt x="3458" y="1"/>
                </a:moveTo>
                <a:cubicBezTo>
                  <a:pt x="2320" y="173"/>
                  <a:pt x="1128" y="590"/>
                  <a:pt x="0" y="1186"/>
                </a:cubicBezTo>
                <a:cubicBezTo>
                  <a:pt x="1145" y="1541"/>
                  <a:pt x="2313" y="2518"/>
                  <a:pt x="1770" y="5117"/>
                </a:cubicBezTo>
                <a:cubicBezTo>
                  <a:pt x="1207" y="7820"/>
                  <a:pt x="3899" y="8739"/>
                  <a:pt x="3899" y="8739"/>
                </a:cubicBezTo>
                <a:cubicBezTo>
                  <a:pt x="3899" y="8739"/>
                  <a:pt x="2007" y="7598"/>
                  <a:pt x="3206" y="3344"/>
                </a:cubicBezTo>
                <a:cubicBezTo>
                  <a:pt x="3677" y="1671"/>
                  <a:pt x="3662" y="637"/>
                  <a:pt x="34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9" name="Google Shape;1229;p24"/>
          <p:cNvSpPr/>
          <p:nvPr/>
        </p:nvSpPr>
        <p:spPr bwMode="auto">
          <a:xfrm>
            <a:off x="7265184" y="2004553"/>
            <a:ext cx="337252" cy="368972"/>
          </a:xfrm>
          <a:custGeom>
            <a:avLst/>
            <a:gdLst/>
            <a:ahLst/>
            <a:cxnLst/>
            <a:rect l="l" t="t" r="r" b="b"/>
            <a:pathLst>
              <a:path w="7368" h="8061" extrusionOk="0">
                <a:moveTo>
                  <a:pt x="4377" y="1"/>
                </a:moveTo>
                <a:lnTo>
                  <a:pt x="4377" y="1"/>
                </a:lnTo>
                <a:cubicBezTo>
                  <a:pt x="4933" y="1142"/>
                  <a:pt x="5160" y="2887"/>
                  <a:pt x="2489" y="4168"/>
                </a:cubicBezTo>
                <a:cubicBezTo>
                  <a:pt x="0" y="5364"/>
                  <a:pt x="905" y="8060"/>
                  <a:pt x="905" y="8060"/>
                </a:cubicBezTo>
                <a:cubicBezTo>
                  <a:pt x="905" y="8060"/>
                  <a:pt x="665" y="5867"/>
                  <a:pt x="4772" y="4233"/>
                </a:cubicBezTo>
                <a:cubicBezTo>
                  <a:pt x="6136" y="3691"/>
                  <a:pt x="6926" y="3149"/>
                  <a:pt x="7367" y="2665"/>
                </a:cubicBezTo>
                <a:cubicBezTo>
                  <a:pt x="6492" y="1552"/>
                  <a:pt x="5461" y="611"/>
                  <a:pt x="43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0" name="Google Shape;1230;p24"/>
          <p:cNvSpPr/>
          <p:nvPr/>
        </p:nvSpPr>
        <p:spPr bwMode="auto">
          <a:xfrm>
            <a:off x="7306609" y="2282440"/>
            <a:ext cx="421839" cy="176453"/>
          </a:xfrm>
          <a:custGeom>
            <a:avLst/>
            <a:gdLst/>
            <a:ahLst/>
            <a:cxnLst/>
            <a:rect l="l" t="t" r="r" b="b"/>
            <a:pathLst>
              <a:path w="9216" h="3855" extrusionOk="0">
                <a:moveTo>
                  <a:pt x="8437" y="1"/>
                </a:moveTo>
                <a:cubicBezTo>
                  <a:pt x="8029" y="738"/>
                  <a:pt x="7324" y="1472"/>
                  <a:pt x="6129" y="1472"/>
                </a:cubicBezTo>
                <a:cubicBezTo>
                  <a:pt x="5556" y="1472"/>
                  <a:pt x="4872" y="1303"/>
                  <a:pt x="4053" y="887"/>
                </a:cubicBezTo>
                <a:cubicBezTo>
                  <a:pt x="3536" y="624"/>
                  <a:pt x="3057" y="520"/>
                  <a:pt x="2623" y="520"/>
                </a:cubicBezTo>
                <a:cubicBezTo>
                  <a:pt x="992" y="520"/>
                  <a:pt x="0" y="1989"/>
                  <a:pt x="0" y="1989"/>
                </a:cubicBezTo>
                <a:cubicBezTo>
                  <a:pt x="0" y="1989"/>
                  <a:pt x="525" y="1489"/>
                  <a:pt x="1685" y="1489"/>
                </a:cubicBezTo>
                <a:cubicBezTo>
                  <a:pt x="2551" y="1489"/>
                  <a:pt x="3770" y="1767"/>
                  <a:pt x="5389" y="2736"/>
                </a:cubicBezTo>
                <a:cubicBezTo>
                  <a:pt x="6798" y="3580"/>
                  <a:pt x="7769" y="3854"/>
                  <a:pt x="8433" y="3854"/>
                </a:cubicBezTo>
                <a:cubicBezTo>
                  <a:pt x="8735" y="3854"/>
                  <a:pt x="8974" y="3798"/>
                  <a:pt x="9162" y="3712"/>
                </a:cubicBezTo>
                <a:cubicBezTo>
                  <a:pt x="9216" y="2564"/>
                  <a:pt x="8943" y="1272"/>
                  <a:pt x="84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1" name="Google Shape;1231;p24"/>
          <p:cNvSpPr/>
          <p:nvPr/>
        </p:nvSpPr>
        <p:spPr bwMode="auto">
          <a:xfrm>
            <a:off x="7306609" y="2373391"/>
            <a:ext cx="357300" cy="371352"/>
          </a:xfrm>
          <a:custGeom>
            <a:avLst/>
            <a:gdLst/>
            <a:ahLst/>
            <a:cxnLst/>
            <a:rect l="l" t="t" r="r" b="b"/>
            <a:pathLst>
              <a:path w="7806" h="8113" extrusionOk="0">
                <a:moveTo>
                  <a:pt x="94" y="0"/>
                </a:moveTo>
                <a:cubicBezTo>
                  <a:pt x="34" y="0"/>
                  <a:pt x="0" y="2"/>
                  <a:pt x="0" y="2"/>
                </a:cubicBezTo>
                <a:cubicBezTo>
                  <a:pt x="0" y="2"/>
                  <a:pt x="2183" y="347"/>
                  <a:pt x="2682" y="4738"/>
                </a:cubicBezTo>
                <a:cubicBezTo>
                  <a:pt x="2905" y="6698"/>
                  <a:pt x="3397" y="7660"/>
                  <a:pt x="3889" y="8112"/>
                </a:cubicBezTo>
                <a:cubicBezTo>
                  <a:pt x="5428" y="7455"/>
                  <a:pt x="6832" y="6436"/>
                  <a:pt x="7805" y="5186"/>
                </a:cubicBezTo>
                <a:lnTo>
                  <a:pt x="7805" y="5186"/>
                </a:lnTo>
                <a:cubicBezTo>
                  <a:pt x="7425" y="5343"/>
                  <a:pt x="6819" y="5538"/>
                  <a:pt x="6169" y="5538"/>
                </a:cubicBezTo>
                <a:cubicBezTo>
                  <a:pt x="5041" y="5538"/>
                  <a:pt x="3781" y="4950"/>
                  <a:pt x="3339" y="2551"/>
                </a:cubicBezTo>
                <a:cubicBezTo>
                  <a:pt x="2894" y="132"/>
                  <a:pt x="590" y="0"/>
                  <a:pt x="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2" name="Google Shape;1232;p24"/>
          <p:cNvSpPr/>
          <p:nvPr/>
        </p:nvSpPr>
        <p:spPr bwMode="auto">
          <a:xfrm>
            <a:off x="7123699" y="2373482"/>
            <a:ext cx="267861" cy="408382"/>
          </a:xfrm>
          <a:custGeom>
            <a:avLst/>
            <a:gdLst/>
            <a:ahLst/>
            <a:cxnLst/>
            <a:rect l="l" t="t" r="r" b="b"/>
            <a:pathLst>
              <a:path w="5852" h="8922" extrusionOk="0">
                <a:moveTo>
                  <a:pt x="3996" y="0"/>
                </a:moveTo>
                <a:cubicBezTo>
                  <a:pt x="3996" y="1"/>
                  <a:pt x="5048" y="1946"/>
                  <a:pt x="1864" y="5009"/>
                </a:cubicBezTo>
                <a:cubicBezTo>
                  <a:pt x="708" y="6118"/>
                  <a:pt x="187" y="6969"/>
                  <a:pt x="1" y="7607"/>
                </a:cubicBezTo>
                <a:cubicBezTo>
                  <a:pt x="1035" y="8272"/>
                  <a:pt x="2122" y="8724"/>
                  <a:pt x="3164" y="8860"/>
                </a:cubicBezTo>
                <a:cubicBezTo>
                  <a:pt x="3436" y="8900"/>
                  <a:pt x="3716" y="8918"/>
                  <a:pt x="4000" y="8921"/>
                </a:cubicBezTo>
                <a:cubicBezTo>
                  <a:pt x="2995" y="8110"/>
                  <a:pt x="1893" y="6530"/>
                  <a:pt x="4000" y="4204"/>
                </a:cubicBezTo>
                <a:cubicBezTo>
                  <a:pt x="5852" y="2158"/>
                  <a:pt x="3997" y="1"/>
                  <a:pt x="399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3" name="Google Shape;1233;p24"/>
          <p:cNvSpPr/>
          <p:nvPr/>
        </p:nvSpPr>
        <p:spPr bwMode="auto">
          <a:xfrm>
            <a:off x="6900234" y="2373482"/>
            <a:ext cx="406414" cy="222180"/>
          </a:xfrm>
          <a:custGeom>
            <a:avLst/>
            <a:gdLst/>
            <a:ahLst/>
            <a:cxnLst/>
            <a:rect l="l" t="t" r="r" b="b"/>
            <a:pathLst>
              <a:path w="8879" h="4854" extrusionOk="0">
                <a:moveTo>
                  <a:pt x="8878" y="0"/>
                </a:moveTo>
                <a:cubicBezTo>
                  <a:pt x="8878" y="1"/>
                  <a:pt x="8212" y="1486"/>
                  <a:pt x="5263" y="1486"/>
                </a:cubicBezTo>
                <a:cubicBezTo>
                  <a:pt x="4775" y="1486"/>
                  <a:pt x="4225" y="1445"/>
                  <a:pt x="3604" y="1350"/>
                </a:cubicBezTo>
                <a:cubicBezTo>
                  <a:pt x="2968" y="1253"/>
                  <a:pt x="2427" y="1211"/>
                  <a:pt x="1967" y="1211"/>
                </a:cubicBezTo>
                <a:cubicBezTo>
                  <a:pt x="989" y="1211"/>
                  <a:pt x="379" y="1401"/>
                  <a:pt x="0" y="1652"/>
                </a:cubicBezTo>
                <a:cubicBezTo>
                  <a:pt x="395" y="2757"/>
                  <a:pt x="1041" y="3856"/>
                  <a:pt x="1846" y="4854"/>
                </a:cubicBezTo>
                <a:cubicBezTo>
                  <a:pt x="2028" y="3748"/>
                  <a:pt x="2736" y="2532"/>
                  <a:pt x="4968" y="2532"/>
                </a:cubicBezTo>
                <a:cubicBezTo>
                  <a:pt x="5150" y="2532"/>
                  <a:pt x="5341" y="2540"/>
                  <a:pt x="5543" y="2557"/>
                </a:cubicBezTo>
                <a:cubicBezTo>
                  <a:pt x="5652" y="2566"/>
                  <a:pt x="5757" y="2570"/>
                  <a:pt x="5859" y="2570"/>
                </a:cubicBezTo>
                <a:cubicBezTo>
                  <a:pt x="8338" y="2570"/>
                  <a:pt x="8878" y="1"/>
                  <a:pt x="887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4" name="Google Shape;1234;p24"/>
          <p:cNvSpPr/>
          <p:nvPr/>
        </p:nvSpPr>
        <p:spPr bwMode="auto">
          <a:xfrm>
            <a:off x="6889889" y="2104292"/>
            <a:ext cx="416759" cy="284110"/>
          </a:xfrm>
          <a:custGeom>
            <a:avLst/>
            <a:gdLst/>
            <a:ahLst/>
            <a:cxnLst/>
            <a:rect l="l" t="t" r="r" b="b"/>
            <a:pathLst>
              <a:path w="9105" h="6207" extrusionOk="0">
                <a:moveTo>
                  <a:pt x="2750" y="1"/>
                </a:moveTo>
                <a:cubicBezTo>
                  <a:pt x="1422" y="1149"/>
                  <a:pt x="399" y="2532"/>
                  <a:pt x="0" y="3961"/>
                </a:cubicBezTo>
                <a:cubicBezTo>
                  <a:pt x="468" y="3521"/>
                  <a:pt x="1316" y="2884"/>
                  <a:pt x="2314" y="2884"/>
                </a:cubicBezTo>
                <a:cubicBezTo>
                  <a:pt x="3164" y="2884"/>
                  <a:pt x="4123" y="3346"/>
                  <a:pt x="5048" y="4786"/>
                </a:cubicBezTo>
                <a:cubicBezTo>
                  <a:pt x="5771" y="5916"/>
                  <a:pt x="6749" y="6207"/>
                  <a:pt x="7564" y="6207"/>
                </a:cubicBezTo>
                <a:cubicBezTo>
                  <a:pt x="8425" y="6207"/>
                  <a:pt x="9104" y="5881"/>
                  <a:pt x="9104" y="5881"/>
                </a:cubicBezTo>
                <a:lnTo>
                  <a:pt x="9104" y="5881"/>
                </a:lnTo>
                <a:cubicBezTo>
                  <a:pt x="9104" y="5881"/>
                  <a:pt x="9012" y="5903"/>
                  <a:pt x="8846" y="5903"/>
                </a:cubicBezTo>
                <a:cubicBezTo>
                  <a:pt x="8213" y="5903"/>
                  <a:pt x="6513" y="5585"/>
                  <a:pt x="4829" y="2514"/>
                </a:cubicBezTo>
                <a:cubicBezTo>
                  <a:pt x="4032" y="1060"/>
                  <a:pt x="3328" y="331"/>
                  <a:pt x="27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5" name="Google Shape;1235;p24"/>
          <p:cNvSpPr/>
          <p:nvPr/>
        </p:nvSpPr>
        <p:spPr bwMode="auto">
          <a:xfrm>
            <a:off x="7313017" y="2538951"/>
            <a:ext cx="393460" cy="243052"/>
          </a:xfrm>
          <a:custGeom>
            <a:avLst/>
            <a:gdLst/>
            <a:ahLst/>
            <a:cxnLst/>
            <a:rect l="l" t="t" r="r" b="b"/>
            <a:pathLst>
              <a:path w="8596" h="5310" extrusionOk="0">
                <a:moveTo>
                  <a:pt x="3788" y="4481"/>
                </a:moveTo>
                <a:cubicBezTo>
                  <a:pt x="2560" y="5008"/>
                  <a:pt x="1250" y="5306"/>
                  <a:pt x="1" y="5310"/>
                </a:cubicBezTo>
                <a:cubicBezTo>
                  <a:pt x="1250" y="5306"/>
                  <a:pt x="2560" y="5008"/>
                  <a:pt x="3788" y="4481"/>
                </a:cubicBezTo>
                <a:lnTo>
                  <a:pt x="3788" y="4481"/>
                </a:lnTo>
                <a:close/>
                <a:moveTo>
                  <a:pt x="8595" y="1"/>
                </a:moveTo>
                <a:cubicBezTo>
                  <a:pt x="8387" y="496"/>
                  <a:pt x="8110" y="973"/>
                  <a:pt x="7780" y="1419"/>
                </a:cubicBezTo>
                <a:lnTo>
                  <a:pt x="7780" y="1419"/>
                </a:lnTo>
                <a:cubicBezTo>
                  <a:pt x="8110" y="973"/>
                  <a:pt x="8387" y="496"/>
                  <a:pt x="8595" y="1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6" name="Google Shape;1236;p24"/>
          <p:cNvSpPr/>
          <p:nvPr/>
        </p:nvSpPr>
        <p:spPr bwMode="auto">
          <a:xfrm>
            <a:off x="7572963" y="2603857"/>
            <a:ext cx="96167" cy="92048"/>
          </a:xfrm>
          <a:custGeom>
            <a:avLst/>
            <a:gdLst/>
            <a:ahLst/>
            <a:cxnLst/>
            <a:rect l="l" t="t" r="r" b="b"/>
            <a:pathLst>
              <a:path w="2101" h="2011" extrusionOk="0">
                <a:moveTo>
                  <a:pt x="1677" y="525"/>
                </a:moveTo>
                <a:cubicBezTo>
                  <a:pt x="1193" y="1074"/>
                  <a:pt x="625" y="1577"/>
                  <a:pt x="0" y="2011"/>
                </a:cubicBezTo>
                <a:lnTo>
                  <a:pt x="0" y="2011"/>
                </a:lnTo>
                <a:cubicBezTo>
                  <a:pt x="625" y="1577"/>
                  <a:pt x="1193" y="1074"/>
                  <a:pt x="1677" y="525"/>
                </a:cubicBezTo>
                <a:lnTo>
                  <a:pt x="1677" y="525"/>
                </a:lnTo>
                <a:close/>
                <a:moveTo>
                  <a:pt x="2101" y="1"/>
                </a:moveTo>
                <a:lnTo>
                  <a:pt x="2101" y="1"/>
                </a:lnTo>
                <a:lnTo>
                  <a:pt x="2101" y="1"/>
                </a:lnTo>
                <a:lnTo>
                  <a:pt x="2101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7" name="Google Shape;1237;p24"/>
          <p:cNvSpPr/>
          <p:nvPr/>
        </p:nvSpPr>
        <p:spPr bwMode="auto">
          <a:xfrm>
            <a:off x="7556394" y="2695861"/>
            <a:ext cx="16615" cy="11077"/>
          </a:xfrm>
          <a:custGeom>
            <a:avLst/>
            <a:gdLst/>
            <a:ahLst/>
            <a:cxnLst/>
            <a:rect l="l" t="t" r="r" b="b"/>
            <a:pathLst>
              <a:path w="363" h="242" extrusionOk="0">
                <a:moveTo>
                  <a:pt x="362" y="1"/>
                </a:moveTo>
                <a:cubicBezTo>
                  <a:pt x="244" y="84"/>
                  <a:pt x="122" y="163"/>
                  <a:pt x="1" y="241"/>
                </a:cubicBezTo>
                <a:lnTo>
                  <a:pt x="1" y="241"/>
                </a:lnTo>
                <a:cubicBezTo>
                  <a:pt x="122" y="163"/>
                  <a:pt x="244" y="84"/>
                  <a:pt x="362" y="1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8" name="Google Shape;1238;p24"/>
          <p:cNvSpPr/>
          <p:nvPr/>
        </p:nvSpPr>
        <p:spPr bwMode="auto">
          <a:xfrm>
            <a:off x="7649725" y="2603857"/>
            <a:ext cx="19408" cy="24031"/>
          </a:xfrm>
          <a:custGeom>
            <a:avLst/>
            <a:gdLst/>
            <a:ahLst/>
            <a:cxnLst/>
            <a:rect l="l" t="t" r="r" b="b"/>
            <a:pathLst>
              <a:path w="424" h="525" extrusionOk="0">
                <a:moveTo>
                  <a:pt x="424" y="1"/>
                </a:moveTo>
                <a:cubicBezTo>
                  <a:pt x="291" y="180"/>
                  <a:pt x="151" y="356"/>
                  <a:pt x="0" y="525"/>
                </a:cubicBezTo>
                <a:lnTo>
                  <a:pt x="0" y="525"/>
                </a:lnTo>
                <a:cubicBezTo>
                  <a:pt x="151" y="356"/>
                  <a:pt x="291" y="180"/>
                  <a:pt x="424" y="1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9" name="Google Shape;1239;p24"/>
          <p:cNvSpPr/>
          <p:nvPr/>
        </p:nvSpPr>
        <p:spPr bwMode="auto">
          <a:xfrm>
            <a:off x="7486406" y="2727581"/>
            <a:ext cx="34192" cy="16478"/>
          </a:xfrm>
          <a:custGeom>
            <a:avLst/>
            <a:gdLst/>
            <a:ahLst/>
            <a:cxnLst/>
            <a:rect l="l" t="t" r="r" b="b"/>
            <a:pathLst>
              <a:path w="747" h="360" extrusionOk="0">
                <a:moveTo>
                  <a:pt x="746" y="1"/>
                </a:moveTo>
                <a:cubicBezTo>
                  <a:pt x="502" y="130"/>
                  <a:pt x="251" y="249"/>
                  <a:pt x="0" y="360"/>
                </a:cubicBezTo>
                <a:lnTo>
                  <a:pt x="0" y="360"/>
                </a:lnTo>
                <a:cubicBezTo>
                  <a:pt x="251" y="249"/>
                  <a:pt x="502" y="130"/>
                  <a:pt x="746" y="1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0" name="Google Shape;1240;p24"/>
          <p:cNvSpPr/>
          <p:nvPr/>
        </p:nvSpPr>
        <p:spPr bwMode="auto">
          <a:xfrm>
            <a:off x="7520553" y="2706892"/>
            <a:ext cx="35886" cy="20735"/>
          </a:xfrm>
          <a:custGeom>
            <a:avLst/>
            <a:gdLst/>
            <a:ahLst/>
            <a:cxnLst/>
            <a:rect l="l" t="t" r="r" b="b"/>
            <a:pathLst>
              <a:path w="784" h="453" extrusionOk="0">
                <a:moveTo>
                  <a:pt x="784" y="0"/>
                </a:moveTo>
                <a:cubicBezTo>
                  <a:pt x="528" y="162"/>
                  <a:pt x="270" y="313"/>
                  <a:pt x="0" y="453"/>
                </a:cubicBezTo>
                <a:lnTo>
                  <a:pt x="0" y="453"/>
                </a:lnTo>
                <a:cubicBezTo>
                  <a:pt x="270" y="313"/>
                  <a:pt x="528" y="162"/>
                  <a:pt x="784" y="0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1" name="Google Shape;1241;p24"/>
          <p:cNvSpPr/>
          <p:nvPr/>
        </p:nvSpPr>
        <p:spPr bwMode="auto">
          <a:xfrm>
            <a:off x="7251909" y="2134868"/>
            <a:ext cx="479558" cy="647132"/>
          </a:xfrm>
          <a:custGeom>
            <a:avLst/>
            <a:gdLst/>
            <a:ahLst/>
            <a:cxnLst/>
            <a:rect l="l" t="t" r="r" b="b"/>
            <a:pathLst>
              <a:path w="10477" h="14138" extrusionOk="0">
                <a:moveTo>
                  <a:pt x="9632" y="3225"/>
                </a:moveTo>
                <a:cubicBezTo>
                  <a:pt x="9632" y="3225"/>
                  <a:pt x="9632" y="3225"/>
                  <a:pt x="9632" y="3225"/>
                </a:cubicBezTo>
                <a:lnTo>
                  <a:pt x="9632" y="3225"/>
                </a:lnTo>
                <a:cubicBezTo>
                  <a:pt x="9664" y="3305"/>
                  <a:pt x="9695" y="3385"/>
                  <a:pt x="9725" y="3465"/>
                </a:cubicBezTo>
                <a:lnTo>
                  <a:pt x="9725" y="3465"/>
                </a:lnTo>
                <a:cubicBezTo>
                  <a:pt x="9695" y="3385"/>
                  <a:pt x="9664" y="3305"/>
                  <a:pt x="9632" y="3225"/>
                </a:cubicBezTo>
                <a:close/>
                <a:moveTo>
                  <a:pt x="7798" y="1"/>
                </a:moveTo>
                <a:cubicBezTo>
                  <a:pt x="8451" y="1329"/>
                  <a:pt x="8835" y="2743"/>
                  <a:pt x="8910" y="4129"/>
                </a:cubicBezTo>
                <a:cubicBezTo>
                  <a:pt x="9216" y="3868"/>
                  <a:pt x="9453" y="3548"/>
                  <a:pt x="9632" y="3225"/>
                </a:cubicBezTo>
                <a:lnTo>
                  <a:pt x="9632" y="3225"/>
                </a:lnTo>
                <a:cubicBezTo>
                  <a:pt x="9182" y="2100"/>
                  <a:pt x="8549" y="989"/>
                  <a:pt x="7798" y="1"/>
                </a:cubicBezTo>
                <a:close/>
                <a:moveTo>
                  <a:pt x="9725" y="3465"/>
                </a:moveTo>
                <a:cubicBezTo>
                  <a:pt x="10171" y="4658"/>
                  <a:pt x="10407" y="5860"/>
                  <a:pt x="10357" y="6936"/>
                </a:cubicBezTo>
                <a:cubicBezTo>
                  <a:pt x="10170" y="7023"/>
                  <a:pt x="9930" y="7080"/>
                  <a:pt x="9628" y="7080"/>
                </a:cubicBezTo>
                <a:cubicBezTo>
                  <a:pt x="9345" y="7080"/>
                  <a:pt x="9007" y="7029"/>
                  <a:pt x="8601" y="6908"/>
                </a:cubicBezTo>
                <a:cubicBezTo>
                  <a:pt x="8210" y="8257"/>
                  <a:pt x="7445" y="9503"/>
                  <a:pt x="6265" y="10523"/>
                </a:cubicBezTo>
                <a:cubicBezTo>
                  <a:pt x="6623" y="10688"/>
                  <a:pt x="7001" y="10749"/>
                  <a:pt x="7363" y="10749"/>
                </a:cubicBezTo>
                <a:cubicBezTo>
                  <a:pt x="8013" y="10749"/>
                  <a:pt x="8620" y="10552"/>
                  <a:pt x="9000" y="10397"/>
                </a:cubicBezTo>
                <a:lnTo>
                  <a:pt x="9000" y="10397"/>
                </a:lnTo>
                <a:cubicBezTo>
                  <a:pt x="8222" y="11397"/>
                  <a:pt x="7168" y="12249"/>
                  <a:pt x="5989" y="12886"/>
                </a:cubicBezTo>
                <a:lnTo>
                  <a:pt x="5989" y="12886"/>
                </a:lnTo>
                <a:cubicBezTo>
                  <a:pt x="6216" y="12765"/>
                  <a:pt x="6435" y="12635"/>
                  <a:pt x="6653" y="12497"/>
                </a:cubicBezTo>
                <a:cubicBezTo>
                  <a:pt x="6774" y="12419"/>
                  <a:pt x="6896" y="12340"/>
                  <a:pt x="7014" y="12257"/>
                </a:cubicBezTo>
                <a:cubicBezTo>
                  <a:pt x="7639" y="11823"/>
                  <a:pt x="8207" y="11320"/>
                  <a:pt x="8691" y="10771"/>
                </a:cubicBezTo>
                <a:cubicBezTo>
                  <a:pt x="8842" y="10602"/>
                  <a:pt x="8982" y="10426"/>
                  <a:pt x="9115" y="10247"/>
                </a:cubicBezTo>
                <a:cubicBezTo>
                  <a:pt x="9445" y="9801"/>
                  <a:pt x="9722" y="9324"/>
                  <a:pt x="9930" y="8829"/>
                </a:cubicBezTo>
                <a:cubicBezTo>
                  <a:pt x="10120" y="8373"/>
                  <a:pt x="10253" y="7895"/>
                  <a:pt x="10318" y="7407"/>
                </a:cubicBezTo>
                <a:cubicBezTo>
                  <a:pt x="10476" y="6215"/>
                  <a:pt x="10240" y="4836"/>
                  <a:pt x="9725" y="3465"/>
                </a:cubicBezTo>
                <a:close/>
                <a:moveTo>
                  <a:pt x="5989" y="12886"/>
                </a:moveTo>
                <a:cubicBezTo>
                  <a:pt x="5949" y="12908"/>
                  <a:pt x="5909" y="12929"/>
                  <a:pt x="5869" y="12950"/>
                </a:cubicBezTo>
                <a:cubicBezTo>
                  <a:pt x="5781" y="12996"/>
                  <a:pt x="5692" y="13041"/>
                  <a:pt x="5603" y="13086"/>
                </a:cubicBezTo>
                <a:lnTo>
                  <a:pt x="5603" y="13086"/>
                </a:lnTo>
                <a:cubicBezTo>
                  <a:pt x="5733" y="13022"/>
                  <a:pt x="5862" y="12955"/>
                  <a:pt x="5989" y="12886"/>
                </a:cubicBezTo>
                <a:close/>
                <a:moveTo>
                  <a:pt x="377" y="14077"/>
                </a:moveTo>
                <a:lnTo>
                  <a:pt x="377" y="14077"/>
                </a:lnTo>
                <a:cubicBezTo>
                  <a:pt x="505" y="14094"/>
                  <a:pt x="634" y="14107"/>
                  <a:pt x="764" y="14116"/>
                </a:cubicBezTo>
                <a:lnTo>
                  <a:pt x="764" y="14116"/>
                </a:lnTo>
                <a:cubicBezTo>
                  <a:pt x="634" y="14107"/>
                  <a:pt x="505" y="14093"/>
                  <a:pt x="377" y="14077"/>
                </a:cubicBezTo>
                <a:close/>
                <a:moveTo>
                  <a:pt x="4254" y="11848"/>
                </a:moveTo>
                <a:cubicBezTo>
                  <a:pt x="3508" y="12160"/>
                  <a:pt x="2732" y="12300"/>
                  <a:pt x="1960" y="12300"/>
                </a:cubicBezTo>
                <a:cubicBezTo>
                  <a:pt x="1299" y="12300"/>
                  <a:pt x="639" y="12196"/>
                  <a:pt x="0" y="12013"/>
                </a:cubicBezTo>
                <a:lnTo>
                  <a:pt x="0" y="12013"/>
                </a:lnTo>
                <a:cubicBezTo>
                  <a:pt x="25" y="12964"/>
                  <a:pt x="628" y="13675"/>
                  <a:pt x="1199" y="14134"/>
                </a:cubicBezTo>
                <a:cubicBezTo>
                  <a:pt x="1052" y="14132"/>
                  <a:pt x="907" y="14127"/>
                  <a:pt x="764" y="14116"/>
                </a:cubicBezTo>
                <a:lnTo>
                  <a:pt x="764" y="14116"/>
                </a:lnTo>
                <a:cubicBezTo>
                  <a:pt x="948" y="14130"/>
                  <a:pt x="1134" y="14138"/>
                  <a:pt x="1321" y="14138"/>
                </a:cubicBezTo>
                <a:lnTo>
                  <a:pt x="1336" y="14138"/>
                </a:lnTo>
                <a:cubicBezTo>
                  <a:pt x="2585" y="14134"/>
                  <a:pt x="3895" y="13836"/>
                  <a:pt x="5123" y="13309"/>
                </a:cubicBezTo>
                <a:cubicBezTo>
                  <a:pt x="5283" y="13238"/>
                  <a:pt x="5444" y="13164"/>
                  <a:pt x="5603" y="13086"/>
                </a:cubicBezTo>
                <a:lnTo>
                  <a:pt x="5603" y="13086"/>
                </a:lnTo>
                <a:cubicBezTo>
                  <a:pt x="5432" y="13169"/>
                  <a:pt x="5259" y="13249"/>
                  <a:pt x="5084" y="13323"/>
                </a:cubicBezTo>
                <a:cubicBezTo>
                  <a:pt x="4785" y="13050"/>
                  <a:pt x="4491" y="12595"/>
                  <a:pt x="4254" y="118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2" name="Google Shape;1242;p24"/>
          <p:cNvSpPr/>
          <p:nvPr/>
        </p:nvSpPr>
        <p:spPr bwMode="auto">
          <a:xfrm>
            <a:off x="7645606" y="2282440"/>
            <a:ext cx="82848" cy="176545"/>
          </a:xfrm>
          <a:custGeom>
            <a:avLst/>
            <a:gdLst/>
            <a:ahLst/>
            <a:cxnLst/>
            <a:rect l="l" t="t" r="r" b="b"/>
            <a:pathLst>
              <a:path w="1810" h="3857" extrusionOk="0">
                <a:moveTo>
                  <a:pt x="1031" y="1"/>
                </a:moveTo>
                <a:cubicBezTo>
                  <a:pt x="852" y="324"/>
                  <a:pt x="615" y="643"/>
                  <a:pt x="309" y="905"/>
                </a:cubicBezTo>
                <a:cubicBezTo>
                  <a:pt x="356" y="1853"/>
                  <a:pt x="259" y="2790"/>
                  <a:pt x="0" y="3684"/>
                </a:cubicBezTo>
                <a:cubicBezTo>
                  <a:pt x="406" y="3805"/>
                  <a:pt x="744" y="3856"/>
                  <a:pt x="1027" y="3856"/>
                </a:cubicBezTo>
                <a:cubicBezTo>
                  <a:pt x="1329" y="3856"/>
                  <a:pt x="1569" y="3799"/>
                  <a:pt x="1756" y="3712"/>
                </a:cubicBezTo>
                <a:cubicBezTo>
                  <a:pt x="1810" y="2564"/>
                  <a:pt x="1537" y="1272"/>
                  <a:pt x="10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3" name="Google Shape;1243;p24"/>
          <p:cNvSpPr/>
          <p:nvPr/>
        </p:nvSpPr>
        <p:spPr bwMode="auto">
          <a:xfrm>
            <a:off x="6880643" y="2316449"/>
            <a:ext cx="385084" cy="462302"/>
          </a:xfrm>
          <a:custGeom>
            <a:avLst/>
            <a:gdLst/>
            <a:ahLst/>
            <a:cxnLst/>
            <a:rect l="l" t="t" r="r" b="b"/>
            <a:pathLst>
              <a:path w="8413" h="10100" extrusionOk="0">
                <a:moveTo>
                  <a:pt x="8413" y="10099"/>
                </a:moveTo>
                <a:lnTo>
                  <a:pt x="8413" y="10099"/>
                </a:lnTo>
                <a:lnTo>
                  <a:pt x="8413" y="10099"/>
                </a:lnTo>
                <a:lnTo>
                  <a:pt x="8413" y="10099"/>
                </a:lnTo>
                <a:lnTo>
                  <a:pt x="8413" y="10099"/>
                </a:lnTo>
                <a:close/>
                <a:moveTo>
                  <a:pt x="1714" y="5353"/>
                </a:moveTo>
                <a:cubicBezTo>
                  <a:pt x="3171" y="7461"/>
                  <a:pt x="5372" y="9244"/>
                  <a:pt x="7497" y="9895"/>
                </a:cubicBezTo>
                <a:lnTo>
                  <a:pt x="7497" y="9895"/>
                </a:lnTo>
                <a:cubicBezTo>
                  <a:pt x="5372" y="9244"/>
                  <a:pt x="3171" y="7461"/>
                  <a:pt x="1714" y="5353"/>
                </a:cubicBezTo>
                <a:close/>
                <a:moveTo>
                  <a:pt x="1671" y="5292"/>
                </a:moveTo>
                <a:cubicBezTo>
                  <a:pt x="1681" y="5310"/>
                  <a:pt x="1692" y="5324"/>
                  <a:pt x="1703" y="5339"/>
                </a:cubicBezTo>
                <a:cubicBezTo>
                  <a:pt x="1692" y="5324"/>
                  <a:pt x="1681" y="5310"/>
                  <a:pt x="1671" y="5292"/>
                </a:cubicBezTo>
                <a:close/>
                <a:moveTo>
                  <a:pt x="1653" y="5267"/>
                </a:moveTo>
                <a:cubicBezTo>
                  <a:pt x="1656" y="5271"/>
                  <a:pt x="1659" y="5274"/>
                  <a:pt x="1663" y="5278"/>
                </a:cubicBezTo>
                <a:cubicBezTo>
                  <a:pt x="1659" y="5274"/>
                  <a:pt x="1656" y="5271"/>
                  <a:pt x="1653" y="5267"/>
                </a:cubicBezTo>
                <a:close/>
                <a:moveTo>
                  <a:pt x="1591" y="5170"/>
                </a:moveTo>
                <a:cubicBezTo>
                  <a:pt x="1598" y="5185"/>
                  <a:pt x="1609" y="5199"/>
                  <a:pt x="1616" y="5213"/>
                </a:cubicBezTo>
                <a:cubicBezTo>
                  <a:pt x="1609" y="5199"/>
                  <a:pt x="1598" y="5185"/>
                  <a:pt x="1591" y="5170"/>
                </a:cubicBezTo>
                <a:close/>
                <a:moveTo>
                  <a:pt x="1527" y="5073"/>
                </a:moveTo>
                <a:cubicBezTo>
                  <a:pt x="1541" y="5098"/>
                  <a:pt x="1560" y="5127"/>
                  <a:pt x="1577" y="5152"/>
                </a:cubicBezTo>
                <a:cubicBezTo>
                  <a:pt x="1560" y="5127"/>
                  <a:pt x="1541" y="5098"/>
                  <a:pt x="1527" y="5073"/>
                </a:cubicBezTo>
                <a:close/>
                <a:moveTo>
                  <a:pt x="1502" y="5041"/>
                </a:moveTo>
                <a:lnTo>
                  <a:pt x="1505" y="5041"/>
                </a:lnTo>
                <a:lnTo>
                  <a:pt x="1502" y="5041"/>
                </a:lnTo>
                <a:close/>
                <a:moveTo>
                  <a:pt x="69" y="1455"/>
                </a:moveTo>
                <a:cubicBezTo>
                  <a:pt x="69" y="1469"/>
                  <a:pt x="73" y="1483"/>
                  <a:pt x="73" y="1498"/>
                </a:cubicBezTo>
                <a:cubicBezTo>
                  <a:pt x="73" y="1483"/>
                  <a:pt x="69" y="1469"/>
                  <a:pt x="69" y="1455"/>
                </a:cubicBezTo>
                <a:close/>
                <a:moveTo>
                  <a:pt x="26" y="1074"/>
                </a:moveTo>
                <a:cubicBezTo>
                  <a:pt x="37" y="1196"/>
                  <a:pt x="47" y="1318"/>
                  <a:pt x="66" y="1440"/>
                </a:cubicBezTo>
                <a:cubicBezTo>
                  <a:pt x="47" y="1318"/>
                  <a:pt x="37" y="1196"/>
                  <a:pt x="26" y="1074"/>
                </a:cubicBezTo>
                <a:close/>
                <a:moveTo>
                  <a:pt x="55" y="12"/>
                </a:moveTo>
                <a:lnTo>
                  <a:pt x="55" y="22"/>
                </a:lnTo>
                <a:cubicBezTo>
                  <a:pt x="9" y="363"/>
                  <a:pt x="1" y="715"/>
                  <a:pt x="26" y="1074"/>
                </a:cubicBezTo>
                <a:cubicBezTo>
                  <a:pt x="1" y="715"/>
                  <a:pt x="9" y="363"/>
                  <a:pt x="55" y="22"/>
                </a:cubicBezTo>
                <a:lnTo>
                  <a:pt x="55" y="12"/>
                </a:lnTo>
                <a:close/>
                <a:moveTo>
                  <a:pt x="59" y="0"/>
                </a:moveTo>
                <a:cubicBezTo>
                  <a:pt x="59" y="0"/>
                  <a:pt x="55" y="0"/>
                  <a:pt x="55" y="4"/>
                </a:cubicBezTo>
                <a:cubicBezTo>
                  <a:pt x="55" y="0"/>
                  <a:pt x="59" y="0"/>
                  <a:pt x="59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4" name="Google Shape;1244;p24"/>
          <p:cNvSpPr/>
          <p:nvPr/>
        </p:nvSpPr>
        <p:spPr bwMode="auto">
          <a:xfrm>
            <a:off x="6880643" y="2226414"/>
            <a:ext cx="343156" cy="542953"/>
          </a:xfrm>
          <a:custGeom>
            <a:avLst/>
            <a:gdLst/>
            <a:ahLst/>
            <a:cxnLst/>
            <a:rect l="l" t="t" r="r" b="b"/>
            <a:pathLst>
              <a:path w="7497" h="11862" extrusionOk="0">
                <a:moveTo>
                  <a:pt x="733" y="0"/>
                </a:moveTo>
                <a:lnTo>
                  <a:pt x="733" y="0"/>
                </a:lnTo>
                <a:cubicBezTo>
                  <a:pt x="385" y="640"/>
                  <a:pt x="148" y="1303"/>
                  <a:pt x="59" y="1967"/>
                </a:cubicBezTo>
                <a:cubicBezTo>
                  <a:pt x="59" y="1967"/>
                  <a:pt x="55" y="1967"/>
                  <a:pt x="55" y="1971"/>
                </a:cubicBezTo>
                <a:lnTo>
                  <a:pt x="55" y="1979"/>
                </a:lnTo>
                <a:lnTo>
                  <a:pt x="55" y="1989"/>
                </a:lnTo>
                <a:cubicBezTo>
                  <a:pt x="9" y="2330"/>
                  <a:pt x="1" y="2682"/>
                  <a:pt x="26" y="3041"/>
                </a:cubicBezTo>
                <a:cubicBezTo>
                  <a:pt x="37" y="3163"/>
                  <a:pt x="47" y="3285"/>
                  <a:pt x="66" y="3407"/>
                </a:cubicBezTo>
                <a:cubicBezTo>
                  <a:pt x="66" y="3411"/>
                  <a:pt x="66" y="3418"/>
                  <a:pt x="69" y="3422"/>
                </a:cubicBezTo>
                <a:cubicBezTo>
                  <a:pt x="69" y="3436"/>
                  <a:pt x="73" y="3450"/>
                  <a:pt x="73" y="3465"/>
                </a:cubicBezTo>
                <a:cubicBezTo>
                  <a:pt x="141" y="3927"/>
                  <a:pt x="262" y="4396"/>
                  <a:pt x="428" y="4865"/>
                </a:cubicBezTo>
                <a:lnTo>
                  <a:pt x="428" y="4865"/>
                </a:lnTo>
                <a:cubicBezTo>
                  <a:pt x="795" y="4624"/>
                  <a:pt x="1373" y="4438"/>
                  <a:pt x="2292" y="4426"/>
                </a:cubicBezTo>
                <a:cubicBezTo>
                  <a:pt x="1753" y="3213"/>
                  <a:pt x="1315" y="1867"/>
                  <a:pt x="1189" y="571"/>
                </a:cubicBezTo>
                <a:cubicBezTo>
                  <a:pt x="780" y="790"/>
                  <a:pt x="439" y="1066"/>
                  <a:pt x="202" y="1293"/>
                </a:cubicBezTo>
                <a:cubicBezTo>
                  <a:pt x="324" y="855"/>
                  <a:pt x="504" y="424"/>
                  <a:pt x="733" y="0"/>
                </a:cubicBezTo>
                <a:close/>
                <a:moveTo>
                  <a:pt x="428" y="4865"/>
                </a:moveTo>
                <a:cubicBezTo>
                  <a:pt x="428" y="4865"/>
                  <a:pt x="428" y="4865"/>
                  <a:pt x="428" y="4865"/>
                </a:cubicBezTo>
                <a:cubicBezTo>
                  <a:pt x="449" y="4923"/>
                  <a:pt x="470" y="4981"/>
                  <a:pt x="493" y="5039"/>
                </a:cubicBezTo>
                <a:lnTo>
                  <a:pt x="493" y="5039"/>
                </a:lnTo>
                <a:cubicBezTo>
                  <a:pt x="470" y="4981"/>
                  <a:pt x="449" y="4923"/>
                  <a:pt x="428" y="4865"/>
                </a:cubicBezTo>
                <a:close/>
                <a:moveTo>
                  <a:pt x="493" y="5039"/>
                </a:moveTo>
                <a:lnTo>
                  <a:pt x="493" y="5039"/>
                </a:lnTo>
                <a:cubicBezTo>
                  <a:pt x="745" y="5705"/>
                  <a:pt x="1089" y="6368"/>
                  <a:pt x="1502" y="7008"/>
                </a:cubicBezTo>
                <a:lnTo>
                  <a:pt x="1505" y="7008"/>
                </a:lnTo>
                <a:cubicBezTo>
                  <a:pt x="1091" y="6370"/>
                  <a:pt x="747" y="5707"/>
                  <a:pt x="493" y="5039"/>
                </a:cubicBezTo>
                <a:close/>
                <a:moveTo>
                  <a:pt x="1505" y="7008"/>
                </a:moveTo>
                <a:cubicBezTo>
                  <a:pt x="1513" y="7020"/>
                  <a:pt x="1522" y="7033"/>
                  <a:pt x="1530" y="7046"/>
                </a:cubicBezTo>
                <a:lnTo>
                  <a:pt x="1530" y="7046"/>
                </a:lnTo>
                <a:cubicBezTo>
                  <a:pt x="1529" y="7044"/>
                  <a:pt x="1528" y="7042"/>
                  <a:pt x="1527" y="7040"/>
                </a:cubicBezTo>
                <a:cubicBezTo>
                  <a:pt x="1520" y="7029"/>
                  <a:pt x="1512" y="7019"/>
                  <a:pt x="1505" y="7008"/>
                </a:cubicBezTo>
                <a:close/>
                <a:moveTo>
                  <a:pt x="1530" y="7046"/>
                </a:moveTo>
                <a:cubicBezTo>
                  <a:pt x="1544" y="7069"/>
                  <a:pt x="1561" y="7096"/>
                  <a:pt x="1577" y="7119"/>
                </a:cubicBezTo>
                <a:cubicBezTo>
                  <a:pt x="1580" y="7125"/>
                  <a:pt x="1583" y="7128"/>
                  <a:pt x="1588" y="7133"/>
                </a:cubicBezTo>
                <a:lnTo>
                  <a:pt x="1588" y="7133"/>
                </a:lnTo>
                <a:cubicBezTo>
                  <a:pt x="1568" y="7104"/>
                  <a:pt x="1549" y="7075"/>
                  <a:pt x="1530" y="7046"/>
                </a:cubicBezTo>
                <a:close/>
                <a:moveTo>
                  <a:pt x="1588" y="7133"/>
                </a:moveTo>
                <a:lnTo>
                  <a:pt x="1588" y="7133"/>
                </a:lnTo>
                <a:cubicBezTo>
                  <a:pt x="1590" y="7137"/>
                  <a:pt x="1593" y="7141"/>
                  <a:pt x="1596" y="7145"/>
                </a:cubicBezTo>
                <a:lnTo>
                  <a:pt x="1596" y="7145"/>
                </a:lnTo>
                <a:cubicBezTo>
                  <a:pt x="1594" y="7143"/>
                  <a:pt x="1593" y="7140"/>
                  <a:pt x="1591" y="7137"/>
                </a:cubicBezTo>
                <a:cubicBezTo>
                  <a:pt x="1590" y="7136"/>
                  <a:pt x="1589" y="7134"/>
                  <a:pt x="1588" y="7133"/>
                </a:cubicBezTo>
                <a:close/>
                <a:moveTo>
                  <a:pt x="1596" y="7145"/>
                </a:moveTo>
                <a:cubicBezTo>
                  <a:pt x="1602" y="7157"/>
                  <a:pt x="1611" y="7169"/>
                  <a:pt x="1616" y="7180"/>
                </a:cubicBezTo>
                <a:cubicBezTo>
                  <a:pt x="1628" y="7198"/>
                  <a:pt x="1641" y="7216"/>
                  <a:pt x="1653" y="7234"/>
                </a:cubicBezTo>
                <a:cubicBezTo>
                  <a:pt x="1656" y="7238"/>
                  <a:pt x="1659" y="7241"/>
                  <a:pt x="1663" y="7244"/>
                </a:cubicBezTo>
                <a:lnTo>
                  <a:pt x="1663" y="7244"/>
                </a:lnTo>
                <a:cubicBezTo>
                  <a:pt x="1640" y="7211"/>
                  <a:pt x="1618" y="7178"/>
                  <a:pt x="1596" y="7145"/>
                </a:cubicBezTo>
                <a:close/>
                <a:moveTo>
                  <a:pt x="1663" y="7244"/>
                </a:moveTo>
                <a:lnTo>
                  <a:pt x="1663" y="7244"/>
                </a:lnTo>
                <a:cubicBezTo>
                  <a:pt x="1663" y="7245"/>
                  <a:pt x="1663" y="7245"/>
                  <a:pt x="1663" y="7245"/>
                </a:cubicBezTo>
                <a:lnTo>
                  <a:pt x="1663" y="7245"/>
                </a:lnTo>
                <a:cubicBezTo>
                  <a:pt x="1663" y="7245"/>
                  <a:pt x="1663" y="7245"/>
                  <a:pt x="1663" y="7245"/>
                </a:cubicBezTo>
                <a:cubicBezTo>
                  <a:pt x="1663" y="7245"/>
                  <a:pt x="1663" y="7244"/>
                  <a:pt x="1663" y="7244"/>
                </a:cubicBezTo>
                <a:close/>
                <a:moveTo>
                  <a:pt x="3253" y="6337"/>
                </a:moveTo>
                <a:cubicBezTo>
                  <a:pt x="2643" y="6792"/>
                  <a:pt x="2378" y="7446"/>
                  <a:pt x="2274" y="8067"/>
                </a:cubicBezTo>
                <a:cubicBezTo>
                  <a:pt x="2058" y="7800"/>
                  <a:pt x="1854" y="7525"/>
                  <a:pt x="1663" y="7245"/>
                </a:cubicBezTo>
                <a:lnTo>
                  <a:pt x="1663" y="7245"/>
                </a:lnTo>
                <a:cubicBezTo>
                  <a:pt x="1667" y="7253"/>
                  <a:pt x="1671" y="7256"/>
                  <a:pt x="1671" y="7259"/>
                </a:cubicBezTo>
                <a:cubicBezTo>
                  <a:pt x="1681" y="7277"/>
                  <a:pt x="1692" y="7291"/>
                  <a:pt x="1703" y="7306"/>
                </a:cubicBezTo>
                <a:cubicBezTo>
                  <a:pt x="1706" y="7313"/>
                  <a:pt x="1710" y="7317"/>
                  <a:pt x="1714" y="7320"/>
                </a:cubicBezTo>
                <a:cubicBezTo>
                  <a:pt x="3171" y="9428"/>
                  <a:pt x="5372" y="11211"/>
                  <a:pt x="7497" y="11862"/>
                </a:cubicBezTo>
                <a:lnTo>
                  <a:pt x="7497" y="11858"/>
                </a:lnTo>
                <a:cubicBezTo>
                  <a:pt x="6764" y="11635"/>
                  <a:pt x="6025" y="11280"/>
                  <a:pt x="5311" y="10820"/>
                </a:cubicBezTo>
                <a:cubicBezTo>
                  <a:pt x="5437" y="10386"/>
                  <a:pt x="5720" y="9854"/>
                  <a:pt x="6247" y="9213"/>
                </a:cubicBezTo>
                <a:cubicBezTo>
                  <a:pt x="5006" y="8491"/>
                  <a:pt x="3943" y="7471"/>
                  <a:pt x="3253" y="63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5" name="Google Shape;1245;p24"/>
          <p:cNvSpPr/>
          <p:nvPr/>
        </p:nvSpPr>
        <p:spPr bwMode="auto">
          <a:xfrm>
            <a:off x="7223759" y="2769143"/>
            <a:ext cx="41973" cy="9612"/>
          </a:xfrm>
          <a:custGeom>
            <a:avLst/>
            <a:gdLst/>
            <a:ahLst/>
            <a:cxnLst/>
            <a:rect l="l" t="t" r="r" b="b"/>
            <a:pathLst>
              <a:path w="917" h="210" extrusionOk="0">
                <a:moveTo>
                  <a:pt x="1" y="1"/>
                </a:moveTo>
                <a:lnTo>
                  <a:pt x="1" y="5"/>
                </a:lnTo>
                <a:cubicBezTo>
                  <a:pt x="310" y="98"/>
                  <a:pt x="615" y="166"/>
                  <a:pt x="917" y="209"/>
                </a:cubicBezTo>
                <a:cubicBezTo>
                  <a:pt x="615" y="166"/>
                  <a:pt x="310" y="98"/>
                  <a:pt x="1" y="1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6" name="Google Shape;1246;p24"/>
          <p:cNvSpPr/>
          <p:nvPr/>
        </p:nvSpPr>
        <p:spPr bwMode="auto">
          <a:xfrm>
            <a:off x="7265687" y="2778710"/>
            <a:ext cx="503" cy="182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" y="0"/>
                </a:moveTo>
                <a:cubicBezTo>
                  <a:pt x="4" y="0"/>
                  <a:pt x="8" y="0"/>
                  <a:pt x="11" y="4"/>
                </a:cubicBezTo>
                <a:lnTo>
                  <a:pt x="11" y="4"/>
                </a:lnTo>
                <a:cubicBezTo>
                  <a:pt x="8" y="0"/>
                  <a:pt x="4" y="0"/>
                  <a:pt x="1" y="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7" name="Google Shape;1247;p24"/>
          <p:cNvSpPr/>
          <p:nvPr/>
        </p:nvSpPr>
        <p:spPr bwMode="auto">
          <a:xfrm>
            <a:off x="7265687" y="2778710"/>
            <a:ext cx="503" cy="182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" y="0"/>
                </a:moveTo>
                <a:cubicBezTo>
                  <a:pt x="4" y="0"/>
                  <a:pt x="8" y="0"/>
                  <a:pt x="11" y="4"/>
                </a:cubicBezTo>
                <a:cubicBezTo>
                  <a:pt x="8" y="0"/>
                  <a:pt x="4" y="0"/>
                  <a:pt x="1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8" name="Google Shape;1248;p24"/>
          <p:cNvSpPr/>
          <p:nvPr/>
        </p:nvSpPr>
        <p:spPr bwMode="auto">
          <a:xfrm>
            <a:off x="7266328" y="2778847"/>
            <a:ext cx="549" cy="46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1"/>
                </a:moveTo>
                <a:lnTo>
                  <a:pt x="12" y="1"/>
                </a:lnTo>
                <a:lnTo>
                  <a:pt x="12" y="1"/>
                </a:lnTo>
                <a:lnTo>
                  <a:pt x="0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9" name="Google Shape;1249;p24"/>
          <p:cNvSpPr/>
          <p:nvPr/>
        </p:nvSpPr>
        <p:spPr bwMode="auto">
          <a:xfrm>
            <a:off x="7266328" y="2778847"/>
            <a:ext cx="549" cy="46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0" y="1"/>
                </a:moveTo>
                <a:lnTo>
                  <a:pt x="12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0" name="Google Shape;1250;p24"/>
          <p:cNvSpPr/>
          <p:nvPr/>
        </p:nvSpPr>
        <p:spPr bwMode="auto">
          <a:xfrm>
            <a:off x="7266832" y="2778847"/>
            <a:ext cx="503" cy="46"/>
          </a:xfrm>
          <a:custGeom>
            <a:avLst/>
            <a:gdLst/>
            <a:ahLst/>
            <a:cxnLst/>
            <a:rect l="l" t="t" r="r" b="b"/>
            <a:pathLst>
              <a:path w="11" h="1" extrusionOk="0">
                <a:moveTo>
                  <a:pt x="1" y="1"/>
                </a:moveTo>
                <a:lnTo>
                  <a:pt x="11" y="1"/>
                </a:lnTo>
                <a:lnTo>
                  <a:pt x="11" y="1"/>
                </a:lnTo>
                <a:lnTo>
                  <a:pt x="1" y="1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1" name="Google Shape;1251;p24"/>
          <p:cNvSpPr/>
          <p:nvPr/>
        </p:nvSpPr>
        <p:spPr bwMode="auto">
          <a:xfrm>
            <a:off x="7266832" y="2778847"/>
            <a:ext cx="503" cy="46"/>
          </a:xfrm>
          <a:custGeom>
            <a:avLst/>
            <a:gdLst/>
            <a:ahLst/>
            <a:cxnLst/>
            <a:rect l="l" t="t" r="r" b="b"/>
            <a:pathLst>
              <a:path w="11" h="1" extrusionOk="0">
                <a:moveTo>
                  <a:pt x="1" y="1"/>
                </a:moveTo>
                <a:lnTo>
                  <a:pt x="11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2" name="Google Shape;1252;p24"/>
          <p:cNvSpPr/>
          <p:nvPr/>
        </p:nvSpPr>
        <p:spPr bwMode="auto">
          <a:xfrm>
            <a:off x="7267289" y="2779030"/>
            <a:ext cx="731" cy="46"/>
          </a:xfrm>
          <a:custGeom>
            <a:avLst/>
            <a:gdLst/>
            <a:ahLst/>
            <a:cxnLst/>
            <a:rect l="l" t="t" r="r" b="b"/>
            <a:pathLst>
              <a:path w="16" h="1" extrusionOk="0">
                <a:moveTo>
                  <a:pt x="1" y="0"/>
                </a:moveTo>
                <a:lnTo>
                  <a:pt x="16" y="0"/>
                </a:lnTo>
                <a:lnTo>
                  <a:pt x="16" y="0"/>
                </a:lnTo>
                <a:lnTo>
                  <a:pt x="1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3" name="Google Shape;1253;p24"/>
          <p:cNvSpPr/>
          <p:nvPr/>
        </p:nvSpPr>
        <p:spPr bwMode="auto">
          <a:xfrm>
            <a:off x="7267289" y="2779030"/>
            <a:ext cx="731" cy="46"/>
          </a:xfrm>
          <a:custGeom>
            <a:avLst/>
            <a:gdLst/>
            <a:ahLst/>
            <a:cxnLst/>
            <a:rect l="l" t="t" r="r" b="b"/>
            <a:pathLst>
              <a:path w="16" h="1" extrusionOk="0">
                <a:moveTo>
                  <a:pt x="1" y="0"/>
                </a:moveTo>
                <a:lnTo>
                  <a:pt x="16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4" name="Google Shape;1254;p24"/>
          <p:cNvSpPr/>
          <p:nvPr/>
        </p:nvSpPr>
        <p:spPr bwMode="auto">
          <a:xfrm>
            <a:off x="7267976" y="2779030"/>
            <a:ext cx="229" cy="46"/>
          </a:xfrm>
          <a:custGeom>
            <a:avLst/>
            <a:gdLst/>
            <a:ahLst/>
            <a:cxnLst/>
            <a:rect l="l" t="t" r="r" b="b"/>
            <a:pathLst>
              <a:path w="5" h="1" extrusionOk="0">
                <a:moveTo>
                  <a:pt x="1" y="0"/>
                </a:moveTo>
                <a:lnTo>
                  <a:pt x="4" y="0"/>
                </a:lnTo>
                <a:lnTo>
                  <a:pt x="1" y="0"/>
                </a:ln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5" name="Google Shape;1255;p24"/>
          <p:cNvSpPr/>
          <p:nvPr/>
        </p:nvSpPr>
        <p:spPr bwMode="auto">
          <a:xfrm>
            <a:off x="7267976" y="2779030"/>
            <a:ext cx="549" cy="46"/>
          </a:xfrm>
          <a:custGeom>
            <a:avLst/>
            <a:gdLst/>
            <a:ahLst/>
            <a:cxnLst/>
            <a:rect l="l" t="t" r="r" b="b"/>
            <a:pathLst>
              <a:path w="12" h="1" extrusionOk="0">
                <a:moveTo>
                  <a:pt x="1" y="0"/>
                </a:moveTo>
                <a:lnTo>
                  <a:pt x="4" y="0"/>
                </a:lnTo>
                <a:lnTo>
                  <a:pt x="12" y="0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6" name="Google Shape;1256;p24"/>
          <p:cNvSpPr/>
          <p:nvPr/>
        </p:nvSpPr>
        <p:spPr bwMode="auto">
          <a:xfrm>
            <a:off x="7268480" y="2779030"/>
            <a:ext cx="549" cy="229"/>
          </a:xfrm>
          <a:custGeom>
            <a:avLst/>
            <a:gdLst/>
            <a:ahLst/>
            <a:cxnLst/>
            <a:rect l="l" t="t" r="r" b="b"/>
            <a:pathLst>
              <a:path w="12" h="5" extrusionOk="0">
                <a:moveTo>
                  <a:pt x="1" y="0"/>
                </a:moveTo>
                <a:lnTo>
                  <a:pt x="1" y="0"/>
                </a:lnTo>
                <a:cubicBezTo>
                  <a:pt x="4" y="4"/>
                  <a:pt x="8" y="4"/>
                  <a:pt x="11" y="4"/>
                </a:cubicBezTo>
                <a:lnTo>
                  <a:pt x="11" y="4"/>
                </a:lnTo>
                <a:cubicBezTo>
                  <a:pt x="8" y="4"/>
                  <a:pt x="4" y="4"/>
                  <a:pt x="1" y="0"/>
                </a:cubicBez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7" name="Google Shape;1257;p24"/>
          <p:cNvSpPr/>
          <p:nvPr/>
        </p:nvSpPr>
        <p:spPr bwMode="auto">
          <a:xfrm>
            <a:off x="7446583" y="2610769"/>
            <a:ext cx="217328" cy="133976"/>
          </a:xfrm>
          <a:custGeom>
            <a:avLst/>
            <a:gdLst/>
            <a:ahLst/>
            <a:cxnLst/>
            <a:rect l="l" t="t" r="r" b="b"/>
            <a:pathLst>
              <a:path w="4748" h="2927" extrusionOk="0">
                <a:moveTo>
                  <a:pt x="4747" y="0"/>
                </a:moveTo>
                <a:cubicBezTo>
                  <a:pt x="4367" y="155"/>
                  <a:pt x="3760" y="352"/>
                  <a:pt x="3110" y="352"/>
                </a:cubicBezTo>
                <a:cubicBezTo>
                  <a:pt x="2748" y="352"/>
                  <a:pt x="2370" y="291"/>
                  <a:pt x="2012" y="126"/>
                </a:cubicBezTo>
                <a:cubicBezTo>
                  <a:pt x="1889" y="230"/>
                  <a:pt x="1767" y="330"/>
                  <a:pt x="1638" y="431"/>
                </a:cubicBezTo>
                <a:cubicBezTo>
                  <a:pt x="1117" y="876"/>
                  <a:pt x="569" y="1214"/>
                  <a:pt x="1" y="1451"/>
                </a:cubicBezTo>
                <a:cubicBezTo>
                  <a:pt x="238" y="2198"/>
                  <a:pt x="532" y="2653"/>
                  <a:pt x="831" y="2926"/>
                </a:cubicBezTo>
                <a:cubicBezTo>
                  <a:pt x="2370" y="2269"/>
                  <a:pt x="3774" y="1250"/>
                  <a:pt x="47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8" name="Google Shape;1258;p24"/>
          <p:cNvSpPr/>
          <p:nvPr/>
        </p:nvSpPr>
        <p:spPr bwMode="auto">
          <a:xfrm>
            <a:off x="7123699" y="2648074"/>
            <a:ext cx="183090" cy="133793"/>
          </a:xfrm>
          <a:custGeom>
            <a:avLst/>
            <a:gdLst/>
            <a:ahLst/>
            <a:cxnLst/>
            <a:rect l="l" t="t" r="r" b="b"/>
            <a:pathLst>
              <a:path w="4000" h="2923" extrusionOk="0">
                <a:moveTo>
                  <a:pt x="937" y="1"/>
                </a:moveTo>
                <a:cubicBezTo>
                  <a:pt x="410" y="642"/>
                  <a:pt x="127" y="1174"/>
                  <a:pt x="1" y="1608"/>
                </a:cubicBezTo>
                <a:cubicBezTo>
                  <a:pt x="715" y="2068"/>
                  <a:pt x="1454" y="2423"/>
                  <a:pt x="2187" y="2646"/>
                </a:cubicBezTo>
                <a:cubicBezTo>
                  <a:pt x="2496" y="2743"/>
                  <a:pt x="2801" y="2811"/>
                  <a:pt x="3103" y="2854"/>
                </a:cubicBezTo>
                <a:cubicBezTo>
                  <a:pt x="3106" y="2854"/>
                  <a:pt x="3110" y="2854"/>
                  <a:pt x="3113" y="2858"/>
                </a:cubicBezTo>
                <a:lnTo>
                  <a:pt x="3138" y="2858"/>
                </a:lnTo>
                <a:lnTo>
                  <a:pt x="3138" y="2861"/>
                </a:lnTo>
                <a:lnTo>
                  <a:pt x="3164" y="2861"/>
                </a:lnTo>
                <a:cubicBezTo>
                  <a:pt x="3167" y="2865"/>
                  <a:pt x="3171" y="2865"/>
                  <a:pt x="3174" y="2865"/>
                </a:cubicBezTo>
                <a:lnTo>
                  <a:pt x="3178" y="2865"/>
                </a:lnTo>
                <a:cubicBezTo>
                  <a:pt x="3447" y="2901"/>
                  <a:pt x="3720" y="2919"/>
                  <a:pt x="4000" y="2922"/>
                </a:cubicBezTo>
                <a:cubicBezTo>
                  <a:pt x="3429" y="2463"/>
                  <a:pt x="2826" y="1752"/>
                  <a:pt x="2801" y="801"/>
                </a:cubicBezTo>
                <a:cubicBezTo>
                  <a:pt x="2151" y="611"/>
                  <a:pt x="1527" y="337"/>
                  <a:pt x="9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9" name="Google Shape;1259;p24"/>
          <p:cNvSpPr/>
          <p:nvPr/>
        </p:nvSpPr>
        <p:spPr bwMode="auto">
          <a:xfrm>
            <a:off x="6900234" y="2429005"/>
            <a:ext cx="129353" cy="166658"/>
          </a:xfrm>
          <a:custGeom>
            <a:avLst/>
            <a:gdLst/>
            <a:ahLst/>
            <a:cxnLst/>
            <a:rect l="l" t="t" r="r" b="b"/>
            <a:pathLst>
              <a:path w="2826" h="3641" extrusionOk="0">
                <a:moveTo>
                  <a:pt x="1864" y="0"/>
                </a:moveTo>
                <a:cubicBezTo>
                  <a:pt x="945" y="12"/>
                  <a:pt x="366" y="199"/>
                  <a:pt x="0" y="439"/>
                </a:cubicBezTo>
                <a:cubicBezTo>
                  <a:pt x="395" y="1544"/>
                  <a:pt x="1041" y="2643"/>
                  <a:pt x="1846" y="3641"/>
                </a:cubicBezTo>
                <a:cubicBezTo>
                  <a:pt x="1950" y="3020"/>
                  <a:pt x="2215" y="2366"/>
                  <a:pt x="2825" y="1911"/>
                </a:cubicBezTo>
                <a:cubicBezTo>
                  <a:pt x="2686" y="1685"/>
                  <a:pt x="2563" y="1455"/>
                  <a:pt x="2459" y="1221"/>
                </a:cubicBezTo>
                <a:cubicBezTo>
                  <a:pt x="2252" y="834"/>
                  <a:pt x="2050" y="424"/>
                  <a:pt x="18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0" name="Google Shape;1260;p24"/>
          <p:cNvSpPr/>
          <p:nvPr/>
        </p:nvSpPr>
        <p:spPr bwMode="auto">
          <a:xfrm>
            <a:off x="6889889" y="2193183"/>
            <a:ext cx="45223" cy="92415"/>
          </a:xfrm>
          <a:custGeom>
            <a:avLst/>
            <a:gdLst/>
            <a:ahLst/>
            <a:cxnLst/>
            <a:rect l="l" t="t" r="r" b="b"/>
            <a:pathLst>
              <a:path w="988" h="2019" extrusionOk="0">
                <a:moveTo>
                  <a:pt x="980" y="1"/>
                </a:moveTo>
                <a:cubicBezTo>
                  <a:pt x="815" y="238"/>
                  <a:pt x="664" y="482"/>
                  <a:pt x="531" y="726"/>
                </a:cubicBezTo>
                <a:cubicBezTo>
                  <a:pt x="302" y="1150"/>
                  <a:pt x="122" y="1581"/>
                  <a:pt x="0" y="2019"/>
                </a:cubicBezTo>
                <a:cubicBezTo>
                  <a:pt x="237" y="1792"/>
                  <a:pt x="578" y="1516"/>
                  <a:pt x="987" y="1297"/>
                </a:cubicBezTo>
                <a:cubicBezTo>
                  <a:pt x="948" y="859"/>
                  <a:pt x="941" y="425"/>
                  <a:pt x="9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1" name="Google Shape;1261;p24"/>
          <p:cNvSpPr/>
          <p:nvPr/>
        </p:nvSpPr>
        <p:spPr bwMode="auto">
          <a:xfrm>
            <a:off x="7078841" y="2028904"/>
            <a:ext cx="402798" cy="180939"/>
          </a:xfrm>
          <a:custGeom>
            <a:avLst/>
            <a:gdLst/>
            <a:ahLst/>
            <a:cxnLst/>
            <a:rect l="l" t="t" r="r" b="b"/>
            <a:pathLst>
              <a:path w="8800" h="3953" extrusionOk="0">
                <a:moveTo>
                  <a:pt x="5920" y="0"/>
                </a:moveTo>
                <a:cubicBezTo>
                  <a:pt x="5501" y="0"/>
                  <a:pt x="5077" y="43"/>
                  <a:pt x="4661" y="118"/>
                </a:cubicBezTo>
                <a:cubicBezTo>
                  <a:pt x="4639" y="456"/>
                  <a:pt x="4585" y="840"/>
                  <a:pt x="4495" y="1282"/>
                </a:cubicBezTo>
                <a:cubicBezTo>
                  <a:pt x="4919" y="1170"/>
                  <a:pt x="5354" y="1113"/>
                  <a:pt x="5791" y="1113"/>
                </a:cubicBezTo>
                <a:cubicBezTo>
                  <a:pt x="5892" y="1113"/>
                  <a:pt x="5992" y="1116"/>
                  <a:pt x="6093" y="1120"/>
                </a:cubicBezTo>
                <a:cubicBezTo>
                  <a:pt x="6966" y="1177"/>
                  <a:pt x="7798" y="1472"/>
                  <a:pt x="8563" y="1899"/>
                </a:cubicBezTo>
                <a:cubicBezTo>
                  <a:pt x="8717" y="1583"/>
                  <a:pt x="8789" y="1264"/>
                  <a:pt x="8800" y="955"/>
                </a:cubicBezTo>
                <a:cubicBezTo>
                  <a:pt x="8416" y="635"/>
                  <a:pt x="7967" y="388"/>
                  <a:pt x="7493" y="233"/>
                </a:cubicBezTo>
                <a:cubicBezTo>
                  <a:pt x="6987" y="68"/>
                  <a:pt x="6456" y="0"/>
                  <a:pt x="5920" y="0"/>
                </a:cubicBezTo>
                <a:close/>
                <a:moveTo>
                  <a:pt x="2464" y="905"/>
                </a:moveTo>
                <a:cubicBezTo>
                  <a:pt x="1720" y="1357"/>
                  <a:pt x="1064" y="1967"/>
                  <a:pt x="421" y="2585"/>
                </a:cubicBezTo>
                <a:cubicBezTo>
                  <a:pt x="270" y="2736"/>
                  <a:pt x="126" y="2879"/>
                  <a:pt x="0" y="3026"/>
                </a:cubicBezTo>
                <a:cubicBezTo>
                  <a:pt x="187" y="3292"/>
                  <a:pt x="381" y="3598"/>
                  <a:pt x="585" y="3953"/>
                </a:cubicBezTo>
                <a:cubicBezTo>
                  <a:pt x="1124" y="3310"/>
                  <a:pt x="1727" y="2718"/>
                  <a:pt x="2421" y="2241"/>
                </a:cubicBezTo>
                <a:cubicBezTo>
                  <a:pt x="2578" y="2133"/>
                  <a:pt x="2744" y="2029"/>
                  <a:pt x="2912" y="1931"/>
                </a:cubicBezTo>
                <a:cubicBezTo>
                  <a:pt x="2826" y="1515"/>
                  <a:pt x="2668" y="1177"/>
                  <a:pt x="2464" y="905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2" name="Google Shape;1262;p24"/>
          <p:cNvSpPr/>
          <p:nvPr/>
        </p:nvSpPr>
        <p:spPr bwMode="auto">
          <a:xfrm>
            <a:off x="7191580" y="2034305"/>
            <a:ext cx="100608" cy="83031"/>
          </a:xfrm>
          <a:custGeom>
            <a:avLst/>
            <a:gdLst/>
            <a:ahLst/>
            <a:cxnLst/>
            <a:rect l="l" t="t" r="r" b="b"/>
            <a:pathLst>
              <a:path w="2198" h="1814" extrusionOk="0">
                <a:moveTo>
                  <a:pt x="2198" y="0"/>
                </a:moveTo>
                <a:cubicBezTo>
                  <a:pt x="1903" y="55"/>
                  <a:pt x="1608" y="123"/>
                  <a:pt x="1325" y="201"/>
                </a:cubicBezTo>
                <a:cubicBezTo>
                  <a:pt x="851" y="335"/>
                  <a:pt x="413" y="536"/>
                  <a:pt x="1" y="787"/>
                </a:cubicBezTo>
                <a:cubicBezTo>
                  <a:pt x="205" y="1059"/>
                  <a:pt x="363" y="1397"/>
                  <a:pt x="449" y="1813"/>
                </a:cubicBezTo>
                <a:cubicBezTo>
                  <a:pt x="944" y="1526"/>
                  <a:pt x="1479" y="1304"/>
                  <a:pt x="2032" y="1164"/>
                </a:cubicBezTo>
                <a:cubicBezTo>
                  <a:pt x="2122" y="722"/>
                  <a:pt x="2176" y="338"/>
                  <a:pt x="2198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3" name="Google Shape;1263;p24"/>
          <p:cNvSpPr/>
          <p:nvPr/>
        </p:nvSpPr>
        <p:spPr bwMode="auto">
          <a:xfrm>
            <a:off x="7470752" y="2072617"/>
            <a:ext cx="49343" cy="58177"/>
          </a:xfrm>
          <a:custGeom>
            <a:avLst/>
            <a:gdLst/>
            <a:ahLst/>
            <a:cxnLst/>
            <a:rect l="l" t="t" r="r" b="b"/>
            <a:pathLst>
              <a:path w="1078" h="1271" extrusionOk="0">
                <a:moveTo>
                  <a:pt x="238" y="0"/>
                </a:moveTo>
                <a:cubicBezTo>
                  <a:pt x="227" y="309"/>
                  <a:pt x="155" y="628"/>
                  <a:pt x="1" y="944"/>
                </a:cubicBezTo>
                <a:cubicBezTo>
                  <a:pt x="152" y="1031"/>
                  <a:pt x="303" y="1120"/>
                  <a:pt x="446" y="1213"/>
                </a:cubicBezTo>
                <a:cubicBezTo>
                  <a:pt x="507" y="1253"/>
                  <a:pt x="571" y="1271"/>
                  <a:pt x="633" y="1271"/>
                </a:cubicBezTo>
                <a:cubicBezTo>
                  <a:pt x="876" y="1271"/>
                  <a:pt x="1078" y="994"/>
                  <a:pt x="916" y="751"/>
                </a:cubicBezTo>
                <a:cubicBezTo>
                  <a:pt x="730" y="471"/>
                  <a:pt x="500" y="219"/>
                  <a:pt x="238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4" name="Google Shape;1264;p24"/>
          <p:cNvSpPr/>
          <p:nvPr/>
        </p:nvSpPr>
        <p:spPr bwMode="auto">
          <a:xfrm>
            <a:off x="7007709" y="2243304"/>
            <a:ext cx="62159" cy="56758"/>
          </a:xfrm>
          <a:custGeom>
            <a:avLst/>
            <a:gdLst/>
            <a:ahLst/>
            <a:cxnLst/>
            <a:rect l="l" t="t" r="r" b="b"/>
            <a:pathLst>
              <a:path w="1358" h="1240" extrusionOk="0">
                <a:moveTo>
                  <a:pt x="575" y="1"/>
                </a:moveTo>
                <a:cubicBezTo>
                  <a:pt x="352" y="471"/>
                  <a:pt x="0" y="1240"/>
                  <a:pt x="502" y="1240"/>
                </a:cubicBezTo>
                <a:cubicBezTo>
                  <a:pt x="524" y="1240"/>
                  <a:pt x="550" y="1236"/>
                  <a:pt x="571" y="1232"/>
                </a:cubicBezTo>
                <a:cubicBezTo>
                  <a:pt x="797" y="1207"/>
                  <a:pt x="1084" y="859"/>
                  <a:pt x="1357" y="457"/>
                </a:cubicBezTo>
                <a:cubicBezTo>
                  <a:pt x="1092" y="249"/>
                  <a:pt x="833" y="102"/>
                  <a:pt x="575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5" name="Google Shape;1265;p24"/>
          <p:cNvSpPr/>
          <p:nvPr/>
        </p:nvSpPr>
        <p:spPr bwMode="auto">
          <a:xfrm>
            <a:off x="7033983" y="2167413"/>
            <a:ext cx="71680" cy="96809"/>
          </a:xfrm>
          <a:custGeom>
            <a:avLst/>
            <a:gdLst/>
            <a:ahLst/>
            <a:cxnLst/>
            <a:rect l="l" t="t" r="r" b="b"/>
            <a:pathLst>
              <a:path w="1566" h="2115" extrusionOk="0">
                <a:moveTo>
                  <a:pt x="980" y="0"/>
                </a:moveTo>
                <a:cubicBezTo>
                  <a:pt x="618" y="406"/>
                  <a:pt x="349" y="822"/>
                  <a:pt x="127" y="1386"/>
                </a:cubicBezTo>
                <a:cubicBezTo>
                  <a:pt x="105" y="1450"/>
                  <a:pt x="58" y="1548"/>
                  <a:pt x="1" y="1659"/>
                </a:cubicBezTo>
                <a:cubicBezTo>
                  <a:pt x="259" y="1760"/>
                  <a:pt x="518" y="1907"/>
                  <a:pt x="783" y="2115"/>
                </a:cubicBezTo>
                <a:cubicBezTo>
                  <a:pt x="1085" y="1666"/>
                  <a:pt x="1372" y="1157"/>
                  <a:pt x="1530" y="966"/>
                </a:cubicBezTo>
                <a:cubicBezTo>
                  <a:pt x="1540" y="952"/>
                  <a:pt x="1552" y="938"/>
                  <a:pt x="1565" y="927"/>
                </a:cubicBezTo>
                <a:cubicBezTo>
                  <a:pt x="1361" y="572"/>
                  <a:pt x="1167" y="266"/>
                  <a:pt x="980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6" name="Google Shape;1266;p24"/>
          <p:cNvSpPr/>
          <p:nvPr/>
        </p:nvSpPr>
        <p:spPr bwMode="auto">
          <a:xfrm>
            <a:off x="7507232" y="2229206"/>
            <a:ext cx="28837" cy="27143"/>
          </a:xfrm>
          <a:custGeom>
            <a:avLst/>
            <a:gdLst/>
            <a:ahLst/>
            <a:cxnLst/>
            <a:rect l="l" t="t" r="r" b="b"/>
            <a:pathLst>
              <a:path w="630" h="593" extrusionOk="0">
                <a:moveTo>
                  <a:pt x="313" y="0"/>
                </a:moveTo>
                <a:cubicBezTo>
                  <a:pt x="170" y="0"/>
                  <a:pt x="41" y="108"/>
                  <a:pt x="23" y="259"/>
                </a:cubicBezTo>
                <a:cubicBezTo>
                  <a:pt x="1" y="420"/>
                  <a:pt x="112" y="567"/>
                  <a:pt x="278" y="589"/>
                </a:cubicBezTo>
                <a:cubicBezTo>
                  <a:pt x="288" y="592"/>
                  <a:pt x="303" y="592"/>
                  <a:pt x="316" y="592"/>
                </a:cubicBezTo>
                <a:cubicBezTo>
                  <a:pt x="460" y="592"/>
                  <a:pt x="589" y="485"/>
                  <a:pt x="608" y="334"/>
                </a:cubicBezTo>
                <a:cubicBezTo>
                  <a:pt x="629" y="173"/>
                  <a:pt x="514" y="25"/>
                  <a:pt x="352" y="4"/>
                </a:cubicBezTo>
                <a:cubicBezTo>
                  <a:pt x="342" y="0"/>
                  <a:pt x="328" y="0"/>
                  <a:pt x="313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7" name="Google Shape;1267;p24"/>
          <p:cNvSpPr/>
          <p:nvPr/>
        </p:nvSpPr>
        <p:spPr bwMode="auto">
          <a:xfrm>
            <a:off x="7560513" y="2262575"/>
            <a:ext cx="13320" cy="12496"/>
          </a:xfrm>
          <a:custGeom>
            <a:avLst/>
            <a:gdLst/>
            <a:ahLst/>
            <a:cxnLst/>
            <a:rect l="l" t="t" r="r" b="b"/>
            <a:pathLst>
              <a:path w="291" h="273" extrusionOk="0">
                <a:moveTo>
                  <a:pt x="147" y="0"/>
                </a:moveTo>
                <a:cubicBezTo>
                  <a:pt x="79" y="0"/>
                  <a:pt x="18" y="50"/>
                  <a:pt x="10" y="118"/>
                </a:cubicBezTo>
                <a:cubicBezTo>
                  <a:pt x="0" y="194"/>
                  <a:pt x="54" y="262"/>
                  <a:pt x="129" y="273"/>
                </a:cubicBezTo>
                <a:lnTo>
                  <a:pt x="147" y="273"/>
                </a:lnTo>
                <a:cubicBezTo>
                  <a:pt x="216" y="273"/>
                  <a:pt x="272" y="223"/>
                  <a:pt x="284" y="155"/>
                </a:cubicBezTo>
                <a:cubicBezTo>
                  <a:pt x="290" y="79"/>
                  <a:pt x="241" y="11"/>
                  <a:pt x="16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8" name="Google Shape;1268;p24"/>
          <p:cNvSpPr/>
          <p:nvPr/>
        </p:nvSpPr>
        <p:spPr bwMode="auto">
          <a:xfrm>
            <a:off x="7539640" y="2185676"/>
            <a:ext cx="37304" cy="35016"/>
          </a:xfrm>
          <a:custGeom>
            <a:avLst/>
            <a:gdLst/>
            <a:ahLst/>
            <a:cxnLst/>
            <a:rect l="l" t="t" r="r" b="b"/>
            <a:pathLst>
              <a:path w="815" h="765" extrusionOk="0">
                <a:moveTo>
                  <a:pt x="405" y="0"/>
                </a:moveTo>
                <a:cubicBezTo>
                  <a:pt x="216" y="0"/>
                  <a:pt x="54" y="140"/>
                  <a:pt x="29" y="330"/>
                </a:cubicBezTo>
                <a:cubicBezTo>
                  <a:pt x="0" y="539"/>
                  <a:pt x="147" y="733"/>
                  <a:pt x="355" y="761"/>
                </a:cubicBezTo>
                <a:cubicBezTo>
                  <a:pt x="373" y="761"/>
                  <a:pt x="392" y="765"/>
                  <a:pt x="405" y="765"/>
                </a:cubicBezTo>
                <a:cubicBezTo>
                  <a:pt x="596" y="765"/>
                  <a:pt x="761" y="625"/>
                  <a:pt x="786" y="431"/>
                </a:cubicBezTo>
                <a:cubicBezTo>
                  <a:pt x="815" y="223"/>
                  <a:pt x="668" y="29"/>
                  <a:pt x="456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69" name="Google Shape;1269;p24"/>
          <p:cNvSpPr/>
          <p:nvPr/>
        </p:nvSpPr>
        <p:spPr bwMode="auto">
          <a:xfrm>
            <a:off x="7014758" y="2356043"/>
            <a:ext cx="48702" cy="45910"/>
          </a:xfrm>
          <a:custGeom>
            <a:avLst/>
            <a:gdLst/>
            <a:ahLst/>
            <a:cxnLst/>
            <a:rect l="l" t="t" r="r" b="b"/>
            <a:pathLst>
              <a:path w="1064" h="1003" extrusionOk="0">
                <a:moveTo>
                  <a:pt x="532" y="0"/>
                </a:moveTo>
                <a:cubicBezTo>
                  <a:pt x="284" y="0"/>
                  <a:pt x="68" y="184"/>
                  <a:pt x="37" y="436"/>
                </a:cubicBezTo>
                <a:cubicBezTo>
                  <a:pt x="0" y="711"/>
                  <a:pt x="194" y="963"/>
                  <a:pt x="467" y="999"/>
                </a:cubicBezTo>
                <a:cubicBezTo>
                  <a:pt x="489" y="1002"/>
                  <a:pt x="510" y="1002"/>
                  <a:pt x="532" y="1002"/>
                </a:cubicBezTo>
                <a:cubicBezTo>
                  <a:pt x="779" y="1002"/>
                  <a:pt x="995" y="819"/>
                  <a:pt x="1027" y="568"/>
                </a:cubicBezTo>
                <a:cubicBezTo>
                  <a:pt x="1064" y="295"/>
                  <a:pt x="873" y="43"/>
                  <a:pt x="597" y="8"/>
                </a:cubicBezTo>
                <a:cubicBezTo>
                  <a:pt x="575" y="5"/>
                  <a:pt x="553" y="0"/>
                  <a:pt x="53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0" name="Google Shape;1270;p24"/>
          <p:cNvSpPr/>
          <p:nvPr/>
        </p:nvSpPr>
        <p:spPr bwMode="auto">
          <a:xfrm>
            <a:off x="7065200" y="2335537"/>
            <a:ext cx="30622" cy="28654"/>
          </a:xfrm>
          <a:custGeom>
            <a:avLst/>
            <a:gdLst/>
            <a:ahLst/>
            <a:cxnLst/>
            <a:rect l="l" t="t" r="r" b="b"/>
            <a:pathLst>
              <a:path w="669" h="626" extrusionOk="0">
                <a:moveTo>
                  <a:pt x="335" y="0"/>
                </a:moveTo>
                <a:cubicBezTo>
                  <a:pt x="180" y="0"/>
                  <a:pt x="48" y="112"/>
                  <a:pt x="26" y="269"/>
                </a:cubicBezTo>
                <a:cubicBezTo>
                  <a:pt x="0" y="442"/>
                  <a:pt x="123" y="599"/>
                  <a:pt x="295" y="621"/>
                </a:cubicBezTo>
                <a:cubicBezTo>
                  <a:pt x="306" y="621"/>
                  <a:pt x="320" y="625"/>
                  <a:pt x="335" y="625"/>
                </a:cubicBezTo>
                <a:cubicBezTo>
                  <a:pt x="489" y="625"/>
                  <a:pt x="625" y="510"/>
                  <a:pt x="643" y="352"/>
                </a:cubicBezTo>
                <a:cubicBezTo>
                  <a:pt x="668" y="180"/>
                  <a:pt x="547" y="25"/>
                  <a:pt x="374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1" name="Google Shape;1271;p24"/>
          <p:cNvSpPr/>
          <p:nvPr/>
        </p:nvSpPr>
        <p:spPr bwMode="auto">
          <a:xfrm>
            <a:off x="7106305" y="2374123"/>
            <a:ext cx="23024" cy="21605"/>
          </a:xfrm>
          <a:custGeom>
            <a:avLst/>
            <a:gdLst/>
            <a:ahLst/>
            <a:cxnLst/>
            <a:rect l="l" t="t" r="r" b="b"/>
            <a:pathLst>
              <a:path w="503" h="472" extrusionOk="0">
                <a:moveTo>
                  <a:pt x="252" y="1"/>
                </a:moveTo>
                <a:cubicBezTo>
                  <a:pt x="133" y="1"/>
                  <a:pt x="33" y="87"/>
                  <a:pt x="18" y="205"/>
                </a:cubicBezTo>
                <a:cubicBezTo>
                  <a:pt x="0" y="334"/>
                  <a:pt x="90" y="453"/>
                  <a:pt x="219" y="467"/>
                </a:cubicBezTo>
                <a:cubicBezTo>
                  <a:pt x="230" y="471"/>
                  <a:pt x="240" y="471"/>
                  <a:pt x="252" y="471"/>
                </a:cubicBezTo>
                <a:cubicBezTo>
                  <a:pt x="366" y="471"/>
                  <a:pt x="467" y="385"/>
                  <a:pt x="485" y="266"/>
                </a:cubicBezTo>
                <a:cubicBezTo>
                  <a:pt x="502" y="137"/>
                  <a:pt x="409" y="19"/>
                  <a:pt x="280" y="4"/>
                </a:cubicBezTo>
                <a:cubicBezTo>
                  <a:pt x="273" y="1"/>
                  <a:pt x="262" y="1"/>
                  <a:pt x="252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2" name="Google Shape;1272;p24"/>
          <p:cNvSpPr/>
          <p:nvPr/>
        </p:nvSpPr>
        <p:spPr bwMode="auto">
          <a:xfrm>
            <a:off x="7470752" y="3590170"/>
            <a:ext cx="58406" cy="151461"/>
          </a:xfrm>
          <a:custGeom>
            <a:avLst/>
            <a:gdLst/>
            <a:ahLst/>
            <a:cxnLst/>
            <a:rect l="l" t="t" r="r" b="b"/>
            <a:pathLst>
              <a:path w="1276" h="3309" extrusionOk="0">
                <a:moveTo>
                  <a:pt x="521" y="1"/>
                </a:moveTo>
                <a:cubicBezTo>
                  <a:pt x="506" y="1"/>
                  <a:pt x="490" y="2"/>
                  <a:pt x="475" y="3"/>
                </a:cubicBezTo>
                <a:cubicBezTo>
                  <a:pt x="202" y="32"/>
                  <a:pt x="1" y="276"/>
                  <a:pt x="26" y="549"/>
                </a:cubicBezTo>
                <a:lnTo>
                  <a:pt x="252" y="2858"/>
                </a:lnTo>
                <a:cubicBezTo>
                  <a:pt x="279" y="3115"/>
                  <a:pt x="498" y="3309"/>
                  <a:pt x="752" y="3309"/>
                </a:cubicBezTo>
                <a:cubicBezTo>
                  <a:pt x="767" y="3309"/>
                  <a:pt x="783" y="3308"/>
                  <a:pt x="798" y="3306"/>
                </a:cubicBezTo>
                <a:cubicBezTo>
                  <a:pt x="1075" y="3277"/>
                  <a:pt x="1275" y="3033"/>
                  <a:pt x="1247" y="2760"/>
                </a:cubicBezTo>
                <a:lnTo>
                  <a:pt x="1024" y="452"/>
                </a:lnTo>
                <a:cubicBezTo>
                  <a:pt x="997" y="194"/>
                  <a:pt x="778" y="1"/>
                  <a:pt x="52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3" name="Google Shape;1273;p24"/>
          <p:cNvSpPr/>
          <p:nvPr/>
        </p:nvSpPr>
        <p:spPr bwMode="auto">
          <a:xfrm>
            <a:off x="7817301" y="3553370"/>
            <a:ext cx="58406" cy="151415"/>
          </a:xfrm>
          <a:custGeom>
            <a:avLst/>
            <a:gdLst/>
            <a:ahLst/>
            <a:cxnLst/>
            <a:rect l="l" t="t" r="r" b="b"/>
            <a:pathLst>
              <a:path w="1276" h="3308" extrusionOk="0">
                <a:moveTo>
                  <a:pt x="530" y="1"/>
                </a:moveTo>
                <a:cubicBezTo>
                  <a:pt x="513" y="1"/>
                  <a:pt x="495" y="1"/>
                  <a:pt x="478" y="3"/>
                </a:cubicBezTo>
                <a:cubicBezTo>
                  <a:pt x="202" y="28"/>
                  <a:pt x="1" y="276"/>
                  <a:pt x="30" y="549"/>
                </a:cubicBezTo>
                <a:lnTo>
                  <a:pt x="256" y="2857"/>
                </a:lnTo>
                <a:cubicBezTo>
                  <a:pt x="279" y="3115"/>
                  <a:pt x="499" y="3308"/>
                  <a:pt x="755" y="3308"/>
                </a:cubicBezTo>
                <a:cubicBezTo>
                  <a:pt x="770" y="3308"/>
                  <a:pt x="786" y="3307"/>
                  <a:pt x="801" y="3306"/>
                </a:cubicBezTo>
                <a:cubicBezTo>
                  <a:pt x="1074" y="3277"/>
                  <a:pt x="1275" y="3033"/>
                  <a:pt x="1250" y="2760"/>
                </a:cubicBezTo>
                <a:lnTo>
                  <a:pt x="1024" y="452"/>
                </a:lnTo>
                <a:cubicBezTo>
                  <a:pt x="997" y="193"/>
                  <a:pt x="781" y="1"/>
                  <a:pt x="53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4" name="Google Shape;1274;p24"/>
          <p:cNvSpPr/>
          <p:nvPr/>
        </p:nvSpPr>
        <p:spPr bwMode="auto">
          <a:xfrm>
            <a:off x="5005220" y="3245547"/>
            <a:ext cx="3313288" cy="1015051"/>
          </a:xfrm>
          <a:custGeom>
            <a:avLst/>
            <a:gdLst/>
            <a:ahLst/>
            <a:cxnLst/>
            <a:rect l="l" t="t" r="r" b="b"/>
            <a:pathLst>
              <a:path w="72386" h="22176" extrusionOk="0">
                <a:moveTo>
                  <a:pt x="36163" y="1"/>
                </a:moveTo>
                <a:cubicBezTo>
                  <a:pt x="17638" y="1"/>
                  <a:pt x="2348" y="5249"/>
                  <a:pt x="0" y="21752"/>
                </a:cubicBezTo>
                <a:lnTo>
                  <a:pt x="72386" y="22176"/>
                </a:lnTo>
                <a:cubicBezTo>
                  <a:pt x="70242" y="5335"/>
                  <a:pt x="54848" y="1"/>
                  <a:pt x="361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5" name="Google Shape;1275;p24"/>
          <p:cNvSpPr/>
          <p:nvPr/>
        </p:nvSpPr>
        <p:spPr bwMode="auto">
          <a:xfrm>
            <a:off x="5326960" y="3245593"/>
            <a:ext cx="2699754" cy="587032"/>
          </a:xfrm>
          <a:custGeom>
            <a:avLst/>
            <a:gdLst/>
            <a:ahLst/>
            <a:cxnLst/>
            <a:rect l="l" t="t" r="r" b="b"/>
            <a:pathLst>
              <a:path w="58982" h="12825" extrusionOk="0">
                <a:moveTo>
                  <a:pt x="29437" y="0"/>
                </a:moveTo>
                <a:cubicBezTo>
                  <a:pt x="29016" y="0"/>
                  <a:pt x="28595" y="2"/>
                  <a:pt x="28175" y="7"/>
                </a:cubicBezTo>
                <a:cubicBezTo>
                  <a:pt x="27964" y="7"/>
                  <a:pt x="27752" y="10"/>
                  <a:pt x="27543" y="14"/>
                </a:cubicBezTo>
                <a:cubicBezTo>
                  <a:pt x="27475" y="17"/>
                  <a:pt x="27407" y="17"/>
                  <a:pt x="27339" y="17"/>
                </a:cubicBezTo>
                <a:cubicBezTo>
                  <a:pt x="22230" y="114"/>
                  <a:pt x="17394" y="635"/>
                  <a:pt x="13050" y="1712"/>
                </a:cubicBezTo>
                <a:cubicBezTo>
                  <a:pt x="12792" y="1776"/>
                  <a:pt x="12533" y="1841"/>
                  <a:pt x="12275" y="1913"/>
                </a:cubicBezTo>
                <a:cubicBezTo>
                  <a:pt x="12200" y="1931"/>
                  <a:pt x="12124" y="1952"/>
                  <a:pt x="12049" y="1974"/>
                </a:cubicBezTo>
                <a:cubicBezTo>
                  <a:pt x="11765" y="2050"/>
                  <a:pt x="11485" y="2132"/>
                  <a:pt x="11201" y="2214"/>
                </a:cubicBezTo>
                <a:cubicBezTo>
                  <a:pt x="7209" y="3392"/>
                  <a:pt x="3684" y="5087"/>
                  <a:pt x="812" y="7413"/>
                </a:cubicBezTo>
                <a:cubicBezTo>
                  <a:pt x="557" y="7822"/>
                  <a:pt x="353" y="8253"/>
                  <a:pt x="223" y="8684"/>
                </a:cubicBezTo>
                <a:cubicBezTo>
                  <a:pt x="0" y="9430"/>
                  <a:pt x="123" y="10253"/>
                  <a:pt x="507" y="10881"/>
                </a:cubicBezTo>
                <a:cubicBezTo>
                  <a:pt x="883" y="11495"/>
                  <a:pt x="1507" y="11925"/>
                  <a:pt x="2309" y="11925"/>
                </a:cubicBezTo>
                <a:cubicBezTo>
                  <a:pt x="2364" y="11925"/>
                  <a:pt x="2420" y="11923"/>
                  <a:pt x="2477" y="11918"/>
                </a:cubicBezTo>
                <a:cubicBezTo>
                  <a:pt x="4822" y="11749"/>
                  <a:pt x="5597" y="8288"/>
                  <a:pt x="6944" y="6813"/>
                </a:cubicBezTo>
                <a:cubicBezTo>
                  <a:pt x="7212" y="6521"/>
                  <a:pt x="7459" y="6404"/>
                  <a:pt x="7693" y="6404"/>
                </a:cubicBezTo>
                <a:cubicBezTo>
                  <a:pt x="8632" y="6404"/>
                  <a:pt x="9365" y="8278"/>
                  <a:pt x="10363" y="8278"/>
                </a:cubicBezTo>
                <a:cubicBezTo>
                  <a:pt x="10364" y="8278"/>
                  <a:pt x="10365" y="8278"/>
                  <a:pt x="10365" y="8278"/>
                </a:cubicBezTo>
                <a:cubicBezTo>
                  <a:pt x="11776" y="8275"/>
                  <a:pt x="11972" y="5885"/>
                  <a:pt x="13198" y="5885"/>
                </a:cubicBezTo>
                <a:cubicBezTo>
                  <a:pt x="13445" y="5885"/>
                  <a:pt x="13733" y="5982"/>
                  <a:pt x="14081" y="6214"/>
                </a:cubicBezTo>
                <a:cubicBezTo>
                  <a:pt x="15588" y="7221"/>
                  <a:pt x="16608" y="11337"/>
                  <a:pt x="17611" y="11337"/>
                </a:cubicBezTo>
                <a:cubicBezTo>
                  <a:pt x="17748" y="11337"/>
                  <a:pt x="17885" y="11260"/>
                  <a:pt x="18022" y="11089"/>
                </a:cubicBezTo>
                <a:cubicBezTo>
                  <a:pt x="20213" y="8168"/>
                  <a:pt x="22584" y="7140"/>
                  <a:pt x="25039" y="7140"/>
                </a:cubicBezTo>
                <a:cubicBezTo>
                  <a:pt x="30273" y="7140"/>
                  <a:pt x="35889" y="11814"/>
                  <a:pt x="40948" y="12787"/>
                </a:cubicBezTo>
                <a:cubicBezTo>
                  <a:pt x="41087" y="12812"/>
                  <a:pt x="41221" y="12824"/>
                  <a:pt x="41351" y="12824"/>
                </a:cubicBezTo>
                <a:cubicBezTo>
                  <a:pt x="43069" y="12824"/>
                  <a:pt x="44005" y="10700"/>
                  <a:pt x="44599" y="9348"/>
                </a:cubicBezTo>
                <a:cubicBezTo>
                  <a:pt x="45510" y="7276"/>
                  <a:pt x="46449" y="6053"/>
                  <a:pt x="48297" y="6053"/>
                </a:cubicBezTo>
                <a:cubicBezTo>
                  <a:pt x="48774" y="6053"/>
                  <a:pt x="49311" y="6134"/>
                  <a:pt x="49923" y="6303"/>
                </a:cubicBezTo>
                <a:cubicBezTo>
                  <a:pt x="52321" y="6969"/>
                  <a:pt x="55021" y="8949"/>
                  <a:pt x="57652" y="8949"/>
                </a:cubicBezTo>
                <a:cubicBezTo>
                  <a:pt x="58098" y="8949"/>
                  <a:pt x="58541" y="8892"/>
                  <a:pt x="58981" y="8762"/>
                </a:cubicBezTo>
                <a:cubicBezTo>
                  <a:pt x="58572" y="8364"/>
                  <a:pt x="58144" y="7980"/>
                  <a:pt x="57702" y="7614"/>
                </a:cubicBezTo>
                <a:cubicBezTo>
                  <a:pt x="57696" y="7607"/>
                  <a:pt x="57684" y="7596"/>
                  <a:pt x="57677" y="7589"/>
                </a:cubicBezTo>
                <a:cubicBezTo>
                  <a:pt x="56324" y="6469"/>
                  <a:pt x="54831" y="5499"/>
                  <a:pt x="53273" y="4684"/>
                </a:cubicBezTo>
                <a:cubicBezTo>
                  <a:pt x="53269" y="4681"/>
                  <a:pt x="53262" y="4677"/>
                  <a:pt x="53255" y="4674"/>
                </a:cubicBezTo>
                <a:cubicBezTo>
                  <a:pt x="53000" y="4540"/>
                  <a:pt x="52741" y="4411"/>
                  <a:pt x="52483" y="4282"/>
                </a:cubicBezTo>
                <a:cubicBezTo>
                  <a:pt x="52465" y="4275"/>
                  <a:pt x="52450" y="4268"/>
                  <a:pt x="52433" y="4260"/>
                </a:cubicBezTo>
                <a:cubicBezTo>
                  <a:pt x="45257" y="785"/>
                  <a:pt x="37304" y="0"/>
                  <a:pt x="294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6" name="Google Shape;1276;p24"/>
          <p:cNvSpPr/>
          <p:nvPr/>
        </p:nvSpPr>
        <p:spPr bwMode="auto">
          <a:xfrm>
            <a:off x="7621803" y="3358469"/>
            <a:ext cx="117681" cy="128758"/>
          </a:xfrm>
          <a:custGeom>
            <a:avLst/>
            <a:gdLst/>
            <a:ahLst/>
            <a:cxnLst/>
            <a:rect l="l" t="t" r="r" b="b"/>
            <a:pathLst>
              <a:path w="2571" h="2813" extrusionOk="0">
                <a:moveTo>
                  <a:pt x="2006" y="1"/>
                </a:moveTo>
                <a:cubicBezTo>
                  <a:pt x="1859" y="1"/>
                  <a:pt x="1714" y="65"/>
                  <a:pt x="1616" y="190"/>
                </a:cubicBezTo>
                <a:lnTo>
                  <a:pt x="172" y="2003"/>
                </a:lnTo>
                <a:cubicBezTo>
                  <a:pt x="0" y="2218"/>
                  <a:pt x="36" y="2531"/>
                  <a:pt x="252" y="2703"/>
                </a:cubicBezTo>
                <a:cubicBezTo>
                  <a:pt x="343" y="2777"/>
                  <a:pt x="453" y="2812"/>
                  <a:pt x="563" y="2812"/>
                </a:cubicBezTo>
                <a:cubicBezTo>
                  <a:pt x="710" y="2812"/>
                  <a:pt x="856" y="2748"/>
                  <a:pt x="955" y="2624"/>
                </a:cubicBezTo>
                <a:lnTo>
                  <a:pt x="2398" y="811"/>
                </a:lnTo>
                <a:cubicBezTo>
                  <a:pt x="2570" y="596"/>
                  <a:pt x="2535" y="280"/>
                  <a:pt x="2319" y="111"/>
                </a:cubicBezTo>
                <a:cubicBezTo>
                  <a:pt x="2227" y="37"/>
                  <a:pt x="2116" y="1"/>
                  <a:pt x="200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7" name="Google Shape;1277;p24"/>
          <p:cNvSpPr/>
          <p:nvPr/>
        </p:nvSpPr>
        <p:spPr bwMode="auto">
          <a:xfrm>
            <a:off x="5326960" y="3462236"/>
            <a:ext cx="2699754" cy="370391"/>
          </a:xfrm>
          <a:custGeom>
            <a:avLst/>
            <a:gdLst/>
            <a:ahLst/>
            <a:cxnLst/>
            <a:rect l="l" t="t" r="r" b="b"/>
            <a:pathLst>
              <a:path w="58982" h="8092" extrusionOk="0">
                <a:moveTo>
                  <a:pt x="47446" y="0"/>
                </a:moveTo>
                <a:cubicBezTo>
                  <a:pt x="44334" y="0"/>
                  <a:pt x="43952" y="3891"/>
                  <a:pt x="41806" y="5767"/>
                </a:cubicBezTo>
                <a:cubicBezTo>
                  <a:pt x="40897" y="6482"/>
                  <a:pt x="39966" y="6773"/>
                  <a:pt x="39027" y="6773"/>
                </a:cubicBezTo>
                <a:cubicBezTo>
                  <a:pt x="35834" y="6773"/>
                  <a:pt x="32547" y="3403"/>
                  <a:pt x="29676" y="1858"/>
                </a:cubicBezTo>
                <a:cubicBezTo>
                  <a:pt x="28639" y="1300"/>
                  <a:pt x="26885" y="981"/>
                  <a:pt x="25144" y="981"/>
                </a:cubicBezTo>
                <a:cubicBezTo>
                  <a:pt x="23424" y="981"/>
                  <a:pt x="21715" y="1292"/>
                  <a:pt x="20718" y="1987"/>
                </a:cubicBezTo>
                <a:cubicBezTo>
                  <a:pt x="19099" y="3121"/>
                  <a:pt x="19671" y="3767"/>
                  <a:pt x="17509" y="3767"/>
                </a:cubicBezTo>
                <a:cubicBezTo>
                  <a:pt x="15793" y="3767"/>
                  <a:pt x="15222" y="1194"/>
                  <a:pt x="13794" y="339"/>
                </a:cubicBezTo>
                <a:cubicBezTo>
                  <a:pt x="13547" y="191"/>
                  <a:pt x="13318" y="128"/>
                  <a:pt x="13102" y="128"/>
                </a:cubicBezTo>
                <a:cubicBezTo>
                  <a:pt x="12069" y="128"/>
                  <a:pt x="11359" y="1579"/>
                  <a:pt x="10649" y="2052"/>
                </a:cubicBezTo>
                <a:cubicBezTo>
                  <a:pt x="10420" y="2166"/>
                  <a:pt x="10217" y="2214"/>
                  <a:pt x="10033" y="2214"/>
                </a:cubicBezTo>
                <a:cubicBezTo>
                  <a:pt x="9016" y="2214"/>
                  <a:pt x="8566" y="748"/>
                  <a:pt x="7549" y="748"/>
                </a:cubicBezTo>
                <a:cubicBezTo>
                  <a:pt x="7365" y="748"/>
                  <a:pt x="7161" y="796"/>
                  <a:pt x="6933" y="910"/>
                </a:cubicBezTo>
                <a:cubicBezTo>
                  <a:pt x="4933" y="1768"/>
                  <a:pt x="4646" y="4912"/>
                  <a:pt x="2646" y="5197"/>
                </a:cubicBezTo>
                <a:cubicBezTo>
                  <a:pt x="2585" y="5209"/>
                  <a:pt x="2525" y="5215"/>
                  <a:pt x="2468" y="5215"/>
                </a:cubicBezTo>
                <a:cubicBezTo>
                  <a:pt x="1556" y="5215"/>
                  <a:pt x="1175" y="3715"/>
                  <a:pt x="1232" y="2360"/>
                </a:cubicBezTo>
                <a:lnTo>
                  <a:pt x="1232" y="2360"/>
                </a:lnTo>
                <a:cubicBezTo>
                  <a:pt x="1092" y="2468"/>
                  <a:pt x="948" y="2569"/>
                  <a:pt x="812" y="2680"/>
                </a:cubicBezTo>
                <a:cubicBezTo>
                  <a:pt x="557" y="3089"/>
                  <a:pt x="353" y="3520"/>
                  <a:pt x="223" y="3951"/>
                </a:cubicBezTo>
                <a:cubicBezTo>
                  <a:pt x="0" y="4697"/>
                  <a:pt x="123" y="5520"/>
                  <a:pt x="507" y="6148"/>
                </a:cubicBezTo>
                <a:cubicBezTo>
                  <a:pt x="883" y="6762"/>
                  <a:pt x="1507" y="7192"/>
                  <a:pt x="2309" y="7192"/>
                </a:cubicBezTo>
                <a:cubicBezTo>
                  <a:pt x="2364" y="7192"/>
                  <a:pt x="2420" y="7190"/>
                  <a:pt x="2477" y="7185"/>
                </a:cubicBezTo>
                <a:cubicBezTo>
                  <a:pt x="4822" y="7016"/>
                  <a:pt x="5597" y="3555"/>
                  <a:pt x="6944" y="2080"/>
                </a:cubicBezTo>
                <a:cubicBezTo>
                  <a:pt x="7212" y="1788"/>
                  <a:pt x="7459" y="1671"/>
                  <a:pt x="7693" y="1671"/>
                </a:cubicBezTo>
                <a:cubicBezTo>
                  <a:pt x="8632" y="1671"/>
                  <a:pt x="9365" y="3545"/>
                  <a:pt x="10363" y="3545"/>
                </a:cubicBezTo>
                <a:cubicBezTo>
                  <a:pt x="10364" y="3545"/>
                  <a:pt x="10365" y="3545"/>
                  <a:pt x="10365" y="3545"/>
                </a:cubicBezTo>
                <a:cubicBezTo>
                  <a:pt x="11776" y="3542"/>
                  <a:pt x="11972" y="1152"/>
                  <a:pt x="13198" y="1152"/>
                </a:cubicBezTo>
                <a:cubicBezTo>
                  <a:pt x="13445" y="1152"/>
                  <a:pt x="13733" y="1249"/>
                  <a:pt x="14081" y="1481"/>
                </a:cubicBezTo>
                <a:cubicBezTo>
                  <a:pt x="14935" y="2052"/>
                  <a:pt x="15416" y="3175"/>
                  <a:pt x="15862" y="4065"/>
                </a:cubicBezTo>
                <a:cubicBezTo>
                  <a:pt x="16159" y="4664"/>
                  <a:pt x="16616" y="6586"/>
                  <a:pt x="17532" y="6586"/>
                </a:cubicBezTo>
                <a:cubicBezTo>
                  <a:pt x="17556" y="6586"/>
                  <a:pt x="17581" y="6585"/>
                  <a:pt x="17606" y="6582"/>
                </a:cubicBezTo>
                <a:cubicBezTo>
                  <a:pt x="17829" y="6557"/>
                  <a:pt x="17994" y="6374"/>
                  <a:pt x="18141" y="6209"/>
                </a:cubicBezTo>
                <a:cubicBezTo>
                  <a:pt x="19911" y="4173"/>
                  <a:pt x="22201" y="2418"/>
                  <a:pt x="25008" y="2407"/>
                </a:cubicBezTo>
                <a:cubicBezTo>
                  <a:pt x="25020" y="2407"/>
                  <a:pt x="25033" y="2407"/>
                  <a:pt x="25045" y="2407"/>
                </a:cubicBezTo>
                <a:cubicBezTo>
                  <a:pt x="27667" y="2407"/>
                  <a:pt x="30185" y="3511"/>
                  <a:pt x="32515" y="4607"/>
                </a:cubicBezTo>
                <a:cubicBezTo>
                  <a:pt x="35175" y="5860"/>
                  <a:pt x="37990" y="7634"/>
                  <a:pt x="40948" y="8054"/>
                </a:cubicBezTo>
                <a:cubicBezTo>
                  <a:pt x="41087" y="8079"/>
                  <a:pt x="41221" y="8091"/>
                  <a:pt x="41351" y="8091"/>
                </a:cubicBezTo>
                <a:cubicBezTo>
                  <a:pt x="43069" y="8091"/>
                  <a:pt x="44005" y="5967"/>
                  <a:pt x="44599" y="4615"/>
                </a:cubicBezTo>
                <a:cubicBezTo>
                  <a:pt x="45510" y="2543"/>
                  <a:pt x="46449" y="1320"/>
                  <a:pt x="48297" y="1320"/>
                </a:cubicBezTo>
                <a:cubicBezTo>
                  <a:pt x="48774" y="1320"/>
                  <a:pt x="49311" y="1401"/>
                  <a:pt x="49923" y="1570"/>
                </a:cubicBezTo>
                <a:cubicBezTo>
                  <a:pt x="52321" y="2236"/>
                  <a:pt x="55021" y="4216"/>
                  <a:pt x="57652" y="4216"/>
                </a:cubicBezTo>
                <a:cubicBezTo>
                  <a:pt x="58098" y="4216"/>
                  <a:pt x="58541" y="4159"/>
                  <a:pt x="58981" y="4029"/>
                </a:cubicBezTo>
                <a:cubicBezTo>
                  <a:pt x="58572" y="3631"/>
                  <a:pt x="58144" y="3247"/>
                  <a:pt x="57702" y="2881"/>
                </a:cubicBezTo>
                <a:cubicBezTo>
                  <a:pt x="57696" y="2874"/>
                  <a:pt x="57684" y="2863"/>
                  <a:pt x="57677" y="2856"/>
                </a:cubicBezTo>
                <a:cubicBezTo>
                  <a:pt x="57053" y="2339"/>
                  <a:pt x="56396" y="1858"/>
                  <a:pt x="55717" y="1406"/>
                </a:cubicBezTo>
                <a:lnTo>
                  <a:pt x="55717" y="1406"/>
                </a:lnTo>
                <a:cubicBezTo>
                  <a:pt x="56174" y="1897"/>
                  <a:pt x="57020" y="2912"/>
                  <a:pt x="56179" y="2912"/>
                </a:cubicBezTo>
                <a:cubicBezTo>
                  <a:pt x="56154" y="2912"/>
                  <a:pt x="56127" y="2911"/>
                  <a:pt x="56098" y="2909"/>
                </a:cubicBezTo>
                <a:cubicBezTo>
                  <a:pt x="53240" y="2626"/>
                  <a:pt x="50667" y="623"/>
                  <a:pt x="48096" y="52"/>
                </a:cubicBezTo>
                <a:cubicBezTo>
                  <a:pt x="47867" y="17"/>
                  <a:pt x="47651" y="0"/>
                  <a:pt x="474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8" name="Google Shape;1278;p24"/>
          <p:cNvSpPr/>
          <p:nvPr/>
        </p:nvSpPr>
        <p:spPr bwMode="auto">
          <a:xfrm>
            <a:off x="6306371" y="3350871"/>
            <a:ext cx="436670" cy="269051"/>
          </a:xfrm>
          <a:custGeom>
            <a:avLst/>
            <a:gdLst/>
            <a:ahLst/>
            <a:cxnLst/>
            <a:rect l="l" t="t" r="r" b="b"/>
            <a:pathLst>
              <a:path w="9540" h="5878" extrusionOk="0">
                <a:moveTo>
                  <a:pt x="5134" y="0"/>
                </a:moveTo>
                <a:cubicBezTo>
                  <a:pt x="4900" y="0"/>
                  <a:pt x="3518" y="119"/>
                  <a:pt x="3518" y="119"/>
                </a:cubicBezTo>
                <a:cubicBezTo>
                  <a:pt x="5105" y="848"/>
                  <a:pt x="7805" y="2654"/>
                  <a:pt x="4214" y="2865"/>
                </a:cubicBezTo>
                <a:cubicBezTo>
                  <a:pt x="0" y="3113"/>
                  <a:pt x="259" y="5770"/>
                  <a:pt x="259" y="5770"/>
                </a:cubicBezTo>
                <a:lnTo>
                  <a:pt x="1515" y="5877"/>
                </a:lnTo>
                <a:cubicBezTo>
                  <a:pt x="1515" y="5877"/>
                  <a:pt x="1013" y="3422"/>
                  <a:pt x="4577" y="3224"/>
                </a:cubicBezTo>
                <a:cubicBezTo>
                  <a:pt x="9539" y="2951"/>
                  <a:pt x="5134" y="0"/>
                  <a:pt x="51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79" name="Google Shape;1279;p24"/>
          <p:cNvSpPr/>
          <p:nvPr/>
        </p:nvSpPr>
        <p:spPr bwMode="auto">
          <a:xfrm>
            <a:off x="6413160" y="3245364"/>
            <a:ext cx="280585" cy="168031"/>
          </a:xfrm>
          <a:custGeom>
            <a:avLst/>
            <a:gdLst/>
            <a:ahLst/>
            <a:cxnLst/>
            <a:rect l="l" t="t" r="r" b="b"/>
            <a:pathLst>
              <a:path w="6130" h="3671" extrusionOk="0">
                <a:moveTo>
                  <a:pt x="4643" y="1"/>
                </a:moveTo>
                <a:cubicBezTo>
                  <a:pt x="4875" y="274"/>
                  <a:pt x="5616" y="1322"/>
                  <a:pt x="3152" y="1401"/>
                </a:cubicBezTo>
                <a:cubicBezTo>
                  <a:pt x="324" y="1491"/>
                  <a:pt x="1146" y="2388"/>
                  <a:pt x="1146" y="2388"/>
                </a:cubicBezTo>
                <a:lnTo>
                  <a:pt x="4287" y="3670"/>
                </a:lnTo>
                <a:cubicBezTo>
                  <a:pt x="2991" y="1340"/>
                  <a:pt x="0" y="2209"/>
                  <a:pt x="3260" y="1864"/>
                </a:cubicBezTo>
                <a:cubicBezTo>
                  <a:pt x="6129" y="1559"/>
                  <a:pt x="5677" y="299"/>
                  <a:pt x="55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0" name="Google Shape;1280;p24"/>
          <p:cNvSpPr/>
          <p:nvPr/>
        </p:nvSpPr>
        <p:spPr bwMode="auto">
          <a:xfrm>
            <a:off x="5005220" y="3691375"/>
            <a:ext cx="3313288" cy="569227"/>
          </a:xfrm>
          <a:custGeom>
            <a:avLst/>
            <a:gdLst/>
            <a:ahLst/>
            <a:cxnLst/>
            <a:rect l="l" t="t" r="r" b="b"/>
            <a:pathLst>
              <a:path w="72386" h="12436" extrusionOk="0">
                <a:moveTo>
                  <a:pt x="5379" y="0"/>
                </a:moveTo>
                <a:lnTo>
                  <a:pt x="5379" y="0"/>
                </a:lnTo>
                <a:cubicBezTo>
                  <a:pt x="2589" y="3094"/>
                  <a:pt x="708" y="7040"/>
                  <a:pt x="0" y="12012"/>
                </a:cubicBezTo>
                <a:lnTo>
                  <a:pt x="72386" y="12436"/>
                </a:lnTo>
                <a:cubicBezTo>
                  <a:pt x="71890" y="8552"/>
                  <a:pt x="70691" y="5281"/>
                  <a:pt x="68910" y="2546"/>
                </a:cubicBezTo>
                <a:lnTo>
                  <a:pt x="68910" y="2546"/>
                </a:lnTo>
                <a:cubicBezTo>
                  <a:pt x="69442" y="4003"/>
                  <a:pt x="69611" y="5511"/>
                  <a:pt x="69129" y="7051"/>
                </a:cubicBezTo>
                <a:cubicBezTo>
                  <a:pt x="68758" y="8040"/>
                  <a:pt x="67958" y="8280"/>
                  <a:pt x="66985" y="8280"/>
                </a:cubicBezTo>
                <a:cubicBezTo>
                  <a:pt x="66528" y="8280"/>
                  <a:pt x="66032" y="8227"/>
                  <a:pt x="65525" y="8174"/>
                </a:cubicBezTo>
                <a:cubicBezTo>
                  <a:pt x="65020" y="8123"/>
                  <a:pt x="64503" y="8071"/>
                  <a:pt x="64001" y="8071"/>
                </a:cubicBezTo>
                <a:cubicBezTo>
                  <a:pt x="63601" y="8071"/>
                  <a:pt x="63209" y="8104"/>
                  <a:pt x="62839" y="8196"/>
                </a:cubicBezTo>
                <a:cubicBezTo>
                  <a:pt x="61996" y="8437"/>
                  <a:pt x="61152" y="8525"/>
                  <a:pt x="60308" y="8525"/>
                </a:cubicBezTo>
                <a:cubicBezTo>
                  <a:pt x="59152" y="8525"/>
                  <a:pt x="57995" y="8360"/>
                  <a:pt x="56838" y="8196"/>
                </a:cubicBezTo>
                <a:cubicBezTo>
                  <a:pt x="54875" y="8067"/>
                  <a:pt x="52898" y="8014"/>
                  <a:pt x="50910" y="8014"/>
                </a:cubicBezTo>
                <a:cubicBezTo>
                  <a:pt x="46394" y="8014"/>
                  <a:pt x="41825" y="8287"/>
                  <a:pt x="37258" y="8559"/>
                </a:cubicBezTo>
                <a:cubicBezTo>
                  <a:pt x="32685" y="8832"/>
                  <a:pt x="28113" y="9106"/>
                  <a:pt x="23595" y="9106"/>
                </a:cubicBezTo>
                <a:cubicBezTo>
                  <a:pt x="16974" y="9106"/>
                  <a:pt x="10468" y="8518"/>
                  <a:pt x="4244" y="6480"/>
                </a:cubicBezTo>
                <a:cubicBezTo>
                  <a:pt x="2222" y="5722"/>
                  <a:pt x="4438" y="2513"/>
                  <a:pt x="53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1" name="Google Shape;1281;p24"/>
          <p:cNvSpPr/>
          <p:nvPr/>
        </p:nvSpPr>
        <p:spPr bwMode="auto">
          <a:xfrm>
            <a:off x="5412099" y="3975945"/>
            <a:ext cx="38678" cy="38861"/>
          </a:xfrm>
          <a:custGeom>
            <a:avLst/>
            <a:gdLst/>
            <a:ahLst/>
            <a:cxnLst/>
            <a:rect l="l" t="t" r="r" b="b"/>
            <a:pathLst>
              <a:path w="845" h="849" extrusionOk="0">
                <a:moveTo>
                  <a:pt x="420" y="1"/>
                </a:moveTo>
                <a:cubicBezTo>
                  <a:pt x="187" y="1"/>
                  <a:pt x="1" y="191"/>
                  <a:pt x="1" y="425"/>
                </a:cubicBezTo>
                <a:cubicBezTo>
                  <a:pt x="1" y="658"/>
                  <a:pt x="187" y="848"/>
                  <a:pt x="420" y="848"/>
                </a:cubicBezTo>
                <a:cubicBezTo>
                  <a:pt x="654" y="848"/>
                  <a:pt x="844" y="658"/>
                  <a:pt x="844" y="425"/>
                </a:cubicBezTo>
                <a:cubicBezTo>
                  <a:pt x="844" y="191"/>
                  <a:pt x="654" y="1"/>
                  <a:pt x="4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2" name="Google Shape;1282;p24"/>
          <p:cNvSpPr/>
          <p:nvPr/>
        </p:nvSpPr>
        <p:spPr bwMode="auto">
          <a:xfrm>
            <a:off x="5506895" y="3995353"/>
            <a:ext cx="19453" cy="19453"/>
          </a:xfrm>
          <a:custGeom>
            <a:avLst/>
            <a:gdLst/>
            <a:ahLst/>
            <a:cxnLst/>
            <a:rect l="l" t="t" r="r" b="b"/>
            <a:pathLst>
              <a:path w="425" h="425" extrusionOk="0">
                <a:moveTo>
                  <a:pt x="213" y="1"/>
                </a:moveTo>
                <a:cubicBezTo>
                  <a:pt x="94" y="1"/>
                  <a:pt x="1" y="94"/>
                  <a:pt x="1" y="213"/>
                </a:cubicBezTo>
                <a:cubicBezTo>
                  <a:pt x="1" y="327"/>
                  <a:pt x="94" y="424"/>
                  <a:pt x="213" y="424"/>
                </a:cubicBezTo>
                <a:cubicBezTo>
                  <a:pt x="327" y="424"/>
                  <a:pt x="425" y="327"/>
                  <a:pt x="425" y="213"/>
                </a:cubicBezTo>
                <a:cubicBezTo>
                  <a:pt x="425" y="94"/>
                  <a:pt x="327" y="1"/>
                  <a:pt x="2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3" name="Google Shape;1283;p24"/>
          <p:cNvSpPr/>
          <p:nvPr/>
        </p:nvSpPr>
        <p:spPr bwMode="auto">
          <a:xfrm>
            <a:off x="5470917" y="3938823"/>
            <a:ext cx="31125" cy="31080"/>
          </a:xfrm>
          <a:custGeom>
            <a:avLst/>
            <a:gdLst/>
            <a:ahLst/>
            <a:cxnLst/>
            <a:rect l="l" t="t" r="r" b="b"/>
            <a:pathLst>
              <a:path w="680" h="679" extrusionOk="0">
                <a:moveTo>
                  <a:pt x="341" y="1"/>
                </a:moveTo>
                <a:cubicBezTo>
                  <a:pt x="151" y="1"/>
                  <a:pt x="0" y="155"/>
                  <a:pt x="0" y="342"/>
                </a:cubicBezTo>
                <a:cubicBezTo>
                  <a:pt x="0" y="528"/>
                  <a:pt x="151" y="679"/>
                  <a:pt x="341" y="679"/>
                </a:cubicBezTo>
                <a:cubicBezTo>
                  <a:pt x="528" y="679"/>
                  <a:pt x="679" y="528"/>
                  <a:pt x="679" y="342"/>
                </a:cubicBezTo>
                <a:cubicBezTo>
                  <a:pt x="679" y="155"/>
                  <a:pt x="528" y="1"/>
                  <a:pt x="3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4" name="Google Shape;1284;p24"/>
          <p:cNvSpPr/>
          <p:nvPr/>
        </p:nvSpPr>
        <p:spPr bwMode="auto">
          <a:xfrm>
            <a:off x="5268142" y="3811300"/>
            <a:ext cx="94841" cy="94886"/>
          </a:xfrm>
          <a:custGeom>
            <a:avLst/>
            <a:gdLst/>
            <a:ahLst/>
            <a:cxnLst/>
            <a:rect l="l" t="t" r="r" b="b"/>
            <a:pathLst>
              <a:path w="2072" h="2073" extrusionOk="0">
                <a:moveTo>
                  <a:pt x="1038" y="0"/>
                </a:moveTo>
                <a:cubicBezTo>
                  <a:pt x="463" y="0"/>
                  <a:pt x="1" y="464"/>
                  <a:pt x="1" y="1039"/>
                </a:cubicBezTo>
                <a:cubicBezTo>
                  <a:pt x="1" y="1609"/>
                  <a:pt x="463" y="2073"/>
                  <a:pt x="1038" y="2073"/>
                </a:cubicBezTo>
                <a:cubicBezTo>
                  <a:pt x="1608" y="2073"/>
                  <a:pt x="2072" y="1609"/>
                  <a:pt x="2072" y="1039"/>
                </a:cubicBezTo>
                <a:cubicBezTo>
                  <a:pt x="2072" y="464"/>
                  <a:pt x="1608" y="0"/>
                  <a:pt x="10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5" name="Google Shape;1285;p24"/>
          <p:cNvSpPr/>
          <p:nvPr/>
        </p:nvSpPr>
        <p:spPr bwMode="auto">
          <a:xfrm>
            <a:off x="6026971" y="3975945"/>
            <a:ext cx="63349" cy="63349"/>
          </a:xfrm>
          <a:custGeom>
            <a:avLst/>
            <a:gdLst/>
            <a:ahLst/>
            <a:cxnLst/>
            <a:rect l="l" t="t" r="r" b="b"/>
            <a:pathLst>
              <a:path w="1384" h="1384" extrusionOk="0">
                <a:moveTo>
                  <a:pt x="690" y="1"/>
                </a:moveTo>
                <a:cubicBezTo>
                  <a:pt x="310" y="1"/>
                  <a:pt x="1" y="310"/>
                  <a:pt x="1" y="694"/>
                </a:cubicBezTo>
                <a:cubicBezTo>
                  <a:pt x="1" y="1074"/>
                  <a:pt x="310" y="1384"/>
                  <a:pt x="690" y="1384"/>
                </a:cubicBezTo>
                <a:cubicBezTo>
                  <a:pt x="1071" y="1384"/>
                  <a:pt x="1384" y="1074"/>
                  <a:pt x="1384" y="694"/>
                </a:cubicBezTo>
                <a:cubicBezTo>
                  <a:pt x="1384" y="310"/>
                  <a:pt x="1071" y="1"/>
                  <a:pt x="6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6" name="Google Shape;1286;p24"/>
          <p:cNvSpPr/>
          <p:nvPr/>
        </p:nvSpPr>
        <p:spPr bwMode="auto">
          <a:xfrm>
            <a:off x="5955015" y="4039249"/>
            <a:ext cx="45910" cy="45864"/>
          </a:xfrm>
          <a:custGeom>
            <a:avLst/>
            <a:gdLst/>
            <a:ahLst/>
            <a:cxnLst/>
            <a:rect l="l" t="t" r="r" b="b"/>
            <a:pathLst>
              <a:path w="1003" h="1002" extrusionOk="0">
                <a:moveTo>
                  <a:pt x="500" y="1"/>
                </a:moveTo>
                <a:cubicBezTo>
                  <a:pt x="223" y="1"/>
                  <a:pt x="0" y="223"/>
                  <a:pt x="0" y="499"/>
                </a:cubicBezTo>
                <a:cubicBezTo>
                  <a:pt x="0" y="776"/>
                  <a:pt x="223" y="1002"/>
                  <a:pt x="500" y="1002"/>
                </a:cubicBezTo>
                <a:cubicBezTo>
                  <a:pt x="776" y="1002"/>
                  <a:pt x="1002" y="776"/>
                  <a:pt x="1002" y="499"/>
                </a:cubicBezTo>
                <a:cubicBezTo>
                  <a:pt x="1002" y="223"/>
                  <a:pt x="776" y="1"/>
                  <a:pt x="5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7" name="Google Shape;1287;p24"/>
          <p:cNvSpPr/>
          <p:nvPr/>
        </p:nvSpPr>
        <p:spPr bwMode="auto">
          <a:xfrm>
            <a:off x="6190473" y="4005057"/>
            <a:ext cx="57261" cy="57078"/>
          </a:xfrm>
          <a:custGeom>
            <a:avLst/>
            <a:gdLst/>
            <a:ahLst/>
            <a:cxnLst/>
            <a:rect l="l" t="t" r="r" b="b"/>
            <a:pathLst>
              <a:path w="1251" h="1247" extrusionOk="0">
                <a:moveTo>
                  <a:pt x="626" y="1"/>
                </a:moveTo>
                <a:cubicBezTo>
                  <a:pt x="281" y="1"/>
                  <a:pt x="1" y="281"/>
                  <a:pt x="1" y="625"/>
                </a:cubicBezTo>
                <a:cubicBezTo>
                  <a:pt x="1" y="970"/>
                  <a:pt x="281" y="1246"/>
                  <a:pt x="626" y="1246"/>
                </a:cubicBezTo>
                <a:cubicBezTo>
                  <a:pt x="970" y="1246"/>
                  <a:pt x="1250" y="970"/>
                  <a:pt x="1250" y="625"/>
                </a:cubicBezTo>
                <a:cubicBezTo>
                  <a:pt x="1250" y="281"/>
                  <a:pt x="970" y="1"/>
                  <a:pt x="6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8" name="Google Shape;1288;p24"/>
          <p:cNvSpPr/>
          <p:nvPr/>
        </p:nvSpPr>
        <p:spPr bwMode="auto">
          <a:xfrm>
            <a:off x="6318181" y="4052843"/>
            <a:ext cx="9246" cy="9292"/>
          </a:xfrm>
          <a:custGeom>
            <a:avLst/>
            <a:gdLst/>
            <a:ahLst/>
            <a:cxnLst/>
            <a:rect l="l" t="t" r="r" b="b"/>
            <a:pathLst>
              <a:path w="202" h="203" extrusionOk="0">
                <a:moveTo>
                  <a:pt x="101" y="1"/>
                </a:moveTo>
                <a:cubicBezTo>
                  <a:pt x="44" y="1"/>
                  <a:pt x="1" y="44"/>
                  <a:pt x="1" y="102"/>
                </a:cubicBezTo>
                <a:cubicBezTo>
                  <a:pt x="1" y="159"/>
                  <a:pt x="44" y="202"/>
                  <a:pt x="101" y="202"/>
                </a:cubicBezTo>
                <a:cubicBezTo>
                  <a:pt x="155" y="202"/>
                  <a:pt x="202" y="159"/>
                  <a:pt x="202" y="102"/>
                </a:cubicBezTo>
                <a:cubicBezTo>
                  <a:pt x="202" y="44"/>
                  <a:pt x="155" y="1"/>
                  <a:pt x="101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89" name="Google Shape;1289;p24"/>
          <p:cNvSpPr/>
          <p:nvPr/>
        </p:nvSpPr>
        <p:spPr bwMode="auto">
          <a:xfrm>
            <a:off x="7184852" y="3938823"/>
            <a:ext cx="45864" cy="45910"/>
          </a:xfrm>
          <a:custGeom>
            <a:avLst/>
            <a:gdLst/>
            <a:ahLst/>
            <a:cxnLst/>
            <a:rect l="l" t="t" r="r" b="b"/>
            <a:pathLst>
              <a:path w="1002" h="1003" extrusionOk="0">
                <a:moveTo>
                  <a:pt x="503" y="1"/>
                </a:moveTo>
                <a:cubicBezTo>
                  <a:pt x="226" y="1"/>
                  <a:pt x="0" y="227"/>
                  <a:pt x="0" y="503"/>
                </a:cubicBezTo>
                <a:cubicBezTo>
                  <a:pt x="0" y="780"/>
                  <a:pt x="226" y="1002"/>
                  <a:pt x="503" y="1002"/>
                </a:cubicBezTo>
                <a:cubicBezTo>
                  <a:pt x="779" y="1002"/>
                  <a:pt x="1002" y="780"/>
                  <a:pt x="1002" y="503"/>
                </a:cubicBezTo>
                <a:cubicBezTo>
                  <a:pt x="1002" y="227"/>
                  <a:pt x="779" y="1"/>
                  <a:pt x="50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0" name="Google Shape;1290;p24"/>
          <p:cNvSpPr/>
          <p:nvPr/>
        </p:nvSpPr>
        <p:spPr bwMode="auto">
          <a:xfrm>
            <a:off x="7279831" y="3984688"/>
            <a:ext cx="20415" cy="20415"/>
          </a:xfrm>
          <a:custGeom>
            <a:avLst/>
            <a:gdLst/>
            <a:ahLst/>
            <a:cxnLst/>
            <a:rect l="l" t="t" r="r" b="b"/>
            <a:pathLst>
              <a:path w="446" h="446" extrusionOk="0">
                <a:moveTo>
                  <a:pt x="222" y="0"/>
                </a:moveTo>
                <a:cubicBezTo>
                  <a:pt x="97" y="0"/>
                  <a:pt x="0" y="101"/>
                  <a:pt x="0" y="223"/>
                </a:cubicBezTo>
                <a:cubicBezTo>
                  <a:pt x="0" y="345"/>
                  <a:pt x="97" y="446"/>
                  <a:pt x="222" y="446"/>
                </a:cubicBezTo>
                <a:cubicBezTo>
                  <a:pt x="345" y="446"/>
                  <a:pt x="446" y="345"/>
                  <a:pt x="446" y="223"/>
                </a:cubicBezTo>
                <a:cubicBezTo>
                  <a:pt x="446" y="101"/>
                  <a:pt x="345" y="0"/>
                  <a:pt x="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1" name="Google Shape;1291;p24"/>
          <p:cNvSpPr/>
          <p:nvPr/>
        </p:nvSpPr>
        <p:spPr bwMode="auto">
          <a:xfrm>
            <a:off x="7449924" y="3811300"/>
            <a:ext cx="68705" cy="68750"/>
          </a:xfrm>
          <a:custGeom>
            <a:avLst/>
            <a:gdLst/>
            <a:ahLst/>
            <a:cxnLst/>
            <a:rect l="l" t="t" r="r" b="b"/>
            <a:pathLst>
              <a:path w="1501" h="1502" extrusionOk="0">
                <a:moveTo>
                  <a:pt x="750" y="0"/>
                </a:moveTo>
                <a:cubicBezTo>
                  <a:pt x="334" y="0"/>
                  <a:pt x="0" y="338"/>
                  <a:pt x="0" y="751"/>
                </a:cubicBezTo>
                <a:cubicBezTo>
                  <a:pt x="0" y="1164"/>
                  <a:pt x="334" y="1501"/>
                  <a:pt x="750" y="1501"/>
                </a:cubicBezTo>
                <a:cubicBezTo>
                  <a:pt x="1163" y="1501"/>
                  <a:pt x="1500" y="1164"/>
                  <a:pt x="1500" y="751"/>
                </a:cubicBezTo>
                <a:cubicBezTo>
                  <a:pt x="1500" y="338"/>
                  <a:pt x="1163" y="0"/>
                  <a:pt x="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2" name="Google Shape;1292;p24"/>
          <p:cNvSpPr/>
          <p:nvPr/>
        </p:nvSpPr>
        <p:spPr bwMode="auto">
          <a:xfrm>
            <a:off x="7561108" y="3954478"/>
            <a:ext cx="15517" cy="15425"/>
          </a:xfrm>
          <a:custGeom>
            <a:avLst/>
            <a:gdLst/>
            <a:ahLst/>
            <a:cxnLst/>
            <a:rect l="l" t="t" r="r" b="b"/>
            <a:pathLst>
              <a:path w="339" h="337" extrusionOk="0">
                <a:moveTo>
                  <a:pt x="170" y="0"/>
                </a:moveTo>
                <a:cubicBezTo>
                  <a:pt x="77" y="0"/>
                  <a:pt x="1" y="75"/>
                  <a:pt x="1" y="168"/>
                </a:cubicBezTo>
                <a:cubicBezTo>
                  <a:pt x="1" y="262"/>
                  <a:pt x="77" y="337"/>
                  <a:pt x="170" y="337"/>
                </a:cubicBezTo>
                <a:cubicBezTo>
                  <a:pt x="264" y="337"/>
                  <a:pt x="339" y="262"/>
                  <a:pt x="339" y="168"/>
                </a:cubicBezTo>
                <a:cubicBezTo>
                  <a:pt x="339" y="75"/>
                  <a:pt x="264" y="0"/>
                  <a:pt x="1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3" name="Google Shape;1293;p24"/>
          <p:cNvSpPr/>
          <p:nvPr/>
        </p:nvSpPr>
        <p:spPr bwMode="auto">
          <a:xfrm>
            <a:off x="7832635" y="3994895"/>
            <a:ext cx="48977" cy="48977"/>
          </a:xfrm>
          <a:custGeom>
            <a:avLst/>
            <a:gdLst/>
            <a:ahLst/>
            <a:cxnLst/>
            <a:rect l="l" t="t" r="r" b="b"/>
            <a:pathLst>
              <a:path w="1070" h="1070" extrusionOk="0">
                <a:moveTo>
                  <a:pt x="535" y="0"/>
                </a:moveTo>
                <a:cubicBezTo>
                  <a:pt x="241" y="0"/>
                  <a:pt x="0" y="241"/>
                  <a:pt x="0" y="534"/>
                </a:cubicBezTo>
                <a:cubicBezTo>
                  <a:pt x="0" y="833"/>
                  <a:pt x="241" y="1069"/>
                  <a:pt x="535" y="1069"/>
                </a:cubicBezTo>
                <a:cubicBezTo>
                  <a:pt x="829" y="1069"/>
                  <a:pt x="1069" y="833"/>
                  <a:pt x="1069" y="534"/>
                </a:cubicBezTo>
                <a:cubicBezTo>
                  <a:pt x="1069" y="241"/>
                  <a:pt x="829" y="0"/>
                  <a:pt x="5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4" name="Google Shape;1294;p24"/>
          <p:cNvSpPr/>
          <p:nvPr/>
        </p:nvSpPr>
        <p:spPr bwMode="auto">
          <a:xfrm>
            <a:off x="7958146" y="3969857"/>
            <a:ext cx="24854" cy="25083"/>
          </a:xfrm>
          <a:custGeom>
            <a:avLst/>
            <a:gdLst/>
            <a:ahLst/>
            <a:cxnLst/>
            <a:rect l="l" t="t" r="r" b="b"/>
            <a:pathLst>
              <a:path w="543" h="548" extrusionOk="0">
                <a:moveTo>
                  <a:pt x="274" y="1"/>
                </a:moveTo>
                <a:cubicBezTo>
                  <a:pt x="123" y="1"/>
                  <a:pt x="1" y="123"/>
                  <a:pt x="1" y="274"/>
                </a:cubicBezTo>
                <a:cubicBezTo>
                  <a:pt x="1" y="425"/>
                  <a:pt x="123" y="547"/>
                  <a:pt x="274" y="547"/>
                </a:cubicBezTo>
                <a:cubicBezTo>
                  <a:pt x="421" y="547"/>
                  <a:pt x="543" y="425"/>
                  <a:pt x="543" y="274"/>
                </a:cubicBezTo>
                <a:cubicBezTo>
                  <a:pt x="543" y="123"/>
                  <a:pt x="421" y="1"/>
                  <a:pt x="2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5" name="Google Shape;1295;p24"/>
          <p:cNvSpPr/>
          <p:nvPr/>
        </p:nvSpPr>
        <p:spPr bwMode="auto">
          <a:xfrm>
            <a:off x="7982955" y="3778618"/>
            <a:ext cx="81887" cy="81887"/>
          </a:xfrm>
          <a:custGeom>
            <a:avLst/>
            <a:gdLst/>
            <a:ahLst/>
            <a:cxnLst/>
            <a:rect l="l" t="t" r="r" b="b"/>
            <a:pathLst>
              <a:path w="1789" h="1789" extrusionOk="0">
                <a:moveTo>
                  <a:pt x="895" y="0"/>
                </a:moveTo>
                <a:cubicBezTo>
                  <a:pt x="403" y="0"/>
                  <a:pt x="1" y="399"/>
                  <a:pt x="1" y="895"/>
                </a:cubicBezTo>
                <a:cubicBezTo>
                  <a:pt x="1" y="1387"/>
                  <a:pt x="403" y="1788"/>
                  <a:pt x="895" y="1788"/>
                </a:cubicBezTo>
                <a:cubicBezTo>
                  <a:pt x="1390" y="1788"/>
                  <a:pt x="1788" y="1387"/>
                  <a:pt x="1788" y="895"/>
                </a:cubicBezTo>
                <a:cubicBezTo>
                  <a:pt x="1788" y="399"/>
                  <a:pt x="1390" y="0"/>
                  <a:pt x="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6" name="Google Shape;1296;p24"/>
          <p:cNvSpPr/>
          <p:nvPr/>
        </p:nvSpPr>
        <p:spPr bwMode="auto">
          <a:xfrm>
            <a:off x="8133503" y="3922574"/>
            <a:ext cx="16478" cy="16295"/>
          </a:xfrm>
          <a:custGeom>
            <a:avLst/>
            <a:gdLst/>
            <a:ahLst/>
            <a:cxnLst/>
            <a:rect l="l" t="t" r="r" b="b"/>
            <a:pathLst>
              <a:path w="360" h="356" extrusionOk="0">
                <a:moveTo>
                  <a:pt x="180" y="0"/>
                </a:moveTo>
                <a:cubicBezTo>
                  <a:pt x="80" y="0"/>
                  <a:pt x="0" y="79"/>
                  <a:pt x="0" y="180"/>
                </a:cubicBezTo>
                <a:cubicBezTo>
                  <a:pt x="0" y="277"/>
                  <a:pt x="80" y="356"/>
                  <a:pt x="180" y="356"/>
                </a:cubicBezTo>
                <a:cubicBezTo>
                  <a:pt x="277" y="356"/>
                  <a:pt x="360" y="277"/>
                  <a:pt x="360" y="180"/>
                </a:cubicBezTo>
                <a:cubicBezTo>
                  <a:pt x="360" y="79"/>
                  <a:pt x="277" y="0"/>
                  <a:pt x="1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7" name="Google Shape;1297;p24"/>
          <p:cNvSpPr/>
          <p:nvPr/>
        </p:nvSpPr>
        <p:spPr bwMode="auto">
          <a:xfrm>
            <a:off x="5406331" y="3537120"/>
            <a:ext cx="129216" cy="117223"/>
          </a:xfrm>
          <a:custGeom>
            <a:avLst/>
            <a:gdLst/>
            <a:ahLst/>
            <a:cxnLst/>
            <a:rect l="l" t="t" r="r" b="b"/>
            <a:pathLst>
              <a:path w="2823" h="2561" extrusionOk="0">
                <a:moveTo>
                  <a:pt x="2270" y="1"/>
                </a:moveTo>
                <a:cubicBezTo>
                  <a:pt x="2149" y="1"/>
                  <a:pt x="2028" y="44"/>
                  <a:pt x="1932" y="132"/>
                </a:cubicBezTo>
                <a:lnTo>
                  <a:pt x="220" y="1694"/>
                </a:lnTo>
                <a:cubicBezTo>
                  <a:pt x="15" y="1876"/>
                  <a:pt x="1" y="2193"/>
                  <a:pt x="188" y="2398"/>
                </a:cubicBezTo>
                <a:cubicBezTo>
                  <a:pt x="284" y="2506"/>
                  <a:pt x="419" y="2561"/>
                  <a:pt x="554" y="2561"/>
                </a:cubicBezTo>
                <a:cubicBezTo>
                  <a:pt x="674" y="2561"/>
                  <a:pt x="795" y="2517"/>
                  <a:pt x="891" y="2429"/>
                </a:cubicBezTo>
                <a:lnTo>
                  <a:pt x="2604" y="868"/>
                </a:lnTo>
                <a:cubicBezTo>
                  <a:pt x="2808" y="685"/>
                  <a:pt x="2822" y="365"/>
                  <a:pt x="2639" y="164"/>
                </a:cubicBezTo>
                <a:cubicBezTo>
                  <a:pt x="2540" y="56"/>
                  <a:pt x="2405" y="1"/>
                  <a:pt x="22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8" name="Google Shape;1298;p24"/>
          <p:cNvSpPr/>
          <p:nvPr/>
        </p:nvSpPr>
        <p:spPr bwMode="auto">
          <a:xfrm>
            <a:off x="5624258" y="3686752"/>
            <a:ext cx="136539" cy="109717"/>
          </a:xfrm>
          <a:custGeom>
            <a:avLst/>
            <a:gdLst/>
            <a:ahLst/>
            <a:cxnLst/>
            <a:rect l="l" t="t" r="r" b="b"/>
            <a:pathLst>
              <a:path w="2983" h="2397" extrusionOk="0">
                <a:moveTo>
                  <a:pt x="566" y="1"/>
                </a:moveTo>
                <a:cubicBezTo>
                  <a:pt x="415" y="1"/>
                  <a:pt x="266" y="69"/>
                  <a:pt x="169" y="198"/>
                </a:cubicBezTo>
                <a:cubicBezTo>
                  <a:pt x="0" y="421"/>
                  <a:pt x="47" y="733"/>
                  <a:pt x="265" y="898"/>
                </a:cubicBezTo>
                <a:lnTo>
                  <a:pt x="2118" y="2295"/>
                </a:lnTo>
                <a:cubicBezTo>
                  <a:pt x="2207" y="2364"/>
                  <a:pt x="2312" y="2396"/>
                  <a:pt x="2416" y="2396"/>
                </a:cubicBezTo>
                <a:cubicBezTo>
                  <a:pt x="2568" y="2396"/>
                  <a:pt x="2718" y="2327"/>
                  <a:pt x="2818" y="2198"/>
                </a:cubicBezTo>
                <a:cubicBezTo>
                  <a:pt x="2983" y="1979"/>
                  <a:pt x="2940" y="1663"/>
                  <a:pt x="2718" y="1498"/>
                </a:cubicBezTo>
                <a:lnTo>
                  <a:pt x="869" y="101"/>
                </a:lnTo>
                <a:cubicBezTo>
                  <a:pt x="777" y="34"/>
                  <a:pt x="671" y="1"/>
                  <a:pt x="56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99" name="Google Shape;1299;p24"/>
          <p:cNvGrpSpPr/>
          <p:nvPr/>
        </p:nvGrpSpPr>
        <p:grpSpPr bwMode="auto">
          <a:xfrm>
            <a:off x="311368" y="615690"/>
            <a:ext cx="735964" cy="888603"/>
            <a:chOff x="577849" y="860386"/>
            <a:chExt cx="450627" cy="544121"/>
          </a:xfrm>
        </p:grpSpPr>
        <p:sp>
          <p:nvSpPr>
            <p:cNvPr id="1300" name="Google Shape;1300;p24"/>
            <p:cNvSpPr/>
            <p:nvPr/>
          </p:nvSpPr>
          <p:spPr bwMode="auto">
            <a:xfrm rot="-1997737">
              <a:off x="634578" y="927694"/>
              <a:ext cx="337171" cy="307496"/>
            </a:xfrm>
            <a:custGeom>
              <a:avLst/>
              <a:gdLst/>
              <a:ahLst/>
              <a:cxnLst/>
              <a:rect l="l" t="t" r="r" b="b"/>
              <a:pathLst>
                <a:path w="19463" h="17750" extrusionOk="0">
                  <a:moveTo>
                    <a:pt x="10461" y="0"/>
                  </a:moveTo>
                  <a:cubicBezTo>
                    <a:pt x="6413" y="0"/>
                    <a:pt x="1056" y="3753"/>
                    <a:pt x="547" y="7603"/>
                  </a:cubicBezTo>
                  <a:cubicBezTo>
                    <a:pt x="1" y="11707"/>
                    <a:pt x="4862" y="17145"/>
                    <a:pt x="8966" y="17687"/>
                  </a:cubicBezTo>
                  <a:cubicBezTo>
                    <a:pt x="9281" y="17729"/>
                    <a:pt x="9604" y="17749"/>
                    <a:pt x="9931" y="17749"/>
                  </a:cubicBezTo>
                  <a:cubicBezTo>
                    <a:pt x="13857" y="17749"/>
                    <a:pt x="18420" y="14808"/>
                    <a:pt x="18921" y="11021"/>
                  </a:cubicBezTo>
                  <a:cubicBezTo>
                    <a:pt x="19463" y="6917"/>
                    <a:pt x="15345" y="592"/>
                    <a:pt x="11241" y="50"/>
                  </a:cubicBezTo>
                  <a:cubicBezTo>
                    <a:pt x="10988" y="17"/>
                    <a:pt x="10728" y="0"/>
                    <a:pt x="10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 bwMode="auto">
            <a:xfrm rot="-1997737">
              <a:off x="887539" y="1202637"/>
              <a:ext cx="42564" cy="207191"/>
            </a:xfrm>
            <a:custGeom>
              <a:avLst/>
              <a:gdLst/>
              <a:ahLst/>
              <a:cxnLst/>
              <a:rect l="l" t="t" r="r" b="b"/>
              <a:pathLst>
                <a:path w="2457" h="11960" extrusionOk="0">
                  <a:moveTo>
                    <a:pt x="1563" y="0"/>
                  </a:moveTo>
                  <a:lnTo>
                    <a:pt x="1" y="11811"/>
                  </a:lnTo>
                  <a:cubicBezTo>
                    <a:pt x="1" y="11811"/>
                    <a:pt x="608" y="11959"/>
                    <a:pt x="839" y="11959"/>
                  </a:cubicBezTo>
                  <a:cubicBezTo>
                    <a:pt x="891" y="11959"/>
                    <a:pt x="924" y="11952"/>
                    <a:pt x="927" y="11933"/>
                  </a:cubicBezTo>
                  <a:cubicBezTo>
                    <a:pt x="938" y="11833"/>
                    <a:pt x="2456" y="384"/>
                    <a:pt x="2456" y="384"/>
                  </a:cubicBezTo>
                  <a:lnTo>
                    <a:pt x="1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 bwMode="auto">
            <a:xfrm rot="-1997737">
              <a:off x="700126" y="959677"/>
              <a:ext cx="67562" cy="151408"/>
            </a:xfrm>
            <a:custGeom>
              <a:avLst/>
              <a:gdLst/>
              <a:ahLst/>
              <a:cxnLst/>
              <a:rect l="l" t="t" r="r" b="b"/>
              <a:pathLst>
                <a:path w="3900" h="8740" extrusionOk="0">
                  <a:moveTo>
                    <a:pt x="3458" y="1"/>
                  </a:moveTo>
                  <a:cubicBezTo>
                    <a:pt x="2320" y="173"/>
                    <a:pt x="1128" y="590"/>
                    <a:pt x="0" y="1186"/>
                  </a:cubicBezTo>
                  <a:cubicBezTo>
                    <a:pt x="1145" y="1541"/>
                    <a:pt x="2313" y="2518"/>
                    <a:pt x="1770" y="5117"/>
                  </a:cubicBezTo>
                  <a:cubicBezTo>
                    <a:pt x="1207" y="7820"/>
                    <a:pt x="3899" y="8739"/>
                    <a:pt x="3899" y="8739"/>
                  </a:cubicBezTo>
                  <a:cubicBezTo>
                    <a:pt x="3899" y="8739"/>
                    <a:pt x="2007" y="7598"/>
                    <a:pt x="3206" y="3344"/>
                  </a:cubicBezTo>
                  <a:cubicBezTo>
                    <a:pt x="3677" y="1671"/>
                    <a:pt x="3662" y="637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 bwMode="auto">
            <a:xfrm rot="-1997737">
              <a:off x="741781" y="925509"/>
              <a:ext cx="127641" cy="139646"/>
            </a:xfrm>
            <a:custGeom>
              <a:avLst/>
              <a:gdLst/>
              <a:ahLst/>
              <a:cxnLst/>
              <a:rect l="l" t="t" r="r" b="b"/>
              <a:pathLst>
                <a:path w="7368" h="8061" extrusionOk="0">
                  <a:moveTo>
                    <a:pt x="4377" y="1"/>
                  </a:moveTo>
                  <a:lnTo>
                    <a:pt x="4377" y="1"/>
                  </a:lnTo>
                  <a:cubicBezTo>
                    <a:pt x="4933" y="1142"/>
                    <a:pt x="5160" y="2887"/>
                    <a:pt x="2489" y="4168"/>
                  </a:cubicBezTo>
                  <a:cubicBezTo>
                    <a:pt x="0" y="5364"/>
                    <a:pt x="905" y="8060"/>
                    <a:pt x="905" y="8060"/>
                  </a:cubicBezTo>
                  <a:cubicBezTo>
                    <a:pt x="905" y="8060"/>
                    <a:pt x="665" y="5867"/>
                    <a:pt x="4772" y="4233"/>
                  </a:cubicBezTo>
                  <a:cubicBezTo>
                    <a:pt x="6136" y="3691"/>
                    <a:pt x="6926" y="3149"/>
                    <a:pt x="7367" y="2665"/>
                  </a:cubicBezTo>
                  <a:cubicBezTo>
                    <a:pt x="6492" y="1552"/>
                    <a:pt x="5461" y="61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 bwMode="auto">
            <a:xfrm rot="-1997737">
              <a:off x="789998" y="1002008"/>
              <a:ext cx="159655" cy="66783"/>
            </a:xfrm>
            <a:custGeom>
              <a:avLst/>
              <a:gdLst/>
              <a:ahLst/>
              <a:cxnLst/>
              <a:rect l="l" t="t" r="r" b="b"/>
              <a:pathLst>
                <a:path w="9216" h="3855" extrusionOk="0">
                  <a:moveTo>
                    <a:pt x="8437" y="1"/>
                  </a:moveTo>
                  <a:cubicBezTo>
                    <a:pt x="8029" y="738"/>
                    <a:pt x="7324" y="1472"/>
                    <a:pt x="6129" y="1472"/>
                  </a:cubicBezTo>
                  <a:cubicBezTo>
                    <a:pt x="5556" y="1472"/>
                    <a:pt x="4872" y="1303"/>
                    <a:pt x="4053" y="887"/>
                  </a:cubicBezTo>
                  <a:cubicBezTo>
                    <a:pt x="3536" y="624"/>
                    <a:pt x="3057" y="520"/>
                    <a:pt x="2623" y="520"/>
                  </a:cubicBezTo>
                  <a:cubicBezTo>
                    <a:pt x="992" y="520"/>
                    <a:pt x="0" y="1989"/>
                    <a:pt x="0" y="1989"/>
                  </a:cubicBezTo>
                  <a:cubicBezTo>
                    <a:pt x="0" y="1989"/>
                    <a:pt x="525" y="1489"/>
                    <a:pt x="1685" y="1489"/>
                  </a:cubicBezTo>
                  <a:cubicBezTo>
                    <a:pt x="2551" y="1489"/>
                    <a:pt x="3770" y="1767"/>
                    <a:pt x="5389" y="2736"/>
                  </a:cubicBezTo>
                  <a:cubicBezTo>
                    <a:pt x="6798" y="3580"/>
                    <a:pt x="7769" y="3854"/>
                    <a:pt x="8433" y="3854"/>
                  </a:cubicBezTo>
                  <a:cubicBezTo>
                    <a:pt x="8735" y="3854"/>
                    <a:pt x="8974" y="3798"/>
                    <a:pt x="9162" y="3712"/>
                  </a:cubicBezTo>
                  <a:cubicBezTo>
                    <a:pt x="9216" y="2564"/>
                    <a:pt x="8943" y="1272"/>
                    <a:pt x="8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 bwMode="auto">
            <a:xfrm rot="-1997737">
              <a:off x="831147" y="1031432"/>
              <a:ext cx="135229" cy="140547"/>
            </a:xfrm>
            <a:custGeom>
              <a:avLst/>
              <a:gdLst/>
              <a:ahLst/>
              <a:cxnLst/>
              <a:rect l="l" t="t" r="r" b="b"/>
              <a:pathLst>
                <a:path w="7806" h="8113" extrusionOk="0">
                  <a:moveTo>
                    <a:pt x="94" y="0"/>
                  </a:moveTo>
                  <a:cubicBezTo>
                    <a:pt x="34" y="0"/>
                    <a:pt x="0" y="2"/>
                    <a:pt x="0" y="2"/>
                  </a:cubicBezTo>
                  <a:cubicBezTo>
                    <a:pt x="0" y="2"/>
                    <a:pt x="2183" y="347"/>
                    <a:pt x="2682" y="4738"/>
                  </a:cubicBezTo>
                  <a:cubicBezTo>
                    <a:pt x="2905" y="6698"/>
                    <a:pt x="3397" y="7660"/>
                    <a:pt x="3889" y="8112"/>
                  </a:cubicBezTo>
                  <a:cubicBezTo>
                    <a:pt x="5428" y="7455"/>
                    <a:pt x="6832" y="6436"/>
                    <a:pt x="7805" y="5186"/>
                  </a:cubicBezTo>
                  <a:lnTo>
                    <a:pt x="7805" y="5186"/>
                  </a:lnTo>
                  <a:cubicBezTo>
                    <a:pt x="7425" y="5343"/>
                    <a:pt x="6819" y="5538"/>
                    <a:pt x="6169" y="5538"/>
                  </a:cubicBezTo>
                  <a:cubicBezTo>
                    <a:pt x="5041" y="5538"/>
                    <a:pt x="3781" y="4950"/>
                    <a:pt x="3339" y="2551"/>
                  </a:cubicBezTo>
                  <a:cubicBezTo>
                    <a:pt x="2894" y="132"/>
                    <a:pt x="590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6" name="Google Shape;1306;p24"/>
            <p:cNvSpPr/>
            <p:nvPr/>
          </p:nvSpPr>
          <p:spPr bwMode="auto">
            <a:xfrm rot="-1997737">
              <a:off x="779924" y="1077607"/>
              <a:ext cx="101378" cy="154562"/>
            </a:xfrm>
            <a:custGeom>
              <a:avLst/>
              <a:gdLst/>
              <a:ahLst/>
              <a:cxnLst/>
              <a:rect l="l" t="t" r="r" b="b"/>
              <a:pathLst>
                <a:path w="5852" h="8922" extrusionOk="0">
                  <a:moveTo>
                    <a:pt x="3996" y="0"/>
                  </a:moveTo>
                  <a:cubicBezTo>
                    <a:pt x="3996" y="1"/>
                    <a:pt x="5048" y="1946"/>
                    <a:pt x="1864" y="5009"/>
                  </a:cubicBezTo>
                  <a:cubicBezTo>
                    <a:pt x="708" y="6118"/>
                    <a:pt x="187" y="6969"/>
                    <a:pt x="1" y="7607"/>
                  </a:cubicBezTo>
                  <a:cubicBezTo>
                    <a:pt x="1035" y="8272"/>
                    <a:pt x="2122" y="8724"/>
                    <a:pt x="3164" y="8860"/>
                  </a:cubicBezTo>
                  <a:cubicBezTo>
                    <a:pt x="3436" y="8900"/>
                    <a:pt x="3716" y="8918"/>
                    <a:pt x="4000" y="8921"/>
                  </a:cubicBezTo>
                  <a:cubicBezTo>
                    <a:pt x="2995" y="8110"/>
                    <a:pt x="1893" y="6530"/>
                    <a:pt x="4000" y="4204"/>
                  </a:cubicBezTo>
                  <a:cubicBezTo>
                    <a:pt x="5852" y="2158"/>
                    <a:pt x="3997" y="1"/>
                    <a:pt x="3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 bwMode="auto">
            <a:xfrm rot="-1997737">
              <a:off x="685578" y="1115430"/>
              <a:ext cx="153817" cy="84089"/>
            </a:xfrm>
            <a:custGeom>
              <a:avLst/>
              <a:gdLst/>
              <a:ahLst/>
              <a:cxnLst/>
              <a:rect l="l" t="t" r="r" b="b"/>
              <a:pathLst>
                <a:path w="8879" h="4854" extrusionOk="0">
                  <a:moveTo>
                    <a:pt x="8878" y="0"/>
                  </a:moveTo>
                  <a:cubicBezTo>
                    <a:pt x="8878" y="1"/>
                    <a:pt x="8212" y="1486"/>
                    <a:pt x="5263" y="1486"/>
                  </a:cubicBezTo>
                  <a:cubicBezTo>
                    <a:pt x="4775" y="1486"/>
                    <a:pt x="4225" y="1445"/>
                    <a:pt x="3604" y="1350"/>
                  </a:cubicBezTo>
                  <a:cubicBezTo>
                    <a:pt x="2968" y="1253"/>
                    <a:pt x="2427" y="1211"/>
                    <a:pt x="1967" y="1211"/>
                  </a:cubicBezTo>
                  <a:cubicBezTo>
                    <a:pt x="989" y="1211"/>
                    <a:pt x="379" y="1401"/>
                    <a:pt x="0" y="1652"/>
                  </a:cubicBezTo>
                  <a:cubicBezTo>
                    <a:pt x="395" y="2757"/>
                    <a:pt x="1041" y="3856"/>
                    <a:pt x="1846" y="4854"/>
                  </a:cubicBezTo>
                  <a:cubicBezTo>
                    <a:pt x="2028" y="3748"/>
                    <a:pt x="2736" y="2532"/>
                    <a:pt x="4968" y="2532"/>
                  </a:cubicBezTo>
                  <a:cubicBezTo>
                    <a:pt x="5150" y="2532"/>
                    <a:pt x="5341" y="2540"/>
                    <a:pt x="5543" y="2557"/>
                  </a:cubicBezTo>
                  <a:cubicBezTo>
                    <a:pt x="5652" y="2566"/>
                    <a:pt x="5757" y="2570"/>
                    <a:pt x="5859" y="2570"/>
                  </a:cubicBezTo>
                  <a:cubicBezTo>
                    <a:pt x="8338" y="2570"/>
                    <a:pt x="8878" y="1"/>
                    <a:pt x="88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 bwMode="auto">
            <a:xfrm rot="-1997737">
              <a:off x="632486" y="1029419"/>
              <a:ext cx="157731" cy="107528"/>
            </a:xfrm>
            <a:custGeom>
              <a:avLst/>
              <a:gdLst/>
              <a:ahLst/>
              <a:cxnLst/>
              <a:rect l="l" t="t" r="r" b="b"/>
              <a:pathLst>
                <a:path w="9105" h="6207" extrusionOk="0">
                  <a:moveTo>
                    <a:pt x="2750" y="1"/>
                  </a:moveTo>
                  <a:cubicBezTo>
                    <a:pt x="1422" y="1149"/>
                    <a:pt x="399" y="2532"/>
                    <a:pt x="0" y="3961"/>
                  </a:cubicBezTo>
                  <a:cubicBezTo>
                    <a:pt x="468" y="3521"/>
                    <a:pt x="1316" y="2884"/>
                    <a:pt x="2314" y="2884"/>
                  </a:cubicBezTo>
                  <a:cubicBezTo>
                    <a:pt x="3164" y="2884"/>
                    <a:pt x="4123" y="3346"/>
                    <a:pt x="5048" y="4786"/>
                  </a:cubicBezTo>
                  <a:cubicBezTo>
                    <a:pt x="5771" y="5916"/>
                    <a:pt x="6749" y="6207"/>
                    <a:pt x="7564" y="6207"/>
                  </a:cubicBezTo>
                  <a:cubicBezTo>
                    <a:pt x="8425" y="6207"/>
                    <a:pt x="9104" y="5881"/>
                    <a:pt x="9104" y="5881"/>
                  </a:cubicBezTo>
                  <a:lnTo>
                    <a:pt x="9104" y="5881"/>
                  </a:lnTo>
                  <a:cubicBezTo>
                    <a:pt x="9104" y="5881"/>
                    <a:pt x="9012" y="5903"/>
                    <a:pt x="8846" y="5903"/>
                  </a:cubicBezTo>
                  <a:cubicBezTo>
                    <a:pt x="8213" y="5903"/>
                    <a:pt x="6513" y="5585"/>
                    <a:pt x="4829" y="2514"/>
                  </a:cubicBezTo>
                  <a:cubicBezTo>
                    <a:pt x="4032" y="1060"/>
                    <a:pt x="3328" y="331"/>
                    <a:pt x="2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 bwMode="auto">
            <a:xfrm rot="-1997737">
              <a:off x="853123" y="1082706"/>
              <a:ext cx="148914" cy="91989"/>
            </a:xfrm>
            <a:custGeom>
              <a:avLst/>
              <a:gdLst/>
              <a:ahLst/>
              <a:cxnLst/>
              <a:rect l="l" t="t" r="r" b="b"/>
              <a:pathLst>
                <a:path w="8596" h="5310" extrusionOk="0">
                  <a:moveTo>
                    <a:pt x="3788" y="4481"/>
                  </a:moveTo>
                  <a:cubicBezTo>
                    <a:pt x="2560" y="5008"/>
                    <a:pt x="1250" y="5306"/>
                    <a:pt x="1" y="5310"/>
                  </a:cubicBezTo>
                  <a:cubicBezTo>
                    <a:pt x="1250" y="5306"/>
                    <a:pt x="2560" y="5008"/>
                    <a:pt x="3788" y="4481"/>
                  </a:cubicBezTo>
                  <a:lnTo>
                    <a:pt x="3788" y="4481"/>
                  </a:lnTo>
                  <a:close/>
                  <a:moveTo>
                    <a:pt x="8595" y="1"/>
                  </a:moveTo>
                  <a:cubicBezTo>
                    <a:pt x="8387" y="496"/>
                    <a:pt x="8110" y="973"/>
                    <a:pt x="7780" y="1419"/>
                  </a:cubicBezTo>
                  <a:lnTo>
                    <a:pt x="7780" y="1419"/>
                  </a:lnTo>
                  <a:cubicBezTo>
                    <a:pt x="8110" y="973"/>
                    <a:pt x="8387" y="496"/>
                    <a:pt x="8595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 bwMode="auto">
            <a:xfrm rot="-1997737">
              <a:off x="942396" y="1084802"/>
              <a:ext cx="36397" cy="34838"/>
            </a:xfrm>
            <a:custGeom>
              <a:avLst/>
              <a:gdLst/>
              <a:ahLst/>
              <a:cxnLst/>
              <a:rect l="l" t="t" r="r" b="b"/>
              <a:pathLst>
                <a:path w="2101" h="2011" extrusionOk="0">
                  <a:moveTo>
                    <a:pt x="1677" y="525"/>
                  </a:moveTo>
                  <a:cubicBezTo>
                    <a:pt x="1193" y="1074"/>
                    <a:pt x="625" y="1577"/>
                    <a:pt x="0" y="2011"/>
                  </a:cubicBezTo>
                  <a:lnTo>
                    <a:pt x="0" y="2011"/>
                  </a:lnTo>
                  <a:cubicBezTo>
                    <a:pt x="625" y="1577"/>
                    <a:pt x="1193" y="1074"/>
                    <a:pt x="1677" y="525"/>
                  </a:cubicBezTo>
                  <a:lnTo>
                    <a:pt x="1677" y="525"/>
                  </a:lnTo>
                  <a:close/>
                  <a:moveTo>
                    <a:pt x="2101" y="1"/>
                  </a:moveTo>
                  <a:lnTo>
                    <a:pt x="2101" y="1"/>
                  </a:lnTo>
                  <a:lnTo>
                    <a:pt x="2101" y="1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 bwMode="auto">
            <a:xfrm rot="-1997737">
              <a:off x="950329" y="1128131"/>
              <a:ext cx="6289" cy="4192"/>
            </a:xfrm>
            <a:custGeom>
              <a:avLst/>
              <a:gdLst/>
              <a:ahLst/>
              <a:cxnLst/>
              <a:rect l="l" t="t" r="r" b="b"/>
              <a:pathLst>
                <a:path w="363" h="242" extrusionOk="0">
                  <a:moveTo>
                    <a:pt x="362" y="1"/>
                  </a:moveTo>
                  <a:cubicBezTo>
                    <a:pt x="244" y="84"/>
                    <a:pt x="122" y="163"/>
                    <a:pt x="1" y="241"/>
                  </a:cubicBezTo>
                  <a:lnTo>
                    <a:pt x="1" y="241"/>
                  </a:lnTo>
                  <a:cubicBezTo>
                    <a:pt x="122" y="163"/>
                    <a:pt x="244" y="84"/>
                    <a:pt x="362" y="1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 bwMode="auto">
            <a:xfrm rot="-1997737">
              <a:off x="961999" y="1078940"/>
              <a:ext cx="7345" cy="9095"/>
            </a:xfrm>
            <a:custGeom>
              <a:avLst/>
              <a:gdLst/>
              <a:ahLst/>
              <a:cxnLst/>
              <a:rect l="l" t="t" r="r" b="b"/>
              <a:pathLst>
                <a:path w="424" h="525" extrusionOk="0">
                  <a:moveTo>
                    <a:pt x="424" y="1"/>
                  </a:moveTo>
                  <a:cubicBezTo>
                    <a:pt x="291" y="180"/>
                    <a:pt x="151" y="356"/>
                    <a:pt x="0" y="525"/>
                  </a:cubicBezTo>
                  <a:lnTo>
                    <a:pt x="0" y="525"/>
                  </a:lnTo>
                  <a:cubicBezTo>
                    <a:pt x="151" y="356"/>
                    <a:pt x="291" y="180"/>
                    <a:pt x="424" y="1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 bwMode="auto">
            <a:xfrm rot="-1997737">
              <a:off x="934794" y="1150715"/>
              <a:ext cx="12941" cy="6236"/>
            </a:xfrm>
            <a:custGeom>
              <a:avLst/>
              <a:gdLst/>
              <a:ahLst/>
              <a:cxnLst/>
              <a:rect l="l" t="t" r="r" b="b"/>
              <a:pathLst>
                <a:path w="747" h="360" extrusionOk="0">
                  <a:moveTo>
                    <a:pt x="746" y="1"/>
                  </a:moveTo>
                  <a:cubicBezTo>
                    <a:pt x="502" y="130"/>
                    <a:pt x="251" y="249"/>
                    <a:pt x="0" y="360"/>
                  </a:cubicBezTo>
                  <a:lnTo>
                    <a:pt x="0" y="360"/>
                  </a:lnTo>
                  <a:cubicBezTo>
                    <a:pt x="251" y="249"/>
                    <a:pt x="502" y="130"/>
                    <a:pt x="746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 bwMode="auto">
            <a:xfrm rot="-1997737">
              <a:off x="941687" y="1136766"/>
              <a:ext cx="13582" cy="7848"/>
            </a:xfrm>
            <a:custGeom>
              <a:avLst/>
              <a:gdLst/>
              <a:ahLst/>
              <a:cxnLst/>
              <a:rect l="l" t="t" r="r" b="b"/>
              <a:pathLst>
                <a:path w="784" h="453" extrusionOk="0">
                  <a:moveTo>
                    <a:pt x="784" y="0"/>
                  </a:moveTo>
                  <a:cubicBezTo>
                    <a:pt x="528" y="162"/>
                    <a:pt x="270" y="313"/>
                    <a:pt x="0" y="453"/>
                  </a:cubicBezTo>
                  <a:lnTo>
                    <a:pt x="0" y="453"/>
                  </a:lnTo>
                  <a:cubicBezTo>
                    <a:pt x="270" y="313"/>
                    <a:pt x="528" y="162"/>
                    <a:pt x="78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 bwMode="auto">
            <a:xfrm rot="-1997737">
              <a:off x="789132" y="946070"/>
              <a:ext cx="181500" cy="244922"/>
            </a:xfrm>
            <a:custGeom>
              <a:avLst/>
              <a:gdLst/>
              <a:ahLst/>
              <a:cxnLst/>
              <a:rect l="l" t="t" r="r" b="b"/>
              <a:pathLst>
                <a:path w="10477" h="14138" extrusionOk="0">
                  <a:moveTo>
                    <a:pt x="9632" y="3225"/>
                  </a:moveTo>
                  <a:cubicBezTo>
                    <a:pt x="9632" y="3225"/>
                    <a:pt x="9632" y="3225"/>
                    <a:pt x="9632" y="3225"/>
                  </a:cubicBezTo>
                  <a:lnTo>
                    <a:pt x="9632" y="3225"/>
                  </a:lnTo>
                  <a:cubicBezTo>
                    <a:pt x="9664" y="3305"/>
                    <a:pt x="9695" y="3385"/>
                    <a:pt x="9725" y="3465"/>
                  </a:cubicBezTo>
                  <a:lnTo>
                    <a:pt x="9725" y="3465"/>
                  </a:lnTo>
                  <a:cubicBezTo>
                    <a:pt x="9695" y="3385"/>
                    <a:pt x="9664" y="3305"/>
                    <a:pt x="9632" y="3225"/>
                  </a:cubicBezTo>
                  <a:close/>
                  <a:moveTo>
                    <a:pt x="7798" y="1"/>
                  </a:moveTo>
                  <a:cubicBezTo>
                    <a:pt x="8451" y="1329"/>
                    <a:pt x="8835" y="2743"/>
                    <a:pt x="8910" y="4129"/>
                  </a:cubicBezTo>
                  <a:cubicBezTo>
                    <a:pt x="9216" y="3868"/>
                    <a:pt x="9453" y="3548"/>
                    <a:pt x="9632" y="3225"/>
                  </a:cubicBezTo>
                  <a:lnTo>
                    <a:pt x="9632" y="3225"/>
                  </a:lnTo>
                  <a:cubicBezTo>
                    <a:pt x="9182" y="2100"/>
                    <a:pt x="8549" y="989"/>
                    <a:pt x="7798" y="1"/>
                  </a:cubicBezTo>
                  <a:close/>
                  <a:moveTo>
                    <a:pt x="9725" y="3465"/>
                  </a:moveTo>
                  <a:cubicBezTo>
                    <a:pt x="10171" y="4658"/>
                    <a:pt x="10407" y="5860"/>
                    <a:pt x="10357" y="6936"/>
                  </a:cubicBezTo>
                  <a:cubicBezTo>
                    <a:pt x="10170" y="7023"/>
                    <a:pt x="9930" y="7080"/>
                    <a:pt x="9628" y="7080"/>
                  </a:cubicBezTo>
                  <a:cubicBezTo>
                    <a:pt x="9345" y="7080"/>
                    <a:pt x="9007" y="7029"/>
                    <a:pt x="8601" y="6908"/>
                  </a:cubicBezTo>
                  <a:cubicBezTo>
                    <a:pt x="8210" y="8257"/>
                    <a:pt x="7445" y="9503"/>
                    <a:pt x="6265" y="10523"/>
                  </a:cubicBezTo>
                  <a:cubicBezTo>
                    <a:pt x="6623" y="10688"/>
                    <a:pt x="7001" y="10749"/>
                    <a:pt x="7363" y="10749"/>
                  </a:cubicBezTo>
                  <a:cubicBezTo>
                    <a:pt x="8013" y="10749"/>
                    <a:pt x="8620" y="10552"/>
                    <a:pt x="9000" y="10397"/>
                  </a:cubicBezTo>
                  <a:lnTo>
                    <a:pt x="9000" y="10397"/>
                  </a:lnTo>
                  <a:cubicBezTo>
                    <a:pt x="8222" y="11397"/>
                    <a:pt x="7168" y="12249"/>
                    <a:pt x="5989" y="12886"/>
                  </a:cubicBezTo>
                  <a:lnTo>
                    <a:pt x="5989" y="12886"/>
                  </a:lnTo>
                  <a:cubicBezTo>
                    <a:pt x="6216" y="12765"/>
                    <a:pt x="6435" y="12635"/>
                    <a:pt x="6653" y="12497"/>
                  </a:cubicBezTo>
                  <a:cubicBezTo>
                    <a:pt x="6774" y="12419"/>
                    <a:pt x="6896" y="12340"/>
                    <a:pt x="7014" y="12257"/>
                  </a:cubicBezTo>
                  <a:cubicBezTo>
                    <a:pt x="7639" y="11823"/>
                    <a:pt x="8207" y="11320"/>
                    <a:pt x="8691" y="10771"/>
                  </a:cubicBezTo>
                  <a:cubicBezTo>
                    <a:pt x="8842" y="10602"/>
                    <a:pt x="8982" y="10426"/>
                    <a:pt x="9115" y="10247"/>
                  </a:cubicBezTo>
                  <a:cubicBezTo>
                    <a:pt x="9445" y="9801"/>
                    <a:pt x="9722" y="9324"/>
                    <a:pt x="9930" y="8829"/>
                  </a:cubicBezTo>
                  <a:cubicBezTo>
                    <a:pt x="10120" y="8373"/>
                    <a:pt x="10253" y="7895"/>
                    <a:pt x="10318" y="7407"/>
                  </a:cubicBezTo>
                  <a:cubicBezTo>
                    <a:pt x="10476" y="6215"/>
                    <a:pt x="10240" y="4836"/>
                    <a:pt x="9725" y="3465"/>
                  </a:cubicBezTo>
                  <a:close/>
                  <a:moveTo>
                    <a:pt x="5989" y="12886"/>
                  </a:moveTo>
                  <a:cubicBezTo>
                    <a:pt x="5949" y="12908"/>
                    <a:pt x="5909" y="12929"/>
                    <a:pt x="5869" y="12950"/>
                  </a:cubicBezTo>
                  <a:cubicBezTo>
                    <a:pt x="5781" y="12996"/>
                    <a:pt x="5692" y="13041"/>
                    <a:pt x="5603" y="13086"/>
                  </a:cubicBezTo>
                  <a:lnTo>
                    <a:pt x="5603" y="13086"/>
                  </a:lnTo>
                  <a:cubicBezTo>
                    <a:pt x="5733" y="13022"/>
                    <a:pt x="5862" y="12955"/>
                    <a:pt x="5989" y="12886"/>
                  </a:cubicBezTo>
                  <a:close/>
                  <a:moveTo>
                    <a:pt x="377" y="14077"/>
                  </a:moveTo>
                  <a:lnTo>
                    <a:pt x="377" y="14077"/>
                  </a:lnTo>
                  <a:cubicBezTo>
                    <a:pt x="505" y="14094"/>
                    <a:pt x="634" y="14107"/>
                    <a:pt x="764" y="14116"/>
                  </a:cubicBezTo>
                  <a:lnTo>
                    <a:pt x="764" y="14116"/>
                  </a:lnTo>
                  <a:cubicBezTo>
                    <a:pt x="634" y="14107"/>
                    <a:pt x="505" y="14093"/>
                    <a:pt x="377" y="14077"/>
                  </a:cubicBezTo>
                  <a:close/>
                  <a:moveTo>
                    <a:pt x="4254" y="11848"/>
                  </a:moveTo>
                  <a:cubicBezTo>
                    <a:pt x="3508" y="12160"/>
                    <a:pt x="2732" y="12300"/>
                    <a:pt x="1960" y="12300"/>
                  </a:cubicBezTo>
                  <a:cubicBezTo>
                    <a:pt x="1299" y="12300"/>
                    <a:pt x="639" y="12196"/>
                    <a:pt x="0" y="12013"/>
                  </a:cubicBezTo>
                  <a:lnTo>
                    <a:pt x="0" y="12013"/>
                  </a:lnTo>
                  <a:cubicBezTo>
                    <a:pt x="25" y="12964"/>
                    <a:pt x="628" y="13675"/>
                    <a:pt x="1199" y="14134"/>
                  </a:cubicBezTo>
                  <a:cubicBezTo>
                    <a:pt x="1052" y="14132"/>
                    <a:pt x="907" y="14127"/>
                    <a:pt x="764" y="14116"/>
                  </a:cubicBezTo>
                  <a:lnTo>
                    <a:pt x="764" y="14116"/>
                  </a:lnTo>
                  <a:cubicBezTo>
                    <a:pt x="948" y="14130"/>
                    <a:pt x="1134" y="14138"/>
                    <a:pt x="1321" y="14138"/>
                  </a:cubicBezTo>
                  <a:lnTo>
                    <a:pt x="1336" y="14138"/>
                  </a:lnTo>
                  <a:cubicBezTo>
                    <a:pt x="2585" y="14134"/>
                    <a:pt x="3895" y="13836"/>
                    <a:pt x="5123" y="13309"/>
                  </a:cubicBezTo>
                  <a:cubicBezTo>
                    <a:pt x="5283" y="13238"/>
                    <a:pt x="5444" y="13164"/>
                    <a:pt x="5603" y="13086"/>
                  </a:cubicBezTo>
                  <a:lnTo>
                    <a:pt x="5603" y="13086"/>
                  </a:lnTo>
                  <a:cubicBezTo>
                    <a:pt x="5432" y="13169"/>
                    <a:pt x="5259" y="13249"/>
                    <a:pt x="5084" y="13323"/>
                  </a:cubicBezTo>
                  <a:cubicBezTo>
                    <a:pt x="4785" y="13050"/>
                    <a:pt x="4491" y="12595"/>
                    <a:pt x="4254" y="118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 bwMode="auto">
            <a:xfrm rot="-1997737">
              <a:off x="907786" y="966783"/>
              <a:ext cx="31356" cy="66818"/>
            </a:xfrm>
            <a:custGeom>
              <a:avLst/>
              <a:gdLst/>
              <a:ahLst/>
              <a:cxnLst/>
              <a:rect l="l" t="t" r="r" b="b"/>
              <a:pathLst>
                <a:path w="1810" h="3857" extrusionOk="0">
                  <a:moveTo>
                    <a:pt x="1031" y="1"/>
                  </a:moveTo>
                  <a:cubicBezTo>
                    <a:pt x="852" y="324"/>
                    <a:pt x="615" y="643"/>
                    <a:pt x="309" y="905"/>
                  </a:cubicBezTo>
                  <a:cubicBezTo>
                    <a:pt x="356" y="1853"/>
                    <a:pt x="259" y="2790"/>
                    <a:pt x="0" y="3684"/>
                  </a:cubicBezTo>
                  <a:cubicBezTo>
                    <a:pt x="406" y="3805"/>
                    <a:pt x="744" y="3856"/>
                    <a:pt x="1027" y="3856"/>
                  </a:cubicBezTo>
                  <a:cubicBezTo>
                    <a:pt x="1329" y="3856"/>
                    <a:pt x="1569" y="3799"/>
                    <a:pt x="1756" y="3712"/>
                  </a:cubicBezTo>
                  <a:cubicBezTo>
                    <a:pt x="1810" y="2564"/>
                    <a:pt x="1537" y="1272"/>
                    <a:pt x="1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 bwMode="auto">
            <a:xfrm rot="-1997737">
              <a:off x="693138" y="1096214"/>
              <a:ext cx="145744" cy="174969"/>
            </a:xfrm>
            <a:custGeom>
              <a:avLst/>
              <a:gdLst/>
              <a:ahLst/>
              <a:cxnLst/>
              <a:rect l="l" t="t" r="r" b="b"/>
              <a:pathLst>
                <a:path w="8413" h="10100" extrusionOk="0">
                  <a:moveTo>
                    <a:pt x="8413" y="10099"/>
                  </a:moveTo>
                  <a:lnTo>
                    <a:pt x="8413" y="10099"/>
                  </a:lnTo>
                  <a:lnTo>
                    <a:pt x="8413" y="10099"/>
                  </a:lnTo>
                  <a:lnTo>
                    <a:pt x="8413" y="10099"/>
                  </a:lnTo>
                  <a:lnTo>
                    <a:pt x="8413" y="10099"/>
                  </a:lnTo>
                  <a:close/>
                  <a:moveTo>
                    <a:pt x="1714" y="5353"/>
                  </a:moveTo>
                  <a:cubicBezTo>
                    <a:pt x="3171" y="7461"/>
                    <a:pt x="5372" y="9244"/>
                    <a:pt x="7497" y="9895"/>
                  </a:cubicBezTo>
                  <a:lnTo>
                    <a:pt x="7497" y="9895"/>
                  </a:lnTo>
                  <a:cubicBezTo>
                    <a:pt x="5372" y="9244"/>
                    <a:pt x="3171" y="7461"/>
                    <a:pt x="1714" y="5353"/>
                  </a:cubicBezTo>
                  <a:close/>
                  <a:moveTo>
                    <a:pt x="1671" y="5292"/>
                  </a:moveTo>
                  <a:cubicBezTo>
                    <a:pt x="1681" y="5310"/>
                    <a:pt x="1692" y="5324"/>
                    <a:pt x="1703" y="5339"/>
                  </a:cubicBezTo>
                  <a:cubicBezTo>
                    <a:pt x="1692" y="5324"/>
                    <a:pt x="1681" y="5310"/>
                    <a:pt x="1671" y="5292"/>
                  </a:cubicBezTo>
                  <a:close/>
                  <a:moveTo>
                    <a:pt x="1653" y="5267"/>
                  </a:moveTo>
                  <a:cubicBezTo>
                    <a:pt x="1656" y="5271"/>
                    <a:pt x="1659" y="5274"/>
                    <a:pt x="1663" y="5278"/>
                  </a:cubicBezTo>
                  <a:cubicBezTo>
                    <a:pt x="1659" y="5274"/>
                    <a:pt x="1656" y="5271"/>
                    <a:pt x="1653" y="5267"/>
                  </a:cubicBezTo>
                  <a:close/>
                  <a:moveTo>
                    <a:pt x="1591" y="5170"/>
                  </a:moveTo>
                  <a:cubicBezTo>
                    <a:pt x="1598" y="5185"/>
                    <a:pt x="1609" y="5199"/>
                    <a:pt x="1616" y="5213"/>
                  </a:cubicBezTo>
                  <a:cubicBezTo>
                    <a:pt x="1609" y="5199"/>
                    <a:pt x="1598" y="5185"/>
                    <a:pt x="1591" y="5170"/>
                  </a:cubicBezTo>
                  <a:close/>
                  <a:moveTo>
                    <a:pt x="1527" y="5073"/>
                  </a:moveTo>
                  <a:cubicBezTo>
                    <a:pt x="1541" y="5098"/>
                    <a:pt x="1560" y="5127"/>
                    <a:pt x="1577" y="5152"/>
                  </a:cubicBezTo>
                  <a:cubicBezTo>
                    <a:pt x="1560" y="5127"/>
                    <a:pt x="1541" y="5098"/>
                    <a:pt x="1527" y="5073"/>
                  </a:cubicBezTo>
                  <a:close/>
                  <a:moveTo>
                    <a:pt x="1502" y="5041"/>
                  </a:moveTo>
                  <a:lnTo>
                    <a:pt x="1505" y="5041"/>
                  </a:lnTo>
                  <a:lnTo>
                    <a:pt x="1502" y="5041"/>
                  </a:lnTo>
                  <a:close/>
                  <a:moveTo>
                    <a:pt x="69" y="1455"/>
                  </a:moveTo>
                  <a:cubicBezTo>
                    <a:pt x="69" y="1469"/>
                    <a:pt x="73" y="1483"/>
                    <a:pt x="73" y="1498"/>
                  </a:cubicBezTo>
                  <a:cubicBezTo>
                    <a:pt x="73" y="1483"/>
                    <a:pt x="69" y="1469"/>
                    <a:pt x="69" y="1455"/>
                  </a:cubicBezTo>
                  <a:close/>
                  <a:moveTo>
                    <a:pt x="26" y="1074"/>
                  </a:moveTo>
                  <a:cubicBezTo>
                    <a:pt x="37" y="1196"/>
                    <a:pt x="47" y="1318"/>
                    <a:pt x="66" y="1440"/>
                  </a:cubicBezTo>
                  <a:cubicBezTo>
                    <a:pt x="47" y="1318"/>
                    <a:pt x="37" y="1196"/>
                    <a:pt x="26" y="1074"/>
                  </a:cubicBezTo>
                  <a:close/>
                  <a:moveTo>
                    <a:pt x="55" y="12"/>
                  </a:moveTo>
                  <a:lnTo>
                    <a:pt x="55" y="22"/>
                  </a:lnTo>
                  <a:cubicBezTo>
                    <a:pt x="9" y="363"/>
                    <a:pt x="1" y="715"/>
                    <a:pt x="26" y="1074"/>
                  </a:cubicBezTo>
                  <a:cubicBezTo>
                    <a:pt x="1" y="715"/>
                    <a:pt x="9" y="363"/>
                    <a:pt x="55" y="22"/>
                  </a:cubicBezTo>
                  <a:lnTo>
                    <a:pt x="55" y="12"/>
                  </a:lnTo>
                  <a:close/>
                  <a:moveTo>
                    <a:pt x="59" y="0"/>
                  </a:moveTo>
                  <a:cubicBezTo>
                    <a:pt x="59" y="0"/>
                    <a:pt x="55" y="0"/>
                    <a:pt x="55" y="4"/>
                  </a:cubicBezTo>
                  <a:cubicBezTo>
                    <a:pt x="55" y="0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 bwMode="auto">
            <a:xfrm rot="-1997737">
              <a:off x="684112" y="1069581"/>
              <a:ext cx="129876" cy="205494"/>
            </a:xfrm>
            <a:custGeom>
              <a:avLst/>
              <a:gdLst/>
              <a:ahLst/>
              <a:cxnLst/>
              <a:rect l="l" t="t" r="r" b="b"/>
              <a:pathLst>
                <a:path w="7497" h="1186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385" y="640"/>
                    <a:pt x="148" y="1303"/>
                    <a:pt x="59" y="1967"/>
                  </a:cubicBezTo>
                  <a:cubicBezTo>
                    <a:pt x="59" y="1967"/>
                    <a:pt x="55" y="1967"/>
                    <a:pt x="55" y="1971"/>
                  </a:cubicBezTo>
                  <a:lnTo>
                    <a:pt x="55" y="1979"/>
                  </a:lnTo>
                  <a:lnTo>
                    <a:pt x="55" y="1989"/>
                  </a:lnTo>
                  <a:cubicBezTo>
                    <a:pt x="9" y="2330"/>
                    <a:pt x="1" y="2682"/>
                    <a:pt x="26" y="3041"/>
                  </a:cubicBezTo>
                  <a:cubicBezTo>
                    <a:pt x="37" y="3163"/>
                    <a:pt x="47" y="3285"/>
                    <a:pt x="66" y="3407"/>
                  </a:cubicBezTo>
                  <a:cubicBezTo>
                    <a:pt x="66" y="3411"/>
                    <a:pt x="66" y="3418"/>
                    <a:pt x="69" y="3422"/>
                  </a:cubicBezTo>
                  <a:cubicBezTo>
                    <a:pt x="69" y="3436"/>
                    <a:pt x="73" y="3450"/>
                    <a:pt x="73" y="3465"/>
                  </a:cubicBezTo>
                  <a:cubicBezTo>
                    <a:pt x="141" y="3927"/>
                    <a:pt x="262" y="4396"/>
                    <a:pt x="428" y="4865"/>
                  </a:cubicBezTo>
                  <a:lnTo>
                    <a:pt x="428" y="4865"/>
                  </a:lnTo>
                  <a:cubicBezTo>
                    <a:pt x="795" y="4624"/>
                    <a:pt x="1373" y="4438"/>
                    <a:pt x="2292" y="4426"/>
                  </a:cubicBezTo>
                  <a:cubicBezTo>
                    <a:pt x="1753" y="3213"/>
                    <a:pt x="1315" y="1867"/>
                    <a:pt x="1189" y="571"/>
                  </a:cubicBezTo>
                  <a:cubicBezTo>
                    <a:pt x="780" y="790"/>
                    <a:pt x="439" y="1066"/>
                    <a:pt x="202" y="1293"/>
                  </a:cubicBezTo>
                  <a:cubicBezTo>
                    <a:pt x="324" y="855"/>
                    <a:pt x="504" y="424"/>
                    <a:pt x="733" y="0"/>
                  </a:cubicBezTo>
                  <a:close/>
                  <a:moveTo>
                    <a:pt x="428" y="4865"/>
                  </a:moveTo>
                  <a:cubicBezTo>
                    <a:pt x="428" y="4865"/>
                    <a:pt x="428" y="4865"/>
                    <a:pt x="428" y="4865"/>
                  </a:cubicBezTo>
                  <a:cubicBezTo>
                    <a:pt x="449" y="4923"/>
                    <a:pt x="470" y="4981"/>
                    <a:pt x="493" y="5039"/>
                  </a:cubicBezTo>
                  <a:lnTo>
                    <a:pt x="493" y="5039"/>
                  </a:lnTo>
                  <a:cubicBezTo>
                    <a:pt x="470" y="4981"/>
                    <a:pt x="449" y="4923"/>
                    <a:pt x="428" y="4865"/>
                  </a:cubicBezTo>
                  <a:close/>
                  <a:moveTo>
                    <a:pt x="493" y="5039"/>
                  </a:moveTo>
                  <a:lnTo>
                    <a:pt x="493" y="5039"/>
                  </a:lnTo>
                  <a:cubicBezTo>
                    <a:pt x="745" y="5705"/>
                    <a:pt x="1089" y="6368"/>
                    <a:pt x="1502" y="7008"/>
                  </a:cubicBezTo>
                  <a:lnTo>
                    <a:pt x="1505" y="7008"/>
                  </a:lnTo>
                  <a:cubicBezTo>
                    <a:pt x="1091" y="6370"/>
                    <a:pt x="747" y="5707"/>
                    <a:pt x="493" y="5039"/>
                  </a:cubicBezTo>
                  <a:close/>
                  <a:moveTo>
                    <a:pt x="1505" y="7008"/>
                  </a:moveTo>
                  <a:cubicBezTo>
                    <a:pt x="1513" y="7020"/>
                    <a:pt x="1522" y="7033"/>
                    <a:pt x="1530" y="7046"/>
                  </a:cubicBezTo>
                  <a:lnTo>
                    <a:pt x="1530" y="7046"/>
                  </a:lnTo>
                  <a:cubicBezTo>
                    <a:pt x="1529" y="7044"/>
                    <a:pt x="1528" y="7042"/>
                    <a:pt x="1527" y="7040"/>
                  </a:cubicBezTo>
                  <a:cubicBezTo>
                    <a:pt x="1520" y="7029"/>
                    <a:pt x="1512" y="7019"/>
                    <a:pt x="1505" y="7008"/>
                  </a:cubicBezTo>
                  <a:close/>
                  <a:moveTo>
                    <a:pt x="1530" y="7046"/>
                  </a:moveTo>
                  <a:cubicBezTo>
                    <a:pt x="1544" y="7069"/>
                    <a:pt x="1561" y="7096"/>
                    <a:pt x="1577" y="7119"/>
                  </a:cubicBezTo>
                  <a:cubicBezTo>
                    <a:pt x="1580" y="7125"/>
                    <a:pt x="1583" y="7128"/>
                    <a:pt x="1588" y="7133"/>
                  </a:cubicBezTo>
                  <a:lnTo>
                    <a:pt x="1588" y="7133"/>
                  </a:lnTo>
                  <a:cubicBezTo>
                    <a:pt x="1568" y="7104"/>
                    <a:pt x="1549" y="7075"/>
                    <a:pt x="1530" y="7046"/>
                  </a:cubicBezTo>
                  <a:close/>
                  <a:moveTo>
                    <a:pt x="1588" y="7133"/>
                  </a:moveTo>
                  <a:lnTo>
                    <a:pt x="1588" y="7133"/>
                  </a:lnTo>
                  <a:cubicBezTo>
                    <a:pt x="1590" y="7137"/>
                    <a:pt x="1593" y="7141"/>
                    <a:pt x="1596" y="7145"/>
                  </a:cubicBezTo>
                  <a:lnTo>
                    <a:pt x="1596" y="7145"/>
                  </a:lnTo>
                  <a:cubicBezTo>
                    <a:pt x="1594" y="7143"/>
                    <a:pt x="1593" y="7140"/>
                    <a:pt x="1591" y="7137"/>
                  </a:cubicBezTo>
                  <a:cubicBezTo>
                    <a:pt x="1590" y="7136"/>
                    <a:pt x="1589" y="7134"/>
                    <a:pt x="1588" y="7133"/>
                  </a:cubicBezTo>
                  <a:close/>
                  <a:moveTo>
                    <a:pt x="1596" y="7145"/>
                  </a:moveTo>
                  <a:cubicBezTo>
                    <a:pt x="1602" y="7157"/>
                    <a:pt x="1611" y="7169"/>
                    <a:pt x="1616" y="7180"/>
                  </a:cubicBezTo>
                  <a:cubicBezTo>
                    <a:pt x="1628" y="7198"/>
                    <a:pt x="1641" y="7216"/>
                    <a:pt x="1653" y="7234"/>
                  </a:cubicBezTo>
                  <a:cubicBezTo>
                    <a:pt x="1656" y="7238"/>
                    <a:pt x="1659" y="7241"/>
                    <a:pt x="1663" y="7244"/>
                  </a:cubicBezTo>
                  <a:lnTo>
                    <a:pt x="1663" y="7244"/>
                  </a:lnTo>
                  <a:cubicBezTo>
                    <a:pt x="1640" y="7211"/>
                    <a:pt x="1618" y="7178"/>
                    <a:pt x="1596" y="7145"/>
                  </a:cubicBezTo>
                  <a:close/>
                  <a:moveTo>
                    <a:pt x="1663" y="7244"/>
                  </a:moveTo>
                  <a:lnTo>
                    <a:pt x="1663" y="7244"/>
                  </a:lnTo>
                  <a:cubicBezTo>
                    <a:pt x="1663" y="7245"/>
                    <a:pt x="1663" y="7245"/>
                    <a:pt x="1663" y="7245"/>
                  </a:cubicBezTo>
                  <a:lnTo>
                    <a:pt x="1663" y="7245"/>
                  </a:lnTo>
                  <a:cubicBezTo>
                    <a:pt x="1663" y="7245"/>
                    <a:pt x="1663" y="7245"/>
                    <a:pt x="1663" y="7245"/>
                  </a:cubicBezTo>
                  <a:cubicBezTo>
                    <a:pt x="1663" y="7245"/>
                    <a:pt x="1663" y="7244"/>
                    <a:pt x="1663" y="7244"/>
                  </a:cubicBezTo>
                  <a:close/>
                  <a:moveTo>
                    <a:pt x="3253" y="6337"/>
                  </a:moveTo>
                  <a:cubicBezTo>
                    <a:pt x="2643" y="6792"/>
                    <a:pt x="2378" y="7446"/>
                    <a:pt x="2274" y="8067"/>
                  </a:cubicBezTo>
                  <a:cubicBezTo>
                    <a:pt x="2058" y="7800"/>
                    <a:pt x="1854" y="7525"/>
                    <a:pt x="1663" y="7245"/>
                  </a:cubicBezTo>
                  <a:lnTo>
                    <a:pt x="1663" y="7245"/>
                  </a:lnTo>
                  <a:cubicBezTo>
                    <a:pt x="1667" y="7253"/>
                    <a:pt x="1671" y="7256"/>
                    <a:pt x="1671" y="7259"/>
                  </a:cubicBezTo>
                  <a:cubicBezTo>
                    <a:pt x="1681" y="7277"/>
                    <a:pt x="1692" y="7291"/>
                    <a:pt x="1703" y="7306"/>
                  </a:cubicBezTo>
                  <a:cubicBezTo>
                    <a:pt x="1706" y="7313"/>
                    <a:pt x="1710" y="7317"/>
                    <a:pt x="1714" y="7320"/>
                  </a:cubicBezTo>
                  <a:cubicBezTo>
                    <a:pt x="3171" y="9428"/>
                    <a:pt x="5372" y="11211"/>
                    <a:pt x="7497" y="11862"/>
                  </a:cubicBezTo>
                  <a:lnTo>
                    <a:pt x="7497" y="11858"/>
                  </a:lnTo>
                  <a:cubicBezTo>
                    <a:pt x="6764" y="11635"/>
                    <a:pt x="6025" y="11280"/>
                    <a:pt x="5311" y="10820"/>
                  </a:cubicBezTo>
                  <a:cubicBezTo>
                    <a:pt x="5437" y="10386"/>
                    <a:pt x="5720" y="9854"/>
                    <a:pt x="6247" y="9213"/>
                  </a:cubicBezTo>
                  <a:cubicBezTo>
                    <a:pt x="5006" y="8491"/>
                    <a:pt x="3943" y="7471"/>
                    <a:pt x="3253" y="63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 bwMode="auto">
            <a:xfrm rot="-1997737">
              <a:off x="904441" y="1099360"/>
              <a:ext cx="82253" cy="50706"/>
            </a:xfrm>
            <a:custGeom>
              <a:avLst/>
              <a:gdLst/>
              <a:ahLst/>
              <a:cxnLst/>
              <a:rect l="l" t="t" r="r" b="b"/>
              <a:pathLst>
                <a:path w="4748" h="2927" extrusionOk="0">
                  <a:moveTo>
                    <a:pt x="4747" y="0"/>
                  </a:moveTo>
                  <a:cubicBezTo>
                    <a:pt x="4367" y="155"/>
                    <a:pt x="3760" y="352"/>
                    <a:pt x="3110" y="352"/>
                  </a:cubicBezTo>
                  <a:cubicBezTo>
                    <a:pt x="2748" y="352"/>
                    <a:pt x="2370" y="291"/>
                    <a:pt x="2012" y="126"/>
                  </a:cubicBezTo>
                  <a:cubicBezTo>
                    <a:pt x="1889" y="230"/>
                    <a:pt x="1767" y="330"/>
                    <a:pt x="1638" y="431"/>
                  </a:cubicBezTo>
                  <a:cubicBezTo>
                    <a:pt x="1117" y="876"/>
                    <a:pt x="569" y="1214"/>
                    <a:pt x="1" y="1451"/>
                  </a:cubicBezTo>
                  <a:cubicBezTo>
                    <a:pt x="238" y="2198"/>
                    <a:pt x="532" y="2653"/>
                    <a:pt x="831" y="2926"/>
                  </a:cubicBezTo>
                  <a:cubicBezTo>
                    <a:pt x="2370" y="2269"/>
                    <a:pt x="3774" y="1250"/>
                    <a:pt x="4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 bwMode="auto">
            <a:xfrm rot="-1997737">
              <a:off x="811086" y="1181813"/>
              <a:ext cx="69295" cy="50637"/>
            </a:xfrm>
            <a:custGeom>
              <a:avLst/>
              <a:gdLst/>
              <a:ahLst/>
              <a:cxnLst/>
              <a:rect l="l" t="t" r="r" b="b"/>
              <a:pathLst>
                <a:path w="4000" h="2923" extrusionOk="0">
                  <a:moveTo>
                    <a:pt x="937" y="1"/>
                  </a:moveTo>
                  <a:cubicBezTo>
                    <a:pt x="410" y="642"/>
                    <a:pt x="127" y="1174"/>
                    <a:pt x="1" y="1608"/>
                  </a:cubicBezTo>
                  <a:cubicBezTo>
                    <a:pt x="715" y="2068"/>
                    <a:pt x="1454" y="2423"/>
                    <a:pt x="2187" y="2646"/>
                  </a:cubicBezTo>
                  <a:cubicBezTo>
                    <a:pt x="2496" y="2743"/>
                    <a:pt x="2801" y="2811"/>
                    <a:pt x="3103" y="2854"/>
                  </a:cubicBezTo>
                  <a:cubicBezTo>
                    <a:pt x="3106" y="2854"/>
                    <a:pt x="3110" y="2854"/>
                    <a:pt x="3113" y="2858"/>
                  </a:cubicBezTo>
                  <a:lnTo>
                    <a:pt x="3138" y="2858"/>
                  </a:lnTo>
                  <a:lnTo>
                    <a:pt x="3138" y="2861"/>
                  </a:lnTo>
                  <a:lnTo>
                    <a:pt x="3164" y="2861"/>
                  </a:lnTo>
                  <a:cubicBezTo>
                    <a:pt x="3167" y="2865"/>
                    <a:pt x="3171" y="2865"/>
                    <a:pt x="3174" y="2865"/>
                  </a:cubicBezTo>
                  <a:lnTo>
                    <a:pt x="3178" y="2865"/>
                  </a:lnTo>
                  <a:cubicBezTo>
                    <a:pt x="3447" y="2901"/>
                    <a:pt x="3720" y="2919"/>
                    <a:pt x="4000" y="2922"/>
                  </a:cubicBezTo>
                  <a:cubicBezTo>
                    <a:pt x="3429" y="2463"/>
                    <a:pt x="2826" y="1752"/>
                    <a:pt x="2801" y="801"/>
                  </a:cubicBezTo>
                  <a:cubicBezTo>
                    <a:pt x="2151" y="611"/>
                    <a:pt x="1527" y="337"/>
                    <a:pt x="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1" name="Google Shape;1321;p24"/>
            <p:cNvSpPr/>
            <p:nvPr/>
          </p:nvSpPr>
          <p:spPr bwMode="auto">
            <a:xfrm rot="-1997737">
              <a:off x="699954" y="1163502"/>
              <a:ext cx="48957" cy="63076"/>
            </a:xfrm>
            <a:custGeom>
              <a:avLst/>
              <a:gdLst/>
              <a:ahLst/>
              <a:cxnLst/>
              <a:rect l="l" t="t" r="r" b="b"/>
              <a:pathLst>
                <a:path w="2826" h="3641" extrusionOk="0">
                  <a:moveTo>
                    <a:pt x="1864" y="0"/>
                  </a:moveTo>
                  <a:cubicBezTo>
                    <a:pt x="945" y="12"/>
                    <a:pt x="366" y="199"/>
                    <a:pt x="0" y="439"/>
                  </a:cubicBezTo>
                  <a:cubicBezTo>
                    <a:pt x="395" y="1544"/>
                    <a:pt x="1041" y="2643"/>
                    <a:pt x="1846" y="3641"/>
                  </a:cubicBezTo>
                  <a:cubicBezTo>
                    <a:pt x="1950" y="3020"/>
                    <a:pt x="2215" y="2366"/>
                    <a:pt x="2825" y="1911"/>
                  </a:cubicBezTo>
                  <a:cubicBezTo>
                    <a:pt x="2686" y="1685"/>
                    <a:pt x="2563" y="1455"/>
                    <a:pt x="2459" y="1221"/>
                  </a:cubicBezTo>
                  <a:cubicBezTo>
                    <a:pt x="2252" y="834"/>
                    <a:pt x="2050" y="424"/>
                    <a:pt x="1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2" name="Google Shape;1322;p24"/>
            <p:cNvSpPr/>
            <p:nvPr/>
          </p:nvSpPr>
          <p:spPr bwMode="auto">
            <a:xfrm rot="-1997737">
              <a:off x="642584" y="1102092"/>
              <a:ext cx="17116" cy="34977"/>
            </a:xfrm>
            <a:custGeom>
              <a:avLst/>
              <a:gdLst/>
              <a:ahLst/>
              <a:cxnLst/>
              <a:rect l="l" t="t" r="r" b="b"/>
              <a:pathLst>
                <a:path w="988" h="2019" extrusionOk="0">
                  <a:moveTo>
                    <a:pt x="980" y="1"/>
                  </a:moveTo>
                  <a:cubicBezTo>
                    <a:pt x="815" y="238"/>
                    <a:pt x="664" y="482"/>
                    <a:pt x="531" y="726"/>
                  </a:cubicBezTo>
                  <a:cubicBezTo>
                    <a:pt x="302" y="1150"/>
                    <a:pt x="122" y="1581"/>
                    <a:pt x="0" y="2019"/>
                  </a:cubicBezTo>
                  <a:cubicBezTo>
                    <a:pt x="237" y="1792"/>
                    <a:pt x="578" y="1516"/>
                    <a:pt x="987" y="1297"/>
                  </a:cubicBezTo>
                  <a:cubicBezTo>
                    <a:pt x="948" y="859"/>
                    <a:pt x="941" y="425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3" name="Google Shape;1323;p24"/>
            <p:cNvSpPr/>
            <p:nvPr/>
          </p:nvSpPr>
          <p:spPr bwMode="auto">
            <a:xfrm rot="-1997737">
              <a:off x="666317" y="970962"/>
              <a:ext cx="152449" cy="68481"/>
            </a:xfrm>
            <a:custGeom>
              <a:avLst/>
              <a:gdLst/>
              <a:ahLst/>
              <a:cxnLst/>
              <a:rect l="l" t="t" r="r" b="b"/>
              <a:pathLst>
                <a:path w="8800" h="3953" extrusionOk="0">
                  <a:moveTo>
                    <a:pt x="5920" y="0"/>
                  </a:moveTo>
                  <a:cubicBezTo>
                    <a:pt x="5501" y="0"/>
                    <a:pt x="5077" y="43"/>
                    <a:pt x="4661" y="118"/>
                  </a:cubicBezTo>
                  <a:cubicBezTo>
                    <a:pt x="4639" y="456"/>
                    <a:pt x="4585" y="840"/>
                    <a:pt x="4495" y="1282"/>
                  </a:cubicBezTo>
                  <a:cubicBezTo>
                    <a:pt x="4919" y="1170"/>
                    <a:pt x="5354" y="1113"/>
                    <a:pt x="5791" y="1113"/>
                  </a:cubicBezTo>
                  <a:cubicBezTo>
                    <a:pt x="5892" y="1113"/>
                    <a:pt x="5992" y="1116"/>
                    <a:pt x="6093" y="1120"/>
                  </a:cubicBezTo>
                  <a:cubicBezTo>
                    <a:pt x="6966" y="1177"/>
                    <a:pt x="7798" y="1472"/>
                    <a:pt x="8563" y="1899"/>
                  </a:cubicBezTo>
                  <a:cubicBezTo>
                    <a:pt x="8717" y="1583"/>
                    <a:pt x="8789" y="1264"/>
                    <a:pt x="8800" y="955"/>
                  </a:cubicBezTo>
                  <a:cubicBezTo>
                    <a:pt x="8416" y="635"/>
                    <a:pt x="7967" y="388"/>
                    <a:pt x="7493" y="233"/>
                  </a:cubicBezTo>
                  <a:cubicBezTo>
                    <a:pt x="6987" y="68"/>
                    <a:pt x="6456" y="0"/>
                    <a:pt x="5920" y="0"/>
                  </a:cubicBezTo>
                  <a:close/>
                  <a:moveTo>
                    <a:pt x="2464" y="905"/>
                  </a:moveTo>
                  <a:cubicBezTo>
                    <a:pt x="1720" y="1357"/>
                    <a:pt x="1064" y="1967"/>
                    <a:pt x="421" y="2585"/>
                  </a:cubicBezTo>
                  <a:cubicBezTo>
                    <a:pt x="270" y="2736"/>
                    <a:pt x="126" y="2879"/>
                    <a:pt x="0" y="3026"/>
                  </a:cubicBezTo>
                  <a:cubicBezTo>
                    <a:pt x="187" y="3292"/>
                    <a:pt x="381" y="3598"/>
                    <a:pt x="585" y="3953"/>
                  </a:cubicBezTo>
                  <a:cubicBezTo>
                    <a:pt x="1124" y="3310"/>
                    <a:pt x="1727" y="2718"/>
                    <a:pt x="2421" y="2241"/>
                  </a:cubicBezTo>
                  <a:cubicBezTo>
                    <a:pt x="2578" y="2133"/>
                    <a:pt x="2744" y="2029"/>
                    <a:pt x="2912" y="1931"/>
                  </a:cubicBezTo>
                  <a:cubicBezTo>
                    <a:pt x="2826" y="1515"/>
                    <a:pt x="2668" y="1177"/>
                    <a:pt x="2464" y="905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 bwMode="auto">
            <a:xfrm rot="-1997737">
              <a:off x="702323" y="983681"/>
              <a:ext cx="38077" cy="31425"/>
            </a:xfrm>
            <a:custGeom>
              <a:avLst/>
              <a:gdLst/>
              <a:ahLst/>
              <a:cxnLst/>
              <a:rect l="l" t="t" r="r" b="b"/>
              <a:pathLst>
                <a:path w="2198" h="1814" extrusionOk="0">
                  <a:moveTo>
                    <a:pt x="2198" y="0"/>
                  </a:moveTo>
                  <a:cubicBezTo>
                    <a:pt x="1903" y="55"/>
                    <a:pt x="1608" y="123"/>
                    <a:pt x="1325" y="201"/>
                  </a:cubicBezTo>
                  <a:cubicBezTo>
                    <a:pt x="851" y="335"/>
                    <a:pt x="413" y="536"/>
                    <a:pt x="1" y="787"/>
                  </a:cubicBezTo>
                  <a:cubicBezTo>
                    <a:pt x="205" y="1059"/>
                    <a:pt x="363" y="1397"/>
                    <a:pt x="449" y="1813"/>
                  </a:cubicBezTo>
                  <a:cubicBezTo>
                    <a:pt x="944" y="1526"/>
                    <a:pt x="1479" y="1304"/>
                    <a:pt x="2032" y="1164"/>
                  </a:cubicBezTo>
                  <a:cubicBezTo>
                    <a:pt x="2122" y="722"/>
                    <a:pt x="2176" y="338"/>
                    <a:pt x="2198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 bwMode="auto">
            <a:xfrm rot="-1997737">
              <a:off x="797615" y="943892"/>
              <a:ext cx="18675" cy="22018"/>
            </a:xfrm>
            <a:custGeom>
              <a:avLst/>
              <a:gdLst/>
              <a:ahLst/>
              <a:cxnLst/>
              <a:rect l="l" t="t" r="r" b="b"/>
              <a:pathLst>
                <a:path w="1078" h="1271" extrusionOk="0">
                  <a:moveTo>
                    <a:pt x="238" y="0"/>
                  </a:moveTo>
                  <a:cubicBezTo>
                    <a:pt x="227" y="309"/>
                    <a:pt x="155" y="628"/>
                    <a:pt x="1" y="944"/>
                  </a:cubicBezTo>
                  <a:cubicBezTo>
                    <a:pt x="152" y="1031"/>
                    <a:pt x="303" y="1120"/>
                    <a:pt x="446" y="1213"/>
                  </a:cubicBezTo>
                  <a:cubicBezTo>
                    <a:pt x="507" y="1253"/>
                    <a:pt x="571" y="1271"/>
                    <a:pt x="633" y="1271"/>
                  </a:cubicBezTo>
                  <a:cubicBezTo>
                    <a:pt x="876" y="1271"/>
                    <a:pt x="1078" y="994"/>
                    <a:pt x="916" y="751"/>
                  </a:cubicBezTo>
                  <a:cubicBezTo>
                    <a:pt x="730" y="471"/>
                    <a:pt x="500" y="219"/>
                    <a:pt x="238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 bwMode="auto">
            <a:xfrm rot="-1997737">
              <a:off x="686042" y="1092816"/>
              <a:ext cx="23526" cy="21481"/>
            </a:xfrm>
            <a:custGeom>
              <a:avLst/>
              <a:gdLst/>
              <a:ahLst/>
              <a:cxnLst/>
              <a:rect l="l" t="t" r="r" b="b"/>
              <a:pathLst>
                <a:path w="1358" h="1240" extrusionOk="0">
                  <a:moveTo>
                    <a:pt x="575" y="1"/>
                  </a:moveTo>
                  <a:cubicBezTo>
                    <a:pt x="352" y="471"/>
                    <a:pt x="0" y="1240"/>
                    <a:pt x="502" y="1240"/>
                  </a:cubicBezTo>
                  <a:cubicBezTo>
                    <a:pt x="524" y="1240"/>
                    <a:pt x="550" y="1236"/>
                    <a:pt x="571" y="1232"/>
                  </a:cubicBezTo>
                  <a:cubicBezTo>
                    <a:pt x="797" y="1207"/>
                    <a:pt x="1084" y="859"/>
                    <a:pt x="1357" y="457"/>
                  </a:cubicBezTo>
                  <a:cubicBezTo>
                    <a:pt x="1092" y="249"/>
                    <a:pt x="833" y="102"/>
                    <a:pt x="57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 bwMode="auto">
            <a:xfrm rot="-1997737">
              <a:off x="682451" y="1061114"/>
              <a:ext cx="27129" cy="36639"/>
            </a:xfrm>
            <a:custGeom>
              <a:avLst/>
              <a:gdLst/>
              <a:ahLst/>
              <a:cxnLst/>
              <a:rect l="l" t="t" r="r" b="b"/>
              <a:pathLst>
                <a:path w="1566" h="2115" extrusionOk="0">
                  <a:moveTo>
                    <a:pt x="980" y="0"/>
                  </a:moveTo>
                  <a:cubicBezTo>
                    <a:pt x="618" y="406"/>
                    <a:pt x="349" y="822"/>
                    <a:pt x="127" y="1386"/>
                  </a:cubicBezTo>
                  <a:cubicBezTo>
                    <a:pt x="105" y="1450"/>
                    <a:pt x="58" y="1548"/>
                    <a:pt x="1" y="1659"/>
                  </a:cubicBezTo>
                  <a:cubicBezTo>
                    <a:pt x="259" y="1760"/>
                    <a:pt x="518" y="1907"/>
                    <a:pt x="783" y="2115"/>
                  </a:cubicBezTo>
                  <a:cubicBezTo>
                    <a:pt x="1085" y="1666"/>
                    <a:pt x="1372" y="1157"/>
                    <a:pt x="1530" y="966"/>
                  </a:cubicBezTo>
                  <a:cubicBezTo>
                    <a:pt x="1540" y="952"/>
                    <a:pt x="1552" y="938"/>
                    <a:pt x="1565" y="927"/>
                  </a:cubicBezTo>
                  <a:cubicBezTo>
                    <a:pt x="1361" y="572"/>
                    <a:pt x="1167" y="266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 bwMode="auto">
            <a:xfrm rot="-1997737">
              <a:off x="839106" y="988945"/>
              <a:ext cx="10913" cy="10273"/>
            </a:xfrm>
            <a:custGeom>
              <a:avLst/>
              <a:gdLst/>
              <a:ahLst/>
              <a:cxnLst/>
              <a:rect l="l" t="t" r="r" b="b"/>
              <a:pathLst>
                <a:path w="630" h="593" extrusionOk="0">
                  <a:moveTo>
                    <a:pt x="313" y="0"/>
                  </a:moveTo>
                  <a:cubicBezTo>
                    <a:pt x="170" y="0"/>
                    <a:pt x="41" y="108"/>
                    <a:pt x="23" y="259"/>
                  </a:cubicBezTo>
                  <a:cubicBezTo>
                    <a:pt x="1" y="420"/>
                    <a:pt x="112" y="567"/>
                    <a:pt x="278" y="589"/>
                  </a:cubicBezTo>
                  <a:cubicBezTo>
                    <a:pt x="288" y="592"/>
                    <a:pt x="303" y="592"/>
                    <a:pt x="316" y="592"/>
                  </a:cubicBezTo>
                  <a:cubicBezTo>
                    <a:pt x="460" y="592"/>
                    <a:pt x="589" y="485"/>
                    <a:pt x="608" y="334"/>
                  </a:cubicBezTo>
                  <a:cubicBezTo>
                    <a:pt x="629" y="173"/>
                    <a:pt x="514" y="25"/>
                    <a:pt x="352" y="4"/>
                  </a:cubicBezTo>
                  <a:cubicBezTo>
                    <a:pt x="342" y="0"/>
                    <a:pt x="328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 bwMode="auto">
            <a:xfrm rot="-1997737">
              <a:off x="861855" y="990498"/>
              <a:ext cx="5041" cy="4729"/>
            </a:xfrm>
            <a:custGeom>
              <a:avLst/>
              <a:gdLst/>
              <a:ahLst/>
              <a:cxnLst/>
              <a:rect l="l" t="t" r="r" b="b"/>
              <a:pathLst>
                <a:path w="291" h="273" extrusionOk="0">
                  <a:moveTo>
                    <a:pt x="147" y="0"/>
                  </a:moveTo>
                  <a:cubicBezTo>
                    <a:pt x="79" y="0"/>
                    <a:pt x="18" y="50"/>
                    <a:pt x="10" y="118"/>
                  </a:cubicBezTo>
                  <a:cubicBezTo>
                    <a:pt x="0" y="194"/>
                    <a:pt x="54" y="262"/>
                    <a:pt x="129" y="273"/>
                  </a:cubicBezTo>
                  <a:lnTo>
                    <a:pt x="147" y="273"/>
                  </a:lnTo>
                  <a:cubicBezTo>
                    <a:pt x="216" y="273"/>
                    <a:pt x="272" y="223"/>
                    <a:pt x="284" y="155"/>
                  </a:cubicBezTo>
                  <a:cubicBezTo>
                    <a:pt x="290" y="79"/>
                    <a:pt x="241" y="11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 bwMode="auto">
            <a:xfrm rot="-1997737">
              <a:off x="840869" y="967316"/>
              <a:ext cx="14119" cy="13253"/>
            </a:xfrm>
            <a:custGeom>
              <a:avLst/>
              <a:gdLst/>
              <a:ahLst/>
              <a:cxnLst/>
              <a:rect l="l" t="t" r="r" b="b"/>
              <a:pathLst>
                <a:path w="815" h="765" extrusionOk="0">
                  <a:moveTo>
                    <a:pt x="405" y="0"/>
                  </a:moveTo>
                  <a:cubicBezTo>
                    <a:pt x="216" y="0"/>
                    <a:pt x="54" y="140"/>
                    <a:pt x="29" y="330"/>
                  </a:cubicBezTo>
                  <a:cubicBezTo>
                    <a:pt x="0" y="539"/>
                    <a:pt x="147" y="733"/>
                    <a:pt x="355" y="761"/>
                  </a:cubicBezTo>
                  <a:cubicBezTo>
                    <a:pt x="373" y="761"/>
                    <a:pt x="392" y="765"/>
                    <a:pt x="405" y="765"/>
                  </a:cubicBezTo>
                  <a:cubicBezTo>
                    <a:pt x="596" y="765"/>
                    <a:pt x="761" y="625"/>
                    <a:pt x="786" y="431"/>
                  </a:cubicBezTo>
                  <a:cubicBezTo>
                    <a:pt x="815" y="223"/>
                    <a:pt x="668" y="29"/>
                    <a:pt x="45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 bwMode="auto">
            <a:xfrm rot="-1997737">
              <a:off x="710988" y="1128752"/>
              <a:ext cx="18432" cy="17376"/>
            </a:xfrm>
            <a:custGeom>
              <a:avLst/>
              <a:gdLst/>
              <a:ahLst/>
              <a:cxnLst/>
              <a:rect l="l" t="t" r="r" b="b"/>
              <a:pathLst>
                <a:path w="1064" h="1003" extrusionOk="0">
                  <a:moveTo>
                    <a:pt x="532" y="0"/>
                  </a:moveTo>
                  <a:cubicBezTo>
                    <a:pt x="284" y="0"/>
                    <a:pt x="68" y="184"/>
                    <a:pt x="37" y="436"/>
                  </a:cubicBezTo>
                  <a:cubicBezTo>
                    <a:pt x="0" y="711"/>
                    <a:pt x="194" y="963"/>
                    <a:pt x="467" y="999"/>
                  </a:cubicBezTo>
                  <a:cubicBezTo>
                    <a:pt x="489" y="1002"/>
                    <a:pt x="510" y="1002"/>
                    <a:pt x="532" y="1002"/>
                  </a:cubicBezTo>
                  <a:cubicBezTo>
                    <a:pt x="779" y="1002"/>
                    <a:pt x="995" y="819"/>
                    <a:pt x="1027" y="568"/>
                  </a:cubicBezTo>
                  <a:cubicBezTo>
                    <a:pt x="1064" y="295"/>
                    <a:pt x="873" y="43"/>
                    <a:pt x="597" y="8"/>
                  </a:cubicBezTo>
                  <a:cubicBezTo>
                    <a:pt x="575" y="5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" name="Google Shape;1332;p24"/>
            <p:cNvSpPr/>
            <p:nvPr/>
          </p:nvSpPr>
          <p:spPr bwMode="auto">
            <a:xfrm rot="-1997737">
              <a:off x="721455" y="1114198"/>
              <a:ext cx="11590" cy="10845"/>
            </a:xfrm>
            <a:custGeom>
              <a:avLst/>
              <a:gdLst/>
              <a:ahLst/>
              <a:cxnLst/>
              <a:rect l="l" t="t" r="r" b="b"/>
              <a:pathLst>
                <a:path w="669" h="626" extrusionOk="0">
                  <a:moveTo>
                    <a:pt x="335" y="0"/>
                  </a:moveTo>
                  <a:cubicBezTo>
                    <a:pt x="180" y="0"/>
                    <a:pt x="48" y="112"/>
                    <a:pt x="26" y="269"/>
                  </a:cubicBezTo>
                  <a:cubicBezTo>
                    <a:pt x="0" y="442"/>
                    <a:pt x="123" y="599"/>
                    <a:pt x="295" y="621"/>
                  </a:cubicBezTo>
                  <a:cubicBezTo>
                    <a:pt x="306" y="621"/>
                    <a:pt x="320" y="625"/>
                    <a:pt x="335" y="625"/>
                  </a:cubicBezTo>
                  <a:cubicBezTo>
                    <a:pt x="489" y="625"/>
                    <a:pt x="625" y="510"/>
                    <a:pt x="643" y="352"/>
                  </a:cubicBezTo>
                  <a:cubicBezTo>
                    <a:pt x="668" y="180"/>
                    <a:pt x="547" y="25"/>
                    <a:pt x="374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3" name="Google Shape;1333;p24"/>
            <p:cNvSpPr/>
            <p:nvPr/>
          </p:nvSpPr>
          <p:spPr bwMode="auto">
            <a:xfrm rot="-1997737">
              <a:off x="741980" y="1118873"/>
              <a:ext cx="8714" cy="8177"/>
            </a:xfrm>
            <a:custGeom>
              <a:avLst/>
              <a:gdLst/>
              <a:ahLst/>
              <a:cxnLst/>
              <a:rect l="l" t="t" r="r" b="b"/>
              <a:pathLst>
                <a:path w="503" h="472" extrusionOk="0">
                  <a:moveTo>
                    <a:pt x="252" y="1"/>
                  </a:moveTo>
                  <a:cubicBezTo>
                    <a:pt x="133" y="1"/>
                    <a:pt x="33" y="87"/>
                    <a:pt x="18" y="205"/>
                  </a:cubicBezTo>
                  <a:cubicBezTo>
                    <a:pt x="0" y="334"/>
                    <a:pt x="90" y="453"/>
                    <a:pt x="219" y="467"/>
                  </a:cubicBezTo>
                  <a:cubicBezTo>
                    <a:pt x="230" y="471"/>
                    <a:pt x="240" y="471"/>
                    <a:pt x="252" y="471"/>
                  </a:cubicBezTo>
                  <a:cubicBezTo>
                    <a:pt x="366" y="471"/>
                    <a:pt x="467" y="385"/>
                    <a:pt x="485" y="266"/>
                  </a:cubicBezTo>
                  <a:cubicBezTo>
                    <a:pt x="502" y="137"/>
                    <a:pt x="409" y="19"/>
                    <a:pt x="280" y="4"/>
                  </a:cubicBezTo>
                  <a:cubicBezTo>
                    <a:pt x="273" y="1"/>
                    <a:pt x="262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34" name="Google Shape;1334;p24"/>
          <p:cNvGrpSpPr/>
          <p:nvPr/>
        </p:nvGrpSpPr>
        <p:grpSpPr bwMode="auto">
          <a:xfrm flipH="1">
            <a:off x="906665" y="887786"/>
            <a:ext cx="477619" cy="590585"/>
            <a:chOff x="577849" y="860386"/>
            <a:chExt cx="450627" cy="557208"/>
          </a:xfrm>
        </p:grpSpPr>
        <p:sp>
          <p:nvSpPr>
            <p:cNvPr id="1335" name="Google Shape;1335;p24"/>
            <p:cNvSpPr/>
            <p:nvPr/>
          </p:nvSpPr>
          <p:spPr bwMode="auto">
            <a:xfrm rot="-1997737">
              <a:off x="634578" y="927694"/>
              <a:ext cx="337171" cy="307496"/>
            </a:xfrm>
            <a:custGeom>
              <a:avLst/>
              <a:gdLst/>
              <a:ahLst/>
              <a:cxnLst/>
              <a:rect l="l" t="t" r="r" b="b"/>
              <a:pathLst>
                <a:path w="19463" h="17750" extrusionOk="0">
                  <a:moveTo>
                    <a:pt x="10461" y="0"/>
                  </a:moveTo>
                  <a:cubicBezTo>
                    <a:pt x="6413" y="0"/>
                    <a:pt x="1056" y="3753"/>
                    <a:pt x="547" y="7603"/>
                  </a:cubicBezTo>
                  <a:cubicBezTo>
                    <a:pt x="1" y="11707"/>
                    <a:pt x="4862" y="17145"/>
                    <a:pt x="8966" y="17687"/>
                  </a:cubicBezTo>
                  <a:cubicBezTo>
                    <a:pt x="9281" y="17729"/>
                    <a:pt x="9604" y="17749"/>
                    <a:pt x="9931" y="17749"/>
                  </a:cubicBezTo>
                  <a:cubicBezTo>
                    <a:pt x="13857" y="17749"/>
                    <a:pt x="18420" y="14808"/>
                    <a:pt x="18921" y="11021"/>
                  </a:cubicBezTo>
                  <a:cubicBezTo>
                    <a:pt x="19463" y="6917"/>
                    <a:pt x="15345" y="592"/>
                    <a:pt x="11241" y="50"/>
                  </a:cubicBezTo>
                  <a:cubicBezTo>
                    <a:pt x="10988" y="17"/>
                    <a:pt x="10728" y="0"/>
                    <a:pt x="10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6" name="Google Shape;1336;p24"/>
            <p:cNvSpPr/>
            <p:nvPr/>
          </p:nvSpPr>
          <p:spPr bwMode="auto">
            <a:xfrm rot="-1997680">
              <a:off x="865647" y="1209179"/>
              <a:ext cx="66411" cy="207191"/>
            </a:xfrm>
            <a:custGeom>
              <a:avLst/>
              <a:gdLst/>
              <a:ahLst/>
              <a:cxnLst/>
              <a:rect l="l" t="t" r="r" b="b"/>
              <a:pathLst>
                <a:path w="2457" h="11960" extrusionOk="0">
                  <a:moveTo>
                    <a:pt x="1563" y="0"/>
                  </a:moveTo>
                  <a:lnTo>
                    <a:pt x="1" y="11811"/>
                  </a:lnTo>
                  <a:cubicBezTo>
                    <a:pt x="1" y="11811"/>
                    <a:pt x="608" y="11959"/>
                    <a:pt x="839" y="11959"/>
                  </a:cubicBezTo>
                  <a:cubicBezTo>
                    <a:pt x="891" y="11959"/>
                    <a:pt x="924" y="11952"/>
                    <a:pt x="927" y="11933"/>
                  </a:cubicBezTo>
                  <a:cubicBezTo>
                    <a:pt x="938" y="11833"/>
                    <a:pt x="2456" y="384"/>
                    <a:pt x="2456" y="384"/>
                  </a:cubicBezTo>
                  <a:lnTo>
                    <a:pt x="15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 bwMode="auto">
            <a:xfrm rot="-1997737">
              <a:off x="700126" y="959677"/>
              <a:ext cx="67562" cy="151408"/>
            </a:xfrm>
            <a:custGeom>
              <a:avLst/>
              <a:gdLst/>
              <a:ahLst/>
              <a:cxnLst/>
              <a:rect l="l" t="t" r="r" b="b"/>
              <a:pathLst>
                <a:path w="3900" h="8740" extrusionOk="0">
                  <a:moveTo>
                    <a:pt x="3458" y="1"/>
                  </a:moveTo>
                  <a:cubicBezTo>
                    <a:pt x="2320" y="173"/>
                    <a:pt x="1128" y="590"/>
                    <a:pt x="0" y="1186"/>
                  </a:cubicBezTo>
                  <a:cubicBezTo>
                    <a:pt x="1145" y="1541"/>
                    <a:pt x="2313" y="2518"/>
                    <a:pt x="1770" y="5117"/>
                  </a:cubicBezTo>
                  <a:cubicBezTo>
                    <a:pt x="1207" y="7820"/>
                    <a:pt x="3899" y="8739"/>
                    <a:pt x="3899" y="8739"/>
                  </a:cubicBezTo>
                  <a:cubicBezTo>
                    <a:pt x="3899" y="8739"/>
                    <a:pt x="2007" y="7598"/>
                    <a:pt x="3206" y="3344"/>
                  </a:cubicBezTo>
                  <a:cubicBezTo>
                    <a:pt x="3677" y="1671"/>
                    <a:pt x="3662" y="637"/>
                    <a:pt x="3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 bwMode="auto">
            <a:xfrm rot="-1997737">
              <a:off x="741781" y="925509"/>
              <a:ext cx="127641" cy="139646"/>
            </a:xfrm>
            <a:custGeom>
              <a:avLst/>
              <a:gdLst/>
              <a:ahLst/>
              <a:cxnLst/>
              <a:rect l="l" t="t" r="r" b="b"/>
              <a:pathLst>
                <a:path w="7368" h="8061" extrusionOk="0">
                  <a:moveTo>
                    <a:pt x="4377" y="1"/>
                  </a:moveTo>
                  <a:lnTo>
                    <a:pt x="4377" y="1"/>
                  </a:lnTo>
                  <a:cubicBezTo>
                    <a:pt x="4933" y="1142"/>
                    <a:pt x="5160" y="2887"/>
                    <a:pt x="2489" y="4168"/>
                  </a:cubicBezTo>
                  <a:cubicBezTo>
                    <a:pt x="0" y="5364"/>
                    <a:pt x="905" y="8060"/>
                    <a:pt x="905" y="8060"/>
                  </a:cubicBezTo>
                  <a:cubicBezTo>
                    <a:pt x="905" y="8060"/>
                    <a:pt x="665" y="5867"/>
                    <a:pt x="4772" y="4233"/>
                  </a:cubicBezTo>
                  <a:cubicBezTo>
                    <a:pt x="6136" y="3691"/>
                    <a:pt x="6926" y="3149"/>
                    <a:pt x="7367" y="2665"/>
                  </a:cubicBezTo>
                  <a:cubicBezTo>
                    <a:pt x="6492" y="1552"/>
                    <a:pt x="5461" y="61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9" name="Google Shape;1339;p24"/>
            <p:cNvSpPr/>
            <p:nvPr/>
          </p:nvSpPr>
          <p:spPr bwMode="auto">
            <a:xfrm rot="-1997737">
              <a:off x="789998" y="1002008"/>
              <a:ext cx="159655" cy="66783"/>
            </a:xfrm>
            <a:custGeom>
              <a:avLst/>
              <a:gdLst/>
              <a:ahLst/>
              <a:cxnLst/>
              <a:rect l="l" t="t" r="r" b="b"/>
              <a:pathLst>
                <a:path w="9216" h="3855" extrusionOk="0">
                  <a:moveTo>
                    <a:pt x="8437" y="1"/>
                  </a:moveTo>
                  <a:cubicBezTo>
                    <a:pt x="8029" y="738"/>
                    <a:pt x="7324" y="1472"/>
                    <a:pt x="6129" y="1472"/>
                  </a:cubicBezTo>
                  <a:cubicBezTo>
                    <a:pt x="5556" y="1472"/>
                    <a:pt x="4872" y="1303"/>
                    <a:pt x="4053" y="887"/>
                  </a:cubicBezTo>
                  <a:cubicBezTo>
                    <a:pt x="3536" y="624"/>
                    <a:pt x="3057" y="520"/>
                    <a:pt x="2623" y="520"/>
                  </a:cubicBezTo>
                  <a:cubicBezTo>
                    <a:pt x="992" y="520"/>
                    <a:pt x="0" y="1989"/>
                    <a:pt x="0" y="1989"/>
                  </a:cubicBezTo>
                  <a:cubicBezTo>
                    <a:pt x="0" y="1989"/>
                    <a:pt x="525" y="1489"/>
                    <a:pt x="1685" y="1489"/>
                  </a:cubicBezTo>
                  <a:cubicBezTo>
                    <a:pt x="2551" y="1489"/>
                    <a:pt x="3770" y="1767"/>
                    <a:pt x="5389" y="2736"/>
                  </a:cubicBezTo>
                  <a:cubicBezTo>
                    <a:pt x="6798" y="3580"/>
                    <a:pt x="7769" y="3854"/>
                    <a:pt x="8433" y="3854"/>
                  </a:cubicBezTo>
                  <a:cubicBezTo>
                    <a:pt x="8735" y="3854"/>
                    <a:pt x="8974" y="3798"/>
                    <a:pt x="9162" y="3712"/>
                  </a:cubicBezTo>
                  <a:cubicBezTo>
                    <a:pt x="9216" y="2564"/>
                    <a:pt x="8943" y="1272"/>
                    <a:pt x="8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0" name="Google Shape;1340;p24"/>
            <p:cNvSpPr/>
            <p:nvPr/>
          </p:nvSpPr>
          <p:spPr bwMode="auto">
            <a:xfrm rot="-1997737">
              <a:off x="831147" y="1031432"/>
              <a:ext cx="135229" cy="140547"/>
            </a:xfrm>
            <a:custGeom>
              <a:avLst/>
              <a:gdLst/>
              <a:ahLst/>
              <a:cxnLst/>
              <a:rect l="l" t="t" r="r" b="b"/>
              <a:pathLst>
                <a:path w="7806" h="8113" extrusionOk="0">
                  <a:moveTo>
                    <a:pt x="94" y="0"/>
                  </a:moveTo>
                  <a:cubicBezTo>
                    <a:pt x="34" y="0"/>
                    <a:pt x="0" y="2"/>
                    <a:pt x="0" y="2"/>
                  </a:cubicBezTo>
                  <a:cubicBezTo>
                    <a:pt x="0" y="2"/>
                    <a:pt x="2183" y="347"/>
                    <a:pt x="2682" y="4738"/>
                  </a:cubicBezTo>
                  <a:cubicBezTo>
                    <a:pt x="2905" y="6698"/>
                    <a:pt x="3397" y="7660"/>
                    <a:pt x="3889" y="8112"/>
                  </a:cubicBezTo>
                  <a:cubicBezTo>
                    <a:pt x="5428" y="7455"/>
                    <a:pt x="6832" y="6436"/>
                    <a:pt x="7805" y="5186"/>
                  </a:cubicBezTo>
                  <a:lnTo>
                    <a:pt x="7805" y="5186"/>
                  </a:lnTo>
                  <a:cubicBezTo>
                    <a:pt x="7425" y="5343"/>
                    <a:pt x="6819" y="5538"/>
                    <a:pt x="6169" y="5538"/>
                  </a:cubicBezTo>
                  <a:cubicBezTo>
                    <a:pt x="5041" y="5538"/>
                    <a:pt x="3781" y="4950"/>
                    <a:pt x="3339" y="2551"/>
                  </a:cubicBezTo>
                  <a:cubicBezTo>
                    <a:pt x="2894" y="132"/>
                    <a:pt x="590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 bwMode="auto">
            <a:xfrm rot="-1997737">
              <a:off x="779924" y="1077607"/>
              <a:ext cx="101378" cy="154562"/>
            </a:xfrm>
            <a:custGeom>
              <a:avLst/>
              <a:gdLst/>
              <a:ahLst/>
              <a:cxnLst/>
              <a:rect l="l" t="t" r="r" b="b"/>
              <a:pathLst>
                <a:path w="5852" h="8922" extrusionOk="0">
                  <a:moveTo>
                    <a:pt x="3996" y="0"/>
                  </a:moveTo>
                  <a:cubicBezTo>
                    <a:pt x="3996" y="1"/>
                    <a:pt x="5048" y="1946"/>
                    <a:pt x="1864" y="5009"/>
                  </a:cubicBezTo>
                  <a:cubicBezTo>
                    <a:pt x="708" y="6118"/>
                    <a:pt x="187" y="6969"/>
                    <a:pt x="1" y="7607"/>
                  </a:cubicBezTo>
                  <a:cubicBezTo>
                    <a:pt x="1035" y="8272"/>
                    <a:pt x="2122" y="8724"/>
                    <a:pt x="3164" y="8860"/>
                  </a:cubicBezTo>
                  <a:cubicBezTo>
                    <a:pt x="3436" y="8900"/>
                    <a:pt x="3716" y="8918"/>
                    <a:pt x="4000" y="8921"/>
                  </a:cubicBezTo>
                  <a:cubicBezTo>
                    <a:pt x="2995" y="8110"/>
                    <a:pt x="1893" y="6530"/>
                    <a:pt x="4000" y="4204"/>
                  </a:cubicBezTo>
                  <a:cubicBezTo>
                    <a:pt x="5852" y="2158"/>
                    <a:pt x="3997" y="1"/>
                    <a:pt x="3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" name="Google Shape;1342;p24"/>
            <p:cNvSpPr/>
            <p:nvPr/>
          </p:nvSpPr>
          <p:spPr bwMode="auto">
            <a:xfrm rot="-1997737">
              <a:off x="685578" y="1115430"/>
              <a:ext cx="153817" cy="84089"/>
            </a:xfrm>
            <a:custGeom>
              <a:avLst/>
              <a:gdLst/>
              <a:ahLst/>
              <a:cxnLst/>
              <a:rect l="l" t="t" r="r" b="b"/>
              <a:pathLst>
                <a:path w="8879" h="4854" extrusionOk="0">
                  <a:moveTo>
                    <a:pt x="8878" y="0"/>
                  </a:moveTo>
                  <a:cubicBezTo>
                    <a:pt x="8878" y="1"/>
                    <a:pt x="8212" y="1486"/>
                    <a:pt x="5263" y="1486"/>
                  </a:cubicBezTo>
                  <a:cubicBezTo>
                    <a:pt x="4775" y="1486"/>
                    <a:pt x="4225" y="1445"/>
                    <a:pt x="3604" y="1350"/>
                  </a:cubicBezTo>
                  <a:cubicBezTo>
                    <a:pt x="2968" y="1253"/>
                    <a:pt x="2427" y="1211"/>
                    <a:pt x="1967" y="1211"/>
                  </a:cubicBezTo>
                  <a:cubicBezTo>
                    <a:pt x="989" y="1211"/>
                    <a:pt x="379" y="1401"/>
                    <a:pt x="0" y="1652"/>
                  </a:cubicBezTo>
                  <a:cubicBezTo>
                    <a:pt x="395" y="2757"/>
                    <a:pt x="1041" y="3856"/>
                    <a:pt x="1846" y="4854"/>
                  </a:cubicBezTo>
                  <a:cubicBezTo>
                    <a:pt x="2028" y="3748"/>
                    <a:pt x="2736" y="2532"/>
                    <a:pt x="4968" y="2532"/>
                  </a:cubicBezTo>
                  <a:cubicBezTo>
                    <a:pt x="5150" y="2532"/>
                    <a:pt x="5341" y="2540"/>
                    <a:pt x="5543" y="2557"/>
                  </a:cubicBezTo>
                  <a:cubicBezTo>
                    <a:pt x="5652" y="2566"/>
                    <a:pt x="5757" y="2570"/>
                    <a:pt x="5859" y="2570"/>
                  </a:cubicBezTo>
                  <a:cubicBezTo>
                    <a:pt x="8338" y="2570"/>
                    <a:pt x="8878" y="1"/>
                    <a:pt x="88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3" name="Google Shape;1343;p24"/>
            <p:cNvSpPr/>
            <p:nvPr/>
          </p:nvSpPr>
          <p:spPr bwMode="auto">
            <a:xfrm rot="-1997737">
              <a:off x="632486" y="1029419"/>
              <a:ext cx="157731" cy="107528"/>
            </a:xfrm>
            <a:custGeom>
              <a:avLst/>
              <a:gdLst/>
              <a:ahLst/>
              <a:cxnLst/>
              <a:rect l="l" t="t" r="r" b="b"/>
              <a:pathLst>
                <a:path w="9105" h="6207" extrusionOk="0">
                  <a:moveTo>
                    <a:pt x="2750" y="1"/>
                  </a:moveTo>
                  <a:cubicBezTo>
                    <a:pt x="1422" y="1149"/>
                    <a:pt x="399" y="2532"/>
                    <a:pt x="0" y="3961"/>
                  </a:cubicBezTo>
                  <a:cubicBezTo>
                    <a:pt x="468" y="3521"/>
                    <a:pt x="1316" y="2884"/>
                    <a:pt x="2314" y="2884"/>
                  </a:cubicBezTo>
                  <a:cubicBezTo>
                    <a:pt x="3164" y="2884"/>
                    <a:pt x="4123" y="3346"/>
                    <a:pt x="5048" y="4786"/>
                  </a:cubicBezTo>
                  <a:cubicBezTo>
                    <a:pt x="5771" y="5916"/>
                    <a:pt x="6749" y="6207"/>
                    <a:pt x="7564" y="6207"/>
                  </a:cubicBezTo>
                  <a:cubicBezTo>
                    <a:pt x="8425" y="6207"/>
                    <a:pt x="9104" y="5881"/>
                    <a:pt x="9104" y="5881"/>
                  </a:cubicBezTo>
                  <a:lnTo>
                    <a:pt x="9104" y="5881"/>
                  </a:lnTo>
                  <a:cubicBezTo>
                    <a:pt x="9104" y="5881"/>
                    <a:pt x="9012" y="5903"/>
                    <a:pt x="8846" y="5903"/>
                  </a:cubicBezTo>
                  <a:cubicBezTo>
                    <a:pt x="8213" y="5903"/>
                    <a:pt x="6513" y="5585"/>
                    <a:pt x="4829" y="2514"/>
                  </a:cubicBezTo>
                  <a:cubicBezTo>
                    <a:pt x="4032" y="1060"/>
                    <a:pt x="3328" y="331"/>
                    <a:pt x="2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 bwMode="auto">
            <a:xfrm rot="-1997737">
              <a:off x="853123" y="1082706"/>
              <a:ext cx="148914" cy="91989"/>
            </a:xfrm>
            <a:custGeom>
              <a:avLst/>
              <a:gdLst/>
              <a:ahLst/>
              <a:cxnLst/>
              <a:rect l="l" t="t" r="r" b="b"/>
              <a:pathLst>
                <a:path w="8596" h="5310" extrusionOk="0">
                  <a:moveTo>
                    <a:pt x="3788" y="4481"/>
                  </a:moveTo>
                  <a:cubicBezTo>
                    <a:pt x="2560" y="5008"/>
                    <a:pt x="1250" y="5306"/>
                    <a:pt x="1" y="5310"/>
                  </a:cubicBezTo>
                  <a:cubicBezTo>
                    <a:pt x="1250" y="5306"/>
                    <a:pt x="2560" y="5008"/>
                    <a:pt x="3788" y="4481"/>
                  </a:cubicBezTo>
                  <a:lnTo>
                    <a:pt x="3788" y="4481"/>
                  </a:lnTo>
                  <a:close/>
                  <a:moveTo>
                    <a:pt x="8595" y="1"/>
                  </a:moveTo>
                  <a:cubicBezTo>
                    <a:pt x="8387" y="496"/>
                    <a:pt x="8110" y="973"/>
                    <a:pt x="7780" y="1419"/>
                  </a:cubicBezTo>
                  <a:lnTo>
                    <a:pt x="7780" y="1419"/>
                  </a:lnTo>
                  <a:cubicBezTo>
                    <a:pt x="8110" y="973"/>
                    <a:pt x="8387" y="496"/>
                    <a:pt x="8595" y="1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 bwMode="auto">
            <a:xfrm rot="-1997737">
              <a:off x="942396" y="1084802"/>
              <a:ext cx="36397" cy="34838"/>
            </a:xfrm>
            <a:custGeom>
              <a:avLst/>
              <a:gdLst/>
              <a:ahLst/>
              <a:cxnLst/>
              <a:rect l="l" t="t" r="r" b="b"/>
              <a:pathLst>
                <a:path w="2101" h="2011" extrusionOk="0">
                  <a:moveTo>
                    <a:pt x="1677" y="525"/>
                  </a:moveTo>
                  <a:cubicBezTo>
                    <a:pt x="1193" y="1074"/>
                    <a:pt x="625" y="1577"/>
                    <a:pt x="0" y="2011"/>
                  </a:cubicBezTo>
                  <a:lnTo>
                    <a:pt x="0" y="2011"/>
                  </a:lnTo>
                  <a:cubicBezTo>
                    <a:pt x="625" y="1577"/>
                    <a:pt x="1193" y="1074"/>
                    <a:pt x="1677" y="525"/>
                  </a:cubicBezTo>
                  <a:lnTo>
                    <a:pt x="1677" y="525"/>
                  </a:lnTo>
                  <a:close/>
                  <a:moveTo>
                    <a:pt x="2101" y="1"/>
                  </a:moveTo>
                  <a:lnTo>
                    <a:pt x="2101" y="1"/>
                  </a:lnTo>
                  <a:lnTo>
                    <a:pt x="2101" y="1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 bwMode="auto">
            <a:xfrm rot="-1997737">
              <a:off x="950329" y="1128131"/>
              <a:ext cx="6289" cy="4192"/>
            </a:xfrm>
            <a:custGeom>
              <a:avLst/>
              <a:gdLst/>
              <a:ahLst/>
              <a:cxnLst/>
              <a:rect l="l" t="t" r="r" b="b"/>
              <a:pathLst>
                <a:path w="363" h="242" extrusionOk="0">
                  <a:moveTo>
                    <a:pt x="362" y="1"/>
                  </a:moveTo>
                  <a:cubicBezTo>
                    <a:pt x="244" y="84"/>
                    <a:pt x="122" y="163"/>
                    <a:pt x="1" y="241"/>
                  </a:cubicBezTo>
                  <a:lnTo>
                    <a:pt x="1" y="241"/>
                  </a:lnTo>
                  <a:cubicBezTo>
                    <a:pt x="122" y="163"/>
                    <a:pt x="244" y="84"/>
                    <a:pt x="362" y="1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 bwMode="auto">
            <a:xfrm rot="-1997737">
              <a:off x="961999" y="1078940"/>
              <a:ext cx="7345" cy="9095"/>
            </a:xfrm>
            <a:custGeom>
              <a:avLst/>
              <a:gdLst/>
              <a:ahLst/>
              <a:cxnLst/>
              <a:rect l="l" t="t" r="r" b="b"/>
              <a:pathLst>
                <a:path w="424" h="525" extrusionOk="0">
                  <a:moveTo>
                    <a:pt x="424" y="1"/>
                  </a:moveTo>
                  <a:cubicBezTo>
                    <a:pt x="291" y="180"/>
                    <a:pt x="151" y="356"/>
                    <a:pt x="0" y="525"/>
                  </a:cubicBezTo>
                  <a:lnTo>
                    <a:pt x="0" y="525"/>
                  </a:lnTo>
                  <a:cubicBezTo>
                    <a:pt x="151" y="356"/>
                    <a:pt x="291" y="180"/>
                    <a:pt x="424" y="1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 bwMode="auto">
            <a:xfrm rot="-1997737">
              <a:off x="934794" y="1150715"/>
              <a:ext cx="12941" cy="6236"/>
            </a:xfrm>
            <a:custGeom>
              <a:avLst/>
              <a:gdLst/>
              <a:ahLst/>
              <a:cxnLst/>
              <a:rect l="l" t="t" r="r" b="b"/>
              <a:pathLst>
                <a:path w="747" h="360" extrusionOk="0">
                  <a:moveTo>
                    <a:pt x="746" y="1"/>
                  </a:moveTo>
                  <a:cubicBezTo>
                    <a:pt x="502" y="130"/>
                    <a:pt x="251" y="249"/>
                    <a:pt x="0" y="360"/>
                  </a:cubicBezTo>
                  <a:lnTo>
                    <a:pt x="0" y="360"/>
                  </a:lnTo>
                  <a:cubicBezTo>
                    <a:pt x="251" y="249"/>
                    <a:pt x="502" y="130"/>
                    <a:pt x="746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 bwMode="auto">
            <a:xfrm rot="-1997737">
              <a:off x="941687" y="1136766"/>
              <a:ext cx="13582" cy="7848"/>
            </a:xfrm>
            <a:custGeom>
              <a:avLst/>
              <a:gdLst/>
              <a:ahLst/>
              <a:cxnLst/>
              <a:rect l="l" t="t" r="r" b="b"/>
              <a:pathLst>
                <a:path w="784" h="453" extrusionOk="0">
                  <a:moveTo>
                    <a:pt x="784" y="0"/>
                  </a:moveTo>
                  <a:cubicBezTo>
                    <a:pt x="528" y="162"/>
                    <a:pt x="270" y="313"/>
                    <a:pt x="0" y="453"/>
                  </a:cubicBezTo>
                  <a:lnTo>
                    <a:pt x="0" y="453"/>
                  </a:lnTo>
                  <a:cubicBezTo>
                    <a:pt x="270" y="313"/>
                    <a:pt x="528" y="162"/>
                    <a:pt x="784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 bwMode="auto">
            <a:xfrm rot="-1997737">
              <a:off x="789132" y="946070"/>
              <a:ext cx="181500" cy="244922"/>
            </a:xfrm>
            <a:custGeom>
              <a:avLst/>
              <a:gdLst/>
              <a:ahLst/>
              <a:cxnLst/>
              <a:rect l="l" t="t" r="r" b="b"/>
              <a:pathLst>
                <a:path w="10477" h="14138" extrusionOk="0">
                  <a:moveTo>
                    <a:pt x="9632" y="3225"/>
                  </a:moveTo>
                  <a:cubicBezTo>
                    <a:pt x="9632" y="3225"/>
                    <a:pt x="9632" y="3225"/>
                    <a:pt x="9632" y="3225"/>
                  </a:cubicBezTo>
                  <a:lnTo>
                    <a:pt x="9632" y="3225"/>
                  </a:lnTo>
                  <a:cubicBezTo>
                    <a:pt x="9664" y="3305"/>
                    <a:pt x="9695" y="3385"/>
                    <a:pt x="9725" y="3465"/>
                  </a:cubicBezTo>
                  <a:lnTo>
                    <a:pt x="9725" y="3465"/>
                  </a:lnTo>
                  <a:cubicBezTo>
                    <a:pt x="9695" y="3385"/>
                    <a:pt x="9664" y="3305"/>
                    <a:pt x="9632" y="3225"/>
                  </a:cubicBezTo>
                  <a:close/>
                  <a:moveTo>
                    <a:pt x="7798" y="1"/>
                  </a:moveTo>
                  <a:cubicBezTo>
                    <a:pt x="8451" y="1329"/>
                    <a:pt x="8835" y="2743"/>
                    <a:pt x="8910" y="4129"/>
                  </a:cubicBezTo>
                  <a:cubicBezTo>
                    <a:pt x="9216" y="3868"/>
                    <a:pt x="9453" y="3548"/>
                    <a:pt x="9632" y="3225"/>
                  </a:cubicBezTo>
                  <a:lnTo>
                    <a:pt x="9632" y="3225"/>
                  </a:lnTo>
                  <a:cubicBezTo>
                    <a:pt x="9182" y="2100"/>
                    <a:pt x="8549" y="989"/>
                    <a:pt x="7798" y="1"/>
                  </a:cubicBezTo>
                  <a:close/>
                  <a:moveTo>
                    <a:pt x="9725" y="3465"/>
                  </a:moveTo>
                  <a:cubicBezTo>
                    <a:pt x="10171" y="4658"/>
                    <a:pt x="10407" y="5860"/>
                    <a:pt x="10357" y="6936"/>
                  </a:cubicBezTo>
                  <a:cubicBezTo>
                    <a:pt x="10170" y="7023"/>
                    <a:pt x="9930" y="7080"/>
                    <a:pt x="9628" y="7080"/>
                  </a:cubicBezTo>
                  <a:cubicBezTo>
                    <a:pt x="9345" y="7080"/>
                    <a:pt x="9007" y="7029"/>
                    <a:pt x="8601" y="6908"/>
                  </a:cubicBezTo>
                  <a:cubicBezTo>
                    <a:pt x="8210" y="8257"/>
                    <a:pt x="7445" y="9503"/>
                    <a:pt x="6265" y="10523"/>
                  </a:cubicBezTo>
                  <a:cubicBezTo>
                    <a:pt x="6623" y="10688"/>
                    <a:pt x="7001" y="10749"/>
                    <a:pt x="7363" y="10749"/>
                  </a:cubicBezTo>
                  <a:cubicBezTo>
                    <a:pt x="8013" y="10749"/>
                    <a:pt x="8620" y="10552"/>
                    <a:pt x="9000" y="10397"/>
                  </a:cubicBezTo>
                  <a:lnTo>
                    <a:pt x="9000" y="10397"/>
                  </a:lnTo>
                  <a:cubicBezTo>
                    <a:pt x="8222" y="11397"/>
                    <a:pt x="7168" y="12249"/>
                    <a:pt x="5989" y="12886"/>
                  </a:cubicBezTo>
                  <a:lnTo>
                    <a:pt x="5989" y="12886"/>
                  </a:lnTo>
                  <a:cubicBezTo>
                    <a:pt x="6216" y="12765"/>
                    <a:pt x="6435" y="12635"/>
                    <a:pt x="6653" y="12497"/>
                  </a:cubicBezTo>
                  <a:cubicBezTo>
                    <a:pt x="6774" y="12419"/>
                    <a:pt x="6896" y="12340"/>
                    <a:pt x="7014" y="12257"/>
                  </a:cubicBezTo>
                  <a:cubicBezTo>
                    <a:pt x="7639" y="11823"/>
                    <a:pt x="8207" y="11320"/>
                    <a:pt x="8691" y="10771"/>
                  </a:cubicBezTo>
                  <a:cubicBezTo>
                    <a:pt x="8842" y="10602"/>
                    <a:pt x="8982" y="10426"/>
                    <a:pt x="9115" y="10247"/>
                  </a:cubicBezTo>
                  <a:cubicBezTo>
                    <a:pt x="9445" y="9801"/>
                    <a:pt x="9722" y="9324"/>
                    <a:pt x="9930" y="8829"/>
                  </a:cubicBezTo>
                  <a:cubicBezTo>
                    <a:pt x="10120" y="8373"/>
                    <a:pt x="10253" y="7895"/>
                    <a:pt x="10318" y="7407"/>
                  </a:cubicBezTo>
                  <a:cubicBezTo>
                    <a:pt x="10476" y="6215"/>
                    <a:pt x="10240" y="4836"/>
                    <a:pt x="9725" y="3465"/>
                  </a:cubicBezTo>
                  <a:close/>
                  <a:moveTo>
                    <a:pt x="5989" y="12886"/>
                  </a:moveTo>
                  <a:cubicBezTo>
                    <a:pt x="5949" y="12908"/>
                    <a:pt x="5909" y="12929"/>
                    <a:pt x="5869" y="12950"/>
                  </a:cubicBezTo>
                  <a:cubicBezTo>
                    <a:pt x="5781" y="12996"/>
                    <a:pt x="5692" y="13041"/>
                    <a:pt x="5603" y="13086"/>
                  </a:cubicBezTo>
                  <a:lnTo>
                    <a:pt x="5603" y="13086"/>
                  </a:lnTo>
                  <a:cubicBezTo>
                    <a:pt x="5733" y="13022"/>
                    <a:pt x="5862" y="12955"/>
                    <a:pt x="5989" y="12886"/>
                  </a:cubicBezTo>
                  <a:close/>
                  <a:moveTo>
                    <a:pt x="377" y="14077"/>
                  </a:moveTo>
                  <a:lnTo>
                    <a:pt x="377" y="14077"/>
                  </a:lnTo>
                  <a:cubicBezTo>
                    <a:pt x="505" y="14094"/>
                    <a:pt x="634" y="14107"/>
                    <a:pt x="764" y="14116"/>
                  </a:cubicBezTo>
                  <a:lnTo>
                    <a:pt x="764" y="14116"/>
                  </a:lnTo>
                  <a:cubicBezTo>
                    <a:pt x="634" y="14107"/>
                    <a:pt x="505" y="14093"/>
                    <a:pt x="377" y="14077"/>
                  </a:cubicBezTo>
                  <a:close/>
                  <a:moveTo>
                    <a:pt x="4254" y="11848"/>
                  </a:moveTo>
                  <a:cubicBezTo>
                    <a:pt x="3508" y="12160"/>
                    <a:pt x="2732" y="12300"/>
                    <a:pt x="1960" y="12300"/>
                  </a:cubicBezTo>
                  <a:cubicBezTo>
                    <a:pt x="1299" y="12300"/>
                    <a:pt x="639" y="12196"/>
                    <a:pt x="0" y="12013"/>
                  </a:cubicBezTo>
                  <a:lnTo>
                    <a:pt x="0" y="12013"/>
                  </a:lnTo>
                  <a:cubicBezTo>
                    <a:pt x="25" y="12964"/>
                    <a:pt x="628" y="13675"/>
                    <a:pt x="1199" y="14134"/>
                  </a:cubicBezTo>
                  <a:cubicBezTo>
                    <a:pt x="1052" y="14132"/>
                    <a:pt x="907" y="14127"/>
                    <a:pt x="764" y="14116"/>
                  </a:cubicBezTo>
                  <a:lnTo>
                    <a:pt x="764" y="14116"/>
                  </a:lnTo>
                  <a:cubicBezTo>
                    <a:pt x="948" y="14130"/>
                    <a:pt x="1134" y="14138"/>
                    <a:pt x="1321" y="14138"/>
                  </a:cubicBezTo>
                  <a:lnTo>
                    <a:pt x="1336" y="14138"/>
                  </a:lnTo>
                  <a:cubicBezTo>
                    <a:pt x="2585" y="14134"/>
                    <a:pt x="3895" y="13836"/>
                    <a:pt x="5123" y="13309"/>
                  </a:cubicBezTo>
                  <a:cubicBezTo>
                    <a:pt x="5283" y="13238"/>
                    <a:pt x="5444" y="13164"/>
                    <a:pt x="5603" y="13086"/>
                  </a:cubicBezTo>
                  <a:lnTo>
                    <a:pt x="5603" y="13086"/>
                  </a:lnTo>
                  <a:cubicBezTo>
                    <a:pt x="5432" y="13169"/>
                    <a:pt x="5259" y="13249"/>
                    <a:pt x="5084" y="13323"/>
                  </a:cubicBezTo>
                  <a:cubicBezTo>
                    <a:pt x="4785" y="13050"/>
                    <a:pt x="4491" y="12595"/>
                    <a:pt x="4254" y="118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1" name="Google Shape;1351;p24"/>
            <p:cNvSpPr/>
            <p:nvPr/>
          </p:nvSpPr>
          <p:spPr bwMode="auto">
            <a:xfrm rot="-1997737">
              <a:off x="907786" y="966783"/>
              <a:ext cx="31356" cy="66818"/>
            </a:xfrm>
            <a:custGeom>
              <a:avLst/>
              <a:gdLst/>
              <a:ahLst/>
              <a:cxnLst/>
              <a:rect l="l" t="t" r="r" b="b"/>
              <a:pathLst>
                <a:path w="1810" h="3857" extrusionOk="0">
                  <a:moveTo>
                    <a:pt x="1031" y="1"/>
                  </a:moveTo>
                  <a:cubicBezTo>
                    <a:pt x="852" y="324"/>
                    <a:pt x="615" y="643"/>
                    <a:pt x="309" y="905"/>
                  </a:cubicBezTo>
                  <a:cubicBezTo>
                    <a:pt x="356" y="1853"/>
                    <a:pt x="259" y="2790"/>
                    <a:pt x="0" y="3684"/>
                  </a:cubicBezTo>
                  <a:cubicBezTo>
                    <a:pt x="406" y="3805"/>
                    <a:pt x="744" y="3856"/>
                    <a:pt x="1027" y="3856"/>
                  </a:cubicBezTo>
                  <a:cubicBezTo>
                    <a:pt x="1329" y="3856"/>
                    <a:pt x="1569" y="3799"/>
                    <a:pt x="1756" y="3712"/>
                  </a:cubicBezTo>
                  <a:cubicBezTo>
                    <a:pt x="1810" y="2564"/>
                    <a:pt x="1537" y="1272"/>
                    <a:pt x="1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2" name="Google Shape;1352;p24"/>
            <p:cNvSpPr/>
            <p:nvPr/>
          </p:nvSpPr>
          <p:spPr bwMode="auto">
            <a:xfrm rot="-1997737">
              <a:off x="693138" y="1096214"/>
              <a:ext cx="145744" cy="174969"/>
            </a:xfrm>
            <a:custGeom>
              <a:avLst/>
              <a:gdLst/>
              <a:ahLst/>
              <a:cxnLst/>
              <a:rect l="l" t="t" r="r" b="b"/>
              <a:pathLst>
                <a:path w="8413" h="10100" extrusionOk="0">
                  <a:moveTo>
                    <a:pt x="8413" y="10099"/>
                  </a:moveTo>
                  <a:lnTo>
                    <a:pt x="8413" y="10099"/>
                  </a:lnTo>
                  <a:lnTo>
                    <a:pt x="8413" y="10099"/>
                  </a:lnTo>
                  <a:lnTo>
                    <a:pt x="8413" y="10099"/>
                  </a:lnTo>
                  <a:lnTo>
                    <a:pt x="8413" y="10099"/>
                  </a:lnTo>
                  <a:close/>
                  <a:moveTo>
                    <a:pt x="1714" y="5353"/>
                  </a:moveTo>
                  <a:cubicBezTo>
                    <a:pt x="3171" y="7461"/>
                    <a:pt x="5372" y="9244"/>
                    <a:pt x="7497" y="9895"/>
                  </a:cubicBezTo>
                  <a:lnTo>
                    <a:pt x="7497" y="9895"/>
                  </a:lnTo>
                  <a:cubicBezTo>
                    <a:pt x="5372" y="9244"/>
                    <a:pt x="3171" y="7461"/>
                    <a:pt x="1714" y="5353"/>
                  </a:cubicBezTo>
                  <a:close/>
                  <a:moveTo>
                    <a:pt x="1671" y="5292"/>
                  </a:moveTo>
                  <a:cubicBezTo>
                    <a:pt x="1681" y="5310"/>
                    <a:pt x="1692" y="5324"/>
                    <a:pt x="1703" y="5339"/>
                  </a:cubicBezTo>
                  <a:cubicBezTo>
                    <a:pt x="1692" y="5324"/>
                    <a:pt x="1681" y="5310"/>
                    <a:pt x="1671" y="5292"/>
                  </a:cubicBezTo>
                  <a:close/>
                  <a:moveTo>
                    <a:pt x="1653" y="5267"/>
                  </a:moveTo>
                  <a:cubicBezTo>
                    <a:pt x="1656" y="5271"/>
                    <a:pt x="1659" y="5274"/>
                    <a:pt x="1663" y="5278"/>
                  </a:cubicBezTo>
                  <a:cubicBezTo>
                    <a:pt x="1659" y="5274"/>
                    <a:pt x="1656" y="5271"/>
                    <a:pt x="1653" y="5267"/>
                  </a:cubicBezTo>
                  <a:close/>
                  <a:moveTo>
                    <a:pt x="1591" y="5170"/>
                  </a:moveTo>
                  <a:cubicBezTo>
                    <a:pt x="1598" y="5185"/>
                    <a:pt x="1609" y="5199"/>
                    <a:pt x="1616" y="5213"/>
                  </a:cubicBezTo>
                  <a:cubicBezTo>
                    <a:pt x="1609" y="5199"/>
                    <a:pt x="1598" y="5185"/>
                    <a:pt x="1591" y="5170"/>
                  </a:cubicBezTo>
                  <a:close/>
                  <a:moveTo>
                    <a:pt x="1527" y="5073"/>
                  </a:moveTo>
                  <a:cubicBezTo>
                    <a:pt x="1541" y="5098"/>
                    <a:pt x="1560" y="5127"/>
                    <a:pt x="1577" y="5152"/>
                  </a:cubicBezTo>
                  <a:cubicBezTo>
                    <a:pt x="1560" y="5127"/>
                    <a:pt x="1541" y="5098"/>
                    <a:pt x="1527" y="5073"/>
                  </a:cubicBezTo>
                  <a:close/>
                  <a:moveTo>
                    <a:pt x="1502" y="5041"/>
                  </a:moveTo>
                  <a:lnTo>
                    <a:pt x="1505" y="5041"/>
                  </a:lnTo>
                  <a:lnTo>
                    <a:pt x="1502" y="5041"/>
                  </a:lnTo>
                  <a:close/>
                  <a:moveTo>
                    <a:pt x="69" y="1455"/>
                  </a:moveTo>
                  <a:cubicBezTo>
                    <a:pt x="69" y="1469"/>
                    <a:pt x="73" y="1483"/>
                    <a:pt x="73" y="1498"/>
                  </a:cubicBezTo>
                  <a:cubicBezTo>
                    <a:pt x="73" y="1483"/>
                    <a:pt x="69" y="1469"/>
                    <a:pt x="69" y="1455"/>
                  </a:cubicBezTo>
                  <a:close/>
                  <a:moveTo>
                    <a:pt x="26" y="1074"/>
                  </a:moveTo>
                  <a:cubicBezTo>
                    <a:pt x="37" y="1196"/>
                    <a:pt x="47" y="1318"/>
                    <a:pt x="66" y="1440"/>
                  </a:cubicBezTo>
                  <a:cubicBezTo>
                    <a:pt x="47" y="1318"/>
                    <a:pt x="37" y="1196"/>
                    <a:pt x="26" y="1074"/>
                  </a:cubicBezTo>
                  <a:close/>
                  <a:moveTo>
                    <a:pt x="55" y="12"/>
                  </a:moveTo>
                  <a:lnTo>
                    <a:pt x="55" y="22"/>
                  </a:lnTo>
                  <a:cubicBezTo>
                    <a:pt x="9" y="363"/>
                    <a:pt x="1" y="715"/>
                    <a:pt x="26" y="1074"/>
                  </a:cubicBezTo>
                  <a:cubicBezTo>
                    <a:pt x="1" y="715"/>
                    <a:pt x="9" y="363"/>
                    <a:pt x="55" y="22"/>
                  </a:cubicBezTo>
                  <a:lnTo>
                    <a:pt x="55" y="12"/>
                  </a:lnTo>
                  <a:close/>
                  <a:moveTo>
                    <a:pt x="59" y="0"/>
                  </a:moveTo>
                  <a:cubicBezTo>
                    <a:pt x="59" y="0"/>
                    <a:pt x="55" y="0"/>
                    <a:pt x="55" y="4"/>
                  </a:cubicBezTo>
                  <a:cubicBezTo>
                    <a:pt x="55" y="0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3" name="Google Shape;1353;p24"/>
            <p:cNvSpPr/>
            <p:nvPr/>
          </p:nvSpPr>
          <p:spPr bwMode="auto">
            <a:xfrm rot="-1997737">
              <a:off x="684112" y="1069581"/>
              <a:ext cx="129876" cy="205494"/>
            </a:xfrm>
            <a:custGeom>
              <a:avLst/>
              <a:gdLst/>
              <a:ahLst/>
              <a:cxnLst/>
              <a:rect l="l" t="t" r="r" b="b"/>
              <a:pathLst>
                <a:path w="7497" h="1186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385" y="640"/>
                    <a:pt x="148" y="1303"/>
                    <a:pt x="59" y="1967"/>
                  </a:cubicBezTo>
                  <a:cubicBezTo>
                    <a:pt x="59" y="1967"/>
                    <a:pt x="55" y="1967"/>
                    <a:pt x="55" y="1971"/>
                  </a:cubicBezTo>
                  <a:lnTo>
                    <a:pt x="55" y="1979"/>
                  </a:lnTo>
                  <a:lnTo>
                    <a:pt x="55" y="1989"/>
                  </a:lnTo>
                  <a:cubicBezTo>
                    <a:pt x="9" y="2330"/>
                    <a:pt x="1" y="2682"/>
                    <a:pt x="26" y="3041"/>
                  </a:cubicBezTo>
                  <a:cubicBezTo>
                    <a:pt x="37" y="3163"/>
                    <a:pt x="47" y="3285"/>
                    <a:pt x="66" y="3407"/>
                  </a:cubicBezTo>
                  <a:cubicBezTo>
                    <a:pt x="66" y="3411"/>
                    <a:pt x="66" y="3418"/>
                    <a:pt x="69" y="3422"/>
                  </a:cubicBezTo>
                  <a:cubicBezTo>
                    <a:pt x="69" y="3436"/>
                    <a:pt x="73" y="3450"/>
                    <a:pt x="73" y="3465"/>
                  </a:cubicBezTo>
                  <a:cubicBezTo>
                    <a:pt x="141" y="3927"/>
                    <a:pt x="262" y="4396"/>
                    <a:pt x="428" y="4865"/>
                  </a:cubicBezTo>
                  <a:lnTo>
                    <a:pt x="428" y="4865"/>
                  </a:lnTo>
                  <a:cubicBezTo>
                    <a:pt x="795" y="4624"/>
                    <a:pt x="1373" y="4438"/>
                    <a:pt x="2292" y="4426"/>
                  </a:cubicBezTo>
                  <a:cubicBezTo>
                    <a:pt x="1753" y="3213"/>
                    <a:pt x="1315" y="1867"/>
                    <a:pt x="1189" y="571"/>
                  </a:cubicBezTo>
                  <a:cubicBezTo>
                    <a:pt x="780" y="790"/>
                    <a:pt x="439" y="1066"/>
                    <a:pt x="202" y="1293"/>
                  </a:cubicBezTo>
                  <a:cubicBezTo>
                    <a:pt x="324" y="855"/>
                    <a:pt x="504" y="424"/>
                    <a:pt x="733" y="0"/>
                  </a:cubicBezTo>
                  <a:close/>
                  <a:moveTo>
                    <a:pt x="428" y="4865"/>
                  </a:moveTo>
                  <a:cubicBezTo>
                    <a:pt x="428" y="4865"/>
                    <a:pt x="428" y="4865"/>
                    <a:pt x="428" y="4865"/>
                  </a:cubicBezTo>
                  <a:cubicBezTo>
                    <a:pt x="449" y="4923"/>
                    <a:pt x="470" y="4981"/>
                    <a:pt x="493" y="5039"/>
                  </a:cubicBezTo>
                  <a:lnTo>
                    <a:pt x="493" y="5039"/>
                  </a:lnTo>
                  <a:cubicBezTo>
                    <a:pt x="470" y="4981"/>
                    <a:pt x="449" y="4923"/>
                    <a:pt x="428" y="4865"/>
                  </a:cubicBezTo>
                  <a:close/>
                  <a:moveTo>
                    <a:pt x="493" y="5039"/>
                  </a:moveTo>
                  <a:lnTo>
                    <a:pt x="493" y="5039"/>
                  </a:lnTo>
                  <a:cubicBezTo>
                    <a:pt x="745" y="5705"/>
                    <a:pt x="1089" y="6368"/>
                    <a:pt x="1502" y="7008"/>
                  </a:cubicBezTo>
                  <a:lnTo>
                    <a:pt x="1505" y="7008"/>
                  </a:lnTo>
                  <a:cubicBezTo>
                    <a:pt x="1091" y="6370"/>
                    <a:pt x="747" y="5707"/>
                    <a:pt x="493" y="5039"/>
                  </a:cubicBezTo>
                  <a:close/>
                  <a:moveTo>
                    <a:pt x="1505" y="7008"/>
                  </a:moveTo>
                  <a:cubicBezTo>
                    <a:pt x="1513" y="7020"/>
                    <a:pt x="1522" y="7033"/>
                    <a:pt x="1530" y="7046"/>
                  </a:cubicBezTo>
                  <a:lnTo>
                    <a:pt x="1530" y="7046"/>
                  </a:lnTo>
                  <a:cubicBezTo>
                    <a:pt x="1529" y="7044"/>
                    <a:pt x="1528" y="7042"/>
                    <a:pt x="1527" y="7040"/>
                  </a:cubicBezTo>
                  <a:cubicBezTo>
                    <a:pt x="1520" y="7029"/>
                    <a:pt x="1512" y="7019"/>
                    <a:pt x="1505" y="7008"/>
                  </a:cubicBezTo>
                  <a:close/>
                  <a:moveTo>
                    <a:pt x="1530" y="7046"/>
                  </a:moveTo>
                  <a:cubicBezTo>
                    <a:pt x="1544" y="7069"/>
                    <a:pt x="1561" y="7096"/>
                    <a:pt x="1577" y="7119"/>
                  </a:cubicBezTo>
                  <a:cubicBezTo>
                    <a:pt x="1580" y="7125"/>
                    <a:pt x="1583" y="7128"/>
                    <a:pt x="1588" y="7133"/>
                  </a:cubicBezTo>
                  <a:lnTo>
                    <a:pt x="1588" y="7133"/>
                  </a:lnTo>
                  <a:cubicBezTo>
                    <a:pt x="1568" y="7104"/>
                    <a:pt x="1549" y="7075"/>
                    <a:pt x="1530" y="7046"/>
                  </a:cubicBezTo>
                  <a:close/>
                  <a:moveTo>
                    <a:pt x="1588" y="7133"/>
                  </a:moveTo>
                  <a:lnTo>
                    <a:pt x="1588" y="7133"/>
                  </a:lnTo>
                  <a:cubicBezTo>
                    <a:pt x="1590" y="7137"/>
                    <a:pt x="1593" y="7141"/>
                    <a:pt x="1596" y="7145"/>
                  </a:cubicBezTo>
                  <a:lnTo>
                    <a:pt x="1596" y="7145"/>
                  </a:lnTo>
                  <a:cubicBezTo>
                    <a:pt x="1594" y="7143"/>
                    <a:pt x="1593" y="7140"/>
                    <a:pt x="1591" y="7137"/>
                  </a:cubicBezTo>
                  <a:cubicBezTo>
                    <a:pt x="1590" y="7136"/>
                    <a:pt x="1589" y="7134"/>
                    <a:pt x="1588" y="7133"/>
                  </a:cubicBezTo>
                  <a:close/>
                  <a:moveTo>
                    <a:pt x="1596" y="7145"/>
                  </a:moveTo>
                  <a:cubicBezTo>
                    <a:pt x="1602" y="7157"/>
                    <a:pt x="1611" y="7169"/>
                    <a:pt x="1616" y="7180"/>
                  </a:cubicBezTo>
                  <a:cubicBezTo>
                    <a:pt x="1628" y="7198"/>
                    <a:pt x="1641" y="7216"/>
                    <a:pt x="1653" y="7234"/>
                  </a:cubicBezTo>
                  <a:cubicBezTo>
                    <a:pt x="1656" y="7238"/>
                    <a:pt x="1659" y="7241"/>
                    <a:pt x="1663" y="7244"/>
                  </a:cubicBezTo>
                  <a:lnTo>
                    <a:pt x="1663" y="7244"/>
                  </a:lnTo>
                  <a:cubicBezTo>
                    <a:pt x="1640" y="7211"/>
                    <a:pt x="1618" y="7178"/>
                    <a:pt x="1596" y="7145"/>
                  </a:cubicBezTo>
                  <a:close/>
                  <a:moveTo>
                    <a:pt x="1663" y="7244"/>
                  </a:moveTo>
                  <a:lnTo>
                    <a:pt x="1663" y="7244"/>
                  </a:lnTo>
                  <a:cubicBezTo>
                    <a:pt x="1663" y="7245"/>
                    <a:pt x="1663" y="7245"/>
                    <a:pt x="1663" y="7245"/>
                  </a:cubicBezTo>
                  <a:lnTo>
                    <a:pt x="1663" y="7245"/>
                  </a:lnTo>
                  <a:cubicBezTo>
                    <a:pt x="1663" y="7245"/>
                    <a:pt x="1663" y="7245"/>
                    <a:pt x="1663" y="7245"/>
                  </a:cubicBezTo>
                  <a:cubicBezTo>
                    <a:pt x="1663" y="7245"/>
                    <a:pt x="1663" y="7244"/>
                    <a:pt x="1663" y="7244"/>
                  </a:cubicBezTo>
                  <a:close/>
                  <a:moveTo>
                    <a:pt x="3253" y="6337"/>
                  </a:moveTo>
                  <a:cubicBezTo>
                    <a:pt x="2643" y="6792"/>
                    <a:pt x="2378" y="7446"/>
                    <a:pt x="2274" y="8067"/>
                  </a:cubicBezTo>
                  <a:cubicBezTo>
                    <a:pt x="2058" y="7800"/>
                    <a:pt x="1854" y="7525"/>
                    <a:pt x="1663" y="7245"/>
                  </a:cubicBezTo>
                  <a:lnTo>
                    <a:pt x="1663" y="7245"/>
                  </a:lnTo>
                  <a:cubicBezTo>
                    <a:pt x="1667" y="7253"/>
                    <a:pt x="1671" y="7256"/>
                    <a:pt x="1671" y="7259"/>
                  </a:cubicBezTo>
                  <a:cubicBezTo>
                    <a:pt x="1681" y="7277"/>
                    <a:pt x="1692" y="7291"/>
                    <a:pt x="1703" y="7306"/>
                  </a:cubicBezTo>
                  <a:cubicBezTo>
                    <a:pt x="1706" y="7313"/>
                    <a:pt x="1710" y="7317"/>
                    <a:pt x="1714" y="7320"/>
                  </a:cubicBezTo>
                  <a:cubicBezTo>
                    <a:pt x="3171" y="9428"/>
                    <a:pt x="5372" y="11211"/>
                    <a:pt x="7497" y="11862"/>
                  </a:cubicBezTo>
                  <a:lnTo>
                    <a:pt x="7497" y="11858"/>
                  </a:lnTo>
                  <a:cubicBezTo>
                    <a:pt x="6764" y="11635"/>
                    <a:pt x="6025" y="11280"/>
                    <a:pt x="5311" y="10820"/>
                  </a:cubicBezTo>
                  <a:cubicBezTo>
                    <a:pt x="5437" y="10386"/>
                    <a:pt x="5720" y="9854"/>
                    <a:pt x="6247" y="9213"/>
                  </a:cubicBezTo>
                  <a:cubicBezTo>
                    <a:pt x="5006" y="8491"/>
                    <a:pt x="3943" y="7471"/>
                    <a:pt x="3253" y="63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4" name="Google Shape;1354;p24"/>
            <p:cNvSpPr/>
            <p:nvPr/>
          </p:nvSpPr>
          <p:spPr bwMode="auto">
            <a:xfrm rot="-1997737">
              <a:off x="904441" y="1099360"/>
              <a:ext cx="82253" cy="50706"/>
            </a:xfrm>
            <a:custGeom>
              <a:avLst/>
              <a:gdLst/>
              <a:ahLst/>
              <a:cxnLst/>
              <a:rect l="l" t="t" r="r" b="b"/>
              <a:pathLst>
                <a:path w="4748" h="2927" extrusionOk="0">
                  <a:moveTo>
                    <a:pt x="4747" y="0"/>
                  </a:moveTo>
                  <a:cubicBezTo>
                    <a:pt x="4367" y="155"/>
                    <a:pt x="3760" y="352"/>
                    <a:pt x="3110" y="352"/>
                  </a:cubicBezTo>
                  <a:cubicBezTo>
                    <a:pt x="2748" y="352"/>
                    <a:pt x="2370" y="291"/>
                    <a:pt x="2012" y="126"/>
                  </a:cubicBezTo>
                  <a:cubicBezTo>
                    <a:pt x="1889" y="230"/>
                    <a:pt x="1767" y="330"/>
                    <a:pt x="1638" y="431"/>
                  </a:cubicBezTo>
                  <a:cubicBezTo>
                    <a:pt x="1117" y="876"/>
                    <a:pt x="569" y="1214"/>
                    <a:pt x="1" y="1451"/>
                  </a:cubicBezTo>
                  <a:cubicBezTo>
                    <a:pt x="238" y="2198"/>
                    <a:pt x="532" y="2653"/>
                    <a:pt x="831" y="2926"/>
                  </a:cubicBezTo>
                  <a:cubicBezTo>
                    <a:pt x="2370" y="2269"/>
                    <a:pt x="3774" y="1250"/>
                    <a:pt x="4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5" name="Google Shape;1355;p24"/>
            <p:cNvSpPr/>
            <p:nvPr/>
          </p:nvSpPr>
          <p:spPr bwMode="auto">
            <a:xfrm rot="-1997737">
              <a:off x="811086" y="1181813"/>
              <a:ext cx="69295" cy="50637"/>
            </a:xfrm>
            <a:custGeom>
              <a:avLst/>
              <a:gdLst/>
              <a:ahLst/>
              <a:cxnLst/>
              <a:rect l="l" t="t" r="r" b="b"/>
              <a:pathLst>
                <a:path w="4000" h="2923" extrusionOk="0">
                  <a:moveTo>
                    <a:pt x="937" y="1"/>
                  </a:moveTo>
                  <a:cubicBezTo>
                    <a:pt x="410" y="642"/>
                    <a:pt x="127" y="1174"/>
                    <a:pt x="1" y="1608"/>
                  </a:cubicBezTo>
                  <a:cubicBezTo>
                    <a:pt x="715" y="2068"/>
                    <a:pt x="1454" y="2423"/>
                    <a:pt x="2187" y="2646"/>
                  </a:cubicBezTo>
                  <a:cubicBezTo>
                    <a:pt x="2496" y="2743"/>
                    <a:pt x="2801" y="2811"/>
                    <a:pt x="3103" y="2854"/>
                  </a:cubicBezTo>
                  <a:cubicBezTo>
                    <a:pt x="3106" y="2854"/>
                    <a:pt x="3110" y="2854"/>
                    <a:pt x="3113" y="2858"/>
                  </a:cubicBezTo>
                  <a:lnTo>
                    <a:pt x="3138" y="2858"/>
                  </a:lnTo>
                  <a:lnTo>
                    <a:pt x="3138" y="2861"/>
                  </a:lnTo>
                  <a:lnTo>
                    <a:pt x="3164" y="2861"/>
                  </a:lnTo>
                  <a:cubicBezTo>
                    <a:pt x="3167" y="2865"/>
                    <a:pt x="3171" y="2865"/>
                    <a:pt x="3174" y="2865"/>
                  </a:cubicBezTo>
                  <a:lnTo>
                    <a:pt x="3178" y="2865"/>
                  </a:lnTo>
                  <a:cubicBezTo>
                    <a:pt x="3447" y="2901"/>
                    <a:pt x="3720" y="2919"/>
                    <a:pt x="4000" y="2922"/>
                  </a:cubicBezTo>
                  <a:cubicBezTo>
                    <a:pt x="3429" y="2463"/>
                    <a:pt x="2826" y="1752"/>
                    <a:pt x="2801" y="801"/>
                  </a:cubicBezTo>
                  <a:cubicBezTo>
                    <a:pt x="2151" y="611"/>
                    <a:pt x="1527" y="337"/>
                    <a:pt x="9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6" name="Google Shape;1356;p24"/>
            <p:cNvSpPr/>
            <p:nvPr/>
          </p:nvSpPr>
          <p:spPr bwMode="auto">
            <a:xfrm rot="-1997737">
              <a:off x="699954" y="1163502"/>
              <a:ext cx="48957" cy="63076"/>
            </a:xfrm>
            <a:custGeom>
              <a:avLst/>
              <a:gdLst/>
              <a:ahLst/>
              <a:cxnLst/>
              <a:rect l="l" t="t" r="r" b="b"/>
              <a:pathLst>
                <a:path w="2826" h="3641" extrusionOk="0">
                  <a:moveTo>
                    <a:pt x="1864" y="0"/>
                  </a:moveTo>
                  <a:cubicBezTo>
                    <a:pt x="945" y="12"/>
                    <a:pt x="366" y="199"/>
                    <a:pt x="0" y="439"/>
                  </a:cubicBezTo>
                  <a:cubicBezTo>
                    <a:pt x="395" y="1544"/>
                    <a:pt x="1041" y="2643"/>
                    <a:pt x="1846" y="3641"/>
                  </a:cubicBezTo>
                  <a:cubicBezTo>
                    <a:pt x="1950" y="3020"/>
                    <a:pt x="2215" y="2366"/>
                    <a:pt x="2825" y="1911"/>
                  </a:cubicBezTo>
                  <a:cubicBezTo>
                    <a:pt x="2686" y="1685"/>
                    <a:pt x="2563" y="1455"/>
                    <a:pt x="2459" y="1221"/>
                  </a:cubicBezTo>
                  <a:cubicBezTo>
                    <a:pt x="2252" y="834"/>
                    <a:pt x="2050" y="424"/>
                    <a:pt x="1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7" name="Google Shape;1357;p24"/>
            <p:cNvSpPr/>
            <p:nvPr/>
          </p:nvSpPr>
          <p:spPr bwMode="auto">
            <a:xfrm rot="-1997737">
              <a:off x="642584" y="1102092"/>
              <a:ext cx="17116" cy="34977"/>
            </a:xfrm>
            <a:custGeom>
              <a:avLst/>
              <a:gdLst/>
              <a:ahLst/>
              <a:cxnLst/>
              <a:rect l="l" t="t" r="r" b="b"/>
              <a:pathLst>
                <a:path w="988" h="2019" extrusionOk="0">
                  <a:moveTo>
                    <a:pt x="980" y="1"/>
                  </a:moveTo>
                  <a:cubicBezTo>
                    <a:pt x="815" y="238"/>
                    <a:pt x="664" y="482"/>
                    <a:pt x="531" y="726"/>
                  </a:cubicBezTo>
                  <a:cubicBezTo>
                    <a:pt x="302" y="1150"/>
                    <a:pt x="122" y="1581"/>
                    <a:pt x="0" y="2019"/>
                  </a:cubicBezTo>
                  <a:cubicBezTo>
                    <a:pt x="237" y="1792"/>
                    <a:pt x="578" y="1516"/>
                    <a:pt x="987" y="1297"/>
                  </a:cubicBezTo>
                  <a:cubicBezTo>
                    <a:pt x="948" y="859"/>
                    <a:pt x="941" y="425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8" name="Google Shape;1358;p24"/>
            <p:cNvSpPr/>
            <p:nvPr/>
          </p:nvSpPr>
          <p:spPr bwMode="auto">
            <a:xfrm rot="-1997737">
              <a:off x="666317" y="970962"/>
              <a:ext cx="152449" cy="68481"/>
            </a:xfrm>
            <a:custGeom>
              <a:avLst/>
              <a:gdLst/>
              <a:ahLst/>
              <a:cxnLst/>
              <a:rect l="l" t="t" r="r" b="b"/>
              <a:pathLst>
                <a:path w="8800" h="3953" extrusionOk="0">
                  <a:moveTo>
                    <a:pt x="5920" y="0"/>
                  </a:moveTo>
                  <a:cubicBezTo>
                    <a:pt x="5501" y="0"/>
                    <a:pt x="5077" y="43"/>
                    <a:pt x="4661" y="118"/>
                  </a:cubicBezTo>
                  <a:cubicBezTo>
                    <a:pt x="4639" y="456"/>
                    <a:pt x="4585" y="840"/>
                    <a:pt x="4495" y="1282"/>
                  </a:cubicBezTo>
                  <a:cubicBezTo>
                    <a:pt x="4919" y="1170"/>
                    <a:pt x="5354" y="1113"/>
                    <a:pt x="5791" y="1113"/>
                  </a:cubicBezTo>
                  <a:cubicBezTo>
                    <a:pt x="5892" y="1113"/>
                    <a:pt x="5992" y="1116"/>
                    <a:pt x="6093" y="1120"/>
                  </a:cubicBezTo>
                  <a:cubicBezTo>
                    <a:pt x="6966" y="1177"/>
                    <a:pt x="7798" y="1472"/>
                    <a:pt x="8563" y="1899"/>
                  </a:cubicBezTo>
                  <a:cubicBezTo>
                    <a:pt x="8717" y="1583"/>
                    <a:pt x="8789" y="1264"/>
                    <a:pt x="8800" y="955"/>
                  </a:cubicBezTo>
                  <a:cubicBezTo>
                    <a:pt x="8416" y="635"/>
                    <a:pt x="7967" y="388"/>
                    <a:pt x="7493" y="233"/>
                  </a:cubicBezTo>
                  <a:cubicBezTo>
                    <a:pt x="6987" y="68"/>
                    <a:pt x="6456" y="0"/>
                    <a:pt x="5920" y="0"/>
                  </a:cubicBezTo>
                  <a:close/>
                  <a:moveTo>
                    <a:pt x="2464" y="905"/>
                  </a:moveTo>
                  <a:cubicBezTo>
                    <a:pt x="1720" y="1357"/>
                    <a:pt x="1064" y="1967"/>
                    <a:pt x="421" y="2585"/>
                  </a:cubicBezTo>
                  <a:cubicBezTo>
                    <a:pt x="270" y="2736"/>
                    <a:pt x="126" y="2879"/>
                    <a:pt x="0" y="3026"/>
                  </a:cubicBezTo>
                  <a:cubicBezTo>
                    <a:pt x="187" y="3292"/>
                    <a:pt x="381" y="3598"/>
                    <a:pt x="585" y="3953"/>
                  </a:cubicBezTo>
                  <a:cubicBezTo>
                    <a:pt x="1124" y="3310"/>
                    <a:pt x="1727" y="2718"/>
                    <a:pt x="2421" y="2241"/>
                  </a:cubicBezTo>
                  <a:cubicBezTo>
                    <a:pt x="2578" y="2133"/>
                    <a:pt x="2744" y="2029"/>
                    <a:pt x="2912" y="1931"/>
                  </a:cubicBezTo>
                  <a:cubicBezTo>
                    <a:pt x="2826" y="1515"/>
                    <a:pt x="2668" y="1177"/>
                    <a:pt x="2464" y="905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9" name="Google Shape;1359;p24"/>
            <p:cNvSpPr/>
            <p:nvPr/>
          </p:nvSpPr>
          <p:spPr bwMode="auto">
            <a:xfrm rot="-1997737">
              <a:off x="702323" y="983681"/>
              <a:ext cx="38077" cy="31425"/>
            </a:xfrm>
            <a:custGeom>
              <a:avLst/>
              <a:gdLst/>
              <a:ahLst/>
              <a:cxnLst/>
              <a:rect l="l" t="t" r="r" b="b"/>
              <a:pathLst>
                <a:path w="2198" h="1814" extrusionOk="0">
                  <a:moveTo>
                    <a:pt x="2198" y="0"/>
                  </a:moveTo>
                  <a:cubicBezTo>
                    <a:pt x="1903" y="55"/>
                    <a:pt x="1608" y="123"/>
                    <a:pt x="1325" y="201"/>
                  </a:cubicBezTo>
                  <a:cubicBezTo>
                    <a:pt x="851" y="335"/>
                    <a:pt x="413" y="536"/>
                    <a:pt x="1" y="787"/>
                  </a:cubicBezTo>
                  <a:cubicBezTo>
                    <a:pt x="205" y="1059"/>
                    <a:pt x="363" y="1397"/>
                    <a:pt x="449" y="1813"/>
                  </a:cubicBezTo>
                  <a:cubicBezTo>
                    <a:pt x="944" y="1526"/>
                    <a:pt x="1479" y="1304"/>
                    <a:pt x="2032" y="1164"/>
                  </a:cubicBezTo>
                  <a:cubicBezTo>
                    <a:pt x="2122" y="722"/>
                    <a:pt x="2176" y="338"/>
                    <a:pt x="2198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0" name="Google Shape;1360;p24"/>
            <p:cNvSpPr/>
            <p:nvPr/>
          </p:nvSpPr>
          <p:spPr bwMode="auto">
            <a:xfrm rot="-1997737">
              <a:off x="797615" y="943892"/>
              <a:ext cx="18675" cy="22018"/>
            </a:xfrm>
            <a:custGeom>
              <a:avLst/>
              <a:gdLst/>
              <a:ahLst/>
              <a:cxnLst/>
              <a:rect l="l" t="t" r="r" b="b"/>
              <a:pathLst>
                <a:path w="1078" h="1271" extrusionOk="0">
                  <a:moveTo>
                    <a:pt x="238" y="0"/>
                  </a:moveTo>
                  <a:cubicBezTo>
                    <a:pt x="227" y="309"/>
                    <a:pt x="155" y="628"/>
                    <a:pt x="1" y="944"/>
                  </a:cubicBezTo>
                  <a:cubicBezTo>
                    <a:pt x="152" y="1031"/>
                    <a:pt x="303" y="1120"/>
                    <a:pt x="446" y="1213"/>
                  </a:cubicBezTo>
                  <a:cubicBezTo>
                    <a:pt x="507" y="1253"/>
                    <a:pt x="571" y="1271"/>
                    <a:pt x="633" y="1271"/>
                  </a:cubicBezTo>
                  <a:cubicBezTo>
                    <a:pt x="876" y="1271"/>
                    <a:pt x="1078" y="994"/>
                    <a:pt x="916" y="751"/>
                  </a:cubicBezTo>
                  <a:cubicBezTo>
                    <a:pt x="730" y="471"/>
                    <a:pt x="500" y="219"/>
                    <a:pt x="238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1" name="Google Shape;1361;p24"/>
            <p:cNvSpPr/>
            <p:nvPr/>
          </p:nvSpPr>
          <p:spPr bwMode="auto">
            <a:xfrm rot="-1997737">
              <a:off x="686042" y="1092816"/>
              <a:ext cx="23526" cy="21481"/>
            </a:xfrm>
            <a:custGeom>
              <a:avLst/>
              <a:gdLst/>
              <a:ahLst/>
              <a:cxnLst/>
              <a:rect l="l" t="t" r="r" b="b"/>
              <a:pathLst>
                <a:path w="1358" h="1240" extrusionOk="0">
                  <a:moveTo>
                    <a:pt x="575" y="1"/>
                  </a:moveTo>
                  <a:cubicBezTo>
                    <a:pt x="352" y="471"/>
                    <a:pt x="0" y="1240"/>
                    <a:pt x="502" y="1240"/>
                  </a:cubicBezTo>
                  <a:cubicBezTo>
                    <a:pt x="524" y="1240"/>
                    <a:pt x="550" y="1236"/>
                    <a:pt x="571" y="1232"/>
                  </a:cubicBezTo>
                  <a:cubicBezTo>
                    <a:pt x="797" y="1207"/>
                    <a:pt x="1084" y="859"/>
                    <a:pt x="1357" y="457"/>
                  </a:cubicBezTo>
                  <a:cubicBezTo>
                    <a:pt x="1092" y="249"/>
                    <a:pt x="833" y="102"/>
                    <a:pt x="57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2" name="Google Shape;1362;p24"/>
            <p:cNvSpPr/>
            <p:nvPr/>
          </p:nvSpPr>
          <p:spPr bwMode="auto">
            <a:xfrm rot="-1997737">
              <a:off x="682451" y="1061114"/>
              <a:ext cx="27129" cy="36639"/>
            </a:xfrm>
            <a:custGeom>
              <a:avLst/>
              <a:gdLst/>
              <a:ahLst/>
              <a:cxnLst/>
              <a:rect l="l" t="t" r="r" b="b"/>
              <a:pathLst>
                <a:path w="1566" h="2115" extrusionOk="0">
                  <a:moveTo>
                    <a:pt x="980" y="0"/>
                  </a:moveTo>
                  <a:cubicBezTo>
                    <a:pt x="618" y="406"/>
                    <a:pt x="349" y="822"/>
                    <a:pt x="127" y="1386"/>
                  </a:cubicBezTo>
                  <a:cubicBezTo>
                    <a:pt x="105" y="1450"/>
                    <a:pt x="58" y="1548"/>
                    <a:pt x="1" y="1659"/>
                  </a:cubicBezTo>
                  <a:cubicBezTo>
                    <a:pt x="259" y="1760"/>
                    <a:pt x="518" y="1907"/>
                    <a:pt x="783" y="2115"/>
                  </a:cubicBezTo>
                  <a:cubicBezTo>
                    <a:pt x="1085" y="1666"/>
                    <a:pt x="1372" y="1157"/>
                    <a:pt x="1530" y="966"/>
                  </a:cubicBezTo>
                  <a:cubicBezTo>
                    <a:pt x="1540" y="952"/>
                    <a:pt x="1552" y="938"/>
                    <a:pt x="1565" y="927"/>
                  </a:cubicBezTo>
                  <a:cubicBezTo>
                    <a:pt x="1361" y="572"/>
                    <a:pt x="1167" y="266"/>
                    <a:pt x="980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3" name="Google Shape;1363;p24"/>
            <p:cNvSpPr/>
            <p:nvPr/>
          </p:nvSpPr>
          <p:spPr bwMode="auto">
            <a:xfrm rot="-1997737">
              <a:off x="839106" y="988945"/>
              <a:ext cx="10913" cy="10273"/>
            </a:xfrm>
            <a:custGeom>
              <a:avLst/>
              <a:gdLst/>
              <a:ahLst/>
              <a:cxnLst/>
              <a:rect l="l" t="t" r="r" b="b"/>
              <a:pathLst>
                <a:path w="630" h="593" extrusionOk="0">
                  <a:moveTo>
                    <a:pt x="313" y="0"/>
                  </a:moveTo>
                  <a:cubicBezTo>
                    <a:pt x="170" y="0"/>
                    <a:pt x="41" y="108"/>
                    <a:pt x="23" y="259"/>
                  </a:cubicBezTo>
                  <a:cubicBezTo>
                    <a:pt x="1" y="420"/>
                    <a:pt x="112" y="567"/>
                    <a:pt x="278" y="589"/>
                  </a:cubicBezTo>
                  <a:cubicBezTo>
                    <a:pt x="288" y="592"/>
                    <a:pt x="303" y="592"/>
                    <a:pt x="316" y="592"/>
                  </a:cubicBezTo>
                  <a:cubicBezTo>
                    <a:pt x="460" y="592"/>
                    <a:pt x="589" y="485"/>
                    <a:pt x="608" y="334"/>
                  </a:cubicBezTo>
                  <a:cubicBezTo>
                    <a:pt x="629" y="173"/>
                    <a:pt x="514" y="25"/>
                    <a:pt x="352" y="4"/>
                  </a:cubicBezTo>
                  <a:cubicBezTo>
                    <a:pt x="342" y="0"/>
                    <a:pt x="328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4" name="Google Shape;1364;p24"/>
            <p:cNvSpPr/>
            <p:nvPr/>
          </p:nvSpPr>
          <p:spPr bwMode="auto">
            <a:xfrm rot="-1997737">
              <a:off x="861855" y="990498"/>
              <a:ext cx="5041" cy="4729"/>
            </a:xfrm>
            <a:custGeom>
              <a:avLst/>
              <a:gdLst/>
              <a:ahLst/>
              <a:cxnLst/>
              <a:rect l="l" t="t" r="r" b="b"/>
              <a:pathLst>
                <a:path w="291" h="273" extrusionOk="0">
                  <a:moveTo>
                    <a:pt x="147" y="0"/>
                  </a:moveTo>
                  <a:cubicBezTo>
                    <a:pt x="79" y="0"/>
                    <a:pt x="18" y="50"/>
                    <a:pt x="10" y="118"/>
                  </a:cubicBezTo>
                  <a:cubicBezTo>
                    <a:pt x="0" y="194"/>
                    <a:pt x="54" y="262"/>
                    <a:pt x="129" y="273"/>
                  </a:cubicBezTo>
                  <a:lnTo>
                    <a:pt x="147" y="273"/>
                  </a:lnTo>
                  <a:cubicBezTo>
                    <a:pt x="216" y="273"/>
                    <a:pt x="272" y="223"/>
                    <a:pt x="284" y="155"/>
                  </a:cubicBezTo>
                  <a:cubicBezTo>
                    <a:pt x="290" y="79"/>
                    <a:pt x="241" y="11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5" name="Google Shape;1365;p24"/>
            <p:cNvSpPr/>
            <p:nvPr/>
          </p:nvSpPr>
          <p:spPr bwMode="auto">
            <a:xfrm rot="-1997737">
              <a:off x="840869" y="967316"/>
              <a:ext cx="14119" cy="13253"/>
            </a:xfrm>
            <a:custGeom>
              <a:avLst/>
              <a:gdLst/>
              <a:ahLst/>
              <a:cxnLst/>
              <a:rect l="l" t="t" r="r" b="b"/>
              <a:pathLst>
                <a:path w="815" h="765" extrusionOk="0">
                  <a:moveTo>
                    <a:pt x="405" y="0"/>
                  </a:moveTo>
                  <a:cubicBezTo>
                    <a:pt x="216" y="0"/>
                    <a:pt x="54" y="140"/>
                    <a:pt x="29" y="330"/>
                  </a:cubicBezTo>
                  <a:cubicBezTo>
                    <a:pt x="0" y="539"/>
                    <a:pt x="147" y="733"/>
                    <a:pt x="355" y="761"/>
                  </a:cubicBezTo>
                  <a:cubicBezTo>
                    <a:pt x="373" y="761"/>
                    <a:pt x="392" y="765"/>
                    <a:pt x="405" y="765"/>
                  </a:cubicBezTo>
                  <a:cubicBezTo>
                    <a:pt x="596" y="765"/>
                    <a:pt x="761" y="625"/>
                    <a:pt x="786" y="431"/>
                  </a:cubicBezTo>
                  <a:cubicBezTo>
                    <a:pt x="815" y="223"/>
                    <a:pt x="668" y="29"/>
                    <a:pt x="456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6" name="Google Shape;1366;p24"/>
            <p:cNvSpPr/>
            <p:nvPr/>
          </p:nvSpPr>
          <p:spPr bwMode="auto">
            <a:xfrm rot="-1997737">
              <a:off x="710988" y="1128752"/>
              <a:ext cx="18432" cy="17376"/>
            </a:xfrm>
            <a:custGeom>
              <a:avLst/>
              <a:gdLst/>
              <a:ahLst/>
              <a:cxnLst/>
              <a:rect l="l" t="t" r="r" b="b"/>
              <a:pathLst>
                <a:path w="1064" h="1003" extrusionOk="0">
                  <a:moveTo>
                    <a:pt x="532" y="0"/>
                  </a:moveTo>
                  <a:cubicBezTo>
                    <a:pt x="284" y="0"/>
                    <a:pt x="68" y="184"/>
                    <a:pt x="37" y="436"/>
                  </a:cubicBezTo>
                  <a:cubicBezTo>
                    <a:pt x="0" y="711"/>
                    <a:pt x="194" y="963"/>
                    <a:pt x="467" y="999"/>
                  </a:cubicBezTo>
                  <a:cubicBezTo>
                    <a:pt x="489" y="1002"/>
                    <a:pt x="510" y="1002"/>
                    <a:pt x="532" y="1002"/>
                  </a:cubicBezTo>
                  <a:cubicBezTo>
                    <a:pt x="779" y="1002"/>
                    <a:pt x="995" y="819"/>
                    <a:pt x="1027" y="568"/>
                  </a:cubicBezTo>
                  <a:cubicBezTo>
                    <a:pt x="1064" y="295"/>
                    <a:pt x="873" y="43"/>
                    <a:pt x="597" y="8"/>
                  </a:cubicBezTo>
                  <a:cubicBezTo>
                    <a:pt x="575" y="5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7" name="Google Shape;1367;p24"/>
            <p:cNvSpPr/>
            <p:nvPr/>
          </p:nvSpPr>
          <p:spPr bwMode="auto">
            <a:xfrm rot="-1997737">
              <a:off x="721455" y="1114198"/>
              <a:ext cx="11590" cy="10845"/>
            </a:xfrm>
            <a:custGeom>
              <a:avLst/>
              <a:gdLst/>
              <a:ahLst/>
              <a:cxnLst/>
              <a:rect l="l" t="t" r="r" b="b"/>
              <a:pathLst>
                <a:path w="669" h="626" extrusionOk="0">
                  <a:moveTo>
                    <a:pt x="335" y="0"/>
                  </a:moveTo>
                  <a:cubicBezTo>
                    <a:pt x="180" y="0"/>
                    <a:pt x="48" y="112"/>
                    <a:pt x="26" y="269"/>
                  </a:cubicBezTo>
                  <a:cubicBezTo>
                    <a:pt x="0" y="442"/>
                    <a:pt x="123" y="599"/>
                    <a:pt x="295" y="621"/>
                  </a:cubicBezTo>
                  <a:cubicBezTo>
                    <a:pt x="306" y="621"/>
                    <a:pt x="320" y="625"/>
                    <a:pt x="335" y="625"/>
                  </a:cubicBezTo>
                  <a:cubicBezTo>
                    <a:pt x="489" y="625"/>
                    <a:pt x="625" y="510"/>
                    <a:pt x="643" y="352"/>
                  </a:cubicBezTo>
                  <a:cubicBezTo>
                    <a:pt x="668" y="180"/>
                    <a:pt x="547" y="25"/>
                    <a:pt x="374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24"/>
            <p:cNvSpPr/>
            <p:nvPr/>
          </p:nvSpPr>
          <p:spPr bwMode="auto">
            <a:xfrm rot="-1997737">
              <a:off x="741980" y="1118873"/>
              <a:ext cx="8714" cy="8177"/>
            </a:xfrm>
            <a:custGeom>
              <a:avLst/>
              <a:gdLst/>
              <a:ahLst/>
              <a:cxnLst/>
              <a:rect l="l" t="t" r="r" b="b"/>
              <a:pathLst>
                <a:path w="503" h="472" extrusionOk="0">
                  <a:moveTo>
                    <a:pt x="252" y="1"/>
                  </a:moveTo>
                  <a:cubicBezTo>
                    <a:pt x="133" y="1"/>
                    <a:pt x="33" y="87"/>
                    <a:pt x="18" y="205"/>
                  </a:cubicBezTo>
                  <a:cubicBezTo>
                    <a:pt x="0" y="334"/>
                    <a:pt x="90" y="453"/>
                    <a:pt x="219" y="467"/>
                  </a:cubicBezTo>
                  <a:cubicBezTo>
                    <a:pt x="230" y="471"/>
                    <a:pt x="240" y="471"/>
                    <a:pt x="252" y="471"/>
                  </a:cubicBezTo>
                  <a:cubicBezTo>
                    <a:pt x="366" y="471"/>
                    <a:pt x="467" y="385"/>
                    <a:pt x="485" y="266"/>
                  </a:cubicBezTo>
                  <a:cubicBezTo>
                    <a:pt x="502" y="137"/>
                    <a:pt x="409" y="19"/>
                    <a:pt x="280" y="4"/>
                  </a:cubicBezTo>
                  <a:cubicBezTo>
                    <a:pt x="273" y="1"/>
                    <a:pt x="262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69" name="Google Shape;1369;p24"/>
          <p:cNvSpPr/>
          <p:nvPr/>
        </p:nvSpPr>
        <p:spPr bwMode="auto">
          <a:xfrm>
            <a:off x="5599906" y="3434681"/>
            <a:ext cx="152560" cy="49160"/>
          </a:xfrm>
          <a:custGeom>
            <a:avLst/>
            <a:gdLst/>
            <a:ahLst/>
            <a:cxnLst/>
            <a:rect l="l" t="t" r="r" b="b"/>
            <a:pathLst>
              <a:path w="3333" h="1074" extrusionOk="0">
                <a:moveTo>
                  <a:pt x="512" y="0"/>
                </a:moveTo>
                <a:cubicBezTo>
                  <a:pt x="241" y="0"/>
                  <a:pt x="15" y="213"/>
                  <a:pt x="8" y="485"/>
                </a:cubicBezTo>
                <a:cubicBezTo>
                  <a:pt x="0" y="762"/>
                  <a:pt x="216" y="991"/>
                  <a:pt x="492" y="999"/>
                </a:cubicBezTo>
                <a:lnTo>
                  <a:pt x="2808" y="1074"/>
                </a:lnTo>
                <a:cubicBezTo>
                  <a:pt x="2813" y="1074"/>
                  <a:pt x="2818" y="1074"/>
                  <a:pt x="2823" y="1074"/>
                </a:cubicBezTo>
                <a:cubicBezTo>
                  <a:pt x="3092" y="1074"/>
                  <a:pt x="3314" y="861"/>
                  <a:pt x="3325" y="590"/>
                </a:cubicBezTo>
                <a:cubicBezTo>
                  <a:pt x="3332" y="313"/>
                  <a:pt x="3117" y="83"/>
                  <a:pt x="2840" y="73"/>
                </a:cubicBezTo>
                <a:lnTo>
                  <a:pt x="525" y="0"/>
                </a:lnTo>
                <a:cubicBezTo>
                  <a:pt x="521" y="0"/>
                  <a:pt x="517" y="0"/>
                  <a:pt x="51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0" name="Google Shape;1370;p24"/>
          <p:cNvSpPr/>
          <p:nvPr/>
        </p:nvSpPr>
        <p:spPr bwMode="auto">
          <a:xfrm>
            <a:off x="6147767" y="3498442"/>
            <a:ext cx="115576" cy="130680"/>
          </a:xfrm>
          <a:custGeom>
            <a:avLst/>
            <a:gdLst/>
            <a:ahLst/>
            <a:cxnLst/>
            <a:rect l="l" t="t" r="r" b="b"/>
            <a:pathLst>
              <a:path w="2525" h="2855" extrusionOk="0">
                <a:moveTo>
                  <a:pt x="1957" y="1"/>
                </a:moveTo>
                <a:cubicBezTo>
                  <a:pt x="1806" y="1"/>
                  <a:pt x="1656" y="70"/>
                  <a:pt x="1559" y="201"/>
                </a:cubicBezTo>
                <a:lnTo>
                  <a:pt x="166" y="2054"/>
                </a:lnTo>
                <a:cubicBezTo>
                  <a:pt x="1" y="2273"/>
                  <a:pt x="44" y="2589"/>
                  <a:pt x="266" y="2754"/>
                </a:cubicBezTo>
                <a:cubicBezTo>
                  <a:pt x="355" y="2822"/>
                  <a:pt x="461" y="2854"/>
                  <a:pt x="566" y="2854"/>
                </a:cubicBezTo>
                <a:cubicBezTo>
                  <a:pt x="718" y="2854"/>
                  <a:pt x="869" y="2785"/>
                  <a:pt x="967" y="2653"/>
                </a:cubicBezTo>
                <a:lnTo>
                  <a:pt x="2359" y="801"/>
                </a:lnTo>
                <a:cubicBezTo>
                  <a:pt x="2524" y="579"/>
                  <a:pt x="2478" y="266"/>
                  <a:pt x="2259" y="101"/>
                </a:cubicBezTo>
                <a:cubicBezTo>
                  <a:pt x="2168" y="34"/>
                  <a:pt x="2062" y="1"/>
                  <a:pt x="19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1" name="Google Shape;1371;p24"/>
          <p:cNvSpPr/>
          <p:nvPr/>
        </p:nvSpPr>
        <p:spPr bwMode="auto">
          <a:xfrm>
            <a:off x="5951079" y="3265321"/>
            <a:ext cx="115576" cy="130680"/>
          </a:xfrm>
          <a:custGeom>
            <a:avLst/>
            <a:gdLst/>
            <a:ahLst/>
            <a:cxnLst/>
            <a:rect l="l" t="t" r="r" b="b"/>
            <a:pathLst>
              <a:path w="2525" h="2855" extrusionOk="0">
                <a:moveTo>
                  <a:pt x="1960" y="1"/>
                </a:moveTo>
                <a:cubicBezTo>
                  <a:pt x="1807" y="1"/>
                  <a:pt x="1657" y="70"/>
                  <a:pt x="1559" y="200"/>
                </a:cubicBezTo>
                <a:lnTo>
                  <a:pt x="166" y="2053"/>
                </a:lnTo>
                <a:cubicBezTo>
                  <a:pt x="0" y="2275"/>
                  <a:pt x="43" y="2588"/>
                  <a:pt x="266" y="2752"/>
                </a:cubicBezTo>
                <a:cubicBezTo>
                  <a:pt x="356" y="2821"/>
                  <a:pt x="461" y="2854"/>
                  <a:pt x="565" y="2854"/>
                </a:cubicBezTo>
                <a:cubicBezTo>
                  <a:pt x="716" y="2854"/>
                  <a:pt x="866" y="2785"/>
                  <a:pt x="966" y="2656"/>
                </a:cubicBezTo>
                <a:lnTo>
                  <a:pt x="2356" y="800"/>
                </a:lnTo>
                <a:cubicBezTo>
                  <a:pt x="2525" y="581"/>
                  <a:pt x="2477" y="268"/>
                  <a:pt x="2258" y="100"/>
                </a:cubicBezTo>
                <a:cubicBezTo>
                  <a:pt x="2168" y="33"/>
                  <a:pt x="2064" y="1"/>
                  <a:pt x="19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2" name="Google Shape;1372;p24"/>
          <p:cNvSpPr/>
          <p:nvPr/>
        </p:nvSpPr>
        <p:spPr bwMode="auto">
          <a:xfrm>
            <a:off x="6033562" y="3431111"/>
            <a:ext cx="154024" cy="62251"/>
          </a:xfrm>
          <a:custGeom>
            <a:avLst/>
            <a:gdLst/>
            <a:ahLst/>
            <a:cxnLst/>
            <a:rect l="l" t="t" r="r" b="b"/>
            <a:pathLst>
              <a:path w="3365" h="1360" extrusionOk="0">
                <a:moveTo>
                  <a:pt x="2829" y="1"/>
                </a:moveTo>
                <a:cubicBezTo>
                  <a:pt x="2803" y="1"/>
                  <a:pt x="2777" y="3"/>
                  <a:pt x="2751" y="7"/>
                </a:cubicBezTo>
                <a:lnTo>
                  <a:pt x="460" y="366"/>
                </a:lnTo>
                <a:cubicBezTo>
                  <a:pt x="188" y="409"/>
                  <a:pt x="1" y="664"/>
                  <a:pt x="44" y="936"/>
                </a:cubicBezTo>
                <a:cubicBezTo>
                  <a:pt x="83" y="1183"/>
                  <a:pt x="295" y="1360"/>
                  <a:pt x="536" y="1360"/>
                </a:cubicBezTo>
                <a:cubicBezTo>
                  <a:pt x="562" y="1360"/>
                  <a:pt x="589" y="1358"/>
                  <a:pt x="615" y="1353"/>
                </a:cubicBezTo>
                <a:lnTo>
                  <a:pt x="2905" y="994"/>
                </a:lnTo>
                <a:cubicBezTo>
                  <a:pt x="3178" y="951"/>
                  <a:pt x="3364" y="696"/>
                  <a:pt x="3321" y="423"/>
                </a:cubicBezTo>
                <a:cubicBezTo>
                  <a:pt x="3282" y="177"/>
                  <a:pt x="3070" y="1"/>
                  <a:pt x="282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3" name="Google Shape;1373;p24"/>
          <p:cNvSpPr/>
          <p:nvPr/>
        </p:nvSpPr>
        <p:spPr bwMode="auto">
          <a:xfrm>
            <a:off x="7322034" y="3278046"/>
            <a:ext cx="139927" cy="105231"/>
          </a:xfrm>
          <a:custGeom>
            <a:avLst/>
            <a:gdLst/>
            <a:ahLst/>
            <a:cxnLst/>
            <a:rect l="l" t="t" r="r" b="b"/>
            <a:pathLst>
              <a:path w="3057" h="2299" extrusionOk="0">
                <a:moveTo>
                  <a:pt x="566" y="1"/>
                </a:moveTo>
                <a:cubicBezTo>
                  <a:pt x="407" y="1"/>
                  <a:pt x="251" y="77"/>
                  <a:pt x="155" y="220"/>
                </a:cubicBezTo>
                <a:cubicBezTo>
                  <a:pt x="1" y="450"/>
                  <a:pt x="59" y="759"/>
                  <a:pt x="288" y="913"/>
                </a:cubicBezTo>
                <a:lnTo>
                  <a:pt x="2208" y="2212"/>
                </a:lnTo>
                <a:cubicBezTo>
                  <a:pt x="2295" y="2270"/>
                  <a:pt x="2392" y="2298"/>
                  <a:pt x="2488" y="2298"/>
                </a:cubicBezTo>
                <a:cubicBezTo>
                  <a:pt x="2648" y="2298"/>
                  <a:pt x="2805" y="2221"/>
                  <a:pt x="2902" y="2080"/>
                </a:cubicBezTo>
                <a:cubicBezTo>
                  <a:pt x="3056" y="1850"/>
                  <a:pt x="2998" y="1538"/>
                  <a:pt x="2768" y="1384"/>
                </a:cubicBezTo>
                <a:lnTo>
                  <a:pt x="848" y="88"/>
                </a:lnTo>
                <a:cubicBezTo>
                  <a:pt x="761" y="29"/>
                  <a:pt x="663" y="1"/>
                  <a:pt x="5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4" name="Google Shape;1374;p24"/>
          <p:cNvSpPr/>
          <p:nvPr/>
        </p:nvSpPr>
        <p:spPr bwMode="auto">
          <a:xfrm>
            <a:off x="6964637" y="3206915"/>
            <a:ext cx="71680" cy="149722"/>
          </a:xfrm>
          <a:custGeom>
            <a:avLst/>
            <a:gdLst/>
            <a:ahLst/>
            <a:cxnLst/>
            <a:rect l="l" t="t" r="r" b="b"/>
            <a:pathLst>
              <a:path w="1566" h="3271" extrusionOk="0">
                <a:moveTo>
                  <a:pt x="550" y="1"/>
                </a:moveTo>
                <a:cubicBezTo>
                  <a:pt x="516" y="1"/>
                  <a:pt x="481" y="4"/>
                  <a:pt x="446" y="12"/>
                </a:cubicBezTo>
                <a:cubicBezTo>
                  <a:pt x="173" y="65"/>
                  <a:pt x="0" y="331"/>
                  <a:pt x="58" y="604"/>
                </a:cubicBezTo>
                <a:lnTo>
                  <a:pt x="532" y="2873"/>
                </a:lnTo>
                <a:cubicBezTo>
                  <a:pt x="579" y="3109"/>
                  <a:pt x="790" y="3270"/>
                  <a:pt x="1022" y="3270"/>
                </a:cubicBezTo>
                <a:cubicBezTo>
                  <a:pt x="1054" y="3270"/>
                  <a:pt x="1087" y="3267"/>
                  <a:pt x="1120" y="3261"/>
                </a:cubicBezTo>
                <a:cubicBezTo>
                  <a:pt x="1393" y="3203"/>
                  <a:pt x="1566" y="2938"/>
                  <a:pt x="1508" y="2668"/>
                </a:cubicBezTo>
                <a:lnTo>
                  <a:pt x="1034" y="399"/>
                </a:lnTo>
                <a:cubicBezTo>
                  <a:pt x="988" y="162"/>
                  <a:pt x="781" y="1"/>
                  <a:pt x="5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5" name="Google Shape;1375;p24"/>
          <p:cNvSpPr/>
          <p:nvPr/>
        </p:nvSpPr>
        <p:spPr bwMode="auto">
          <a:xfrm>
            <a:off x="6966605" y="3442005"/>
            <a:ext cx="58406" cy="151370"/>
          </a:xfrm>
          <a:custGeom>
            <a:avLst/>
            <a:gdLst/>
            <a:ahLst/>
            <a:cxnLst/>
            <a:rect l="l" t="t" r="r" b="b"/>
            <a:pathLst>
              <a:path w="1276" h="3307" extrusionOk="0">
                <a:moveTo>
                  <a:pt x="521" y="0"/>
                </a:moveTo>
                <a:cubicBezTo>
                  <a:pt x="505" y="0"/>
                  <a:pt x="490" y="1"/>
                  <a:pt x="474" y="2"/>
                </a:cubicBezTo>
                <a:cubicBezTo>
                  <a:pt x="202" y="31"/>
                  <a:pt x="0" y="275"/>
                  <a:pt x="26" y="548"/>
                </a:cubicBezTo>
                <a:lnTo>
                  <a:pt x="252" y="2856"/>
                </a:lnTo>
                <a:cubicBezTo>
                  <a:pt x="275" y="3117"/>
                  <a:pt x="497" y="3307"/>
                  <a:pt x="751" y="3307"/>
                </a:cubicBezTo>
                <a:cubicBezTo>
                  <a:pt x="766" y="3307"/>
                  <a:pt x="782" y="3306"/>
                  <a:pt x="797" y="3305"/>
                </a:cubicBezTo>
                <a:cubicBezTo>
                  <a:pt x="1074" y="3276"/>
                  <a:pt x="1275" y="3032"/>
                  <a:pt x="1246" y="2759"/>
                </a:cubicBezTo>
                <a:lnTo>
                  <a:pt x="1020" y="451"/>
                </a:lnTo>
                <a:cubicBezTo>
                  <a:pt x="997" y="193"/>
                  <a:pt x="778" y="0"/>
                  <a:pt x="5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76" name="Google Shape;1376;p24"/>
          <p:cNvSpPr/>
          <p:nvPr/>
        </p:nvSpPr>
        <p:spPr bwMode="auto">
          <a:xfrm>
            <a:off x="7071105" y="3366433"/>
            <a:ext cx="117727" cy="128850"/>
          </a:xfrm>
          <a:custGeom>
            <a:avLst/>
            <a:gdLst/>
            <a:ahLst/>
            <a:cxnLst/>
            <a:rect l="l" t="t" r="r" b="b"/>
            <a:pathLst>
              <a:path w="2572" h="2815" extrusionOk="0">
                <a:moveTo>
                  <a:pt x="2009" y="0"/>
                </a:moveTo>
                <a:cubicBezTo>
                  <a:pt x="1861" y="0"/>
                  <a:pt x="1715" y="65"/>
                  <a:pt x="1616" y="188"/>
                </a:cubicBezTo>
                <a:lnTo>
                  <a:pt x="173" y="2001"/>
                </a:lnTo>
                <a:cubicBezTo>
                  <a:pt x="1" y="2217"/>
                  <a:pt x="33" y="2533"/>
                  <a:pt x="252" y="2705"/>
                </a:cubicBezTo>
                <a:cubicBezTo>
                  <a:pt x="344" y="2779"/>
                  <a:pt x="453" y="2814"/>
                  <a:pt x="562" y="2814"/>
                </a:cubicBezTo>
                <a:cubicBezTo>
                  <a:pt x="709" y="2814"/>
                  <a:pt x="854" y="2750"/>
                  <a:pt x="953" y="2626"/>
                </a:cubicBezTo>
                <a:lnTo>
                  <a:pt x="2399" y="813"/>
                </a:lnTo>
                <a:cubicBezTo>
                  <a:pt x="2572" y="598"/>
                  <a:pt x="2535" y="281"/>
                  <a:pt x="2320" y="109"/>
                </a:cubicBezTo>
                <a:cubicBezTo>
                  <a:pt x="2228" y="36"/>
                  <a:pt x="2118" y="0"/>
                  <a:pt x="20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377" name="Google Shape;1377;p24"/>
          <p:cNvGrpSpPr/>
          <p:nvPr/>
        </p:nvGrpSpPr>
        <p:grpSpPr bwMode="auto">
          <a:xfrm>
            <a:off x="8037562" y="3946376"/>
            <a:ext cx="317799" cy="215955"/>
            <a:chOff x="8037562" y="3946376"/>
            <a:chExt cx="317799" cy="215955"/>
          </a:xfrm>
        </p:grpSpPr>
        <p:sp>
          <p:nvSpPr>
            <p:cNvPr id="1378" name="Google Shape;1378;p24"/>
            <p:cNvSpPr/>
            <p:nvPr/>
          </p:nvSpPr>
          <p:spPr bwMode="auto">
            <a:xfrm>
              <a:off x="8037562" y="3946376"/>
              <a:ext cx="317798" cy="215955"/>
            </a:xfrm>
            <a:custGeom>
              <a:avLst/>
              <a:gdLst/>
              <a:ahLst/>
              <a:cxnLst/>
              <a:rect l="l" t="t" r="r" b="b"/>
              <a:pathLst>
                <a:path w="6943" h="4718" extrusionOk="0">
                  <a:moveTo>
                    <a:pt x="6462" y="0"/>
                  </a:moveTo>
                  <a:lnTo>
                    <a:pt x="5140" y="1009"/>
                  </a:lnTo>
                  <a:cubicBezTo>
                    <a:pt x="4857" y="617"/>
                    <a:pt x="4468" y="448"/>
                    <a:pt x="4035" y="448"/>
                  </a:cubicBezTo>
                  <a:cubicBezTo>
                    <a:pt x="3652" y="448"/>
                    <a:pt x="3235" y="581"/>
                    <a:pt x="2825" y="809"/>
                  </a:cubicBezTo>
                  <a:cubicBezTo>
                    <a:pt x="1956" y="1293"/>
                    <a:pt x="1432" y="2033"/>
                    <a:pt x="1770" y="2873"/>
                  </a:cubicBezTo>
                  <a:lnTo>
                    <a:pt x="0" y="3289"/>
                  </a:lnTo>
                  <a:lnTo>
                    <a:pt x="1206" y="4718"/>
                  </a:lnTo>
                  <a:lnTo>
                    <a:pt x="2003" y="3289"/>
                  </a:lnTo>
                  <a:cubicBezTo>
                    <a:pt x="2287" y="3659"/>
                    <a:pt x="2666" y="3819"/>
                    <a:pt x="3087" y="3819"/>
                  </a:cubicBezTo>
                  <a:cubicBezTo>
                    <a:pt x="3471" y="3819"/>
                    <a:pt x="3889" y="3686"/>
                    <a:pt x="4300" y="3458"/>
                  </a:cubicBezTo>
                  <a:cubicBezTo>
                    <a:pt x="5144" y="2988"/>
                    <a:pt x="5665" y="2270"/>
                    <a:pt x="5377" y="1455"/>
                  </a:cubicBezTo>
                  <a:lnTo>
                    <a:pt x="5377" y="1455"/>
                  </a:lnTo>
                  <a:lnTo>
                    <a:pt x="6943" y="1526"/>
                  </a:lnTo>
                  <a:lnTo>
                    <a:pt x="6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9" name="Google Shape;1379;p24"/>
            <p:cNvSpPr/>
            <p:nvPr/>
          </p:nvSpPr>
          <p:spPr bwMode="auto">
            <a:xfrm>
              <a:off x="8083381" y="3997001"/>
              <a:ext cx="271980" cy="165330"/>
            </a:xfrm>
            <a:custGeom>
              <a:avLst/>
              <a:gdLst/>
              <a:ahLst/>
              <a:cxnLst/>
              <a:rect l="l" t="t" r="r" b="b"/>
              <a:pathLst>
                <a:path w="5942" h="3612" extrusionOk="0">
                  <a:moveTo>
                    <a:pt x="5809" y="1"/>
                  </a:moveTo>
                  <a:cubicBezTo>
                    <a:pt x="5439" y="105"/>
                    <a:pt x="5091" y="273"/>
                    <a:pt x="4696" y="273"/>
                  </a:cubicBezTo>
                  <a:cubicBezTo>
                    <a:pt x="4502" y="273"/>
                    <a:pt x="4294" y="234"/>
                    <a:pt x="4068" y="122"/>
                  </a:cubicBezTo>
                  <a:lnTo>
                    <a:pt x="4068" y="122"/>
                  </a:lnTo>
                  <a:cubicBezTo>
                    <a:pt x="4362" y="589"/>
                    <a:pt x="4373" y="912"/>
                    <a:pt x="4262" y="1160"/>
                  </a:cubicBezTo>
                  <a:cubicBezTo>
                    <a:pt x="4244" y="1210"/>
                    <a:pt x="4215" y="1257"/>
                    <a:pt x="4186" y="1297"/>
                  </a:cubicBezTo>
                  <a:cubicBezTo>
                    <a:pt x="4035" y="1512"/>
                    <a:pt x="3795" y="1666"/>
                    <a:pt x="3601" y="1824"/>
                  </a:cubicBezTo>
                  <a:cubicBezTo>
                    <a:pt x="3138" y="2112"/>
                    <a:pt x="2600" y="2542"/>
                    <a:pt x="2053" y="2542"/>
                  </a:cubicBezTo>
                  <a:cubicBezTo>
                    <a:pt x="1698" y="2542"/>
                    <a:pt x="1336" y="2359"/>
                    <a:pt x="991" y="1835"/>
                  </a:cubicBezTo>
                  <a:cubicBezTo>
                    <a:pt x="988" y="1842"/>
                    <a:pt x="984" y="1850"/>
                    <a:pt x="981" y="1857"/>
                  </a:cubicBezTo>
                  <a:cubicBezTo>
                    <a:pt x="930" y="2212"/>
                    <a:pt x="758" y="2467"/>
                    <a:pt x="539" y="2661"/>
                  </a:cubicBezTo>
                  <a:cubicBezTo>
                    <a:pt x="370" y="2919"/>
                    <a:pt x="191" y="3152"/>
                    <a:pt x="0" y="3368"/>
                  </a:cubicBezTo>
                  <a:lnTo>
                    <a:pt x="205" y="3612"/>
                  </a:lnTo>
                  <a:lnTo>
                    <a:pt x="1002" y="2183"/>
                  </a:lnTo>
                  <a:cubicBezTo>
                    <a:pt x="1286" y="2553"/>
                    <a:pt x="1666" y="2711"/>
                    <a:pt x="2086" y="2711"/>
                  </a:cubicBezTo>
                  <a:cubicBezTo>
                    <a:pt x="2470" y="2711"/>
                    <a:pt x="2890" y="2578"/>
                    <a:pt x="3299" y="2352"/>
                  </a:cubicBezTo>
                  <a:cubicBezTo>
                    <a:pt x="3985" y="1971"/>
                    <a:pt x="4456" y="1426"/>
                    <a:pt x="4456" y="801"/>
                  </a:cubicBezTo>
                  <a:cubicBezTo>
                    <a:pt x="4456" y="654"/>
                    <a:pt x="4431" y="503"/>
                    <a:pt x="4376" y="349"/>
                  </a:cubicBezTo>
                  <a:lnTo>
                    <a:pt x="4376" y="349"/>
                  </a:lnTo>
                  <a:lnTo>
                    <a:pt x="5942" y="420"/>
                  </a:lnTo>
                  <a:lnTo>
                    <a:pt x="58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 bwMode="auto">
            <a:xfrm>
              <a:off x="8118398" y="3966928"/>
              <a:ext cx="144321" cy="107657"/>
            </a:xfrm>
            <a:custGeom>
              <a:avLst/>
              <a:gdLst/>
              <a:ahLst/>
              <a:cxnLst/>
              <a:rect l="l" t="t" r="r" b="b"/>
              <a:pathLst>
                <a:path w="3153" h="2352" extrusionOk="0">
                  <a:moveTo>
                    <a:pt x="2269" y="0"/>
                  </a:moveTo>
                  <a:cubicBezTo>
                    <a:pt x="2161" y="0"/>
                    <a:pt x="2053" y="12"/>
                    <a:pt x="1942" y="30"/>
                  </a:cubicBezTo>
                  <a:cubicBezTo>
                    <a:pt x="1935" y="33"/>
                    <a:pt x="1924" y="33"/>
                    <a:pt x="1917" y="37"/>
                  </a:cubicBezTo>
                  <a:cubicBezTo>
                    <a:pt x="1906" y="37"/>
                    <a:pt x="1892" y="40"/>
                    <a:pt x="1881" y="43"/>
                  </a:cubicBezTo>
                  <a:cubicBezTo>
                    <a:pt x="1655" y="94"/>
                    <a:pt x="1447" y="180"/>
                    <a:pt x="1242" y="273"/>
                  </a:cubicBezTo>
                  <a:cubicBezTo>
                    <a:pt x="1177" y="302"/>
                    <a:pt x="1116" y="331"/>
                    <a:pt x="1056" y="363"/>
                  </a:cubicBezTo>
                  <a:cubicBezTo>
                    <a:pt x="599" y="618"/>
                    <a:pt x="237" y="945"/>
                    <a:pt x="47" y="1318"/>
                  </a:cubicBezTo>
                  <a:cubicBezTo>
                    <a:pt x="0" y="1537"/>
                    <a:pt x="43" y="1792"/>
                    <a:pt x="291" y="2043"/>
                  </a:cubicBezTo>
                  <a:cubicBezTo>
                    <a:pt x="309" y="2061"/>
                    <a:pt x="327" y="2079"/>
                    <a:pt x="345" y="2093"/>
                  </a:cubicBezTo>
                  <a:cubicBezTo>
                    <a:pt x="453" y="2187"/>
                    <a:pt x="567" y="2252"/>
                    <a:pt x="678" y="2302"/>
                  </a:cubicBezTo>
                  <a:cubicBezTo>
                    <a:pt x="761" y="2338"/>
                    <a:pt x="826" y="2352"/>
                    <a:pt x="887" y="2352"/>
                  </a:cubicBezTo>
                  <a:cubicBezTo>
                    <a:pt x="1202" y="2352"/>
                    <a:pt x="1238" y="1889"/>
                    <a:pt x="1558" y="1702"/>
                  </a:cubicBezTo>
                  <a:cubicBezTo>
                    <a:pt x="1648" y="1652"/>
                    <a:pt x="1773" y="1641"/>
                    <a:pt x="1910" y="1641"/>
                  </a:cubicBezTo>
                  <a:cubicBezTo>
                    <a:pt x="1974" y="1641"/>
                    <a:pt x="2039" y="1641"/>
                    <a:pt x="2103" y="1645"/>
                  </a:cubicBezTo>
                  <a:cubicBezTo>
                    <a:pt x="2172" y="1649"/>
                    <a:pt x="2236" y="1649"/>
                    <a:pt x="2301" y="1649"/>
                  </a:cubicBezTo>
                  <a:cubicBezTo>
                    <a:pt x="2516" y="1649"/>
                    <a:pt x="2710" y="1619"/>
                    <a:pt x="2789" y="1465"/>
                  </a:cubicBezTo>
                  <a:cubicBezTo>
                    <a:pt x="2915" y="1221"/>
                    <a:pt x="3152" y="815"/>
                    <a:pt x="2922" y="381"/>
                  </a:cubicBezTo>
                  <a:cubicBezTo>
                    <a:pt x="2804" y="151"/>
                    <a:pt x="2642" y="51"/>
                    <a:pt x="2481" y="15"/>
                  </a:cubicBezTo>
                  <a:cubicBezTo>
                    <a:pt x="2413" y="4"/>
                    <a:pt x="2340" y="0"/>
                    <a:pt x="2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 bwMode="auto">
            <a:xfrm>
              <a:off x="8275629" y="3987480"/>
              <a:ext cx="63441" cy="16799"/>
            </a:xfrm>
            <a:custGeom>
              <a:avLst/>
              <a:gdLst/>
              <a:ahLst/>
              <a:cxnLst/>
              <a:rect l="l" t="t" r="r" b="b"/>
              <a:pathLst>
                <a:path w="1386" h="367" extrusionOk="0">
                  <a:moveTo>
                    <a:pt x="1351" y="0"/>
                  </a:moveTo>
                  <a:cubicBezTo>
                    <a:pt x="1146" y="58"/>
                    <a:pt x="934" y="90"/>
                    <a:pt x="711" y="90"/>
                  </a:cubicBezTo>
                  <a:lnTo>
                    <a:pt x="658" y="90"/>
                  </a:lnTo>
                  <a:cubicBezTo>
                    <a:pt x="539" y="86"/>
                    <a:pt x="410" y="65"/>
                    <a:pt x="292" y="65"/>
                  </a:cubicBezTo>
                  <a:cubicBezTo>
                    <a:pt x="191" y="65"/>
                    <a:pt x="101" y="80"/>
                    <a:pt x="25" y="133"/>
                  </a:cubicBezTo>
                  <a:cubicBezTo>
                    <a:pt x="0" y="151"/>
                    <a:pt x="15" y="205"/>
                    <a:pt x="50" y="227"/>
                  </a:cubicBezTo>
                  <a:cubicBezTo>
                    <a:pt x="209" y="327"/>
                    <a:pt x="381" y="366"/>
                    <a:pt x="550" y="366"/>
                  </a:cubicBezTo>
                  <a:cubicBezTo>
                    <a:pt x="877" y="366"/>
                    <a:pt x="1192" y="212"/>
                    <a:pt x="1376" y="47"/>
                  </a:cubicBezTo>
                  <a:cubicBezTo>
                    <a:pt x="1386" y="36"/>
                    <a:pt x="1369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2" name="Google Shape;1382;p24"/>
            <p:cNvSpPr/>
            <p:nvPr/>
          </p:nvSpPr>
          <p:spPr bwMode="auto">
            <a:xfrm>
              <a:off x="8084205" y="4073899"/>
              <a:ext cx="44719" cy="58726"/>
            </a:xfrm>
            <a:custGeom>
              <a:avLst/>
              <a:gdLst/>
              <a:ahLst/>
              <a:cxnLst/>
              <a:rect l="l" t="t" r="r" b="b"/>
              <a:pathLst>
                <a:path w="977" h="1283" extrusionOk="0">
                  <a:moveTo>
                    <a:pt x="908" y="1"/>
                  </a:moveTo>
                  <a:cubicBezTo>
                    <a:pt x="902" y="1"/>
                    <a:pt x="894" y="4"/>
                    <a:pt x="887" y="11"/>
                  </a:cubicBezTo>
                  <a:cubicBezTo>
                    <a:pt x="592" y="420"/>
                    <a:pt x="424" y="916"/>
                    <a:pt x="25" y="1204"/>
                  </a:cubicBezTo>
                  <a:cubicBezTo>
                    <a:pt x="0" y="1221"/>
                    <a:pt x="32" y="1282"/>
                    <a:pt x="61" y="1282"/>
                  </a:cubicBezTo>
                  <a:lnTo>
                    <a:pt x="68" y="1282"/>
                  </a:lnTo>
                  <a:cubicBezTo>
                    <a:pt x="223" y="1204"/>
                    <a:pt x="381" y="1103"/>
                    <a:pt x="521" y="981"/>
                  </a:cubicBezTo>
                  <a:cubicBezTo>
                    <a:pt x="683" y="737"/>
                    <a:pt x="829" y="471"/>
                    <a:pt x="963" y="177"/>
                  </a:cubicBezTo>
                  <a:cubicBezTo>
                    <a:pt x="966" y="148"/>
                    <a:pt x="970" y="115"/>
                    <a:pt x="973" y="87"/>
                  </a:cubicBezTo>
                  <a:cubicBezTo>
                    <a:pt x="976" y="44"/>
                    <a:pt x="937" y="1"/>
                    <a:pt x="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3" name="Google Shape;1383;p24"/>
            <p:cNvSpPr/>
            <p:nvPr/>
          </p:nvSpPr>
          <p:spPr bwMode="auto">
            <a:xfrm>
              <a:off x="8108007" y="4081955"/>
              <a:ext cx="20277" cy="36847"/>
            </a:xfrm>
            <a:custGeom>
              <a:avLst/>
              <a:gdLst/>
              <a:ahLst/>
              <a:cxnLst/>
              <a:rect l="l" t="t" r="r" b="b"/>
              <a:pathLst>
                <a:path w="443" h="805" extrusionOk="0">
                  <a:moveTo>
                    <a:pt x="443" y="1"/>
                  </a:moveTo>
                  <a:cubicBezTo>
                    <a:pt x="309" y="295"/>
                    <a:pt x="163" y="561"/>
                    <a:pt x="1" y="805"/>
                  </a:cubicBezTo>
                  <a:cubicBezTo>
                    <a:pt x="220" y="611"/>
                    <a:pt x="392" y="356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 bwMode="auto">
            <a:xfrm>
              <a:off x="8129886" y="4078476"/>
              <a:ext cx="47695" cy="33277"/>
            </a:xfrm>
            <a:custGeom>
              <a:avLst/>
              <a:gdLst/>
              <a:ahLst/>
              <a:cxnLst/>
              <a:rect l="l" t="t" r="r" b="b"/>
              <a:pathLst>
                <a:path w="1042" h="727" extrusionOk="0">
                  <a:moveTo>
                    <a:pt x="29" y="1"/>
                  </a:moveTo>
                  <a:cubicBezTo>
                    <a:pt x="8" y="1"/>
                    <a:pt x="0" y="37"/>
                    <a:pt x="15" y="70"/>
                  </a:cubicBezTo>
                  <a:cubicBezTo>
                    <a:pt x="133" y="317"/>
                    <a:pt x="363" y="504"/>
                    <a:pt x="553" y="608"/>
                  </a:cubicBezTo>
                  <a:cubicBezTo>
                    <a:pt x="646" y="658"/>
                    <a:pt x="790" y="726"/>
                    <a:pt x="901" y="726"/>
                  </a:cubicBezTo>
                  <a:cubicBezTo>
                    <a:pt x="969" y="726"/>
                    <a:pt x="1024" y="701"/>
                    <a:pt x="1037" y="630"/>
                  </a:cubicBezTo>
                  <a:cubicBezTo>
                    <a:pt x="1042" y="612"/>
                    <a:pt x="1034" y="587"/>
                    <a:pt x="1016" y="572"/>
                  </a:cubicBezTo>
                  <a:cubicBezTo>
                    <a:pt x="951" y="514"/>
                    <a:pt x="894" y="507"/>
                    <a:pt x="830" y="496"/>
                  </a:cubicBezTo>
                  <a:cubicBezTo>
                    <a:pt x="744" y="482"/>
                    <a:pt x="654" y="461"/>
                    <a:pt x="564" y="418"/>
                  </a:cubicBezTo>
                  <a:cubicBezTo>
                    <a:pt x="377" y="328"/>
                    <a:pt x="230" y="170"/>
                    <a:pt x="58" y="15"/>
                  </a:cubicBezTo>
                  <a:cubicBezTo>
                    <a:pt x="47" y="5"/>
                    <a:pt x="40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 bwMode="auto">
            <a:xfrm>
              <a:off x="8262950" y="4006888"/>
              <a:ext cx="17806" cy="54103"/>
            </a:xfrm>
            <a:custGeom>
              <a:avLst/>
              <a:gdLst/>
              <a:ahLst/>
              <a:cxnLst/>
              <a:rect l="l" t="t" r="r" b="b"/>
              <a:pathLst>
                <a:path w="389" h="1182" extrusionOk="0">
                  <a:moveTo>
                    <a:pt x="109" y="0"/>
                  </a:moveTo>
                  <a:cubicBezTo>
                    <a:pt x="87" y="0"/>
                    <a:pt x="77" y="25"/>
                    <a:pt x="87" y="54"/>
                  </a:cubicBezTo>
                  <a:cubicBezTo>
                    <a:pt x="123" y="136"/>
                    <a:pt x="170" y="216"/>
                    <a:pt x="209" y="298"/>
                  </a:cubicBezTo>
                  <a:cubicBezTo>
                    <a:pt x="274" y="441"/>
                    <a:pt x="277" y="567"/>
                    <a:pt x="253" y="682"/>
                  </a:cubicBezTo>
                  <a:cubicBezTo>
                    <a:pt x="213" y="858"/>
                    <a:pt x="91" y="926"/>
                    <a:pt x="19" y="1066"/>
                  </a:cubicBezTo>
                  <a:cubicBezTo>
                    <a:pt x="1" y="1106"/>
                    <a:pt x="55" y="1181"/>
                    <a:pt x="91" y="1181"/>
                  </a:cubicBezTo>
                  <a:cubicBezTo>
                    <a:pt x="95" y="1181"/>
                    <a:pt x="95" y="1181"/>
                    <a:pt x="98" y="1177"/>
                  </a:cubicBezTo>
                  <a:cubicBezTo>
                    <a:pt x="163" y="1170"/>
                    <a:pt x="216" y="1134"/>
                    <a:pt x="263" y="1081"/>
                  </a:cubicBezTo>
                  <a:cubicBezTo>
                    <a:pt x="292" y="1038"/>
                    <a:pt x="317" y="991"/>
                    <a:pt x="339" y="944"/>
                  </a:cubicBezTo>
                  <a:cubicBezTo>
                    <a:pt x="371" y="858"/>
                    <a:pt x="389" y="761"/>
                    <a:pt x="389" y="664"/>
                  </a:cubicBezTo>
                  <a:cubicBezTo>
                    <a:pt x="385" y="474"/>
                    <a:pt x="310" y="133"/>
                    <a:pt x="127" y="7"/>
                  </a:cubicBezTo>
                  <a:cubicBezTo>
                    <a:pt x="120" y="0"/>
                    <a:pt x="112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86" name="Google Shape;1386;p24"/>
          <p:cNvSpPr/>
          <p:nvPr/>
        </p:nvSpPr>
        <p:spPr bwMode="auto">
          <a:xfrm>
            <a:off x="8274942" y="4050097"/>
            <a:ext cx="3524" cy="6271"/>
          </a:xfrm>
          <a:custGeom>
            <a:avLst/>
            <a:gdLst/>
            <a:ahLst/>
            <a:cxnLst/>
            <a:rect l="l" t="t" r="r" b="b"/>
            <a:pathLst>
              <a:path w="77" h="137" extrusionOk="0">
                <a:moveTo>
                  <a:pt x="77" y="0"/>
                </a:moveTo>
                <a:cubicBezTo>
                  <a:pt x="55" y="47"/>
                  <a:pt x="30" y="94"/>
                  <a:pt x="1" y="137"/>
                </a:cubicBezTo>
                <a:cubicBezTo>
                  <a:pt x="30" y="97"/>
                  <a:pt x="59" y="50"/>
                  <a:pt x="77" y="0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7" name="Google Shape;1387;p24"/>
          <p:cNvSpPr/>
          <p:nvPr/>
        </p:nvSpPr>
        <p:spPr bwMode="auto">
          <a:xfrm>
            <a:off x="5170553" y="4064516"/>
            <a:ext cx="323062" cy="161440"/>
          </a:xfrm>
          <a:custGeom>
            <a:avLst/>
            <a:gdLst/>
            <a:ahLst/>
            <a:cxnLst/>
            <a:rect l="l" t="t" r="r" b="b"/>
            <a:pathLst>
              <a:path w="7058" h="3527" extrusionOk="0">
                <a:moveTo>
                  <a:pt x="115" y="1"/>
                </a:moveTo>
                <a:lnTo>
                  <a:pt x="0" y="1868"/>
                </a:lnTo>
                <a:lnTo>
                  <a:pt x="1565" y="1387"/>
                </a:lnTo>
                <a:lnTo>
                  <a:pt x="1565" y="1387"/>
                </a:lnTo>
                <a:cubicBezTo>
                  <a:pt x="1468" y="2270"/>
                  <a:pt x="2154" y="2848"/>
                  <a:pt x="3105" y="3096"/>
                </a:cubicBezTo>
                <a:cubicBezTo>
                  <a:pt x="3369" y="3164"/>
                  <a:pt x="3627" y="3201"/>
                  <a:pt x="3870" y="3201"/>
                </a:cubicBezTo>
                <a:cubicBezTo>
                  <a:pt x="4492" y="3201"/>
                  <a:pt x="5015" y="2960"/>
                  <a:pt x="5270" y="2392"/>
                </a:cubicBezTo>
                <a:lnTo>
                  <a:pt x="6351" y="3526"/>
                </a:lnTo>
                <a:lnTo>
                  <a:pt x="7058" y="2094"/>
                </a:lnTo>
                <a:lnTo>
                  <a:pt x="5407" y="1911"/>
                </a:lnTo>
                <a:cubicBezTo>
                  <a:pt x="5528" y="1003"/>
                  <a:pt x="4836" y="414"/>
                  <a:pt x="3870" y="163"/>
                </a:cubicBezTo>
                <a:cubicBezTo>
                  <a:pt x="3606" y="94"/>
                  <a:pt x="3348" y="56"/>
                  <a:pt x="3105" y="56"/>
                </a:cubicBezTo>
                <a:cubicBezTo>
                  <a:pt x="2464" y="56"/>
                  <a:pt x="1929" y="315"/>
                  <a:pt x="1684" y="924"/>
                </a:cubicBezTo>
                <a:lnTo>
                  <a:pt x="1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8" name="Google Shape;1388;p24"/>
          <p:cNvSpPr/>
          <p:nvPr/>
        </p:nvSpPr>
        <p:spPr bwMode="auto">
          <a:xfrm>
            <a:off x="5170553" y="4116148"/>
            <a:ext cx="299581" cy="109808"/>
          </a:xfrm>
          <a:custGeom>
            <a:avLst/>
            <a:gdLst/>
            <a:ahLst/>
            <a:cxnLst/>
            <a:rect l="l" t="t" r="r" b="b"/>
            <a:pathLst>
              <a:path w="6545" h="2399" extrusionOk="0">
                <a:moveTo>
                  <a:pt x="1795" y="1"/>
                </a:moveTo>
                <a:lnTo>
                  <a:pt x="1795" y="1"/>
                </a:lnTo>
                <a:cubicBezTo>
                  <a:pt x="1788" y="4"/>
                  <a:pt x="1780" y="8"/>
                  <a:pt x="1773" y="11"/>
                </a:cubicBezTo>
                <a:cubicBezTo>
                  <a:pt x="1511" y="216"/>
                  <a:pt x="1231" y="284"/>
                  <a:pt x="962" y="284"/>
                </a:cubicBezTo>
                <a:lnTo>
                  <a:pt x="897" y="284"/>
                </a:lnTo>
                <a:cubicBezTo>
                  <a:pt x="600" y="356"/>
                  <a:pt x="309" y="399"/>
                  <a:pt x="22" y="424"/>
                </a:cubicBezTo>
                <a:lnTo>
                  <a:pt x="0" y="740"/>
                </a:lnTo>
                <a:lnTo>
                  <a:pt x="1565" y="259"/>
                </a:lnTo>
                <a:lnTo>
                  <a:pt x="1565" y="259"/>
                </a:lnTo>
                <a:cubicBezTo>
                  <a:pt x="1558" y="316"/>
                  <a:pt x="1555" y="374"/>
                  <a:pt x="1555" y="427"/>
                </a:cubicBezTo>
                <a:cubicBezTo>
                  <a:pt x="1558" y="1217"/>
                  <a:pt x="2215" y="1734"/>
                  <a:pt x="3105" y="1968"/>
                </a:cubicBezTo>
                <a:cubicBezTo>
                  <a:pt x="3371" y="2036"/>
                  <a:pt x="3629" y="2075"/>
                  <a:pt x="3870" y="2075"/>
                </a:cubicBezTo>
                <a:cubicBezTo>
                  <a:pt x="4491" y="2075"/>
                  <a:pt x="5016" y="1832"/>
                  <a:pt x="5270" y="1264"/>
                </a:cubicBezTo>
                <a:lnTo>
                  <a:pt x="6351" y="2398"/>
                </a:lnTo>
                <a:lnTo>
                  <a:pt x="6545" y="2007"/>
                </a:lnTo>
                <a:cubicBezTo>
                  <a:pt x="6042" y="1734"/>
                  <a:pt x="5471" y="1605"/>
                  <a:pt x="5205" y="891"/>
                </a:cubicBezTo>
                <a:cubicBezTo>
                  <a:pt x="5094" y="1429"/>
                  <a:pt x="4879" y="1670"/>
                  <a:pt x="4628" y="1774"/>
                </a:cubicBezTo>
                <a:cubicBezTo>
                  <a:pt x="4577" y="1795"/>
                  <a:pt x="4527" y="1813"/>
                  <a:pt x="4477" y="1817"/>
                </a:cubicBezTo>
                <a:cubicBezTo>
                  <a:pt x="4398" y="1835"/>
                  <a:pt x="4315" y="1838"/>
                  <a:pt x="4232" y="1838"/>
                </a:cubicBezTo>
                <a:cubicBezTo>
                  <a:pt x="4050" y="1838"/>
                  <a:pt x="3859" y="1810"/>
                  <a:pt x="3687" y="1795"/>
                </a:cubicBezTo>
                <a:cubicBezTo>
                  <a:pt x="2807" y="1612"/>
                  <a:pt x="1515" y="1562"/>
                  <a:pt x="17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9" name="Google Shape;1389;p24"/>
          <p:cNvSpPr/>
          <p:nvPr/>
        </p:nvSpPr>
        <p:spPr bwMode="auto">
          <a:xfrm>
            <a:off x="5268782" y="4067170"/>
            <a:ext cx="143359" cy="96809"/>
          </a:xfrm>
          <a:custGeom>
            <a:avLst/>
            <a:gdLst/>
            <a:ahLst/>
            <a:cxnLst/>
            <a:rect l="l" t="t" r="r" b="b"/>
            <a:pathLst>
              <a:path w="3132" h="2115" extrusionOk="0">
                <a:moveTo>
                  <a:pt x="959" y="1"/>
                </a:moveTo>
                <a:cubicBezTo>
                  <a:pt x="737" y="1"/>
                  <a:pt x="525" y="32"/>
                  <a:pt x="335" y="97"/>
                </a:cubicBezTo>
                <a:cubicBezTo>
                  <a:pt x="148" y="223"/>
                  <a:pt x="0" y="438"/>
                  <a:pt x="8" y="794"/>
                </a:cubicBezTo>
                <a:cubicBezTo>
                  <a:pt x="8" y="816"/>
                  <a:pt x="8" y="841"/>
                  <a:pt x="12" y="866"/>
                </a:cubicBezTo>
                <a:cubicBezTo>
                  <a:pt x="22" y="1006"/>
                  <a:pt x="62" y="1131"/>
                  <a:pt x="108" y="1246"/>
                </a:cubicBezTo>
                <a:cubicBezTo>
                  <a:pt x="191" y="1447"/>
                  <a:pt x="302" y="1505"/>
                  <a:pt x="431" y="1505"/>
                </a:cubicBezTo>
                <a:cubicBezTo>
                  <a:pt x="517" y="1505"/>
                  <a:pt x="611" y="1480"/>
                  <a:pt x="711" y="1454"/>
                </a:cubicBezTo>
                <a:cubicBezTo>
                  <a:pt x="809" y="1429"/>
                  <a:pt x="913" y="1404"/>
                  <a:pt x="1021" y="1404"/>
                </a:cubicBezTo>
                <a:cubicBezTo>
                  <a:pt x="1067" y="1404"/>
                  <a:pt x="1114" y="1411"/>
                  <a:pt x="1160" y="1422"/>
                </a:cubicBezTo>
                <a:cubicBezTo>
                  <a:pt x="1473" y="1497"/>
                  <a:pt x="1788" y="2115"/>
                  <a:pt x="2123" y="2115"/>
                </a:cubicBezTo>
                <a:cubicBezTo>
                  <a:pt x="2151" y="2115"/>
                  <a:pt x="2180" y="2111"/>
                  <a:pt x="2212" y="2100"/>
                </a:cubicBezTo>
                <a:cubicBezTo>
                  <a:pt x="2474" y="2011"/>
                  <a:pt x="2923" y="1881"/>
                  <a:pt x="3059" y="1411"/>
                </a:cubicBezTo>
                <a:cubicBezTo>
                  <a:pt x="3132" y="1160"/>
                  <a:pt x="3081" y="977"/>
                  <a:pt x="2991" y="841"/>
                </a:cubicBezTo>
                <a:cubicBezTo>
                  <a:pt x="2883" y="704"/>
                  <a:pt x="2751" y="582"/>
                  <a:pt x="2593" y="478"/>
                </a:cubicBezTo>
                <a:cubicBezTo>
                  <a:pt x="2585" y="474"/>
                  <a:pt x="2578" y="468"/>
                  <a:pt x="2571" y="463"/>
                </a:cubicBezTo>
                <a:cubicBezTo>
                  <a:pt x="2560" y="456"/>
                  <a:pt x="2550" y="449"/>
                  <a:pt x="2539" y="442"/>
                </a:cubicBezTo>
                <a:cubicBezTo>
                  <a:pt x="2341" y="324"/>
                  <a:pt x="2129" y="241"/>
                  <a:pt x="1918" y="169"/>
                </a:cubicBezTo>
                <a:cubicBezTo>
                  <a:pt x="1853" y="148"/>
                  <a:pt x="1785" y="126"/>
                  <a:pt x="1720" y="105"/>
                </a:cubicBezTo>
                <a:cubicBezTo>
                  <a:pt x="1458" y="37"/>
                  <a:pt x="1203" y="1"/>
                  <a:pt x="9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0" name="Google Shape;1390;p24"/>
          <p:cNvSpPr/>
          <p:nvPr/>
        </p:nvSpPr>
        <p:spPr bwMode="auto">
          <a:xfrm>
            <a:off x="5417683" y="4155238"/>
            <a:ext cx="51128" cy="40005"/>
          </a:xfrm>
          <a:custGeom>
            <a:avLst/>
            <a:gdLst/>
            <a:ahLst/>
            <a:cxnLst/>
            <a:rect l="l" t="t" r="r" b="b"/>
            <a:pathLst>
              <a:path w="1117" h="874" extrusionOk="0">
                <a:moveTo>
                  <a:pt x="51" y="1"/>
                </a:moveTo>
                <a:cubicBezTo>
                  <a:pt x="22" y="1"/>
                  <a:pt x="0" y="47"/>
                  <a:pt x="8" y="87"/>
                </a:cubicBezTo>
                <a:cubicBezTo>
                  <a:pt x="140" y="618"/>
                  <a:pt x="715" y="862"/>
                  <a:pt x="1088" y="873"/>
                </a:cubicBezTo>
                <a:cubicBezTo>
                  <a:pt x="1106" y="873"/>
                  <a:pt x="1117" y="830"/>
                  <a:pt x="1103" y="819"/>
                </a:cubicBezTo>
                <a:cubicBezTo>
                  <a:pt x="901" y="715"/>
                  <a:pt x="715" y="582"/>
                  <a:pt x="543" y="410"/>
                </a:cubicBezTo>
                <a:cubicBezTo>
                  <a:pt x="388" y="256"/>
                  <a:pt x="255" y="33"/>
                  <a:pt x="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1" name="Google Shape;1391;p24"/>
          <p:cNvSpPr/>
          <p:nvPr/>
        </p:nvSpPr>
        <p:spPr bwMode="auto">
          <a:xfrm>
            <a:off x="5185658" y="4108732"/>
            <a:ext cx="71039" cy="20460"/>
          </a:xfrm>
          <a:custGeom>
            <a:avLst/>
            <a:gdLst/>
            <a:ahLst/>
            <a:cxnLst/>
            <a:rect l="l" t="t" r="r" b="b"/>
            <a:pathLst>
              <a:path w="1552" h="447" extrusionOk="0">
                <a:moveTo>
                  <a:pt x="1505" y="1"/>
                </a:moveTo>
                <a:cubicBezTo>
                  <a:pt x="1067" y="80"/>
                  <a:pt x="653" y="277"/>
                  <a:pt x="230" y="277"/>
                </a:cubicBezTo>
                <a:cubicBezTo>
                  <a:pt x="173" y="277"/>
                  <a:pt x="115" y="274"/>
                  <a:pt x="58" y="266"/>
                </a:cubicBezTo>
                <a:lnTo>
                  <a:pt x="55" y="266"/>
                </a:lnTo>
                <a:cubicBezTo>
                  <a:pt x="22" y="266"/>
                  <a:pt x="0" y="342"/>
                  <a:pt x="36" y="352"/>
                </a:cubicBezTo>
                <a:cubicBezTo>
                  <a:pt x="201" y="400"/>
                  <a:pt x="381" y="438"/>
                  <a:pt x="567" y="446"/>
                </a:cubicBezTo>
                <a:cubicBezTo>
                  <a:pt x="855" y="382"/>
                  <a:pt x="1145" y="292"/>
                  <a:pt x="1443" y="173"/>
                </a:cubicBezTo>
                <a:cubicBezTo>
                  <a:pt x="1468" y="151"/>
                  <a:pt x="1490" y="133"/>
                  <a:pt x="1515" y="112"/>
                </a:cubicBezTo>
                <a:cubicBezTo>
                  <a:pt x="1551" y="80"/>
                  <a:pt x="1544" y="1"/>
                  <a:pt x="15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2" name="Google Shape;1392;p24"/>
          <p:cNvSpPr/>
          <p:nvPr/>
        </p:nvSpPr>
        <p:spPr bwMode="auto">
          <a:xfrm>
            <a:off x="5211612" y="4116605"/>
            <a:ext cx="40142" cy="12587"/>
          </a:xfrm>
          <a:custGeom>
            <a:avLst/>
            <a:gdLst/>
            <a:ahLst/>
            <a:cxnLst/>
            <a:rect l="l" t="t" r="r" b="b"/>
            <a:pathLst>
              <a:path w="877" h="275" extrusionOk="0">
                <a:moveTo>
                  <a:pt x="876" y="1"/>
                </a:moveTo>
                <a:lnTo>
                  <a:pt x="876" y="1"/>
                </a:lnTo>
                <a:cubicBezTo>
                  <a:pt x="578" y="120"/>
                  <a:pt x="288" y="210"/>
                  <a:pt x="0" y="274"/>
                </a:cubicBezTo>
                <a:lnTo>
                  <a:pt x="65" y="274"/>
                </a:lnTo>
                <a:cubicBezTo>
                  <a:pt x="334" y="274"/>
                  <a:pt x="614" y="206"/>
                  <a:pt x="8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3" name="Google Shape;1393;p24"/>
          <p:cNvSpPr/>
          <p:nvPr/>
        </p:nvSpPr>
        <p:spPr bwMode="auto">
          <a:xfrm>
            <a:off x="5249741" y="4115781"/>
            <a:ext cx="21422" cy="53966"/>
          </a:xfrm>
          <a:custGeom>
            <a:avLst/>
            <a:gdLst/>
            <a:ahLst/>
            <a:cxnLst/>
            <a:rect l="l" t="t" r="r" b="b"/>
            <a:pathLst>
              <a:path w="468" h="1179" extrusionOk="0">
                <a:moveTo>
                  <a:pt x="130" y="1"/>
                </a:moveTo>
                <a:cubicBezTo>
                  <a:pt x="111" y="1"/>
                  <a:pt x="93" y="19"/>
                  <a:pt x="86" y="47"/>
                </a:cubicBezTo>
                <a:cubicBezTo>
                  <a:pt x="0" y="306"/>
                  <a:pt x="37" y="601"/>
                  <a:pt x="101" y="809"/>
                </a:cubicBezTo>
                <a:cubicBezTo>
                  <a:pt x="144" y="945"/>
                  <a:pt x="244" y="1179"/>
                  <a:pt x="370" y="1179"/>
                </a:cubicBezTo>
                <a:cubicBezTo>
                  <a:pt x="391" y="1179"/>
                  <a:pt x="413" y="1172"/>
                  <a:pt x="438" y="1157"/>
                </a:cubicBezTo>
                <a:cubicBezTo>
                  <a:pt x="453" y="1146"/>
                  <a:pt x="467" y="1124"/>
                  <a:pt x="464" y="1099"/>
                </a:cubicBezTo>
                <a:cubicBezTo>
                  <a:pt x="456" y="1017"/>
                  <a:pt x="416" y="970"/>
                  <a:pt x="378" y="920"/>
                </a:cubicBezTo>
                <a:cubicBezTo>
                  <a:pt x="323" y="849"/>
                  <a:pt x="277" y="769"/>
                  <a:pt x="241" y="676"/>
                </a:cubicBezTo>
                <a:cubicBezTo>
                  <a:pt x="169" y="483"/>
                  <a:pt x="173" y="267"/>
                  <a:pt x="155" y="37"/>
                </a:cubicBezTo>
                <a:cubicBezTo>
                  <a:pt x="151" y="12"/>
                  <a:pt x="141" y="1"/>
                  <a:pt x="1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4" name="Google Shape;1394;p24"/>
          <p:cNvSpPr/>
          <p:nvPr/>
        </p:nvSpPr>
        <p:spPr bwMode="auto">
          <a:xfrm>
            <a:off x="5365410" y="4158533"/>
            <a:ext cx="41653" cy="40966"/>
          </a:xfrm>
          <a:custGeom>
            <a:avLst/>
            <a:gdLst/>
            <a:ahLst/>
            <a:cxnLst/>
            <a:rect l="l" t="t" r="r" b="b"/>
            <a:pathLst>
              <a:path w="910" h="895" extrusionOk="0">
                <a:moveTo>
                  <a:pt x="840" y="1"/>
                </a:moveTo>
                <a:cubicBezTo>
                  <a:pt x="827" y="1"/>
                  <a:pt x="812" y="11"/>
                  <a:pt x="802" y="33"/>
                </a:cubicBezTo>
                <a:cubicBezTo>
                  <a:pt x="769" y="115"/>
                  <a:pt x="751" y="205"/>
                  <a:pt x="722" y="291"/>
                </a:cubicBezTo>
                <a:cubicBezTo>
                  <a:pt x="672" y="439"/>
                  <a:pt x="586" y="535"/>
                  <a:pt x="485" y="600"/>
                </a:cubicBezTo>
                <a:cubicBezTo>
                  <a:pt x="338" y="697"/>
                  <a:pt x="202" y="661"/>
                  <a:pt x="55" y="715"/>
                </a:cubicBezTo>
                <a:cubicBezTo>
                  <a:pt x="12" y="729"/>
                  <a:pt x="0" y="826"/>
                  <a:pt x="33" y="848"/>
                </a:cubicBezTo>
                <a:cubicBezTo>
                  <a:pt x="76" y="880"/>
                  <a:pt x="126" y="894"/>
                  <a:pt x="180" y="894"/>
                </a:cubicBezTo>
                <a:cubicBezTo>
                  <a:pt x="194" y="894"/>
                  <a:pt x="205" y="894"/>
                  <a:pt x="220" y="891"/>
                </a:cubicBezTo>
                <a:cubicBezTo>
                  <a:pt x="270" y="880"/>
                  <a:pt x="320" y="866"/>
                  <a:pt x="371" y="848"/>
                </a:cubicBezTo>
                <a:cubicBezTo>
                  <a:pt x="453" y="808"/>
                  <a:pt x="532" y="750"/>
                  <a:pt x="597" y="679"/>
                </a:cubicBezTo>
                <a:cubicBezTo>
                  <a:pt x="729" y="539"/>
                  <a:pt x="909" y="245"/>
                  <a:pt x="866" y="22"/>
                </a:cubicBezTo>
                <a:cubicBezTo>
                  <a:pt x="862" y="8"/>
                  <a:pt x="852" y="1"/>
                  <a:pt x="8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5" name="Google Shape;1395;p24"/>
          <p:cNvSpPr/>
          <p:nvPr/>
        </p:nvSpPr>
        <p:spPr bwMode="auto">
          <a:xfrm>
            <a:off x="5375480" y="4197303"/>
            <a:ext cx="6912" cy="2014"/>
          </a:xfrm>
          <a:custGeom>
            <a:avLst/>
            <a:gdLst/>
            <a:ahLst/>
            <a:cxnLst/>
            <a:rect l="l" t="t" r="r" b="b"/>
            <a:pathLst>
              <a:path w="151" h="44" extrusionOk="0">
                <a:moveTo>
                  <a:pt x="151" y="1"/>
                </a:moveTo>
                <a:cubicBezTo>
                  <a:pt x="100" y="19"/>
                  <a:pt x="50" y="33"/>
                  <a:pt x="0" y="44"/>
                </a:cubicBezTo>
                <a:cubicBezTo>
                  <a:pt x="50" y="40"/>
                  <a:pt x="100" y="22"/>
                  <a:pt x="151" y="1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6" name="Google Shape;1396;p24"/>
          <p:cNvSpPr/>
          <p:nvPr/>
        </p:nvSpPr>
        <p:spPr bwMode="auto">
          <a:xfrm>
            <a:off x="4928824" y="3880005"/>
            <a:ext cx="279716" cy="277427"/>
          </a:xfrm>
          <a:custGeom>
            <a:avLst/>
            <a:gdLst/>
            <a:ahLst/>
            <a:cxnLst/>
            <a:rect l="l" t="t" r="r" b="b"/>
            <a:pathLst>
              <a:path w="6111" h="6061" extrusionOk="0">
                <a:moveTo>
                  <a:pt x="5202" y="0"/>
                </a:moveTo>
                <a:lnTo>
                  <a:pt x="4240" y="1354"/>
                </a:lnTo>
                <a:cubicBezTo>
                  <a:pt x="3985" y="1164"/>
                  <a:pt x="3716" y="1079"/>
                  <a:pt x="3444" y="1079"/>
                </a:cubicBezTo>
                <a:cubicBezTo>
                  <a:pt x="2935" y="1079"/>
                  <a:pt x="2417" y="1378"/>
                  <a:pt x="1968" y="1849"/>
                </a:cubicBezTo>
                <a:cubicBezTo>
                  <a:pt x="1282" y="2564"/>
                  <a:pt x="998" y="3425"/>
                  <a:pt x="1569" y="4133"/>
                </a:cubicBezTo>
                <a:lnTo>
                  <a:pt x="0" y="5052"/>
                </a:lnTo>
                <a:lnTo>
                  <a:pt x="1576" y="6060"/>
                </a:lnTo>
                <a:lnTo>
                  <a:pt x="1913" y="4459"/>
                </a:lnTo>
                <a:cubicBezTo>
                  <a:pt x="2159" y="4633"/>
                  <a:pt x="2418" y="4711"/>
                  <a:pt x="2679" y="4711"/>
                </a:cubicBezTo>
                <a:cubicBezTo>
                  <a:pt x="3189" y="4711"/>
                  <a:pt x="3709" y="4412"/>
                  <a:pt x="4158" y="3942"/>
                </a:cubicBezTo>
                <a:cubicBezTo>
                  <a:pt x="4825" y="3243"/>
                  <a:pt x="5112" y="2406"/>
                  <a:pt x="4595" y="1709"/>
                </a:cubicBezTo>
                <a:lnTo>
                  <a:pt x="6110" y="1314"/>
                </a:lnTo>
                <a:lnTo>
                  <a:pt x="52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7" name="Google Shape;1397;p24"/>
          <p:cNvSpPr/>
          <p:nvPr/>
        </p:nvSpPr>
        <p:spPr bwMode="auto">
          <a:xfrm>
            <a:off x="5197147" y="3923215"/>
            <a:ext cx="11397" cy="16982"/>
          </a:xfrm>
          <a:custGeom>
            <a:avLst/>
            <a:gdLst/>
            <a:ahLst/>
            <a:cxnLst/>
            <a:rect l="l" t="t" r="r" b="b"/>
            <a:pathLst>
              <a:path w="249" h="371" extrusionOk="0">
                <a:moveTo>
                  <a:pt x="19" y="1"/>
                </a:moveTo>
                <a:cubicBezTo>
                  <a:pt x="11" y="4"/>
                  <a:pt x="4" y="8"/>
                  <a:pt x="1" y="11"/>
                </a:cubicBezTo>
                <a:lnTo>
                  <a:pt x="248" y="370"/>
                </a:lnTo>
                <a:lnTo>
                  <a:pt x="248" y="370"/>
                </a:lnTo>
                <a:lnTo>
                  <a:pt x="19" y="1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8" name="Google Shape;1398;p24"/>
          <p:cNvSpPr/>
          <p:nvPr/>
        </p:nvSpPr>
        <p:spPr bwMode="auto">
          <a:xfrm>
            <a:off x="4988604" y="4149470"/>
            <a:ext cx="12404" cy="7963"/>
          </a:xfrm>
          <a:custGeom>
            <a:avLst/>
            <a:gdLst/>
            <a:ahLst/>
            <a:cxnLst/>
            <a:rect l="l" t="t" r="r" b="b"/>
            <a:pathLst>
              <a:path w="271" h="174" extrusionOk="0">
                <a:moveTo>
                  <a:pt x="1" y="1"/>
                </a:moveTo>
                <a:lnTo>
                  <a:pt x="1" y="1"/>
                </a:lnTo>
                <a:lnTo>
                  <a:pt x="270" y="173"/>
                </a:lnTo>
                <a:close/>
              </a:path>
            </a:pathLst>
          </a:custGeom>
          <a:solidFill>
            <a:srgbClr val="5D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9" name="Google Shape;1399;p24"/>
          <p:cNvSpPr/>
          <p:nvPr/>
        </p:nvSpPr>
        <p:spPr bwMode="auto">
          <a:xfrm>
            <a:off x="4988604" y="3923718"/>
            <a:ext cx="219937" cy="233714"/>
          </a:xfrm>
          <a:custGeom>
            <a:avLst/>
            <a:gdLst/>
            <a:ahLst/>
            <a:cxnLst/>
            <a:rect l="l" t="t" r="r" b="b"/>
            <a:pathLst>
              <a:path w="4805" h="5106" extrusionOk="0">
                <a:moveTo>
                  <a:pt x="4557" y="0"/>
                </a:moveTo>
                <a:cubicBezTo>
                  <a:pt x="4129" y="273"/>
                  <a:pt x="3770" y="651"/>
                  <a:pt x="3171" y="651"/>
                </a:cubicBezTo>
                <a:cubicBezTo>
                  <a:pt x="3092" y="651"/>
                  <a:pt x="3013" y="643"/>
                  <a:pt x="2930" y="629"/>
                </a:cubicBezTo>
                <a:lnTo>
                  <a:pt x="2930" y="629"/>
                </a:lnTo>
                <a:cubicBezTo>
                  <a:pt x="3343" y="987"/>
                  <a:pt x="3455" y="1292"/>
                  <a:pt x="3422" y="1562"/>
                </a:cubicBezTo>
                <a:cubicBezTo>
                  <a:pt x="3415" y="1620"/>
                  <a:pt x="3404" y="1670"/>
                  <a:pt x="3386" y="1716"/>
                </a:cubicBezTo>
                <a:cubicBezTo>
                  <a:pt x="3307" y="1968"/>
                  <a:pt x="3121" y="2187"/>
                  <a:pt x="2984" y="2395"/>
                </a:cubicBezTo>
                <a:cubicBezTo>
                  <a:pt x="2564" y="2880"/>
                  <a:pt x="2101" y="3580"/>
                  <a:pt x="1426" y="3580"/>
                </a:cubicBezTo>
                <a:cubicBezTo>
                  <a:pt x="1154" y="3580"/>
                  <a:pt x="848" y="3465"/>
                  <a:pt x="496" y="3178"/>
                </a:cubicBezTo>
                <a:cubicBezTo>
                  <a:pt x="493" y="3185"/>
                  <a:pt x="493" y="3192"/>
                  <a:pt x="493" y="3199"/>
                </a:cubicBezTo>
                <a:cubicBezTo>
                  <a:pt x="547" y="3554"/>
                  <a:pt x="456" y="3849"/>
                  <a:pt x="306" y="4097"/>
                </a:cubicBezTo>
                <a:cubicBezTo>
                  <a:pt x="224" y="4391"/>
                  <a:pt x="120" y="4671"/>
                  <a:pt x="1" y="4933"/>
                </a:cubicBezTo>
                <a:lnTo>
                  <a:pt x="270" y="5105"/>
                </a:lnTo>
                <a:lnTo>
                  <a:pt x="607" y="3504"/>
                </a:lnTo>
                <a:cubicBezTo>
                  <a:pt x="855" y="3676"/>
                  <a:pt x="1114" y="3756"/>
                  <a:pt x="1372" y="3756"/>
                </a:cubicBezTo>
                <a:cubicBezTo>
                  <a:pt x="1882" y="3756"/>
                  <a:pt x="2403" y="3458"/>
                  <a:pt x="2852" y="2987"/>
                </a:cubicBezTo>
                <a:cubicBezTo>
                  <a:pt x="3283" y="2535"/>
                  <a:pt x="3555" y="2029"/>
                  <a:pt x="3555" y="1537"/>
                </a:cubicBezTo>
                <a:cubicBezTo>
                  <a:pt x="3555" y="1267"/>
                  <a:pt x="3472" y="1002"/>
                  <a:pt x="3289" y="754"/>
                </a:cubicBezTo>
                <a:lnTo>
                  <a:pt x="4804" y="359"/>
                </a:lnTo>
                <a:lnTo>
                  <a:pt x="45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0" name="Google Shape;1400;p24"/>
          <p:cNvSpPr/>
          <p:nvPr/>
        </p:nvSpPr>
        <p:spPr bwMode="auto">
          <a:xfrm>
            <a:off x="4987460" y="3930127"/>
            <a:ext cx="129033" cy="124730"/>
          </a:xfrm>
          <a:custGeom>
            <a:avLst/>
            <a:gdLst/>
            <a:ahLst/>
            <a:cxnLst/>
            <a:rect l="l" t="t" r="r" b="b"/>
            <a:pathLst>
              <a:path w="2819" h="2725" extrusionOk="0">
                <a:moveTo>
                  <a:pt x="1943" y="0"/>
                </a:moveTo>
                <a:cubicBezTo>
                  <a:pt x="1770" y="29"/>
                  <a:pt x="1598" y="90"/>
                  <a:pt x="1434" y="176"/>
                </a:cubicBezTo>
                <a:cubicBezTo>
                  <a:pt x="1422" y="180"/>
                  <a:pt x="1415" y="183"/>
                  <a:pt x="1408" y="187"/>
                </a:cubicBezTo>
                <a:cubicBezTo>
                  <a:pt x="1397" y="194"/>
                  <a:pt x="1386" y="201"/>
                  <a:pt x="1376" y="205"/>
                </a:cubicBezTo>
                <a:cubicBezTo>
                  <a:pt x="1179" y="320"/>
                  <a:pt x="1003" y="467"/>
                  <a:pt x="834" y="618"/>
                </a:cubicBezTo>
                <a:cubicBezTo>
                  <a:pt x="783" y="661"/>
                  <a:pt x="733" y="708"/>
                  <a:pt x="683" y="758"/>
                </a:cubicBezTo>
                <a:cubicBezTo>
                  <a:pt x="320" y="1135"/>
                  <a:pt x="72" y="1551"/>
                  <a:pt x="1" y="1964"/>
                </a:cubicBezTo>
                <a:cubicBezTo>
                  <a:pt x="22" y="2186"/>
                  <a:pt x="137" y="2420"/>
                  <a:pt x="450" y="2589"/>
                </a:cubicBezTo>
                <a:lnTo>
                  <a:pt x="514" y="2621"/>
                </a:lnTo>
                <a:cubicBezTo>
                  <a:pt x="643" y="2678"/>
                  <a:pt x="773" y="2703"/>
                  <a:pt x="895" y="2718"/>
                </a:cubicBezTo>
                <a:cubicBezTo>
                  <a:pt x="927" y="2721"/>
                  <a:pt x="955" y="2725"/>
                  <a:pt x="981" y="2725"/>
                </a:cubicBezTo>
                <a:cubicBezTo>
                  <a:pt x="1440" y="2725"/>
                  <a:pt x="1278" y="2194"/>
                  <a:pt x="1558" y="1889"/>
                </a:cubicBezTo>
                <a:cubicBezTo>
                  <a:pt x="1795" y="1631"/>
                  <a:pt x="2600" y="1681"/>
                  <a:pt x="2665" y="1300"/>
                </a:cubicBezTo>
                <a:cubicBezTo>
                  <a:pt x="2711" y="1028"/>
                  <a:pt x="2819" y="571"/>
                  <a:pt x="2474" y="223"/>
                </a:cubicBezTo>
                <a:cubicBezTo>
                  <a:pt x="2305" y="54"/>
                  <a:pt x="2140" y="0"/>
                  <a:pt x="19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1" name="Google Shape;1401;p24"/>
          <p:cNvSpPr/>
          <p:nvPr/>
        </p:nvSpPr>
        <p:spPr bwMode="auto">
          <a:xfrm>
            <a:off x="5126016" y="3917997"/>
            <a:ext cx="59001" cy="28928"/>
          </a:xfrm>
          <a:custGeom>
            <a:avLst/>
            <a:gdLst/>
            <a:ahLst/>
            <a:cxnLst/>
            <a:rect l="l" t="t" r="r" b="b"/>
            <a:pathLst>
              <a:path w="1289" h="632" extrusionOk="0">
                <a:moveTo>
                  <a:pt x="1250" y="0"/>
                </a:moveTo>
                <a:cubicBezTo>
                  <a:pt x="1246" y="0"/>
                  <a:pt x="1246" y="0"/>
                  <a:pt x="1242" y="4"/>
                </a:cubicBezTo>
                <a:cubicBezTo>
                  <a:pt x="1052" y="125"/>
                  <a:pt x="844" y="226"/>
                  <a:pt x="611" y="294"/>
                </a:cubicBezTo>
                <a:cubicBezTo>
                  <a:pt x="402" y="352"/>
                  <a:pt x="144" y="359"/>
                  <a:pt x="18" y="521"/>
                </a:cubicBezTo>
                <a:cubicBezTo>
                  <a:pt x="0" y="542"/>
                  <a:pt x="29" y="589"/>
                  <a:pt x="69" y="599"/>
                </a:cubicBezTo>
                <a:cubicBezTo>
                  <a:pt x="147" y="620"/>
                  <a:pt x="226" y="632"/>
                  <a:pt x="302" y="632"/>
                </a:cubicBezTo>
                <a:cubicBezTo>
                  <a:pt x="740" y="632"/>
                  <a:pt x="1121" y="315"/>
                  <a:pt x="1282" y="39"/>
                </a:cubicBezTo>
                <a:cubicBezTo>
                  <a:pt x="1289" y="25"/>
                  <a:pt x="1264" y="0"/>
                  <a:pt x="12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2" name="Google Shape;1402;p24"/>
          <p:cNvSpPr/>
          <p:nvPr/>
        </p:nvSpPr>
        <p:spPr bwMode="auto">
          <a:xfrm>
            <a:off x="4983203" y="4063050"/>
            <a:ext cx="27967" cy="67743"/>
          </a:xfrm>
          <a:custGeom>
            <a:avLst/>
            <a:gdLst/>
            <a:ahLst/>
            <a:cxnLst/>
            <a:rect l="l" t="t" r="r" b="b"/>
            <a:pathLst>
              <a:path w="611" h="1480" extrusionOk="0">
                <a:moveTo>
                  <a:pt x="514" y="1"/>
                </a:moveTo>
                <a:cubicBezTo>
                  <a:pt x="503" y="1"/>
                  <a:pt x="493" y="8"/>
                  <a:pt x="488" y="19"/>
                </a:cubicBezTo>
                <a:cubicBezTo>
                  <a:pt x="327" y="496"/>
                  <a:pt x="313" y="1020"/>
                  <a:pt x="19" y="1411"/>
                </a:cubicBezTo>
                <a:cubicBezTo>
                  <a:pt x="1" y="1436"/>
                  <a:pt x="40" y="1479"/>
                  <a:pt x="69" y="1479"/>
                </a:cubicBezTo>
                <a:cubicBezTo>
                  <a:pt x="72" y="1479"/>
                  <a:pt x="79" y="1479"/>
                  <a:pt x="83" y="1473"/>
                </a:cubicBezTo>
                <a:cubicBezTo>
                  <a:pt x="205" y="1355"/>
                  <a:pt x="327" y="1214"/>
                  <a:pt x="424" y="1053"/>
                </a:cubicBezTo>
                <a:cubicBezTo>
                  <a:pt x="506" y="773"/>
                  <a:pt x="568" y="475"/>
                  <a:pt x="611" y="155"/>
                </a:cubicBezTo>
                <a:cubicBezTo>
                  <a:pt x="604" y="127"/>
                  <a:pt x="600" y="94"/>
                  <a:pt x="593" y="66"/>
                </a:cubicBezTo>
                <a:cubicBezTo>
                  <a:pt x="582" y="29"/>
                  <a:pt x="543" y="1"/>
                  <a:pt x="5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3" name="Google Shape;1403;p24"/>
          <p:cNvSpPr/>
          <p:nvPr/>
        </p:nvSpPr>
        <p:spPr bwMode="auto">
          <a:xfrm>
            <a:off x="5002565" y="4070146"/>
            <a:ext cx="11077" cy="41104"/>
          </a:xfrm>
          <a:custGeom>
            <a:avLst/>
            <a:gdLst/>
            <a:ahLst/>
            <a:cxnLst/>
            <a:rect l="l" t="t" r="r" b="b"/>
            <a:pathLst>
              <a:path w="242" h="898" extrusionOk="0">
                <a:moveTo>
                  <a:pt x="188" y="0"/>
                </a:moveTo>
                <a:cubicBezTo>
                  <a:pt x="145" y="320"/>
                  <a:pt x="83" y="618"/>
                  <a:pt x="1" y="898"/>
                </a:cubicBezTo>
                <a:cubicBezTo>
                  <a:pt x="151" y="650"/>
                  <a:pt x="242" y="355"/>
                  <a:pt x="1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4" name="Google Shape;1404;p24"/>
          <p:cNvSpPr/>
          <p:nvPr/>
        </p:nvSpPr>
        <p:spPr bwMode="auto">
          <a:xfrm>
            <a:off x="5011811" y="4065889"/>
            <a:ext cx="54103" cy="20735"/>
          </a:xfrm>
          <a:custGeom>
            <a:avLst/>
            <a:gdLst/>
            <a:ahLst/>
            <a:cxnLst/>
            <a:rect l="l" t="t" r="r" b="b"/>
            <a:pathLst>
              <a:path w="1182" h="453" extrusionOk="0">
                <a:moveTo>
                  <a:pt x="32" y="0"/>
                </a:moveTo>
                <a:cubicBezTo>
                  <a:pt x="4" y="0"/>
                  <a:pt x="0" y="39"/>
                  <a:pt x="32" y="72"/>
                </a:cubicBezTo>
                <a:cubicBezTo>
                  <a:pt x="216" y="272"/>
                  <a:pt x="492" y="384"/>
                  <a:pt x="703" y="427"/>
                </a:cubicBezTo>
                <a:cubicBezTo>
                  <a:pt x="768" y="441"/>
                  <a:pt x="851" y="452"/>
                  <a:pt x="933" y="452"/>
                </a:cubicBezTo>
                <a:cubicBezTo>
                  <a:pt x="1063" y="452"/>
                  <a:pt x="1182" y="420"/>
                  <a:pt x="1174" y="302"/>
                </a:cubicBezTo>
                <a:cubicBezTo>
                  <a:pt x="1170" y="284"/>
                  <a:pt x="1156" y="262"/>
                  <a:pt x="1134" y="254"/>
                </a:cubicBezTo>
                <a:cubicBezTo>
                  <a:pt x="1095" y="237"/>
                  <a:pt x="1063" y="229"/>
                  <a:pt x="1026" y="229"/>
                </a:cubicBezTo>
                <a:cubicBezTo>
                  <a:pt x="998" y="229"/>
                  <a:pt x="966" y="237"/>
                  <a:pt x="933" y="241"/>
                </a:cubicBezTo>
                <a:cubicBezTo>
                  <a:pt x="887" y="247"/>
                  <a:pt x="837" y="251"/>
                  <a:pt x="783" y="251"/>
                </a:cubicBezTo>
                <a:cubicBezTo>
                  <a:pt x="743" y="251"/>
                  <a:pt x="700" y="247"/>
                  <a:pt x="653" y="241"/>
                </a:cubicBezTo>
                <a:cubicBezTo>
                  <a:pt x="453" y="211"/>
                  <a:pt x="262" y="104"/>
                  <a:pt x="54" y="7"/>
                </a:cubicBezTo>
                <a:cubicBezTo>
                  <a:pt x="47" y="4"/>
                  <a:pt x="40" y="0"/>
                  <a:pt x="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5" name="Google Shape;1405;p24"/>
          <p:cNvSpPr/>
          <p:nvPr/>
        </p:nvSpPr>
        <p:spPr bwMode="auto">
          <a:xfrm>
            <a:off x="5121072" y="3957041"/>
            <a:ext cx="24351" cy="51998"/>
          </a:xfrm>
          <a:custGeom>
            <a:avLst/>
            <a:gdLst/>
            <a:ahLst/>
            <a:cxnLst/>
            <a:rect l="l" t="t" r="r" b="b"/>
            <a:pathLst>
              <a:path w="532" h="1136" extrusionOk="0">
                <a:moveTo>
                  <a:pt x="33" y="1"/>
                </a:moveTo>
                <a:cubicBezTo>
                  <a:pt x="8" y="1"/>
                  <a:pt x="1" y="34"/>
                  <a:pt x="22" y="62"/>
                </a:cubicBezTo>
                <a:cubicBezTo>
                  <a:pt x="79" y="130"/>
                  <a:pt x="152" y="191"/>
                  <a:pt x="212" y="256"/>
                </a:cubicBezTo>
                <a:cubicBezTo>
                  <a:pt x="316" y="375"/>
                  <a:pt x="356" y="496"/>
                  <a:pt x="367" y="612"/>
                </a:cubicBezTo>
                <a:cubicBezTo>
                  <a:pt x="381" y="791"/>
                  <a:pt x="284" y="892"/>
                  <a:pt x="259" y="1046"/>
                </a:cubicBezTo>
                <a:cubicBezTo>
                  <a:pt x="252" y="1086"/>
                  <a:pt x="313" y="1136"/>
                  <a:pt x="349" y="1136"/>
                </a:cubicBezTo>
                <a:cubicBezTo>
                  <a:pt x="356" y="1136"/>
                  <a:pt x="359" y="1136"/>
                  <a:pt x="363" y="1132"/>
                </a:cubicBezTo>
                <a:cubicBezTo>
                  <a:pt x="424" y="1103"/>
                  <a:pt x="467" y="1053"/>
                  <a:pt x="492" y="988"/>
                </a:cubicBezTo>
                <a:cubicBezTo>
                  <a:pt x="507" y="938"/>
                  <a:pt x="521" y="888"/>
                  <a:pt x="528" y="834"/>
                </a:cubicBezTo>
                <a:cubicBezTo>
                  <a:pt x="532" y="745"/>
                  <a:pt x="521" y="647"/>
                  <a:pt x="488" y="554"/>
                </a:cubicBezTo>
                <a:cubicBezTo>
                  <a:pt x="432" y="375"/>
                  <a:pt x="259" y="69"/>
                  <a:pt x="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6" name="Google Shape;1406;p24"/>
          <p:cNvSpPr/>
          <p:nvPr/>
        </p:nvSpPr>
        <p:spPr bwMode="auto">
          <a:xfrm>
            <a:off x="5143547" y="3995216"/>
            <a:ext cx="1739" cy="7095"/>
          </a:xfrm>
          <a:custGeom>
            <a:avLst/>
            <a:gdLst/>
            <a:ahLst/>
            <a:cxnLst/>
            <a:rect l="l" t="t" r="r" b="b"/>
            <a:pathLst>
              <a:path w="38" h="155" extrusionOk="0">
                <a:moveTo>
                  <a:pt x="37" y="0"/>
                </a:moveTo>
                <a:cubicBezTo>
                  <a:pt x="30" y="54"/>
                  <a:pt x="16" y="104"/>
                  <a:pt x="1" y="154"/>
                </a:cubicBezTo>
                <a:cubicBezTo>
                  <a:pt x="19" y="108"/>
                  <a:pt x="30" y="58"/>
                  <a:pt x="37" y="0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7" name="Google Shape;1407;p24"/>
          <p:cNvSpPr/>
          <p:nvPr/>
        </p:nvSpPr>
        <p:spPr bwMode="auto">
          <a:xfrm>
            <a:off x="6318181" y="3614294"/>
            <a:ext cx="559935" cy="497456"/>
          </a:xfrm>
          <a:custGeom>
            <a:avLst/>
            <a:gdLst/>
            <a:ahLst/>
            <a:cxnLst/>
            <a:rect l="l" t="t" r="r" b="b"/>
            <a:pathLst>
              <a:path w="12233" h="10868" extrusionOk="0">
                <a:moveTo>
                  <a:pt x="1" y="1"/>
                </a:moveTo>
                <a:cubicBezTo>
                  <a:pt x="485" y="1232"/>
                  <a:pt x="1706" y="2137"/>
                  <a:pt x="4190" y="2230"/>
                </a:cubicBezTo>
                <a:cubicBezTo>
                  <a:pt x="10383" y="2467"/>
                  <a:pt x="10056" y="6211"/>
                  <a:pt x="3321" y="10867"/>
                </a:cubicBezTo>
                <a:lnTo>
                  <a:pt x="8613" y="10867"/>
                </a:lnTo>
                <a:cubicBezTo>
                  <a:pt x="9934" y="9230"/>
                  <a:pt x="12232" y="6915"/>
                  <a:pt x="11912" y="5343"/>
                </a:cubicBezTo>
                <a:cubicBezTo>
                  <a:pt x="11063" y="1157"/>
                  <a:pt x="8877" y="468"/>
                  <a:pt x="6544" y="468"/>
                </a:cubicBezTo>
                <a:cubicBezTo>
                  <a:pt x="5397" y="468"/>
                  <a:pt x="4214" y="634"/>
                  <a:pt x="3137" y="634"/>
                </a:cubicBezTo>
                <a:cubicBezTo>
                  <a:pt x="2765" y="634"/>
                  <a:pt x="2406" y="614"/>
                  <a:pt x="2065" y="561"/>
                </a:cubicBezTo>
                <a:cubicBezTo>
                  <a:pt x="1663" y="500"/>
                  <a:pt x="1393" y="298"/>
                  <a:pt x="12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8" name="Google Shape;1408;p24"/>
          <p:cNvSpPr/>
          <p:nvPr/>
        </p:nvSpPr>
        <p:spPr bwMode="auto">
          <a:xfrm>
            <a:off x="6682170" y="3406622"/>
            <a:ext cx="140064" cy="105277"/>
          </a:xfrm>
          <a:custGeom>
            <a:avLst/>
            <a:gdLst/>
            <a:ahLst/>
            <a:cxnLst/>
            <a:rect l="l" t="t" r="r" b="b"/>
            <a:pathLst>
              <a:path w="3060" h="2300" extrusionOk="0">
                <a:moveTo>
                  <a:pt x="571" y="1"/>
                </a:moveTo>
                <a:cubicBezTo>
                  <a:pt x="410" y="1"/>
                  <a:pt x="251" y="78"/>
                  <a:pt x="155" y="222"/>
                </a:cubicBezTo>
                <a:cubicBezTo>
                  <a:pt x="0" y="449"/>
                  <a:pt x="62" y="761"/>
                  <a:pt x="287" y="915"/>
                </a:cubicBezTo>
                <a:lnTo>
                  <a:pt x="2208" y="2215"/>
                </a:lnTo>
                <a:cubicBezTo>
                  <a:pt x="2294" y="2272"/>
                  <a:pt x="2391" y="2300"/>
                  <a:pt x="2487" y="2300"/>
                </a:cubicBezTo>
                <a:cubicBezTo>
                  <a:pt x="2649" y="2300"/>
                  <a:pt x="2808" y="2222"/>
                  <a:pt x="2905" y="2078"/>
                </a:cubicBezTo>
                <a:cubicBezTo>
                  <a:pt x="3059" y="1852"/>
                  <a:pt x="2998" y="1539"/>
                  <a:pt x="2768" y="1385"/>
                </a:cubicBezTo>
                <a:lnTo>
                  <a:pt x="847" y="86"/>
                </a:lnTo>
                <a:cubicBezTo>
                  <a:pt x="763" y="28"/>
                  <a:pt x="667" y="1"/>
                  <a:pt x="5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9" name="Google Shape;1409;p24"/>
          <p:cNvSpPr/>
          <p:nvPr/>
        </p:nvSpPr>
        <p:spPr bwMode="auto">
          <a:xfrm>
            <a:off x="7680622" y="3999061"/>
            <a:ext cx="331942" cy="138874"/>
          </a:xfrm>
          <a:custGeom>
            <a:avLst/>
            <a:gdLst/>
            <a:ahLst/>
            <a:cxnLst/>
            <a:rect l="l" t="t" r="r" b="b"/>
            <a:pathLst>
              <a:path w="7252" h="3034" extrusionOk="0">
                <a:moveTo>
                  <a:pt x="3759" y="1"/>
                </a:moveTo>
                <a:cubicBezTo>
                  <a:pt x="3724" y="1"/>
                  <a:pt x="3690" y="1"/>
                  <a:pt x="3655" y="2"/>
                </a:cubicBezTo>
                <a:cubicBezTo>
                  <a:pt x="2660" y="27"/>
                  <a:pt x="1856" y="440"/>
                  <a:pt x="1763" y="1341"/>
                </a:cubicBezTo>
                <a:lnTo>
                  <a:pt x="1" y="889"/>
                </a:lnTo>
                <a:lnTo>
                  <a:pt x="410" y="2716"/>
                </a:lnTo>
                <a:lnTo>
                  <a:pt x="1777" y="1819"/>
                </a:lnTo>
                <a:cubicBezTo>
                  <a:pt x="1926" y="2667"/>
                  <a:pt x="2698" y="3034"/>
                  <a:pt x="3640" y="3034"/>
                </a:cubicBezTo>
                <a:cubicBezTo>
                  <a:pt x="3671" y="3034"/>
                  <a:pt x="3702" y="3033"/>
                  <a:pt x="3734" y="3033"/>
                </a:cubicBezTo>
                <a:cubicBezTo>
                  <a:pt x="4703" y="3003"/>
                  <a:pt x="5497" y="2612"/>
                  <a:pt x="5618" y="1754"/>
                </a:cubicBezTo>
                <a:lnTo>
                  <a:pt x="6972" y="2544"/>
                </a:lnTo>
                <a:lnTo>
                  <a:pt x="7252" y="968"/>
                </a:lnTo>
                <a:lnTo>
                  <a:pt x="7252" y="968"/>
                </a:lnTo>
                <a:lnTo>
                  <a:pt x="5615" y="1252"/>
                </a:lnTo>
                <a:cubicBezTo>
                  <a:pt x="5487" y="379"/>
                  <a:pt x="4707" y="1"/>
                  <a:pt x="37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0" name="Google Shape;1410;p24"/>
          <p:cNvSpPr/>
          <p:nvPr/>
        </p:nvSpPr>
        <p:spPr bwMode="auto">
          <a:xfrm>
            <a:off x="7696185" y="4063692"/>
            <a:ext cx="307042" cy="74197"/>
          </a:xfrm>
          <a:custGeom>
            <a:avLst/>
            <a:gdLst/>
            <a:ahLst/>
            <a:cxnLst/>
            <a:rect l="l" t="t" r="r" b="b"/>
            <a:pathLst>
              <a:path w="6708" h="1621" extrusionOk="0">
                <a:moveTo>
                  <a:pt x="5110" y="1"/>
                </a:moveTo>
                <a:lnTo>
                  <a:pt x="5110" y="1"/>
                </a:lnTo>
                <a:cubicBezTo>
                  <a:pt x="5153" y="547"/>
                  <a:pt x="5016" y="841"/>
                  <a:pt x="4801" y="1010"/>
                </a:cubicBezTo>
                <a:cubicBezTo>
                  <a:pt x="4758" y="1046"/>
                  <a:pt x="4715" y="1074"/>
                  <a:pt x="4668" y="1092"/>
                </a:cubicBezTo>
                <a:cubicBezTo>
                  <a:pt x="4435" y="1215"/>
                  <a:pt x="4151" y="1243"/>
                  <a:pt x="3907" y="1293"/>
                </a:cubicBezTo>
                <a:cubicBezTo>
                  <a:pt x="3613" y="1315"/>
                  <a:pt x="3283" y="1362"/>
                  <a:pt x="2963" y="1362"/>
                </a:cubicBezTo>
                <a:cubicBezTo>
                  <a:pt x="2306" y="1362"/>
                  <a:pt x="1699" y="1157"/>
                  <a:pt x="1588" y="95"/>
                </a:cubicBezTo>
                <a:cubicBezTo>
                  <a:pt x="1581" y="98"/>
                  <a:pt x="1573" y="102"/>
                  <a:pt x="1570" y="108"/>
                </a:cubicBezTo>
                <a:cubicBezTo>
                  <a:pt x="1362" y="400"/>
                  <a:pt x="1089" y="544"/>
                  <a:pt x="806" y="615"/>
                </a:cubicBezTo>
                <a:cubicBezTo>
                  <a:pt x="539" y="766"/>
                  <a:pt x="271" y="888"/>
                  <a:pt x="1" y="996"/>
                </a:cubicBezTo>
                <a:lnTo>
                  <a:pt x="70" y="1304"/>
                </a:lnTo>
                <a:lnTo>
                  <a:pt x="1437" y="407"/>
                </a:lnTo>
                <a:cubicBezTo>
                  <a:pt x="1585" y="1254"/>
                  <a:pt x="2356" y="1621"/>
                  <a:pt x="3297" y="1621"/>
                </a:cubicBezTo>
                <a:lnTo>
                  <a:pt x="3394" y="1621"/>
                </a:lnTo>
                <a:cubicBezTo>
                  <a:pt x="4363" y="1591"/>
                  <a:pt x="5157" y="1200"/>
                  <a:pt x="5278" y="342"/>
                </a:cubicBezTo>
                <a:lnTo>
                  <a:pt x="6632" y="1132"/>
                </a:lnTo>
                <a:lnTo>
                  <a:pt x="6708" y="698"/>
                </a:lnTo>
                <a:cubicBezTo>
                  <a:pt x="6148" y="579"/>
                  <a:pt x="5563" y="612"/>
                  <a:pt x="51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1" name="Google Shape;1411;p24"/>
          <p:cNvSpPr/>
          <p:nvPr/>
        </p:nvSpPr>
        <p:spPr bwMode="auto">
          <a:xfrm>
            <a:off x="7776243" y="3999152"/>
            <a:ext cx="146792" cy="83855"/>
          </a:xfrm>
          <a:custGeom>
            <a:avLst/>
            <a:gdLst/>
            <a:ahLst/>
            <a:cxnLst/>
            <a:rect l="l" t="t" r="r" b="b"/>
            <a:pathLst>
              <a:path w="3207" h="1832" extrusionOk="0">
                <a:moveTo>
                  <a:pt x="1559" y="0"/>
                </a:moveTo>
                <a:cubicBezTo>
                  <a:pt x="1038" y="15"/>
                  <a:pt x="568" y="136"/>
                  <a:pt x="227" y="377"/>
                </a:cubicBezTo>
                <a:cubicBezTo>
                  <a:pt x="83" y="549"/>
                  <a:pt x="1" y="797"/>
                  <a:pt x="104" y="1135"/>
                </a:cubicBezTo>
                <a:cubicBezTo>
                  <a:pt x="112" y="1160"/>
                  <a:pt x="119" y="1182"/>
                  <a:pt x="130" y="1203"/>
                </a:cubicBezTo>
                <a:cubicBezTo>
                  <a:pt x="180" y="1336"/>
                  <a:pt x="252" y="1447"/>
                  <a:pt x="331" y="1544"/>
                </a:cubicBezTo>
                <a:cubicBezTo>
                  <a:pt x="432" y="1669"/>
                  <a:pt x="525" y="1717"/>
                  <a:pt x="618" y="1717"/>
                </a:cubicBezTo>
                <a:cubicBezTo>
                  <a:pt x="848" y="1717"/>
                  <a:pt x="1074" y="1437"/>
                  <a:pt x="1386" y="1418"/>
                </a:cubicBezTo>
                <a:lnTo>
                  <a:pt x="1401" y="1418"/>
                </a:lnTo>
                <a:cubicBezTo>
                  <a:pt x="1548" y="1418"/>
                  <a:pt x="1724" y="1523"/>
                  <a:pt x="1903" y="1626"/>
                </a:cubicBezTo>
                <a:cubicBezTo>
                  <a:pt x="2083" y="1727"/>
                  <a:pt x="2266" y="1831"/>
                  <a:pt x="2420" y="1831"/>
                </a:cubicBezTo>
                <a:cubicBezTo>
                  <a:pt x="2481" y="1831"/>
                  <a:pt x="2535" y="1817"/>
                  <a:pt x="2586" y="1781"/>
                </a:cubicBezTo>
                <a:cubicBezTo>
                  <a:pt x="2811" y="1619"/>
                  <a:pt x="3206" y="1372"/>
                  <a:pt x="3206" y="880"/>
                </a:cubicBezTo>
                <a:cubicBezTo>
                  <a:pt x="3206" y="621"/>
                  <a:pt x="3110" y="460"/>
                  <a:pt x="2987" y="352"/>
                </a:cubicBezTo>
                <a:cubicBezTo>
                  <a:pt x="2844" y="252"/>
                  <a:pt x="2682" y="173"/>
                  <a:pt x="2503" y="115"/>
                </a:cubicBezTo>
                <a:cubicBezTo>
                  <a:pt x="2492" y="111"/>
                  <a:pt x="2485" y="111"/>
                  <a:pt x="2478" y="108"/>
                </a:cubicBezTo>
                <a:cubicBezTo>
                  <a:pt x="2463" y="105"/>
                  <a:pt x="2452" y="101"/>
                  <a:pt x="2438" y="97"/>
                </a:cubicBezTo>
                <a:cubicBezTo>
                  <a:pt x="2220" y="40"/>
                  <a:pt x="1990" y="18"/>
                  <a:pt x="1767" y="7"/>
                </a:cubicBezTo>
                <a:cubicBezTo>
                  <a:pt x="1698" y="4"/>
                  <a:pt x="1627" y="0"/>
                  <a:pt x="15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2" name="Google Shape;1412;p24"/>
          <p:cNvSpPr/>
          <p:nvPr/>
        </p:nvSpPr>
        <p:spPr bwMode="auto">
          <a:xfrm>
            <a:off x="7938738" y="4058794"/>
            <a:ext cx="59230" cy="27006"/>
          </a:xfrm>
          <a:custGeom>
            <a:avLst/>
            <a:gdLst/>
            <a:ahLst/>
            <a:cxnLst/>
            <a:rect l="l" t="t" r="r" b="b"/>
            <a:pathLst>
              <a:path w="1294" h="590" extrusionOk="0">
                <a:moveTo>
                  <a:pt x="83" y="0"/>
                </a:moveTo>
                <a:cubicBezTo>
                  <a:pt x="70" y="0"/>
                  <a:pt x="55" y="4"/>
                  <a:pt x="40" y="4"/>
                </a:cubicBezTo>
                <a:cubicBezTo>
                  <a:pt x="12" y="8"/>
                  <a:pt x="1" y="61"/>
                  <a:pt x="19" y="97"/>
                </a:cubicBezTo>
                <a:cubicBezTo>
                  <a:pt x="227" y="460"/>
                  <a:pt x="637" y="589"/>
                  <a:pt x="978" y="589"/>
                </a:cubicBezTo>
                <a:cubicBezTo>
                  <a:pt x="1089" y="589"/>
                  <a:pt x="1190" y="575"/>
                  <a:pt x="1276" y="553"/>
                </a:cubicBezTo>
                <a:cubicBezTo>
                  <a:pt x="1293" y="550"/>
                  <a:pt x="1293" y="503"/>
                  <a:pt x="1276" y="500"/>
                </a:cubicBezTo>
                <a:cubicBezTo>
                  <a:pt x="1053" y="452"/>
                  <a:pt x="834" y="377"/>
                  <a:pt x="622" y="259"/>
                </a:cubicBezTo>
                <a:cubicBezTo>
                  <a:pt x="446" y="162"/>
                  <a:pt x="267" y="0"/>
                  <a:pt x="83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3" name="Google Shape;1413;p24"/>
          <p:cNvSpPr/>
          <p:nvPr/>
        </p:nvSpPr>
        <p:spPr bwMode="auto">
          <a:xfrm>
            <a:off x="7706713" y="4060122"/>
            <a:ext cx="64814" cy="34375"/>
          </a:xfrm>
          <a:custGeom>
            <a:avLst/>
            <a:gdLst/>
            <a:ahLst/>
            <a:cxnLst/>
            <a:rect l="l" t="t" r="r" b="b"/>
            <a:pathLst>
              <a:path w="1416" h="751" extrusionOk="0">
                <a:moveTo>
                  <a:pt x="1361" y="0"/>
                </a:moveTo>
                <a:cubicBezTo>
                  <a:pt x="1358" y="0"/>
                  <a:pt x="1355" y="0"/>
                  <a:pt x="1351" y="4"/>
                </a:cubicBezTo>
                <a:cubicBezTo>
                  <a:pt x="899" y="226"/>
                  <a:pt x="521" y="589"/>
                  <a:pt x="34" y="660"/>
                </a:cubicBezTo>
                <a:cubicBezTo>
                  <a:pt x="1" y="665"/>
                  <a:pt x="1" y="751"/>
                  <a:pt x="37" y="751"/>
                </a:cubicBezTo>
                <a:lnTo>
                  <a:pt x="44" y="751"/>
                </a:lnTo>
                <a:cubicBezTo>
                  <a:pt x="216" y="751"/>
                  <a:pt x="400" y="736"/>
                  <a:pt x="576" y="693"/>
                </a:cubicBezTo>
                <a:cubicBezTo>
                  <a:pt x="831" y="549"/>
                  <a:pt x="1085" y="385"/>
                  <a:pt x="1340" y="186"/>
                </a:cubicBezTo>
                <a:cubicBezTo>
                  <a:pt x="1358" y="161"/>
                  <a:pt x="1376" y="136"/>
                  <a:pt x="1391" y="108"/>
                </a:cubicBezTo>
                <a:cubicBezTo>
                  <a:pt x="1416" y="68"/>
                  <a:pt x="1394" y="0"/>
                  <a:pt x="1361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4" name="Google Shape;1414;p24"/>
          <p:cNvSpPr/>
          <p:nvPr/>
        </p:nvSpPr>
        <p:spPr bwMode="auto">
          <a:xfrm>
            <a:off x="7733033" y="4068634"/>
            <a:ext cx="35016" cy="23252"/>
          </a:xfrm>
          <a:custGeom>
            <a:avLst/>
            <a:gdLst/>
            <a:ahLst/>
            <a:cxnLst/>
            <a:rect l="l" t="t" r="r" b="b"/>
            <a:pathLst>
              <a:path w="765" h="508" extrusionOk="0">
                <a:moveTo>
                  <a:pt x="765" y="0"/>
                </a:moveTo>
                <a:lnTo>
                  <a:pt x="765" y="0"/>
                </a:lnTo>
                <a:cubicBezTo>
                  <a:pt x="510" y="199"/>
                  <a:pt x="256" y="363"/>
                  <a:pt x="1" y="507"/>
                </a:cubicBezTo>
                <a:cubicBezTo>
                  <a:pt x="284" y="436"/>
                  <a:pt x="557" y="292"/>
                  <a:pt x="76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5" name="Google Shape;1415;p24"/>
          <p:cNvSpPr/>
          <p:nvPr/>
        </p:nvSpPr>
        <p:spPr bwMode="auto">
          <a:xfrm>
            <a:off x="7769834" y="4066850"/>
            <a:ext cx="30759" cy="48839"/>
          </a:xfrm>
          <a:custGeom>
            <a:avLst/>
            <a:gdLst/>
            <a:ahLst/>
            <a:cxnLst/>
            <a:rect l="l" t="t" r="r" b="b"/>
            <a:pathLst>
              <a:path w="672" h="1067" extrusionOk="0">
                <a:moveTo>
                  <a:pt x="44" y="1"/>
                </a:moveTo>
                <a:cubicBezTo>
                  <a:pt x="25" y="1"/>
                  <a:pt x="12" y="22"/>
                  <a:pt x="7" y="54"/>
                </a:cubicBezTo>
                <a:cubicBezTo>
                  <a:pt x="0" y="327"/>
                  <a:pt x="115" y="599"/>
                  <a:pt x="237" y="783"/>
                </a:cubicBezTo>
                <a:cubicBezTo>
                  <a:pt x="309" y="891"/>
                  <a:pt x="449" y="1066"/>
                  <a:pt x="567" y="1066"/>
                </a:cubicBezTo>
                <a:cubicBezTo>
                  <a:pt x="600" y="1066"/>
                  <a:pt x="629" y="1056"/>
                  <a:pt x="658" y="1023"/>
                </a:cubicBezTo>
                <a:cubicBezTo>
                  <a:pt x="668" y="1009"/>
                  <a:pt x="672" y="984"/>
                  <a:pt x="665" y="962"/>
                </a:cubicBezTo>
                <a:cubicBezTo>
                  <a:pt x="632" y="884"/>
                  <a:pt x="582" y="851"/>
                  <a:pt x="532" y="811"/>
                </a:cubicBezTo>
                <a:cubicBezTo>
                  <a:pt x="460" y="758"/>
                  <a:pt x="392" y="697"/>
                  <a:pt x="330" y="614"/>
                </a:cubicBezTo>
                <a:cubicBezTo>
                  <a:pt x="209" y="449"/>
                  <a:pt x="151" y="241"/>
                  <a:pt x="72" y="26"/>
                </a:cubicBezTo>
                <a:cubicBezTo>
                  <a:pt x="65" y="8"/>
                  <a:pt x="55" y="1"/>
                  <a:pt x="44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6" name="Google Shape;1416;p24"/>
          <p:cNvSpPr/>
          <p:nvPr/>
        </p:nvSpPr>
        <p:spPr bwMode="auto">
          <a:xfrm>
            <a:off x="7898686" y="4066484"/>
            <a:ext cx="33185" cy="48382"/>
          </a:xfrm>
          <a:custGeom>
            <a:avLst/>
            <a:gdLst/>
            <a:ahLst/>
            <a:cxnLst/>
            <a:rect l="l" t="t" r="r" b="b"/>
            <a:pathLst>
              <a:path w="725" h="1057" extrusionOk="0">
                <a:moveTo>
                  <a:pt x="600" y="1"/>
                </a:moveTo>
                <a:cubicBezTo>
                  <a:pt x="585" y="1"/>
                  <a:pt x="567" y="19"/>
                  <a:pt x="567" y="44"/>
                </a:cubicBezTo>
                <a:cubicBezTo>
                  <a:pt x="557" y="134"/>
                  <a:pt x="564" y="224"/>
                  <a:pt x="560" y="317"/>
                </a:cubicBezTo>
                <a:cubicBezTo>
                  <a:pt x="553" y="471"/>
                  <a:pt x="496" y="586"/>
                  <a:pt x="420" y="676"/>
                </a:cubicBezTo>
                <a:cubicBezTo>
                  <a:pt x="305" y="813"/>
                  <a:pt x="165" y="816"/>
                  <a:pt x="36" y="909"/>
                </a:cubicBezTo>
                <a:cubicBezTo>
                  <a:pt x="0" y="935"/>
                  <a:pt x="14" y="1031"/>
                  <a:pt x="50" y="1043"/>
                </a:cubicBezTo>
                <a:cubicBezTo>
                  <a:pt x="79" y="1053"/>
                  <a:pt x="105" y="1056"/>
                  <a:pt x="130" y="1056"/>
                </a:cubicBezTo>
                <a:cubicBezTo>
                  <a:pt x="169" y="1056"/>
                  <a:pt x="208" y="1049"/>
                  <a:pt x="244" y="1031"/>
                </a:cubicBezTo>
                <a:cubicBezTo>
                  <a:pt x="291" y="1006"/>
                  <a:pt x="337" y="981"/>
                  <a:pt x="377" y="949"/>
                </a:cubicBezTo>
                <a:cubicBezTo>
                  <a:pt x="445" y="887"/>
                  <a:pt x="506" y="809"/>
                  <a:pt x="549" y="723"/>
                </a:cubicBezTo>
                <a:cubicBezTo>
                  <a:pt x="635" y="554"/>
                  <a:pt x="725" y="216"/>
                  <a:pt x="622" y="16"/>
                </a:cubicBezTo>
                <a:cubicBezTo>
                  <a:pt x="617" y="4"/>
                  <a:pt x="607" y="1"/>
                  <a:pt x="600" y="1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7" name="Google Shape;1417;p24"/>
          <p:cNvSpPr/>
          <p:nvPr/>
        </p:nvSpPr>
        <p:spPr bwMode="auto">
          <a:xfrm>
            <a:off x="7909855" y="4109877"/>
            <a:ext cx="6088" cy="3845"/>
          </a:xfrm>
          <a:custGeom>
            <a:avLst/>
            <a:gdLst/>
            <a:ahLst/>
            <a:cxnLst/>
            <a:rect l="l" t="t" r="r" b="b"/>
            <a:pathLst>
              <a:path w="133" h="84" extrusionOk="0">
                <a:moveTo>
                  <a:pt x="133" y="1"/>
                </a:moveTo>
                <a:lnTo>
                  <a:pt x="133" y="1"/>
                </a:lnTo>
                <a:cubicBezTo>
                  <a:pt x="93" y="33"/>
                  <a:pt x="47" y="58"/>
                  <a:pt x="0" y="83"/>
                </a:cubicBezTo>
                <a:cubicBezTo>
                  <a:pt x="47" y="65"/>
                  <a:pt x="90" y="37"/>
                  <a:pt x="133" y="1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8" name="Google Shape;1418;p24"/>
          <p:cNvSpPr/>
          <p:nvPr/>
        </p:nvSpPr>
        <p:spPr bwMode="auto">
          <a:xfrm>
            <a:off x="4740313" y="2430351"/>
            <a:ext cx="762562" cy="192978"/>
          </a:xfrm>
          <a:custGeom>
            <a:avLst/>
            <a:gdLst/>
            <a:ahLst/>
            <a:cxnLst/>
            <a:rect l="l" t="t" r="r" b="b"/>
            <a:pathLst>
              <a:path w="22862" h="5786" extrusionOk="0">
                <a:moveTo>
                  <a:pt x="12274" y="1"/>
                </a:moveTo>
                <a:cubicBezTo>
                  <a:pt x="7302" y="1"/>
                  <a:pt x="8114" y="4375"/>
                  <a:pt x="8114" y="4375"/>
                </a:cubicBezTo>
                <a:cubicBezTo>
                  <a:pt x="7566" y="3428"/>
                  <a:pt x="6741" y="3080"/>
                  <a:pt x="5825" y="3080"/>
                </a:cubicBezTo>
                <a:cubicBezTo>
                  <a:pt x="3270" y="3080"/>
                  <a:pt x="0" y="5786"/>
                  <a:pt x="0" y="5786"/>
                </a:cubicBezTo>
                <a:lnTo>
                  <a:pt x="22861" y="5786"/>
                </a:lnTo>
                <a:cubicBezTo>
                  <a:pt x="21684" y="4373"/>
                  <a:pt x="20211" y="4020"/>
                  <a:pt x="19032" y="4020"/>
                </a:cubicBezTo>
                <a:cubicBezTo>
                  <a:pt x="17850" y="4020"/>
                  <a:pt x="16963" y="4375"/>
                  <a:pt x="16963" y="4375"/>
                </a:cubicBezTo>
                <a:cubicBezTo>
                  <a:pt x="16963" y="4375"/>
                  <a:pt x="19401" y="689"/>
                  <a:pt x="13297" y="56"/>
                </a:cubicBezTo>
                <a:cubicBezTo>
                  <a:pt x="12931" y="18"/>
                  <a:pt x="12591" y="1"/>
                  <a:pt x="12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9" name="Google Shape;1419;p24"/>
          <p:cNvSpPr/>
          <p:nvPr/>
        </p:nvSpPr>
        <p:spPr bwMode="auto">
          <a:xfrm>
            <a:off x="7953852" y="2230021"/>
            <a:ext cx="736891" cy="253351"/>
          </a:xfrm>
          <a:custGeom>
            <a:avLst/>
            <a:gdLst/>
            <a:ahLst/>
            <a:cxnLst/>
            <a:rect l="l" t="t" r="r" b="b"/>
            <a:pathLst>
              <a:path w="16099" h="5535" extrusionOk="0">
                <a:moveTo>
                  <a:pt x="9527" y="0"/>
                </a:moveTo>
                <a:cubicBezTo>
                  <a:pt x="7083" y="0"/>
                  <a:pt x="7083" y="3915"/>
                  <a:pt x="7083" y="3915"/>
                </a:cubicBezTo>
                <a:cubicBezTo>
                  <a:pt x="5443" y="2892"/>
                  <a:pt x="4176" y="2514"/>
                  <a:pt x="3199" y="2514"/>
                </a:cubicBezTo>
                <a:cubicBezTo>
                  <a:pt x="439" y="2514"/>
                  <a:pt x="0" y="5534"/>
                  <a:pt x="0" y="5534"/>
                </a:cubicBezTo>
                <a:cubicBezTo>
                  <a:pt x="0" y="5534"/>
                  <a:pt x="6868" y="5463"/>
                  <a:pt x="11637" y="5463"/>
                </a:cubicBezTo>
                <a:cubicBezTo>
                  <a:pt x="14022" y="5463"/>
                  <a:pt x="15883" y="5481"/>
                  <a:pt x="16098" y="5534"/>
                </a:cubicBezTo>
                <a:cubicBezTo>
                  <a:pt x="16098" y="3426"/>
                  <a:pt x="14064" y="3139"/>
                  <a:pt x="12956" y="3139"/>
                </a:cubicBezTo>
                <a:cubicBezTo>
                  <a:pt x="12541" y="3139"/>
                  <a:pt x="12256" y="3180"/>
                  <a:pt x="12256" y="3180"/>
                </a:cubicBezTo>
                <a:cubicBezTo>
                  <a:pt x="12256" y="3180"/>
                  <a:pt x="13065" y="681"/>
                  <a:pt x="10074" y="60"/>
                </a:cubicBezTo>
                <a:cubicBezTo>
                  <a:pt x="9879" y="19"/>
                  <a:pt x="9697" y="0"/>
                  <a:pt x="95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0" name="Google Shape;1420;p24"/>
          <p:cNvSpPr/>
          <p:nvPr/>
        </p:nvSpPr>
        <p:spPr bwMode="auto">
          <a:xfrm>
            <a:off x="5401113" y="4318525"/>
            <a:ext cx="867297" cy="82482"/>
          </a:xfrm>
          <a:custGeom>
            <a:avLst/>
            <a:gdLst/>
            <a:ahLst/>
            <a:cxnLst/>
            <a:rect l="l" t="t" r="r" b="b"/>
            <a:pathLst>
              <a:path w="18948" h="1802" extrusionOk="0">
                <a:moveTo>
                  <a:pt x="8518" y="1"/>
                </a:moveTo>
                <a:cubicBezTo>
                  <a:pt x="8185" y="1"/>
                  <a:pt x="8009" y="20"/>
                  <a:pt x="8056" y="64"/>
                </a:cubicBezTo>
                <a:cubicBezTo>
                  <a:pt x="8323" y="314"/>
                  <a:pt x="12513" y="1169"/>
                  <a:pt x="11671" y="1169"/>
                </a:cubicBezTo>
                <a:cubicBezTo>
                  <a:pt x="11423" y="1169"/>
                  <a:pt x="10742" y="1095"/>
                  <a:pt x="9402" y="911"/>
                </a:cubicBezTo>
                <a:cubicBezTo>
                  <a:pt x="7889" y="704"/>
                  <a:pt x="6428" y="627"/>
                  <a:pt x="5198" y="627"/>
                </a:cubicBezTo>
                <a:cubicBezTo>
                  <a:pt x="1622" y="627"/>
                  <a:pt x="1" y="1277"/>
                  <a:pt x="4731" y="1277"/>
                </a:cubicBezTo>
                <a:lnTo>
                  <a:pt x="13513" y="1802"/>
                </a:lnTo>
                <a:cubicBezTo>
                  <a:pt x="11434" y="671"/>
                  <a:pt x="13412" y="1073"/>
                  <a:pt x="16381" y="911"/>
                </a:cubicBezTo>
                <a:cubicBezTo>
                  <a:pt x="18948" y="772"/>
                  <a:pt x="10618" y="1"/>
                  <a:pt x="8518" y="1"/>
                </a:cubicBez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1" name="Google Shape;1421;p24"/>
          <p:cNvSpPr/>
          <p:nvPr/>
        </p:nvSpPr>
        <p:spPr bwMode="auto">
          <a:xfrm>
            <a:off x="6575747" y="4325391"/>
            <a:ext cx="1583957" cy="75342"/>
          </a:xfrm>
          <a:custGeom>
            <a:avLst/>
            <a:gdLst/>
            <a:ahLst/>
            <a:cxnLst/>
            <a:rect l="l" t="t" r="r" b="b"/>
            <a:pathLst>
              <a:path w="34605" h="1646" extrusionOk="0">
                <a:moveTo>
                  <a:pt x="5242" y="1"/>
                </a:moveTo>
                <a:cubicBezTo>
                  <a:pt x="1" y="1"/>
                  <a:pt x="5627" y="824"/>
                  <a:pt x="13547" y="824"/>
                </a:cubicBezTo>
                <a:cubicBezTo>
                  <a:pt x="14842" y="824"/>
                  <a:pt x="16199" y="802"/>
                  <a:pt x="17579" y="751"/>
                </a:cubicBezTo>
                <a:cubicBezTo>
                  <a:pt x="19668" y="673"/>
                  <a:pt x="20912" y="640"/>
                  <a:pt x="21549" y="640"/>
                </a:cubicBezTo>
                <a:cubicBezTo>
                  <a:pt x="24330" y="640"/>
                  <a:pt x="15545" y="1265"/>
                  <a:pt x="15006" y="1508"/>
                </a:cubicBezTo>
                <a:cubicBezTo>
                  <a:pt x="14793" y="1604"/>
                  <a:pt x="16900" y="1646"/>
                  <a:pt x="19682" y="1646"/>
                </a:cubicBezTo>
                <a:cubicBezTo>
                  <a:pt x="25609" y="1646"/>
                  <a:pt x="34605" y="1458"/>
                  <a:pt x="30783" y="1213"/>
                </a:cubicBezTo>
                <a:cubicBezTo>
                  <a:pt x="25172" y="855"/>
                  <a:pt x="21417" y="1127"/>
                  <a:pt x="25391" y="136"/>
                </a:cubicBezTo>
                <a:lnTo>
                  <a:pt x="8755" y="75"/>
                </a:lnTo>
                <a:cubicBezTo>
                  <a:pt x="7263" y="23"/>
                  <a:pt x="6105" y="1"/>
                  <a:pt x="5242" y="1"/>
                </a:cubicBezTo>
                <a:close/>
              </a:path>
            </a:pathLst>
          </a:custGeom>
          <a:solidFill>
            <a:srgbClr val="191919">
              <a:alpha val="245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2" name="Google Shape;1422;p24"/>
          <p:cNvSpPr/>
          <p:nvPr/>
        </p:nvSpPr>
        <p:spPr bwMode="auto">
          <a:xfrm>
            <a:off x="5300686" y="3144160"/>
            <a:ext cx="65134" cy="65134"/>
          </a:xfrm>
          <a:custGeom>
            <a:avLst/>
            <a:gdLst/>
            <a:ahLst/>
            <a:cxnLst/>
            <a:rect l="l" t="t" r="r" b="b"/>
            <a:pathLst>
              <a:path w="1423" h="1423" extrusionOk="0">
                <a:moveTo>
                  <a:pt x="711" y="1"/>
                </a:moveTo>
                <a:cubicBezTo>
                  <a:pt x="320" y="1"/>
                  <a:pt x="1" y="320"/>
                  <a:pt x="1" y="711"/>
                </a:cubicBezTo>
                <a:cubicBezTo>
                  <a:pt x="1" y="1103"/>
                  <a:pt x="320" y="1422"/>
                  <a:pt x="711" y="1422"/>
                </a:cubicBezTo>
                <a:cubicBezTo>
                  <a:pt x="1102" y="1422"/>
                  <a:pt x="1422" y="1103"/>
                  <a:pt x="1422" y="711"/>
                </a:cubicBezTo>
                <a:cubicBezTo>
                  <a:pt x="1422" y="320"/>
                  <a:pt x="1102" y="1"/>
                  <a:pt x="7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3" name="Google Shape;1423;p24"/>
          <p:cNvSpPr/>
          <p:nvPr/>
        </p:nvSpPr>
        <p:spPr bwMode="auto">
          <a:xfrm>
            <a:off x="5287046" y="2980980"/>
            <a:ext cx="56071" cy="56254"/>
          </a:xfrm>
          <a:custGeom>
            <a:avLst/>
            <a:gdLst/>
            <a:ahLst/>
            <a:cxnLst/>
            <a:rect l="l" t="t" r="r" b="b"/>
            <a:pathLst>
              <a:path w="1225" h="1229" extrusionOk="0">
                <a:moveTo>
                  <a:pt x="614" y="0"/>
                </a:moveTo>
                <a:cubicBezTo>
                  <a:pt x="274" y="0"/>
                  <a:pt x="0" y="277"/>
                  <a:pt x="0" y="615"/>
                </a:cubicBezTo>
                <a:cubicBezTo>
                  <a:pt x="0" y="952"/>
                  <a:pt x="274" y="1228"/>
                  <a:pt x="614" y="1228"/>
                </a:cubicBezTo>
                <a:cubicBezTo>
                  <a:pt x="952" y="1228"/>
                  <a:pt x="1225" y="952"/>
                  <a:pt x="1225" y="615"/>
                </a:cubicBezTo>
                <a:cubicBezTo>
                  <a:pt x="1225" y="277"/>
                  <a:pt x="952" y="0"/>
                  <a:pt x="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4" name="Google Shape;1424;p24"/>
          <p:cNvSpPr/>
          <p:nvPr/>
        </p:nvSpPr>
        <p:spPr bwMode="auto">
          <a:xfrm>
            <a:off x="5145240" y="3037189"/>
            <a:ext cx="32865" cy="32910"/>
          </a:xfrm>
          <a:custGeom>
            <a:avLst/>
            <a:gdLst/>
            <a:ahLst/>
            <a:cxnLst/>
            <a:rect l="l" t="t" r="r" b="b"/>
            <a:pathLst>
              <a:path w="718" h="719" extrusionOk="0">
                <a:moveTo>
                  <a:pt x="359" y="0"/>
                </a:moveTo>
                <a:cubicBezTo>
                  <a:pt x="162" y="0"/>
                  <a:pt x="0" y="162"/>
                  <a:pt x="0" y="359"/>
                </a:cubicBezTo>
                <a:cubicBezTo>
                  <a:pt x="0" y="557"/>
                  <a:pt x="162" y="719"/>
                  <a:pt x="359" y="719"/>
                </a:cubicBezTo>
                <a:cubicBezTo>
                  <a:pt x="560" y="719"/>
                  <a:pt x="718" y="557"/>
                  <a:pt x="718" y="359"/>
                </a:cubicBezTo>
                <a:cubicBezTo>
                  <a:pt x="718" y="162"/>
                  <a:pt x="560" y="0"/>
                  <a:pt x="3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5" name="Google Shape;1425;p24"/>
          <p:cNvSpPr/>
          <p:nvPr/>
        </p:nvSpPr>
        <p:spPr bwMode="auto">
          <a:xfrm>
            <a:off x="5343072" y="2764749"/>
            <a:ext cx="74975" cy="74792"/>
          </a:xfrm>
          <a:custGeom>
            <a:avLst/>
            <a:gdLst/>
            <a:ahLst/>
            <a:cxnLst/>
            <a:rect l="l" t="t" r="r" b="b"/>
            <a:pathLst>
              <a:path w="1638" h="1634" extrusionOk="0">
                <a:moveTo>
                  <a:pt x="819" y="0"/>
                </a:moveTo>
                <a:cubicBezTo>
                  <a:pt x="367" y="0"/>
                  <a:pt x="1" y="366"/>
                  <a:pt x="1" y="815"/>
                </a:cubicBezTo>
                <a:cubicBezTo>
                  <a:pt x="1" y="1268"/>
                  <a:pt x="367" y="1634"/>
                  <a:pt x="819" y="1634"/>
                </a:cubicBezTo>
                <a:cubicBezTo>
                  <a:pt x="1272" y="1634"/>
                  <a:pt x="1638" y="1268"/>
                  <a:pt x="1638" y="815"/>
                </a:cubicBezTo>
                <a:cubicBezTo>
                  <a:pt x="1638" y="366"/>
                  <a:pt x="1272" y="0"/>
                  <a:pt x="8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6" name="Google Shape;1426;p24"/>
          <p:cNvSpPr/>
          <p:nvPr/>
        </p:nvSpPr>
        <p:spPr bwMode="auto">
          <a:xfrm>
            <a:off x="619500" y="2983938"/>
            <a:ext cx="2619588" cy="1015073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7" name="Google Shape;1427;p24"/>
          <p:cNvSpPr/>
          <p:nvPr/>
        </p:nvSpPr>
        <p:spPr bwMode="auto">
          <a:xfrm>
            <a:off x="7578868" y="3138256"/>
            <a:ext cx="125783" cy="125554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8" name="Google Shape;1428;p24"/>
          <p:cNvSpPr/>
          <p:nvPr/>
        </p:nvSpPr>
        <p:spPr bwMode="auto">
          <a:xfrm>
            <a:off x="5687516" y="2372018"/>
            <a:ext cx="17302" cy="46"/>
          </a:xfrm>
          <a:custGeom>
            <a:avLst/>
            <a:gdLst/>
            <a:ahLst/>
            <a:cxnLst/>
            <a:rect l="l" t="t" r="r" b="b"/>
            <a:pathLst>
              <a:path w="378" h="1" extrusionOk="0">
                <a:moveTo>
                  <a:pt x="0" y="0"/>
                </a:moveTo>
                <a:lnTo>
                  <a:pt x="190" y="0"/>
                </a:lnTo>
                <a:lnTo>
                  <a:pt x="377" y="0"/>
                </a:lnTo>
                <a:lnTo>
                  <a:pt x="19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9" name="Google Shape;1429;p24"/>
          <p:cNvSpPr/>
          <p:nvPr/>
        </p:nvSpPr>
        <p:spPr bwMode="auto">
          <a:xfrm>
            <a:off x="4877695" y="2952372"/>
            <a:ext cx="18812" cy="18767"/>
          </a:xfrm>
          <a:custGeom>
            <a:avLst/>
            <a:gdLst/>
            <a:ahLst/>
            <a:cxnLst/>
            <a:rect l="l" t="t" r="r" b="b"/>
            <a:pathLst>
              <a:path w="411" h="410" extrusionOk="0">
                <a:moveTo>
                  <a:pt x="205" y="1"/>
                </a:moveTo>
                <a:cubicBezTo>
                  <a:pt x="90" y="1"/>
                  <a:pt x="1" y="90"/>
                  <a:pt x="1" y="206"/>
                </a:cubicBezTo>
                <a:cubicBezTo>
                  <a:pt x="1" y="317"/>
                  <a:pt x="90" y="410"/>
                  <a:pt x="205" y="410"/>
                </a:cubicBezTo>
                <a:cubicBezTo>
                  <a:pt x="316" y="410"/>
                  <a:pt x="410" y="317"/>
                  <a:pt x="410" y="206"/>
                </a:cubicBezTo>
                <a:cubicBezTo>
                  <a:pt x="410" y="90"/>
                  <a:pt x="316" y="1"/>
                  <a:pt x="2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0" name="Google Shape;1430;p24"/>
          <p:cNvSpPr/>
          <p:nvPr/>
        </p:nvSpPr>
        <p:spPr bwMode="auto">
          <a:xfrm>
            <a:off x="4607404" y="3103743"/>
            <a:ext cx="65729" cy="65729"/>
          </a:xfrm>
          <a:custGeom>
            <a:avLst/>
            <a:gdLst/>
            <a:ahLst/>
            <a:cxnLst/>
            <a:rect l="l" t="t" r="r" b="b"/>
            <a:pathLst>
              <a:path w="1436" h="1436" extrusionOk="0">
                <a:moveTo>
                  <a:pt x="718" y="0"/>
                </a:moveTo>
                <a:cubicBezTo>
                  <a:pt x="324" y="0"/>
                  <a:pt x="0" y="324"/>
                  <a:pt x="0" y="718"/>
                </a:cubicBezTo>
                <a:cubicBezTo>
                  <a:pt x="0" y="1113"/>
                  <a:pt x="324" y="1436"/>
                  <a:pt x="718" y="1436"/>
                </a:cubicBezTo>
                <a:cubicBezTo>
                  <a:pt x="1113" y="1436"/>
                  <a:pt x="1436" y="1113"/>
                  <a:pt x="1436" y="718"/>
                </a:cubicBezTo>
                <a:cubicBezTo>
                  <a:pt x="1436" y="324"/>
                  <a:pt x="1113" y="0"/>
                  <a:pt x="7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1" name="Google Shape;1431;p24"/>
          <p:cNvSpPr/>
          <p:nvPr/>
        </p:nvSpPr>
        <p:spPr bwMode="auto">
          <a:xfrm>
            <a:off x="4640086" y="3302077"/>
            <a:ext cx="7095" cy="7095"/>
          </a:xfrm>
          <a:custGeom>
            <a:avLst/>
            <a:gdLst/>
            <a:ahLst/>
            <a:cxnLst/>
            <a:rect l="l" t="t" r="r" b="b"/>
            <a:pathLst>
              <a:path w="155" h="155" extrusionOk="0">
                <a:moveTo>
                  <a:pt x="79" y="0"/>
                </a:moveTo>
                <a:cubicBezTo>
                  <a:pt x="36" y="0"/>
                  <a:pt x="1" y="37"/>
                  <a:pt x="1" y="80"/>
                </a:cubicBezTo>
                <a:cubicBezTo>
                  <a:pt x="1" y="123"/>
                  <a:pt x="36" y="155"/>
                  <a:pt x="79" y="155"/>
                </a:cubicBezTo>
                <a:cubicBezTo>
                  <a:pt x="119" y="155"/>
                  <a:pt x="155" y="123"/>
                  <a:pt x="155" y="80"/>
                </a:cubicBezTo>
                <a:cubicBezTo>
                  <a:pt x="155" y="37"/>
                  <a:pt x="119" y="0"/>
                  <a:pt x="79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2" name="Google Shape;1432;p24"/>
          <p:cNvSpPr/>
          <p:nvPr/>
        </p:nvSpPr>
        <p:spPr bwMode="auto">
          <a:xfrm>
            <a:off x="4765642" y="3111295"/>
            <a:ext cx="37488" cy="37488"/>
          </a:xfrm>
          <a:custGeom>
            <a:avLst/>
            <a:gdLst/>
            <a:ahLst/>
            <a:cxnLst/>
            <a:rect l="l" t="t" r="r" b="b"/>
            <a:pathLst>
              <a:path w="819" h="819" extrusionOk="0">
                <a:moveTo>
                  <a:pt x="409" y="0"/>
                </a:moveTo>
                <a:cubicBezTo>
                  <a:pt x="184" y="0"/>
                  <a:pt x="0" y="184"/>
                  <a:pt x="0" y="409"/>
                </a:cubicBezTo>
                <a:cubicBezTo>
                  <a:pt x="0" y="636"/>
                  <a:pt x="184" y="819"/>
                  <a:pt x="409" y="819"/>
                </a:cubicBezTo>
                <a:cubicBezTo>
                  <a:pt x="636" y="819"/>
                  <a:pt x="819" y="636"/>
                  <a:pt x="819" y="409"/>
                </a:cubicBezTo>
                <a:cubicBezTo>
                  <a:pt x="819" y="184"/>
                  <a:pt x="636" y="0"/>
                  <a:pt x="4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3" name="Google Shape;1433;p24"/>
          <p:cNvSpPr/>
          <p:nvPr/>
        </p:nvSpPr>
        <p:spPr bwMode="auto">
          <a:xfrm>
            <a:off x="7770154" y="3134136"/>
            <a:ext cx="39822" cy="39822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35" y="1"/>
                </a:moveTo>
                <a:cubicBezTo>
                  <a:pt x="194" y="1"/>
                  <a:pt x="0" y="195"/>
                  <a:pt x="0" y="435"/>
                </a:cubicBezTo>
                <a:cubicBezTo>
                  <a:pt x="0" y="675"/>
                  <a:pt x="194" y="869"/>
                  <a:pt x="435" y="869"/>
                </a:cubicBezTo>
                <a:cubicBezTo>
                  <a:pt x="676" y="869"/>
                  <a:pt x="870" y="675"/>
                  <a:pt x="870" y="435"/>
                </a:cubicBezTo>
                <a:cubicBezTo>
                  <a:pt x="870" y="195"/>
                  <a:pt x="676" y="1"/>
                  <a:pt x="4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4" name="Google Shape;1434;p24"/>
          <p:cNvSpPr/>
          <p:nvPr/>
        </p:nvSpPr>
        <p:spPr bwMode="auto">
          <a:xfrm>
            <a:off x="7917590" y="3123105"/>
            <a:ext cx="50991" cy="50853"/>
          </a:xfrm>
          <a:custGeom>
            <a:avLst/>
            <a:gdLst/>
            <a:ahLst/>
            <a:cxnLst/>
            <a:rect l="l" t="t" r="r" b="b"/>
            <a:pathLst>
              <a:path w="1114" h="1111" extrusionOk="0">
                <a:moveTo>
                  <a:pt x="557" y="1"/>
                </a:moveTo>
                <a:cubicBezTo>
                  <a:pt x="247" y="1"/>
                  <a:pt x="0" y="249"/>
                  <a:pt x="0" y="554"/>
                </a:cubicBezTo>
                <a:cubicBezTo>
                  <a:pt x="0" y="862"/>
                  <a:pt x="247" y="1110"/>
                  <a:pt x="557" y="1110"/>
                </a:cubicBezTo>
                <a:cubicBezTo>
                  <a:pt x="862" y="1110"/>
                  <a:pt x="1113" y="862"/>
                  <a:pt x="1113" y="554"/>
                </a:cubicBezTo>
                <a:cubicBezTo>
                  <a:pt x="1113" y="249"/>
                  <a:pt x="862" y="1"/>
                  <a:pt x="5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5" name="Google Shape;1435;p24"/>
          <p:cNvSpPr/>
          <p:nvPr/>
        </p:nvSpPr>
        <p:spPr bwMode="auto">
          <a:xfrm>
            <a:off x="7778852" y="3292053"/>
            <a:ext cx="42294" cy="42294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61" y="1"/>
                </a:moveTo>
                <a:cubicBezTo>
                  <a:pt x="209" y="1"/>
                  <a:pt x="1" y="208"/>
                  <a:pt x="1" y="463"/>
                </a:cubicBezTo>
                <a:cubicBezTo>
                  <a:pt x="1" y="718"/>
                  <a:pt x="209" y="923"/>
                  <a:pt x="461" y="923"/>
                </a:cubicBezTo>
                <a:cubicBezTo>
                  <a:pt x="715" y="923"/>
                  <a:pt x="924" y="718"/>
                  <a:pt x="924" y="463"/>
                </a:cubicBezTo>
                <a:cubicBezTo>
                  <a:pt x="924" y="208"/>
                  <a:pt x="715" y="1"/>
                  <a:pt x="4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6" name="Google Shape;1436;p24"/>
          <p:cNvSpPr/>
          <p:nvPr/>
        </p:nvSpPr>
        <p:spPr bwMode="auto">
          <a:xfrm>
            <a:off x="8271693" y="3098478"/>
            <a:ext cx="45223" cy="45223"/>
          </a:xfrm>
          <a:custGeom>
            <a:avLst/>
            <a:gdLst/>
            <a:ahLst/>
            <a:cxnLst/>
            <a:rect l="l" t="t" r="r" b="b"/>
            <a:pathLst>
              <a:path w="988" h="988" extrusionOk="0">
                <a:moveTo>
                  <a:pt x="492" y="0"/>
                </a:moveTo>
                <a:cubicBezTo>
                  <a:pt x="219" y="0"/>
                  <a:pt x="0" y="223"/>
                  <a:pt x="0" y="492"/>
                </a:cubicBezTo>
                <a:cubicBezTo>
                  <a:pt x="0" y="765"/>
                  <a:pt x="219" y="987"/>
                  <a:pt x="492" y="987"/>
                </a:cubicBezTo>
                <a:cubicBezTo>
                  <a:pt x="765" y="987"/>
                  <a:pt x="988" y="765"/>
                  <a:pt x="988" y="492"/>
                </a:cubicBezTo>
                <a:cubicBezTo>
                  <a:pt x="988" y="223"/>
                  <a:pt x="765" y="0"/>
                  <a:pt x="4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7" name="Google Shape;1437;p24"/>
          <p:cNvSpPr/>
          <p:nvPr/>
        </p:nvSpPr>
        <p:spPr bwMode="auto">
          <a:xfrm>
            <a:off x="8316871" y="3614294"/>
            <a:ext cx="40463" cy="40463"/>
          </a:xfrm>
          <a:custGeom>
            <a:avLst/>
            <a:gdLst/>
            <a:ahLst/>
            <a:cxnLst/>
            <a:rect l="l" t="t" r="r" b="b"/>
            <a:pathLst>
              <a:path w="884" h="884" extrusionOk="0">
                <a:moveTo>
                  <a:pt x="442" y="1"/>
                </a:moveTo>
                <a:cubicBezTo>
                  <a:pt x="198" y="1"/>
                  <a:pt x="1" y="198"/>
                  <a:pt x="1" y="442"/>
                </a:cubicBezTo>
                <a:cubicBezTo>
                  <a:pt x="1" y="686"/>
                  <a:pt x="198" y="884"/>
                  <a:pt x="442" y="884"/>
                </a:cubicBezTo>
                <a:cubicBezTo>
                  <a:pt x="687" y="884"/>
                  <a:pt x="884" y="686"/>
                  <a:pt x="884" y="442"/>
                </a:cubicBezTo>
                <a:cubicBezTo>
                  <a:pt x="884" y="198"/>
                  <a:pt x="687" y="1"/>
                  <a:pt x="4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8" name="Google Shape;1438;p24"/>
          <p:cNvSpPr/>
          <p:nvPr/>
        </p:nvSpPr>
        <p:spPr bwMode="auto">
          <a:xfrm>
            <a:off x="8477901" y="3046892"/>
            <a:ext cx="81704" cy="81841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9" name="Google Shape;1439;p24"/>
          <p:cNvSpPr/>
          <p:nvPr/>
        </p:nvSpPr>
        <p:spPr bwMode="auto">
          <a:xfrm>
            <a:off x="7507232" y="3270219"/>
            <a:ext cx="28837" cy="28791"/>
          </a:xfrm>
          <a:custGeom>
            <a:avLst/>
            <a:gdLst/>
            <a:ahLst/>
            <a:cxnLst/>
            <a:rect l="l" t="t" r="r" b="b"/>
            <a:pathLst>
              <a:path w="630" h="629" extrusionOk="0">
                <a:moveTo>
                  <a:pt x="316" y="0"/>
                </a:moveTo>
                <a:cubicBezTo>
                  <a:pt x="141" y="0"/>
                  <a:pt x="1" y="140"/>
                  <a:pt x="1" y="312"/>
                </a:cubicBezTo>
                <a:cubicBezTo>
                  <a:pt x="1" y="488"/>
                  <a:pt x="141" y="628"/>
                  <a:pt x="316" y="628"/>
                </a:cubicBezTo>
                <a:cubicBezTo>
                  <a:pt x="489" y="628"/>
                  <a:pt x="629" y="488"/>
                  <a:pt x="629" y="312"/>
                </a:cubicBezTo>
                <a:cubicBezTo>
                  <a:pt x="629" y="140"/>
                  <a:pt x="489" y="0"/>
                  <a:pt x="3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0" name="Google Shape;1440;p24"/>
          <p:cNvSpPr txBox="1">
            <a:spLocks noGrp="1"/>
          </p:cNvSpPr>
          <p:nvPr>
            <p:ph type="ctrTitle"/>
          </p:nvPr>
        </p:nvSpPr>
        <p:spPr bwMode="auto">
          <a:xfrm>
            <a:off x="669275" y="778225"/>
            <a:ext cx="5784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100" b="1">
                <a:solidFill>
                  <a:schemeClr val="dk2"/>
                </a:solidFill>
                <a:highlight>
                  <a:srgbClr val="00FFFF"/>
                </a:highlight>
              </a:rPr>
              <a:t>Bunny Hop</a:t>
            </a:r>
            <a:r>
              <a:rPr lang="en" sz="6100">
                <a:solidFill>
                  <a:schemeClr val="dk2"/>
                </a:solidFill>
              </a:rPr>
              <a:t> </a:t>
            </a:r>
            <a:br>
              <a:rPr lang="en" sz="6100">
                <a:solidFill>
                  <a:schemeClr val="dk2"/>
                </a:solidFill>
              </a:rPr>
            </a:br>
            <a:r>
              <a:rPr lang="en" sz="3300">
                <a:solidFill>
                  <a:schemeClr val="dk2"/>
                </a:solidFill>
              </a:rPr>
              <a:t>Игра на </a:t>
            </a:r>
            <a:r>
              <a:rPr lang="en" sz="3300">
                <a:solidFill>
                  <a:schemeClr val="tx1"/>
                </a:solidFill>
              </a:rPr>
              <a:t>Pygame</a:t>
            </a:r>
            <a:endParaRPr sz="3300"/>
          </a:p>
        </p:txBody>
      </p:sp>
      <p:sp>
        <p:nvSpPr>
          <p:cNvPr id="1441" name="Google Shape;1441;p24"/>
          <p:cNvSpPr txBox="1">
            <a:spLocks noGrp="1"/>
          </p:cNvSpPr>
          <p:nvPr>
            <p:ph type="subTitle" idx="1"/>
          </p:nvPr>
        </p:nvSpPr>
        <p:spPr bwMode="auto">
          <a:xfrm>
            <a:off x="704125" y="3187874"/>
            <a:ext cx="31836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Горькова Мария</a:t>
            </a:r>
            <a:endParaRPr/>
          </a:p>
        </p:txBody>
      </p:sp>
      <p:sp>
        <p:nvSpPr>
          <p:cNvPr id="1442" name="Google Shape;1442;p24"/>
          <p:cNvSpPr/>
          <p:nvPr/>
        </p:nvSpPr>
        <p:spPr bwMode="auto">
          <a:xfrm>
            <a:off x="7752805" y="759175"/>
            <a:ext cx="346790" cy="347355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3" name="Google Shape;1443;p24"/>
          <p:cNvSpPr/>
          <p:nvPr/>
        </p:nvSpPr>
        <p:spPr bwMode="auto">
          <a:xfrm>
            <a:off x="8148060" y="1268976"/>
            <a:ext cx="209198" cy="209540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" name="Google Shape;1448;p25"/>
          <p:cNvSpPr/>
          <p:nvPr/>
        </p:nvSpPr>
        <p:spPr bwMode="auto">
          <a:xfrm>
            <a:off x="495675" y="494974"/>
            <a:ext cx="8228433" cy="605350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9" name="Google Shape;1449;p25"/>
          <p:cNvSpPr txBox="1">
            <a:spLocks noGrp="1"/>
          </p:cNvSpPr>
          <p:nvPr>
            <p:ph type="title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/>
              <a:t>Смысл игры</a:t>
            </a:r>
            <a:endParaRPr b="1"/>
          </a:p>
        </p:txBody>
      </p:sp>
      <p:sp>
        <p:nvSpPr>
          <p:cNvPr id="1450" name="Google Shape;1450;p25"/>
          <p:cNvSpPr txBox="1">
            <a:spLocks noGrp="1"/>
          </p:cNvSpPr>
          <p:nvPr>
            <p:ph type="body" idx="1"/>
          </p:nvPr>
        </p:nvSpPr>
        <p:spPr bwMode="auto">
          <a:xfrm>
            <a:off x="401024" y="1545637"/>
            <a:ext cx="3648075" cy="2845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/>
            </a:pPr>
            <a:r>
              <a:rPr sz="1800" b="1">
                <a:solidFill>
                  <a:schemeClr val="bg2"/>
                </a:solidFill>
              </a:rPr>
              <a:t>Главный герой – </a:t>
            </a:r>
            <a:r>
              <a:rPr sz="1800" b="1">
                <a:solidFill>
                  <a:schemeClr val="accent2"/>
                </a:solidFill>
              </a:rPr>
              <a:t>кролик</a:t>
            </a:r>
            <a:r>
              <a:rPr sz="1800" b="1">
                <a:solidFill>
                  <a:schemeClr val="bg2"/>
                </a:solidFill>
              </a:rPr>
              <a:t>, падающий в “кроличью нору</a:t>
            </a:r>
            <a:r>
              <a:rPr>
                <a:solidFill>
                  <a:schemeClr val="bg2"/>
                </a:solidFill>
              </a:rPr>
              <a:t>”</a:t>
            </a:r>
          </a:p>
          <a:p>
            <a:pPr marL="114299" indent="0">
              <a:buClr>
                <a:schemeClr val="dk1"/>
              </a:buClr>
              <a:buSzPts val="1800"/>
              <a:buFont typeface="Darker Grotesque SemiBold"/>
              <a:buNone/>
              <a:defRPr/>
            </a:pPr>
            <a:endParaRPr>
              <a:solidFill>
                <a:schemeClr val="bg2"/>
              </a:solidFill>
            </a:endParaRPr>
          </a:p>
          <a:p>
            <a:pPr>
              <a:defRPr/>
            </a:pPr>
            <a:r>
              <a:rPr sz="1800" b="1">
                <a:solidFill>
                  <a:schemeClr val="bg2"/>
                </a:solidFill>
              </a:rPr>
              <a:t>Задача игрока – собрать как можно больше очков, т. Е не попадаться на препятствия как можно дольше</a:t>
            </a:r>
          </a:p>
        </p:txBody>
      </p:sp>
      <p:sp>
        <p:nvSpPr>
          <p:cNvPr id="1451" name="Google Shape;1451;p25"/>
          <p:cNvSpPr/>
          <p:nvPr/>
        </p:nvSpPr>
        <p:spPr bwMode="auto">
          <a:xfrm flipH="1">
            <a:off x="-280200" y="2711725"/>
            <a:ext cx="943967" cy="240547"/>
          </a:xfrm>
          <a:custGeom>
            <a:avLst/>
            <a:gdLst/>
            <a:ahLst/>
            <a:cxnLst/>
            <a:rect l="l" t="t" r="r" b="b"/>
            <a:pathLst>
              <a:path w="14837" h="3781" extrusionOk="0">
                <a:moveTo>
                  <a:pt x="6131" y="1"/>
                </a:moveTo>
                <a:cubicBezTo>
                  <a:pt x="2886" y="1"/>
                  <a:pt x="3656" y="2935"/>
                  <a:pt x="3656" y="2935"/>
                </a:cubicBezTo>
                <a:cubicBezTo>
                  <a:pt x="3176" y="2328"/>
                  <a:pt x="2691" y="2105"/>
                  <a:pt x="2239" y="2105"/>
                </a:cubicBezTo>
                <a:cubicBezTo>
                  <a:pt x="999" y="2105"/>
                  <a:pt x="1" y="3781"/>
                  <a:pt x="1" y="3781"/>
                </a:cubicBezTo>
                <a:lnTo>
                  <a:pt x="14836" y="3781"/>
                </a:lnTo>
                <a:cubicBezTo>
                  <a:pt x="14032" y="2311"/>
                  <a:pt x="12835" y="1883"/>
                  <a:pt x="11712" y="1883"/>
                </a:cubicBezTo>
                <a:cubicBezTo>
                  <a:pt x="10141" y="1883"/>
                  <a:pt x="8716" y="2721"/>
                  <a:pt x="8716" y="2721"/>
                </a:cubicBezTo>
                <a:cubicBezTo>
                  <a:pt x="8716" y="2721"/>
                  <a:pt x="9919" y="161"/>
                  <a:pt x="6383" y="6"/>
                </a:cubicBezTo>
                <a:cubicBezTo>
                  <a:pt x="6296" y="3"/>
                  <a:pt x="6212" y="1"/>
                  <a:pt x="61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2" name="Google Shape;1452;p25"/>
          <p:cNvSpPr/>
          <p:nvPr/>
        </p:nvSpPr>
        <p:spPr bwMode="auto">
          <a:xfrm flipH="1">
            <a:off x="8375950" y="4691825"/>
            <a:ext cx="943967" cy="240547"/>
          </a:xfrm>
          <a:custGeom>
            <a:avLst/>
            <a:gdLst/>
            <a:ahLst/>
            <a:cxnLst/>
            <a:rect l="l" t="t" r="r" b="b"/>
            <a:pathLst>
              <a:path w="14837" h="3781" extrusionOk="0">
                <a:moveTo>
                  <a:pt x="6131" y="1"/>
                </a:moveTo>
                <a:cubicBezTo>
                  <a:pt x="2886" y="1"/>
                  <a:pt x="3656" y="2935"/>
                  <a:pt x="3656" y="2935"/>
                </a:cubicBezTo>
                <a:cubicBezTo>
                  <a:pt x="3176" y="2328"/>
                  <a:pt x="2691" y="2105"/>
                  <a:pt x="2239" y="2105"/>
                </a:cubicBezTo>
                <a:cubicBezTo>
                  <a:pt x="999" y="2105"/>
                  <a:pt x="1" y="3781"/>
                  <a:pt x="1" y="3781"/>
                </a:cubicBezTo>
                <a:lnTo>
                  <a:pt x="14836" y="3781"/>
                </a:lnTo>
                <a:cubicBezTo>
                  <a:pt x="14032" y="2311"/>
                  <a:pt x="12835" y="1883"/>
                  <a:pt x="11712" y="1883"/>
                </a:cubicBezTo>
                <a:cubicBezTo>
                  <a:pt x="10141" y="1883"/>
                  <a:pt x="8716" y="2721"/>
                  <a:pt x="8716" y="2721"/>
                </a:cubicBezTo>
                <a:cubicBezTo>
                  <a:pt x="8716" y="2721"/>
                  <a:pt x="9919" y="161"/>
                  <a:pt x="6383" y="6"/>
                </a:cubicBezTo>
                <a:cubicBezTo>
                  <a:pt x="6296" y="3"/>
                  <a:pt x="6212" y="1"/>
                  <a:pt x="61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836372924" name="Рисунок 1836372923"/>
          <p:cNvPicPr>
            <a:picLocks noChangeAspect="1"/>
          </p:cNvPicPr>
          <p:nvPr/>
        </p:nvPicPr>
        <p:blipFill>
          <a:blip r:embed="rId3"/>
          <a:srcRect l="23239" t="9623" r="24364" b="14074"/>
          <a:stretch/>
        </p:blipFill>
        <p:spPr bwMode="auto">
          <a:xfrm>
            <a:off x="4109174" y="1277594"/>
            <a:ext cx="4314825" cy="3534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" name="Google Shape;1457;p26"/>
          <p:cNvSpPr/>
          <p:nvPr/>
        </p:nvSpPr>
        <p:spPr bwMode="auto">
          <a:xfrm>
            <a:off x="4868738" y="1691212"/>
            <a:ext cx="913277" cy="911650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8" name="Google Shape;1458;p26"/>
          <p:cNvSpPr/>
          <p:nvPr/>
        </p:nvSpPr>
        <p:spPr bwMode="auto">
          <a:xfrm>
            <a:off x="728238" y="3288463"/>
            <a:ext cx="913277" cy="911650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9" name="Google Shape;1459;p26"/>
          <p:cNvSpPr/>
          <p:nvPr/>
        </p:nvSpPr>
        <p:spPr bwMode="auto">
          <a:xfrm>
            <a:off x="4868738" y="3288463"/>
            <a:ext cx="913277" cy="911650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0" name="Google Shape;1460;p26"/>
          <p:cNvSpPr/>
          <p:nvPr/>
        </p:nvSpPr>
        <p:spPr bwMode="auto">
          <a:xfrm>
            <a:off x="495675" y="494974"/>
            <a:ext cx="8228433" cy="605350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1" name="Google Shape;1461;p26"/>
          <p:cNvSpPr txBox="1">
            <a:spLocks noGrp="1"/>
          </p:cNvSpPr>
          <p:nvPr>
            <p:ph type="subTitle" idx="1"/>
          </p:nvPr>
        </p:nvSpPr>
        <p:spPr bwMode="auto">
          <a:xfrm>
            <a:off x="1750250" y="207630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Отвечает за спрайт кролика</a:t>
            </a:r>
            <a:endParaRPr/>
          </a:p>
        </p:txBody>
      </p:sp>
      <p:sp>
        <p:nvSpPr>
          <p:cNvPr id="1462" name="Google Shape;1462;p26"/>
          <p:cNvSpPr txBox="1">
            <a:spLocks noGrp="1"/>
          </p:cNvSpPr>
          <p:nvPr>
            <p:ph type="title" idx="15"/>
          </p:nvPr>
        </p:nvSpPr>
        <p:spPr bwMode="auto"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/>
              <a:t>Структура игры</a:t>
            </a:r>
            <a:endParaRPr b="1"/>
          </a:p>
        </p:txBody>
      </p:sp>
      <p:sp>
        <p:nvSpPr>
          <p:cNvPr id="1463" name="Google Shape;1463;p26"/>
          <p:cNvSpPr/>
          <p:nvPr/>
        </p:nvSpPr>
        <p:spPr bwMode="auto">
          <a:xfrm>
            <a:off x="728238" y="1691212"/>
            <a:ext cx="913277" cy="911650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4" name="Google Shape;1464;p26"/>
          <p:cNvSpPr txBox="1">
            <a:spLocks noGrp="1"/>
          </p:cNvSpPr>
          <p:nvPr>
            <p:ph type="title"/>
          </p:nvPr>
        </p:nvSpPr>
        <p:spPr bwMode="auto">
          <a:xfrm>
            <a:off x="1750250" y="1642175"/>
            <a:ext cx="252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Класс Bunny</a:t>
            </a:r>
            <a:endParaRPr/>
          </a:p>
        </p:txBody>
      </p:sp>
      <p:sp>
        <p:nvSpPr>
          <p:cNvPr id="1465" name="Google Shape;1465;p26"/>
          <p:cNvSpPr txBox="1">
            <a:spLocks noGrp="1"/>
          </p:cNvSpPr>
          <p:nvPr>
            <p:ph type="title" idx="2"/>
          </p:nvPr>
        </p:nvSpPr>
        <p:spPr bwMode="auto">
          <a:xfrm>
            <a:off x="763474" y="1844375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01.</a:t>
            </a:r>
            <a:endParaRPr/>
          </a:p>
        </p:txBody>
      </p:sp>
      <p:sp>
        <p:nvSpPr>
          <p:cNvPr id="1466" name="Google Shape;1466;p26"/>
          <p:cNvSpPr txBox="1">
            <a:spLocks noGrp="1"/>
          </p:cNvSpPr>
          <p:nvPr>
            <p:ph type="title" idx="3"/>
          </p:nvPr>
        </p:nvSpPr>
        <p:spPr bwMode="auto">
          <a:xfrm>
            <a:off x="5901000" y="1642175"/>
            <a:ext cx="252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Класс Board</a:t>
            </a:r>
            <a:endParaRPr/>
          </a:p>
        </p:txBody>
      </p:sp>
      <p:sp>
        <p:nvSpPr>
          <p:cNvPr id="1467" name="Google Shape;1467;p26"/>
          <p:cNvSpPr txBox="1">
            <a:spLocks noGrp="1"/>
          </p:cNvSpPr>
          <p:nvPr>
            <p:ph type="subTitle" idx="4"/>
          </p:nvPr>
        </p:nvSpPr>
        <p:spPr bwMode="auto">
          <a:xfrm>
            <a:off x="5901000" y="207630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Клеточная сетка игры</a:t>
            </a:r>
            <a:endParaRPr/>
          </a:p>
        </p:txBody>
      </p:sp>
      <p:sp>
        <p:nvSpPr>
          <p:cNvPr id="1468" name="Google Shape;1468;p26"/>
          <p:cNvSpPr txBox="1">
            <a:spLocks noGrp="1"/>
          </p:cNvSpPr>
          <p:nvPr>
            <p:ph type="title" idx="5"/>
          </p:nvPr>
        </p:nvSpPr>
        <p:spPr bwMode="auto">
          <a:xfrm>
            <a:off x="4918225" y="1844375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03.</a:t>
            </a:r>
            <a:endParaRPr/>
          </a:p>
        </p:txBody>
      </p:sp>
      <p:sp>
        <p:nvSpPr>
          <p:cNvPr id="1469" name="Google Shape;1469;p26"/>
          <p:cNvSpPr txBox="1">
            <a:spLocks noGrp="1"/>
          </p:cNvSpPr>
          <p:nvPr>
            <p:ph type="title" idx="6"/>
          </p:nvPr>
        </p:nvSpPr>
        <p:spPr bwMode="auto">
          <a:xfrm>
            <a:off x="1750250" y="3239425"/>
            <a:ext cx="252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Класс Hurdle</a:t>
            </a:r>
            <a:endParaRPr/>
          </a:p>
        </p:txBody>
      </p:sp>
      <p:sp>
        <p:nvSpPr>
          <p:cNvPr id="1470" name="Google Shape;1470;p26"/>
          <p:cNvSpPr txBox="1">
            <a:spLocks noGrp="1"/>
          </p:cNvSpPr>
          <p:nvPr>
            <p:ph type="subTitle" idx="7"/>
          </p:nvPr>
        </p:nvSpPr>
        <p:spPr bwMode="auto">
          <a:xfrm>
            <a:off x="1750250" y="367355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Отвечает за спрайты препятствий</a:t>
            </a:r>
            <a:endParaRPr/>
          </a:p>
        </p:txBody>
      </p:sp>
      <p:sp>
        <p:nvSpPr>
          <p:cNvPr id="1471" name="Google Shape;1471;p26"/>
          <p:cNvSpPr txBox="1">
            <a:spLocks noGrp="1"/>
          </p:cNvSpPr>
          <p:nvPr>
            <p:ph type="title" idx="8"/>
          </p:nvPr>
        </p:nvSpPr>
        <p:spPr bwMode="auto">
          <a:xfrm>
            <a:off x="763474" y="3441600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02.</a:t>
            </a:r>
            <a:endParaRPr/>
          </a:p>
        </p:txBody>
      </p:sp>
      <p:sp>
        <p:nvSpPr>
          <p:cNvPr id="1472" name="Google Shape;1472;p26"/>
          <p:cNvSpPr txBox="1">
            <a:spLocks noGrp="1"/>
          </p:cNvSpPr>
          <p:nvPr>
            <p:ph type="title" idx="9"/>
          </p:nvPr>
        </p:nvSpPr>
        <p:spPr bwMode="auto">
          <a:xfrm>
            <a:off x="5901000" y="3239425"/>
            <a:ext cx="2523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Функции</a:t>
            </a:r>
            <a:endParaRPr/>
          </a:p>
        </p:txBody>
      </p:sp>
      <p:sp>
        <p:nvSpPr>
          <p:cNvPr id="1473" name="Google Shape;1473;p26"/>
          <p:cNvSpPr txBox="1">
            <a:spLocks noGrp="1"/>
          </p:cNvSpPr>
          <p:nvPr>
            <p:ph type="subTitle" idx="13"/>
          </p:nvPr>
        </p:nvSpPr>
        <p:spPr bwMode="auto">
          <a:xfrm>
            <a:off x="5901000" y="3673550"/>
            <a:ext cx="252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draw_text, new_size, load_image</a:t>
            </a:r>
          </a:p>
        </p:txBody>
      </p:sp>
      <p:sp>
        <p:nvSpPr>
          <p:cNvPr id="1474" name="Google Shape;1474;p26"/>
          <p:cNvSpPr txBox="1">
            <a:spLocks noGrp="1"/>
          </p:cNvSpPr>
          <p:nvPr>
            <p:ph type="title" idx="14"/>
          </p:nvPr>
        </p:nvSpPr>
        <p:spPr bwMode="auto">
          <a:xfrm>
            <a:off x="4918225" y="3441600"/>
            <a:ext cx="838800" cy="6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04.</a:t>
            </a:r>
            <a:endParaRPr/>
          </a:p>
        </p:txBody>
      </p:sp>
      <p:grpSp>
        <p:nvGrpSpPr>
          <p:cNvPr id="1475" name="Google Shape;1475;p26"/>
          <p:cNvGrpSpPr/>
          <p:nvPr/>
        </p:nvGrpSpPr>
        <p:grpSpPr bwMode="auto">
          <a:xfrm>
            <a:off x="575852" y="1497331"/>
            <a:ext cx="610112" cy="578980"/>
            <a:chOff x="378729" y="1441037"/>
            <a:chExt cx="1775646" cy="1685041"/>
          </a:xfrm>
        </p:grpSpPr>
        <p:sp>
          <p:nvSpPr>
            <p:cNvPr id="1476" name="Google Shape;1476;p26"/>
            <p:cNvSpPr/>
            <p:nvPr/>
          </p:nvSpPr>
          <p:spPr bwMode="auto">
            <a:xfrm rot="280162" flipH="1">
              <a:off x="439297" y="1505799"/>
              <a:ext cx="1654510" cy="1555517"/>
            </a:xfrm>
            <a:custGeom>
              <a:avLst/>
              <a:gdLst/>
              <a:ahLst/>
              <a:cxnLst/>
              <a:rect l="l" t="t" r="r" b="b"/>
              <a:pathLst>
                <a:path w="3192" h="3001" extrusionOk="0">
                  <a:moveTo>
                    <a:pt x="619" y="0"/>
                  </a:moveTo>
                  <a:lnTo>
                    <a:pt x="0" y="679"/>
                  </a:lnTo>
                  <a:lnTo>
                    <a:pt x="572" y="822"/>
                  </a:lnTo>
                  <a:cubicBezTo>
                    <a:pt x="310" y="1239"/>
                    <a:pt x="715" y="1560"/>
                    <a:pt x="1167" y="1965"/>
                  </a:cubicBezTo>
                  <a:cubicBezTo>
                    <a:pt x="1503" y="2274"/>
                    <a:pt x="1787" y="2551"/>
                    <a:pt x="2076" y="2551"/>
                  </a:cubicBezTo>
                  <a:cubicBezTo>
                    <a:pt x="2176" y="2551"/>
                    <a:pt x="2277" y="2518"/>
                    <a:pt x="2382" y="2441"/>
                  </a:cubicBezTo>
                  <a:lnTo>
                    <a:pt x="2572" y="3001"/>
                  </a:lnTo>
                  <a:lnTo>
                    <a:pt x="3191" y="2310"/>
                  </a:lnTo>
                  <a:lnTo>
                    <a:pt x="2596" y="2227"/>
                  </a:lnTo>
                  <a:cubicBezTo>
                    <a:pt x="2905" y="1774"/>
                    <a:pt x="2489" y="1441"/>
                    <a:pt x="2024" y="1024"/>
                  </a:cubicBezTo>
                  <a:cubicBezTo>
                    <a:pt x="1689" y="714"/>
                    <a:pt x="1403" y="436"/>
                    <a:pt x="1112" y="436"/>
                  </a:cubicBezTo>
                  <a:cubicBezTo>
                    <a:pt x="1001" y="436"/>
                    <a:pt x="890" y="476"/>
                    <a:pt x="774" y="57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 bwMode="auto">
            <a:xfrm rot="280162" flipH="1">
              <a:off x="616255" y="1716714"/>
              <a:ext cx="1468948" cy="1351812"/>
            </a:xfrm>
            <a:custGeom>
              <a:avLst/>
              <a:gdLst/>
              <a:ahLst/>
              <a:cxnLst/>
              <a:rect l="l" t="t" r="r" b="b"/>
              <a:pathLst>
                <a:path w="2834" h="2608" extrusionOk="0">
                  <a:moveTo>
                    <a:pt x="262" y="0"/>
                  </a:moveTo>
                  <a:lnTo>
                    <a:pt x="0" y="286"/>
                  </a:lnTo>
                  <a:lnTo>
                    <a:pt x="572" y="429"/>
                  </a:lnTo>
                  <a:cubicBezTo>
                    <a:pt x="322" y="834"/>
                    <a:pt x="679" y="1143"/>
                    <a:pt x="1119" y="1536"/>
                  </a:cubicBezTo>
                  <a:cubicBezTo>
                    <a:pt x="1516" y="1898"/>
                    <a:pt x="1808" y="2168"/>
                    <a:pt x="2088" y="2168"/>
                  </a:cubicBezTo>
                  <a:cubicBezTo>
                    <a:pt x="2186" y="2168"/>
                    <a:pt x="2283" y="2134"/>
                    <a:pt x="2382" y="2060"/>
                  </a:cubicBezTo>
                  <a:lnTo>
                    <a:pt x="2572" y="2608"/>
                  </a:lnTo>
                  <a:lnTo>
                    <a:pt x="2834" y="2322"/>
                  </a:lnTo>
                  <a:lnTo>
                    <a:pt x="2441" y="2001"/>
                  </a:lnTo>
                  <a:cubicBezTo>
                    <a:pt x="2441" y="2001"/>
                    <a:pt x="2380" y="2023"/>
                    <a:pt x="2279" y="2023"/>
                  </a:cubicBezTo>
                  <a:cubicBezTo>
                    <a:pt x="2136" y="2023"/>
                    <a:pt x="1916" y="1978"/>
                    <a:pt x="1679" y="1762"/>
                  </a:cubicBezTo>
                  <a:lnTo>
                    <a:pt x="1262" y="1381"/>
                  </a:lnTo>
                  <a:lnTo>
                    <a:pt x="941" y="1096"/>
                  </a:lnTo>
                  <a:cubicBezTo>
                    <a:pt x="524" y="727"/>
                    <a:pt x="619" y="358"/>
                    <a:pt x="619" y="3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 bwMode="auto">
            <a:xfrm rot="280162" flipH="1">
              <a:off x="1776252" y="1712678"/>
              <a:ext cx="154462" cy="191783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95" y="0"/>
                  </a:moveTo>
                  <a:lnTo>
                    <a:pt x="0" y="107"/>
                  </a:lnTo>
                  <a:lnTo>
                    <a:pt x="298" y="36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9" name="Google Shape;1479;p26"/>
            <p:cNvSpPr/>
            <p:nvPr/>
          </p:nvSpPr>
          <p:spPr bwMode="auto">
            <a:xfrm rot="280162" flipH="1">
              <a:off x="580028" y="2667932"/>
              <a:ext cx="166902" cy="130102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0" y="0"/>
                  </a:moveTo>
                  <a:lnTo>
                    <a:pt x="274" y="250"/>
                  </a:lnTo>
                  <a:cubicBezTo>
                    <a:pt x="274" y="250"/>
                    <a:pt x="310" y="214"/>
                    <a:pt x="322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0" name="Google Shape;1480;p26"/>
            <p:cNvSpPr/>
            <p:nvPr/>
          </p:nvSpPr>
          <p:spPr bwMode="auto">
            <a:xfrm rot="280162" flipH="1">
              <a:off x="668709" y="2374561"/>
              <a:ext cx="86561" cy="210443"/>
            </a:xfrm>
            <a:custGeom>
              <a:avLst/>
              <a:gdLst/>
              <a:ahLst/>
              <a:cxnLst/>
              <a:rect l="l" t="t" r="r" b="b"/>
              <a:pathLst>
                <a:path w="167" h="406" extrusionOk="0">
                  <a:moveTo>
                    <a:pt x="12" y="1"/>
                  </a:moveTo>
                  <a:cubicBezTo>
                    <a:pt x="12" y="1"/>
                    <a:pt x="107" y="167"/>
                    <a:pt x="0" y="405"/>
                  </a:cubicBezTo>
                  <a:cubicBezTo>
                    <a:pt x="0" y="405"/>
                    <a:pt x="167" y="227"/>
                    <a:pt x="1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 bwMode="auto">
            <a:xfrm rot="280162" flipH="1">
              <a:off x="867958" y="1857420"/>
              <a:ext cx="525069" cy="471683"/>
            </a:xfrm>
            <a:custGeom>
              <a:avLst/>
              <a:gdLst/>
              <a:ahLst/>
              <a:cxnLst/>
              <a:rect l="l" t="t" r="r" b="b"/>
              <a:pathLst>
                <a:path w="1013" h="910" extrusionOk="0">
                  <a:moveTo>
                    <a:pt x="115" y="0"/>
                  </a:moveTo>
                  <a:cubicBezTo>
                    <a:pt x="85" y="0"/>
                    <a:pt x="55" y="12"/>
                    <a:pt x="36" y="38"/>
                  </a:cubicBezTo>
                  <a:cubicBezTo>
                    <a:pt x="0" y="73"/>
                    <a:pt x="0" y="145"/>
                    <a:pt x="48" y="181"/>
                  </a:cubicBezTo>
                  <a:lnTo>
                    <a:pt x="822" y="883"/>
                  </a:lnTo>
                  <a:cubicBezTo>
                    <a:pt x="846" y="901"/>
                    <a:pt x="873" y="910"/>
                    <a:pt x="898" y="910"/>
                  </a:cubicBezTo>
                  <a:cubicBezTo>
                    <a:pt x="923" y="910"/>
                    <a:pt x="947" y="901"/>
                    <a:pt x="965" y="883"/>
                  </a:cubicBezTo>
                  <a:cubicBezTo>
                    <a:pt x="1012" y="835"/>
                    <a:pt x="1001" y="764"/>
                    <a:pt x="965" y="728"/>
                  </a:cubicBezTo>
                  <a:lnTo>
                    <a:pt x="191" y="26"/>
                  </a:lnTo>
                  <a:cubicBezTo>
                    <a:pt x="169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 bwMode="auto">
          <a:xfrm>
            <a:off x="4716352" y="1497331"/>
            <a:ext cx="610112" cy="578980"/>
            <a:chOff x="378729" y="1441037"/>
            <a:chExt cx="1775646" cy="1685041"/>
          </a:xfrm>
        </p:grpSpPr>
        <p:sp>
          <p:nvSpPr>
            <p:cNvPr id="1483" name="Google Shape;1483;p26"/>
            <p:cNvSpPr/>
            <p:nvPr/>
          </p:nvSpPr>
          <p:spPr bwMode="auto">
            <a:xfrm rot="280162" flipH="1">
              <a:off x="439297" y="1505799"/>
              <a:ext cx="1654510" cy="1555517"/>
            </a:xfrm>
            <a:custGeom>
              <a:avLst/>
              <a:gdLst/>
              <a:ahLst/>
              <a:cxnLst/>
              <a:rect l="l" t="t" r="r" b="b"/>
              <a:pathLst>
                <a:path w="3192" h="3001" extrusionOk="0">
                  <a:moveTo>
                    <a:pt x="619" y="0"/>
                  </a:moveTo>
                  <a:lnTo>
                    <a:pt x="0" y="679"/>
                  </a:lnTo>
                  <a:lnTo>
                    <a:pt x="572" y="822"/>
                  </a:lnTo>
                  <a:cubicBezTo>
                    <a:pt x="310" y="1239"/>
                    <a:pt x="715" y="1560"/>
                    <a:pt x="1167" y="1965"/>
                  </a:cubicBezTo>
                  <a:cubicBezTo>
                    <a:pt x="1503" y="2274"/>
                    <a:pt x="1787" y="2551"/>
                    <a:pt x="2076" y="2551"/>
                  </a:cubicBezTo>
                  <a:cubicBezTo>
                    <a:pt x="2176" y="2551"/>
                    <a:pt x="2277" y="2518"/>
                    <a:pt x="2382" y="2441"/>
                  </a:cubicBezTo>
                  <a:lnTo>
                    <a:pt x="2572" y="3001"/>
                  </a:lnTo>
                  <a:lnTo>
                    <a:pt x="3191" y="2310"/>
                  </a:lnTo>
                  <a:lnTo>
                    <a:pt x="2596" y="2227"/>
                  </a:lnTo>
                  <a:cubicBezTo>
                    <a:pt x="2905" y="1774"/>
                    <a:pt x="2489" y="1441"/>
                    <a:pt x="2024" y="1024"/>
                  </a:cubicBezTo>
                  <a:cubicBezTo>
                    <a:pt x="1689" y="714"/>
                    <a:pt x="1403" y="436"/>
                    <a:pt x="1112" y="436"/>
                  </a:cubicBezTo>
                  <a:cubicBezTo>
                    <a:pt x="1001" y="436"/>
                    <a:pt x="890" y="476"/>
                    <a:pt x="774" y="57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 bwMode="auto">
            <a:xfrm rot="280162" flipH="1">
              <a:off x="616255" y="1716714"/>
              <a:ext cx="1468948" cy="1351812"/>
            </a:xfrm>
            <a:custGeom>
              <a:avLst/>
              <a:gdLst/>
              <a:ahLst/>
              <a:cxnLst/>
              <a:rect l="l" t="t" r="r" b="b"/>
              <a:pathLst>
                <a:path w="2834" h="2608" extrusionOk="0">
                  <a:moveTo>
                    <a:pt x="262" y="0"/>
                  </a:moveTo>
                  <a:lnTo>
                    <a:pt x="0" y="286"/>
                  </a:lnTo>
                  <a:lnTo>
                    <a:pt x="572" y="429"/>
                  </a:lnTo>
                  <a:cubicBezTo>
                    <a:pt x="322" y="834"/>
                    <a:pt x="679" y="1143"/>
                    <a:pt x="1119" y="1536"/>
                  </a:cubicBezTo>
                  <a:cubicBezTo>
                    <a:pt x="1516" y="1898"/>
                    <a:pt x="1808" y="2168"/>
                    <a:pt x="2088" y="2168"/>
                  </a:cubicBezTo>
                  <a:cubicBezTo>
                    <a:pt x="2186" y="2168"/>
                    <a:pt x="2283" y="2134"/>
                    <a:pt x="2382" y="2060"/>
                  </a:cubicBezTo>
                  <a:lnTo>
                    <a:pt x="2572" y="2608"/>
                  </a:lnTo>
                  <a:lnTo>
                    <a:pt x="2834" y="2322"/>
                  </a:lnTo>
                  <a:lnTo>
                    <a:pt x="2441" y="2001"/>
                  </a:lnTo>
                  <a:cubicBezTo>
                    <a:pt x="2441" y="2001"/>
                    <a:pt x="2380" y="2023"/>
                    <a:pt x="2279" y="2023"/>
                  </a:cubicBezTo>
                  <a:cubicBezTo>
                    <a:pt x="2136" y="2023"/>
                    <a:pt x="1916" y="1978"/>
                    <a:pt x="1679" y="1762"/>
                  </a:cubicBezTo>
                  <a:lnTo>
                    <a:pt x="1262" y="1381"/>
                  </a:lnTo>
                  <a:lnTo>
                    <a:pt x="941" y="1096"/>
                  </a:lnTo>
                  <a:cubicBezTo>
                    <a:pt x="524" y="727"/>
                    <a:pt x="619" y="358"/>
                    <a:pt x="619" y="3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 bwMode="auto">
            <a:xfrm rot="280162" flipH="1">
              <a:off x="1776252" y="1712678"/>
              <a:ext cx="154462" cy="191783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95" y="0"/>
                  </a:moveTo>
                  <a:lnTo>
                    <a:pt x="0" y="107"/>
                  </a:lnTo>
                  <a:lnTo>
                    <a:pt x="298" y="36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 bwMode="auto">
            <a:xfrm rot="280162" flipH="1">
              <a:off x="580028" y="2667932"/>
              <a:ext cx="166902" cy="130102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0" y="0"/>
                  </a:moveTo>
                  <a:lnTo>
                    <a:pt x="274" y="250"/>
                  </a:lnTo>
                  <a:cubicBezTo>
                    <a:pt x="274" y="250"/>
                    <a:pt x="310" y="214"/>
                    <a:pt x="322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 bwMode="auto">
            <a:xfrm rot="280162" flipH="1">
              <a:off x="668709" y="2374561"/>
              <a:ext cx="86561" cy="210443"/>
            </a:xfrm>
            <a:custGeom>
              <a:avLst/>
              <a:gdLst/>
              <a:ahLst/>
              <a:cxnLst/>
              <a:rect l="l" t="t" r="r" b="b"/>
              <a:pathLst>
                <a:path w="167" h="406" extrusionOk="0">
                  <a:moveTo>
                    <a:pt x="12" y="1"/>
                  </a:moveTo>
                  <a:cubicBezTo>
                    <a:pt x="12" y="1"/>
                    <a:pt x="107" y="167"/>
                    <a:pt x="0" y="405"/>
                  </a:cubicBezTo>
                  <a:cubicBezTo>
                    <a:pt x="0" y="405"/>
                    <a:pt x="167" y="227"/>
                    <a:pt x="1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 bwMode="auto">
            <a:xfrm rot="280162" flipH="1">
              <a:off x="867958" y="1857420"/>
              <a:ext cx="525069" cy="471683"/>
            </a:xfrm>
            <a:custGeom>
              <a:avLst/>
              <a:gdLst/>
              <a:ahLst/>
              <a:cxnLst/>
              <a:rect l="l" t="t" r="r" b="b"/>
              <a:pathLst>
                <a:path w="1013" h="910" extrusionOk="0">
                  <a:moveTo>
                    <a:pt x="115" y="0"/>
                  </a:moveTo>
                  <a:cubicBezTo>
                    <a:pt x="85" y="0"/>
                    <a:pt x="55" y="12"/>
                    <a:pt x="36" y="38"/>
                  </a:cubicBezTo>
                  <a:cubicBezTo>
                    <a:pt x="0" y="73"/>
                    <a:pt x="0" y="145"/>
                    <a:pt x="48" y="181"/>
                  </a:cubicBezTo>
                  <a:lnTo>
                    <a:pt x="822" y="883"/>
                  </a:lnTo>
                  <a:cubicBezTo>
                    <a:pt x="846" y="901"/>
                    <a:pt x="873" y="910"/>
                    <a:pt x="898" y="910"/>
                  </a:cubicBezTo>
                  <a:cubicBezTo>
                    <a:pt x="923" y="910"/>
                    <a:pt x="947" y="901"/>
                    <a:pt x="965" y="883"/>
                  </a:cubicBezTo>
                  <a:cubicBezTo>
                    <a:pt x="1012" y="835"/>
                    <a:pt x="1001" y="764"/>
                    <a:pt x="965" y="728"/>
                  </a:cubicBezTo>
                  <a:lnTo>
                    <a:pt x="191" y="26"/>
                  </a:lnTo>
                  <a:cubicBezTo>
                    <a:pt x="169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89" name="Google Shape;1489;p26"/>
          <p:cNvGrpSpPr/>
          <p:nvPr/>
        </p:nvGrpSpPr>
        <p:grpSpPr bwMode="auto">
          <a:xfrm>
            <a:off x="575852" y="3094581"/>
            <a:ext cx="610112" cy="578980"/>
            <a:chOff x="378729" y="1441037"/>
            <a:chExt cx="1775646" cy="1685041"/>
          </a:xfrm>
        </p:grpSpPr>
        <p:sp>
          <p:nvSpPr>
            <p:cNvPr id="1490" name="Google Shape;1490;p26"/>
            <p:cNvSpPr/>
            <p:nvPr/>
          </p:nvSpPr>
          <p:spPr bwMode="auto">
            <a:xfrm rot="280162" flipH="1">
              <a:off x="439297" y="1505799"/>
              <a:ext cx="1654510" cy="1555517"/>
            </a:xfrm>
            <a:custGeom>
              <a:avLst/>
              <a:gdLst/>
              <a:ahLst/>
              <a:cxnLst/>
              <a:rect l="l" t="t" r="r" b="b"/>
              <a:pathLst>
                <a:path w="3192" h="3001" extrusionOk="0">
                  <a:moveTo>
                    <a:pt x="619" y="0"/>
                  </a:moveTo>
                  <a:lnTo>
                    <a:pt x="0" y="679"/>
                  </a:lnTo>
                  <a:lnTo>
                    <a:pt x="572" y="822"/>
                  </a:lnTo>
                  <a:cubicBezTo>
                    <a:pt x="310" y="1239"/>
                    <a:pt x="715" y="1560"/>
                    <a:pt x="1167" y="1965"/>
                  </a:cubicBezTo>
                  <a:cubicBezTo>
                    <a:pt x="1503" y="2274"/>
                    <a:pt x="1787" y="2551"/>
                    <a:pt x="2076" y="2551"/>
                  </a:cubicBezTo>
                  <a:cubicBezTo>
                    <a:pt x="2176" y="2551"/>
                    <a:pt x="2277" y="2518"/>
                    <a:pt x="2382" y="2441"/>
                  </a:cubicBezTo>
                  <a:lnTo>
                    <a:pt x="2572" y="3001"/>
                  </a:lnTo>
                  <a:lnTo>
                    <a:pt x="3191" y="2310"/>
                  </a:lnTo>
                  <a:lnTo>
                    <a:pt x="2596" y="2227"/>
                  </a:lnTo>
                  <a:cubicBezTo>
                    <a:pt x="2905" y="1774"/>
                    <a:pt x="2489" y="1441"/>
                    <a:pt x="2024" y="1024"/>
                  </a:cubicBezTo>
                  <a:cubicBezTo>
                    <a:pt x="1689" y="714"/>
                    <a:pt x="1403" y="436"/>
                    <a:pt x="1112" y="436"/>
                  </a:cubicBezTo>
                  <a:cubicBezTo>
                    <a:pt x="1001" y="436"/>
                    <a:pt x="890" y="476"/>
                    <a:pt x="774" y="57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 bwMode="auto">
            <a:xfrm rot="280162" flipH="1">
              <a:off x="616255" y="1716714"/>
              <a:ext cx="1468948" cy="1351812"/>
            </a:xfrm>
            <a:custGeom>
              <a:avLst/>
              <a:gdLst/>
              <a:ahLst/>
              <a:cxnLst/>
              <a:rect l="l" t="t" r="r" b="b"/>
              <a:pathLst>
                <a:path w="2834" h="2608" extrusionOk="0">
                  <a:moveTo>
                    <a:pt x="262" y="0"/>
                  </a:moveTo>
                  <a:lnTo>
                    <a:pt x="0" y="286"/>
                  </a:lnTo>
                  <a:lnTo>
                    <a:pt x="572" y="429"/>
                  </a:lnTo>
                  <a:cubicBezTo>
                    <a:pt x="322" y="834"/>
                    <a:pt x="679" y="1143"/>
                    <a:pt x="1119" y="1536"/>
                  </a:cubicBezTo>
                  <a:cubicBezTo>
                    <a:pt x="1516" y="1898"/>
                    <a:pt x="1808" y="2168"/>
                    <a:pt x="2088" y="2168"/>
                  </a:cubicBezTo>
                  <a:cubicBezTo>
                    <a:pt x="2186" y="2168"/>
                    <a:pt x="2283" y="2134"/>
                    <a:pt x="2382" y="2060"/>
                  </a:cubicBezTo>
                  <a:lnTo>
                    <a:pt x="2572" y="2608"/>
                  </a:lnTo>
                  <a:lnTo>
                    <a:pt x="2834" y="2322"/>
                  </a:lnTo>
                  <a:lnTo>
                    <a:pt x="2441" y="2001"/>
                  </a:lnTo>
                  <a:cubicBezTo>
                    <a:pt x="2441" y="2001"/>
                    <a:pt x="2380" y="2023"/>
                    <a:pt x="2279" y="2023"/>
                  </a:cubicBezTo>
                  <a:cubicBezTo>
                    <a:pt x="2136" y="2023"/>
                    <a:pt x="1916" y="1978"/>
                    <a:pt x="1679" y="1762"/>
                  </a:cubicBezTo>
                  <a:lnTo>
                    <a:pt x="1262" y="1381"/>
                  </a:lnTo>
                  <a:lnTo>
                    <a:pt x="941" y="1096"/>
                  </a:lnTo>
                  <a:cubicBezTo>
                    <a:pt x="524" y="727"/>
                    <a:pt x="619" y="358"/>
                    <a:pt x="619" y="3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2" name="Google Shape;1492;p26"/>
            <p:cNvSpPr/>
            <p:nvPr/>
          </p:nvSpPr>
          <p:spPr bwMode="auto">
            <a:xfrm rot="280162" flipH="1">
              <a:off x="1776252" y="1712678"/>
              <a:ext cx="154462" cy="191783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95" y="0"/>
                  </a:moveTo>
                  <a:lnTo>
                    <a:pt x="0" y="107"/>
                  </a:lnTo>
                  <a:lnTo>
                    <a:pt x="298" y="36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3" name="Google Shape;1493;p26"/>
            <p:cNvSpPr/>
            <p:nvPr/>
          </p:nvSpPr>
          <p:spPr bwMode="auto">
            <a:xfrm rot="280162" flipH="1">
              <a:off x="580028" y="2667932"/>
              <a:ext cx="166902" cy="130102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0" y="0"/>
                  </a:moveTo>
                  <a:lnTo>
                    <a:pt x="274" y="250"/>
                  </a:lnTo>
                  <a:cubicBezTo>
                    <a:pt x="274" y="250"/>
                    <a:pt x="310" y="214"/>
                    <a:pt x="322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 bwMode="auto">
            <a:xfrm rot="280162" flipH="1">
              <a:off x="668709" y="2374561"/>
              <a:ext cx="86561" cy="210443"/>
            </a:xfrm>
            <a:custGeom>
              <a:avLst/>
              <a:gdLst/>
              <a:ahLst/>
              <a:cxnLst/>
              <a:rect l="l" t="t" r="r" b="b"/>
              <a:pathLst>
                <a:path w="167" h="406" extrusionOk="0">
                  <a:moveTo>
                    <a:pt x="12" y="1"/>
                  </a:moveTo>
                  <a:cubicBezTo>
                    <a:pt x="12" y="1"/>
                    <a:pt x="107" y="167"/>
                    <a:pt x="0" y="405"/>
                  </a:cubicBezTo>
                  <a:cubicBezTo>
                    <a:pt x="0" y="405"/>
                    <a:pt x="167" y="227"/>
                    <a:pt x="1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 bwMode="auto">
            <a:xfrm rot="280162" flipH="1">
              <a:off x="867958" y="1857420"/>
              <a:ext cx="525069" cy="471683"/>
            </a:xfrm>
            <a:custGeom>
              <a:avLst/>
              <a:gdLst/>
              <a:ahLst/>
              <a:cxnLst/>
              <a:rect l="l" t="t" r="r" b="b"/>
              <a:pathLst>
                <a:path w="1013" h="910" extrusionOk="0">
                  <a:moveTo>
                    <a:pt x="115" y="0"/>
                  </a:moveTo>
                  <a:cubicBezTo>
                    <a:pt x="85" y="0"/>
                    <a:pt x="55" y="12"/>
                    <a:pt x="36" y="38"/>
                  </a:cubicBezTo>
                  <a:cubicBezTo>
                    <a:pt x="0" y="73"/>
                    <a:pt x="0" y="145"/>
                    <a:pt x="48" y="181"/>
                  </a:cubicBezTo>
                  <a:lnTo>
                    <a:pt x="822" y="883"/>
                  </a:lnTo>
                  <a:cubicBezTo>
                    <a:pt x="846" y="901"/>
                    <a:pt x="873" y="910"/>
                    <a:pt x="898" y="910"/>
                  </a:cubicBezTo>
                  <a:cubicBezTo>
                    <a:pt x="923" y="910"/>
                    <a:pt x="947" y="901"/>
                    <a:pt x="965" y="883"/>
                  </a:cubicBezTo>
                  <a:cubicBezTo>
                    <a:pt x="1012" y="835"/>
                    <a:pt x="1001" y="764"/>
                    <a:pt x="965" y="728"/>
                  </a:cubicBezTo>
                  <a:lnTo>
                    <a:pt x="191" y="26"/>
                  </a:lnTo>
                  <a:cubicBezTo>
                    <a:pt x="169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96" name="Google Shape;1496;p26"/>
          <p:cNvGrpSpPr/>
          <p:nvPr/>
        </p:nvGrpSpPr>
        <p:grpSpPr bwMode="auto">
          <a:xfrm>
            <a:off x="4716352" y="3094581"/>
            <a:ext cx="610112" cy="578980"/>
            <a:chOff x="378729" y="1441037"/>
            <a:chExt cx="1775646" cy="1685041"/>
          </a:xfrm>
        </p:grpSpPr>
        <p:sp>
          <p:nvSpPr>
            <p:cNvPr id="1497" name="Google Shape;1497;p26"/>
            <p:cNvSpPr/>
            <p:nvPr/>
          </p:nvSpPr>
          <p:spPr bwMode="auto">
            <a:xfrm rot="280162" flipH="1">
              <a:off x="439297" y="1505799"/>
              <a:ext cx="1654510" cy="1555517"/>
            </a:xfrm>
            <a:custGeom>
              <a:avLst/>
              <a:gdLst/>
              <a:ahLst/>
              <a:cxnLst/>
              <a:rect l="l" t="t" r="r" b="b"/>
              <a:pathLst>
                <a:path w="3192" h="3001" extrusionOk="0">
                  <a:moveTo>
                    <a:pt x="619" y="0"/>
                  </a:moveTo>
                  <a:lnTo>
                    <a:pt x="0" y="679"/>
                  </a:lnTo>
                  <a:lnTo>
                    <a:pt x="572" y="822"/>
                  </a:lnTo>
                  <a:cubicBezTo>
                    <a:pt x="310" y="1239"/>
                    <a:pt x="715" y="1560"/>
                    <a:pt x="1167" y="1965"/>
                  </a:cubicBezTo>
                  <a:cubicBezTo>
                    <a:pt x="1503" y="2274"/>
                    <a:pt x="1787" y="2551"/>
                    <a:pt x="2076" y="2551"/>
                  </a:cubicBezTo>
                  <a:cubicBezTo>
                    <a:pt x="2176" y="2551"/>
                    <a:pt x="2277" y="2518"/>
                    <a:pt x="2382" y="2441"/>
                  </a:cubicBezTo>
                  <a:lnTo>
                    <a:pt x="2572" y="3001"/>
                  </a:lnTo>
                  <a:lnTo>
                    <a:pt x="3191" y="2310"/>
                  </a:lnTo>
                  <a:lnTo>
                    <a:pt x="2596" y="2227"/>
                  </a:lnTo>
                  <a:cubicBezTo>
                    <a:pt x="2905" y="1774"/>
                    <a:pt x="2489" y="1441"/>
                    <a:pt x="2024" y="1024"/>
                  </a:cubicBezTo>
                  <a:cubicBezTo>
                    <a:pt x="1689" y="714"/>
                    <a:pt x="1403" y="436"/>
                    <a:pt x="1112" y="436"/>
                  </a:cubicBezTo>
                  <a:cubicBezTo>
                    <a:pt x="1001" y="436"/>
                    <a:pt x="890" y="476"/>
                    <a:pt x="774" y="57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 bwMode="auto">
            <a:xfrm rot="280162" flipH="1">
              <a:off x="616255" y="1716714"/>
              <a:ext cx="1468948" cy="1351812"/>
            </a:xfrm>
            <a:custGeom>
              <a:avLst/>
              <a:gdLst/>
              <a:ahLst/>
              <a:cxnLst/>
              <a:rect l="l" t="t" r="r" b="b"/>
              <a:pathLst>
                <a:path w="2834" h="2608" extrusionOk="0">
                  <a:moveTo>
                    <a:pt x="262" y="0"/>
                  </a:moveTo>
                  <a:lnTo>
                    <a:pt x="0" y="286"/>
                  </a:lnTo>
                  <a:lnTo>
                    <a:pt x="572" y="429"/>
                  </a:lnTo>
                  <a:cubicBezTo>
                    <a:pt x="322" y="834"/>
                    <a:pt x="679" y="1143"/>
                    <a:pt x="1119" y="1536"/>
                  </a:cubicBezTo>
                  <a:cubicBezTo>
                    <a:pt x="1516" y="1898"/>
                    <a:pt x="1808" y="2168"/>
                    <a:pt x="2088" y="2168"/>
                  </a:cubicBezTo>
                  <a:cubicBezTo>
                    <a:pt x="2186" y="2168"/>
                    <a:pt x="2283" y="2134"/>
                    <a:pt x="2382" y="2060"/>
                  </a:cubicBezTo>
                  <a:lnTo>
                    <a:pt x="2572" y="2608"/>
                  </a:lnTo>
                  <a:lnTo>
                    <a:pt x="2834" y="2322"/>
                  </a:lnTo>
                  <a:lnTo>
                    <a:pt x="2441" y="2001"/>
                  </a:lnTo>
                  <a:cubicBezTo>
                    <a:pt x="2441" y="2001"/>
                    <a:pt x="2380" y="2023"/>
                    <a:pt x="2279" y="2023"/>
                  </a:cubicBezTo>
                  <a:cubicBezTo>
                    <a:pt x="2136" y="2023"/>
                    <a:pt x="1916" y="1978"/>
                    <a:pt x="1679" y="1762"/>
                  </a:cubicBezTo>
                  <a:lnTo>
                    <a:pt x="1262" y="1381"/>
                  </a:lnTo>
                  <a:lnTo>
                    <a:pt x="941" y="1096"/>
                  </a:lnTo>
                  <a:cubicBezTo>
                    <a:pt x="524" y="727"/>
                    <a:pt x="619" y="358"/>
                    <a:pt x="619" y="3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 bwMode="auto">
            <a:xfrm rot="280162" flipH="1">
              <a:off x="1776252" y="1712678"/>
              <a:ext cx="154462" cy="191783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95" y="0"/>
                  </a:moveTo>
                  <a:lnTo>
                    <a:pt x="0" y="107"/>
                  </a:lnTo>
                  <a:lnTo>
                    <a:pt x="298" y="36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 bwMode="auto">
            <a:xfrm rot="280162" flipH="1">
              <a:off x="580028" y="2667932"/>
              <a:ext cx="166902" cy="130102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0" y="0"/>
                  </a:moveTo>
                  <a:lnTo>
                    <a:pt x="274" y="250"/>
                  </a:lnTo>
                  <a:cubicBezTo>
                    <a:pt x="274" y="250"/>
                    <a:pt x="310" y="214"/>
                    <a:pt x="322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1" name="Google Shape;1501;p26"/>
            <p:cNvSpPr/>
            <p:nvPr/>
          </p:nvSpPr>
          <p:spPr bwMode="auto">
            <a:xfrm rot="280162" flipH="1">
              <a:off x="668709" y="2374561"/>
              <a:ext cx="86561" cy="210443"/>
            </a:xfrm>
            <a:custGeom>
              <a:avLst/>
              <a:gdLst/>
              <a:ahLst/>
              <a:cxnLst/>
              <a:rect l="l" t="t" r="r" b="b"/>
              <a:pathLst>
                <a:path w="167" h="406" extrusionOk="0">
                  <a:moveTo>
                    <a:pt x="12" y="1"/>
                  </a:moveTo>
                  <a:cubicBezTo>
                    <a:pt x="12" y="1"/>
                    <a:pt x="107" y="167"/>
                    <a:pt x="0" y="405"/>
                  </a:cubicBezTo>
                  <a:cubicBezTo>
                    <a:pt x="0" y="405"/>
                    <a:pt x="167" y="227"/>
                    <a:pt x="12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2" name="Google Shape;1502;p26"/>
            <p:cNvSpPr/>
            <p:nvPr/>
          </p:nvSpPr>
          <p:spPr bwMode="auto">
            <a:xfrm rot="280162" flipH="1">
              <a:off x="867958" y="1857420"/>
              <a:ext cx="525069" cy="471683"/>
            </a:xfrm>
            <a:custGeom>
              <a:avLst/>
              <a:gdLst/>
              <a:ahLst/>
              <a:cxnLst/>
              <a:rect l="l" t="t" r="r" b="b"/>
              <a:pathLst>
                <a:path w="1013" h="910" extrusionOk="0">
                  <a:moveTo>
                    <a:pt x="115" y="0"/>
                  </a:moveTo>
                  <a:cubicBezTo>
                    <a:pt x="85" y="0"/>
                    <a:pt x="55" y="12"/>
                    <a:pt x="36" y="38"/>
                  </a:cubicBezTo>
                  <a:cubicBezTo>
                    <a:pt x="0" y="73"/>
                    <a:pt x="0" y="145"/>
                    <a:pt x="48" y="181"/>
                  </a:cubicBezTo>
                  <a:lnTo>
                    <a:pt x="822" y="883"/>
                  </a:lnTo>
                  <a:cubicBezTo>
                    <a:pt x="846" y="901"/>
                    <a:pt x="873" y="910"/>
                    <a:pt x="898" y="910"/>
                  </a:cubicBezTo>
                  <a:cubicBezTo>
                    <a:pt x="923" y="910"/>
                    <a:pt x="947" y="901"/>
                    <a:pt x="965" y="883"/>
                  </a:cubicBezTo>
                  <a:cubicBezTo>
                    <a:pt x="1012" y="835"/>
                    <a:pt x="1001" y="764"/>
                    <a:pt x="965" y="728"/>
                  </a:cubicBezTo>
                  <a:lnTo>
                    <a:pt x="191" y="26"/>
                  </a:lnTo>
                  <a:cubicBezTo>
                    <a:pt x="169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03" name="Google Shape;1503;p26"/>
          <p:cNvSpPr/>
          <p:nvPr/>
        </p:nvSpPr>
        <p:spPr bwMode="auto">
          <a:xfrm>
            <a:off x="8375950" y="2711725"/>
            <a:ext cx="943967" cy="240547"/>
          </a:xfrm>
          <a:custGeom>
            <a:avLst/>
            <a:gdLst/>
            <a:ahLst/>
            <a:cxnLst/>
            <a:rect l="l" t="t" r="r" b="b"/>
            <a:pathLst>
              <a:path w="14837" h="3781" extrusionOk="0">
                <a:moveTo>
                  <a:pt x="6131" y="1"/>
                </a:moveTo>
                <a:cubicBezTo>
                  <a:pt x="2886" y="1"/>
                  <a:pt x="3656" y="2935"/>
                  <a:pt x="3656" y="2935"/>
                </a:cubicBezTo>
                <a:cubicBezTo>
                  <a:pt x="3176" y="2328"/>
                  <a:pt x="2691" y="2105"/>
                  <a:pt x="2239" y="2105"/>
                </a:cubicBezTo>
                <a:cubicBezTo>
                  <a:pt x="999" y="2105"/>
                  <a:pt x="1" y="3781"/>
                  <a:pt x="1" y="3781"/>
                </a:cubicBezTo>
                <a:lnTo>
                  <a:pt x="14836" y="3781"/>
                </a:lnTo>
                <a:cubicBezTo>
                  <a:pt x="14032" y="2311"/>
                  <a:pt x="12835" y="1883"/>
                  <a:pt x="11712" y="1883"/>
                </a:cubicBezTo>
                <a:cubicBezTo>
                  <a:pt x="10141" y="1883"/>
                  <a:pt x="8716" y="2721"/>
                  <a:pt x="8716" y="2721"/>
                </a:cubicBezTo>
                <a:cubicBezTo>
                  <a:pt x="8716" y="2721"/>
                  <a:pt x="9919" y="161"/>
                  <a:pt x="6383" y="6"/>
                </a:cubicBezTo>
                <a:cubicBezTo>
                  <a:pt x="6296" y="3"/>
                  <a:pt x="6212" y="1"/>
                  <a:pt x="61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4" name="Google Shape;1504;p26"/>
          <p:cNvSpPr/>
          <p:nvPr/>
        </p:nvSpPr>
        <p:spPr bwMode="auto">
          <a:xfrm>
            <a:off x="-280200" y="4691825"/>
            <a:ext cx="943967" cy="240547"/>
          </a:xfrm>
          <a:custGeom>
            <a:avLst/>
            <a:gdLst/>
            <a:ahLst/>
            <a:cxnLst/>
            <a:rect l="l" t="t" r="r" b="b"/>
            <a:pathLst>
              <a:path w="14837" h="3781" extrusionOk="0">
                <a:moveTo>
                  <a:pt x="6131" y="1"/>
                </a:moveTo>
                <a:cubicBezTo>
                  <a:pt x="2886" y="1"/>
                  <a:pt x="3656" y="2935"/>
                  <a:pt x="3656" y="2935"/>
                </a:cubicBezTo>
                <a:cubicBezTo>
                  <a:pt x="3176" y="2328"/>
                  <a:pt x="2691" y="2105"/>
                  <a:pt x="2239" y="2105"/>
                </a:cubicBezTo>
                <a:cubicBezTo>
                  <a:pt x="999" y="2105"/>
                  <a:pt x="1" y="3781"/>
                  <a:pt x="1" y="3781"/>
                </a:cubicBezTo>
                <a:lnTo>
                  <a:pt x="14836" y="3781"/>
                </a:lnTo>
                <a:cubicBezTo>
                  <a:pt x="14032" y="2311"/>
                  <a:pt x="12835" y="1883"/>
                  <a:pt x="11712" y="1883"/>
                </a:cubicBezTo>
                <a:cubicBezTo>
                  <a:pt x="10141" y="1883"/>
                  <a:pt x="8716" y="2721"/>
                  <a:pt x="8716" y="2721"/>
                </a:cubicBezTo>
                <a:cubicBezTo>
                  <a:pt x="8716" y="2721"/>
                  <a:pt x="9919" y="161"/>
                  <a:pt x="6383" y="6"/>
                </a:cubicBezTo>
                <a:cubicBezTo>
                  <a:pt x="6296" y="3"/>
                  <a:pt x="6212" y="1"/>
                  <a:pt x="61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" name="Google Shape;1509;p27"/>
          <p:cNvSpPr/>
          <p:nvPr/>
        </p:nvSpPr>
        <p:spPr bwMode="auto">
          <a:xfrm>
            <a:off x="7300247" y="700951"/>
            <a:ext cx="1130678" cy="1128676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0" name="Google Shape;1510;p27"/>
          <p:cNvSpPr txBox="1">
            <a:spLocks noGrp="1"/>
          </p:cNvSpPr>
          <p:nvPr>
            <p:ph type="title"/>
          </p:nvPr>
        </p:nvSpPr>
        <p:spPr bwMode="auto">
          <a:xfrm>
            <a:off x="4512625" y="2031988"/>
            <a:ext cx="39183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/>
              <a:t>Класс Bunny</a:t>
            </a:r>
            <a:endParaRPr/>
          </a:p>
        </p:txBody>
      </p:sp>
      <p:sp>
        <p:nvSpPr>
          <p:cNvPr id="1511" name="Google Shape;1511;p27"/>
          <p:cNvSpPr txBox="1">
            <a:spLocks noGrp="1"/>
          </p:cNvSpPr>
          <p:nvPr>
            <p:ph type="title" idx="2"/>
          </p:nvPr>
        </p:nvSpPr>
        <p:spPr bwMode="auto">
          <a:xfrm>
            <a:off x="7313888" y="844250"/>
            <a:ext cx="110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1512" name="Google Shape;1512;p27"/>
          <p:cNvSpPr/>
          <p:nvPr/>
        </p:nvSpPr>
        <p:spPr bwMode="auto">
          <a:xfrm rot="-9813196">
            <a:off x="935074" y="969773"/>
            <a:ext cx="346787" cy="347356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3" name="Google Shape;1513;p27"/>
          <p:cNvSpPr/>
          <p:nvPr/>
        </p:nvSpPr>
        <p:spPr bwMode="auto">
          <a:xfrm rot="-9813167">
            <a:off x="1173345" y="569724"/>
            <a:ext cx="209199" cy="209540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4" name="Google Shape;1514;p27"/>
          <p:cNvSpPr/>
          <p:nvPr/>
        </p:nvSpPr>
        <p:spPr bwMode="auto">
          <a:xfrm>
            <a:off x="5087925" y="3274101"/>
            <a:ext cx="3337791" cy="1015073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15" name="Google Shape;1515;p27"/>
          <p:cNvSpPr txBox="1">
            <a:spLocks noGrp="1"/>
          </p:cNvSpPr>
          <p:nvPr>
            <p:ph type="subTitle" idx="1"/>
          </p:nvPr>
        </p:nvSpPr>
        <p:spPr bwMode="auto">
          <a:xfrm>
            <a:off x="5360150" y="3591138"/>
            <a:ext cx="2887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chemeClr val="accent2"/>
                </a:solidFill>
              </a:rPr>
              <a:t>Спрайтовый класс</a:t>
            </a:r>
            <a:endParaRPr sz="2000"/>
          </a:p>
        </p:txBody>
      </p:sp>
      <p:grpSp>
        <p:nvGrpSpPr>
          <p:cNvPr id="1516" name="Google Shape;1516;p27"/>
          <p:cNvGrpSpPr/>
          <p:nvPr/>
        </p:nvGrpSpPr>
        <p:grpSpPr bwMode="auto">
          <a:xfrm>
            <a:off x="7977844" y="544412"/>
            <a:ext cx="559902" cy="526391"/>
            <a:chOff x="5528004" y="700952"/>
            <a:chExt cx="938017" cy="881874"/>
          </a:xfrm>
        </p:grpSpPr>
        <p:sp>
          <p:nvSpPr>
            <p:cNvPr id="1517" name="Google Shape;1517;p27"/>
            <p:cNvSpPr/>
            <p:nvPr/>
          </p:nvSpPr>
          <p:spPr bwMode="auto">
            <a:xfrm>
              <a:off x="5528004" y="700952"/>
              <a:ext cx="938017" cy="881874"/>
            </a:xfrm>
            <a:custGeom>
              <a:avLst/>
              <a:gdLst/>
              <a:ahLst/>
              <a:cxnLst/>
              <a:rect l="l" t="t" r="r" b="b"/>
              <a:pathLst>
                <a:path w="3192" h="3001" extrusionOk="0">
                  <a:moveTo>
                    <a:pt x="619" y="0"/>
                  </a:moveTo>
                  <a:lnTo>
                    <a:pt x="0" y="679"/>
                  </a:lnTo>
                  <a:lnTo>
                    <a:pt x="572" y="822"/>
                  </a:lnTo>
                  <a:cubicBezTo>
                    <a:pt x="310" y="1239"/>
                    <a:pt x="715" y="1560"/>
                    <a:pt x="1167" y="1965"/>
                  </a:cubicBezTo>
                  <a:cubicBezTo>
                    <a:pt x="1503" y="2274"/>
                    <a:pt x="1787" y="2551"/>
                    <a:pt x="2076" y="2551"/>
                  </a:cubicBezTo>
                  <a:cubicBezTo>
                    <a:pt x="2176" y="2551"/>
                    <a:pt x="2277" y="2518"/>
                    <a:pt x="2382" y="2441"/>
                  </a:cubicBezTo>
                  <a:lnTo>
                    <a:pt x="2572" y="3001"/>
                  </a:lnTo>
                  <a:lnTo>
                    <a:pt x="3191" y="2310"/>
                  </a:lnTo>
                  <a:lnTo>
                    <a:pt x="2596" y="2227"/>
                  </a:lnTo>
                  <a:cubicBezTo>
                    <a:pt x="2905" y="1774"/>
                    <a:pt x="2489" y="1441"/>
                    <a:pt x="2024" y="1024"/>
                  </a:cubicBezTo>
                  <a:cubicBezTo>
                    <a:pt x="1689" y="714"/>
                    <a:pt x="1403" y="436"/>
                    <a:pt x="1112" y="436"/>
                  </a:cubicBezTo>
                  <a:cubicBezTo>
                    <a:pt x="1001" y="436"/>
                    <a:pt x="890" y="476"/>
                    <a:pt x="774" y="57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8" name="Google Shape;1518;p27"/>
            <p:cNvSpPr/>
            <p:nvPr/>
          </p:nvSpPr>
          <p:spPr bwMode="auto">
            <a:xfrm>
              <a:off x="5528004" y="816437"/>
              <a:ext cx="832813" cy="766387"/>
            </a:xfrm>
            <a:custGeom>
              <a:avLst/>
              <a:gdLst/>
              <a:ahLst/>
              <a:cxnLst/>
              <a:rect l="l" t="t" r="r" b="b"/>
              <a:pathLst>
                <a:path w="2834" h="2608" extrusionOk="0">
                  <a:moveTo>
                    <a:pt x="262" y="0"/>
                  </a:moveTo>
                  <a:lnTo>
                    <a:pt x="0" y="286"/>
                  </a:lnTo>
                  <a:lnTo>
                    <a:pt x="572" y="429"/>
                  </a:lnTo>
                  <a:cubicBezTo>
                    <a:pt x="322" y="834"/>
                    <a:pt x="679" y="1143"/>
                    <a:pt x="1119" y="1536"/>
                  </a:cubicBezTo>
                  <a:cubicBezTo>
                    <a:pt x="1516" y="1898"/>
                    <a:pt x="1808" y="2168"/>
                    <a:pt x="2088" y="2168"/>
                  </a:cubicBezTo>
                  <a:cubicBezTo>
                    <a:pt x="2186" y="2168"/>
                    <a:pt x="2283" y="2134"/>
                    <a:pt x="2382" y="2060"/>
                  </a:cubicBezTo>
                  <a:lnTo>
                    <a:pt x="2572" y="2608"/>
                  </a:lnTo>
                  <a:lnTo>
                    <a:pt x="2834" y="2322"/>
                  </a:lnTo>
                  <a:lnTo>
                    <a:pt x="2441" y="2001"/>
                  </a:lnTo>
                  <a:cubicBezTo>
                    <a:pt x="2441" y="2001"/>
                    <a:pt x="2380" y="2023"/>
                    <a:pt x="2279" y="2023"/>
                  </a:cubicBezTo>
                  <a:cubicBezTo>
                    <a:pt x="2136" y="2023"/>
                    <a:pt x="1916" y="1978"/>
                    <a:pt x="1679" y="1762"/>
                  </a:cubicBezTo>
                  <a:lnTo>
                    <a:pt x="1262" y="1381"/>
                  </a:lnTo>
                  <a:lnTo>
                    <a:pt x="941" y="1096"/>
                  </a:lnTo>
                  <a:cubicBezTo>
                    <a:pt x="524" y="727"/>
                    <a:pt x="619" y="358"/>
                    <a:pt x="619" y="3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9" name="Google Shape;1519;p27"/>
            <p:cNvSpPr/>
            <p:nvPr/>
          </p:nvSpPr>
          <p:spPr bwMode="auto">
            <a:xfrm>
              <a:off x="5643492" y="792046"/>
              <a:ext cx="87572" cy="108728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95" y="0"/>
                  </a:moveTo>
                  <a:lnTo>
                    <a:pt x="0" y="107"/>
                  </a:lnTo>
                  <a:lnTo>
                    <a:pt x="298" y="36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0" name="Google Shape;1520;p27"/>
            <p:cNvSpPr/>
            <p:nvPr/>
          </p:nvSpPr>
          <p:spPr bwMode="auto">
            <a:xfrm>
              <a:off x="6269711" y="1386808"/>
              <a:ext cx="94625" cy="73759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0" y="0"/>
                  </a:moveTo>
                  <a:lnTo>
                    <a:pt x="274" y="250"/>
                  </a:lnTo>
                  <a:cubicBezTo>
                    <a:pt x="274" y="250"/>
                    <a:pt x="310" y="214"/>
                    <a:pt x="322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1" name="Google Shape;1521;p27"/>
            <p:cNvSpPr/>
            <p:nvPr/>
          </p:nvSpPr>
          <p:spPr bwMode="auto">
            <a:xfrm>
              <a:off x="6276763" y="1218723"/>
              <a:ext cx="49075" cy="119307"/>
            </a:xfrm>
            <a:custGeom>
              <a:avLst/>
              <a:gdLst/>
              <a:ahLst/>
              <a:cxnLst/>
              <a:rect l="l" t="t" r="r" b="b"/>
              <a:pathLst>
                <a:path w="167" h="406" extrusionOk="0">
                  <a:moveTo>
                    <a:pt x="12" y="1"/>
                  </a:moveTo>
                  <a:cubicBezTo>
                    <a:pt x="12" y="1"/>
                    <a:pt x="107" y="167"/>
                    <a:pt x="0" y="405"/>
                  </a:cubicBezTo>
                  <a:cubicBezTo>
                    <a:pt x="0" y="405"/>
                    <a:pt x="167" y="227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2" name="Google Shape;1522;p27"/>
            <p:cNvSpPr/>
            <p:nvPr/>
          </p:nvSpPr>
          <p:spPr bwMode="auto">
            <a:xfrm>
              <a:off x="5933827" y="906944"/>
              <a:ext cx="297685" cy="267413"/>
            </a:xfrm>
            <a:custGeom>
              <a:avLst/>
              <a:gdLst/>
              <a:ahLst/>
              <a:cxnLst/>
              <a:rect l="l" t="t" r="r" b="b"/>
              <a:pathLst>
                <a:path w="1013" h="910" extrusionOk="0">
                  <a:moveTo>
                    <a:pt x="115" y="0"/>
                  </a:moveTo>
                  <a:cubicBezTo>
                    <a:pt x="85" y="0"/>
                    <a:pt x="55" y="12"/>
                    <a:pt x="36" y="38"/>
                  </a:cubicBezTo>
                  <a:cubicBezTo>
                    <a:pt x="0" y="73"/>
                    <a:pt x="0" y="145"/>
                    <a:pt x="48" y="181"/>
                  </a:cubicBezTo>
                  <a:lnTo>
                    <a:pt x="822" y="883"/>
                  </a:lnTo>
                  <a:cubicBezTo>
                    <a:pt x="846" y="901"/>
                    <a:pt x="873" y="910"/>
                    <a:pt x="898" y="910"/>
                  </a:cubicBezTo>
                  <a:cubicBezTo>
                    <a:pt x="923" y="910"/>
                    <a:pt x="947" y="901"/>
                    <a:pt x="965" y="883"/>
                  </a:cubicBezTo>
                  <a:cubicBezTo>
                    <a:pt x="1012" y="835"/>
                    <a:pt x="1001" y="764"/>
                    <a:pt x="965" y="728"/>
                  </a:cubicBezTo>
                  <a:lnTo>
                    <a:pt x="191" y="26"/>
                  </a:lnTo>
                  <a:cubicBezTo>
                    <a:pt x="169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23" name="Google Shape;1523;p27"/>
          <p:cNvSpPr/>
          <p:nvPr/>
        </p:nvSpPr>
        <p:spPr bwMode="auto">
          <a:xfrm>
            <a:off x="3126564" y="900751"/>
            <a:ext cx="762562" cy="192978"/>
          </a:xfrm>
          <a:custGeom>
            <a:avLst/>
            <a:gdLst/>
            <a:ahLst/>
            <a:cxnLst/>
            <a:rect l="l" t="t" r="r" b="b"/>
            <a:pathLst>
              <a:path w="22862" h="5786" extrusionOk="0">
                <a:moveTo>
                  <a:pt x="12274" y="1"/>
                </a:moveTo>
                <a:cubicBezTo>
                  <a:pt x="7302" y="1"/>
                  <a:pt x="8114" y="4375"/>
                  <a:pt x="8114" y="4375"/>
                </a:cubicBezTo>
                <a:cubicBezTo>
                  <a:pt x="7566" y="3428"/>
                  <a:pt x="6741" y="3080"/>
                  <a:pt x="5825" y="3080"/>
                </a:cubicBezTo>
                <a:cubicBezTo>
                  <a:pt x="3270" y="3080"/>
                  <a:pt x="0" y="5786"/>
                  <a:pt x="0" y="5786"/>
                </a:cubicBezTo>
                <a:lnTo>
                  <a:pt x="22861" y="5786"/>
                </a:lnTo>
                <a:cubicBezTo>
                  <a:pt x="21684" y="4373"/>
                  <a:pt x="20211" y="4020"/>
                  <a:pt x="19032" y="4020"/>
                </a:cubicBezTo>
                <a:cubicBezTo>
                  <a:pt x="17850" y="4020"/>
                  <a:pt x="16963" y="4375"/>
                  <a:pt x="16963" y="4375"/>
                </a:cubicBezTo>
                <a:cubicBezTo>
                  <a:pt x="16963" y="4375"/>
                  <a:pt x="19401" y="689"/>
                  <a:pt x="13297" y="56"/>
                </a:cubicBezTo>
                <a:cubicBezTo>
                  <a:pt x="12931" y="18"/>
                  <a:pt x="12591" y="1"/>
                  <a:pt x="12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24" name="Google Shape;1524;p27"/>
          <p:cNvGrpSpPr/>
          <p:nvPr/>
        </p:nvGrpSpPr>
        <p:grpSpPr bwMode="auto">
          <a:xfrm>
            <a:off x="369726" y="826870"/>
            <a:ext cx="3793672" cy="4084935"/>
            <a:chOff x="0" y="0"/>
            <a:chExt cx="3793672" cy="4084935"/>
          </a:xfrm>
        </p:grpSpPr>
        <p:grpSp>
          <p:nvGrpSpPr>
            <p:cNvPr id="1525" name="Google Shape;1525;p27"/>
            <p:cNvGrpSpPr/>
            <p:nvPr/>
          </p:nvGrpSpPr>
          <p:grpSpPr bwMode="auto">
            <a:xfrm>
              <a:off x="216329" y="0"/>
              <a:ext cx="3577341" cy="4084935"/>
              <a:chOff x="0" y="0"/>
              <a:chExt cx="3577341" cy="4084935"/>
            </a:xfrm>
          </p:grpSpPr>
          <p:sp>
            <p:nvSpPr>
              <p:cNvPr id="1526" name="Google Shape;1526;p27"/>
              <p:cNvSpPr/>
              <p:nvPr/>
            </p:nvSpPr>
            <p:spPr bwMode="auto">
              <a:xfrm flipH="1">
                <a:off x="0" y="3441060"/>
                <a:ext cx="3422541" cy="643875"/>
              </a:xfrm>
              <a:custGeom>
                <a:avLst/>
                <a:gdLst/>
                <a:ahLst/>
                <a:cxnLst/>
                <a:rect l="l" t="t" r="r" b="b"/>
                <a:pathLst>
                  <a:path w="102074" h="14448" extrusionOk="0">
                    <a:moveTo>
                      <a:pt x="388" y="0"/>
                    </a:moveTo>
                    <a:cubicBezTo>
                      <a:pt x="388" y="0"/>
                      <a:pt x="1" y="3647"/>
                      <a:pt x="8127" y="3647"/>
                    </a:cubicBezTo>
                    <a:cubicBezTo>
                      <a:pt x="8715" y="3647"/>
                      <a:pt x="9347" y="3628"/>
                      <a:pt x="10027" y="3587"/>
                    </a:cubicBezTo>
                    <a:cubicBezTo>
                      <a:pt x="10730" y="3545"/>
                      <a:pt x="11304" y="3525"/>
                      <a:pt x="11765" y="3525"/>
                    </a:cubicBezTo>
                    <a:cubicBezTo>
                      <a:pt x="17919" y="3525"/>
                      <a:pt x="4020" y="7034"/>
                      <a:pt x="10433" y="7712"/>
                    </a:cubicBezTo>
                    <a:cubicBezTo>
                      <a:pt x="17326" y="8441"/>
                      <a:pt x="10426" y="9288"/>
                      <a:pt x="12784" y="9650"/>
                    </a:cubicBezTo>
                    <a:cubicBezTo>
                      <a:pt x="14034" y="9844"/>
                      <a:pt x="26385" y="10139"/>
                      <a:pt x="36770" y="10139"/>
                    </a:cubicBezTo>
                    <a:cubicBezTo>
                      <a:pt x="45986" y="10139"/>
                      <a:pt x="53654" y="9907"/>
                      <a:pt x="50645" y="9166"/>
                    </a:cubicBezTo>
                    <a:cubicBezTo>
                      <a:pt x="45111" y="7802"/>
                      <a:pt x="47880" y="6257"/>
                      <a:pt x="56193" y="6257"/>
                    </a:cubicBezTo>
                    <a:cubicBezTo>
                      <a:pt x="57491" y="6257"/>
                      <a:pt x="58924" y="6294"/>
                      <a:pt x="60481" y="6376"/>
                    </a:cubicBezTo>
                    <a:cubicBezTo>
                      <a:pt x="72016" y="6983"/>
                      <a:pt x="84387" y="12199"/>
                      <a:pt x="46430" y="12440"/>
                    </a:cubicBezTo>
                    <a:cubicBezTo>
                      <a:pt x="19836" y="12611"/>
                      <a:pt x="51692" y="14447"/>
                      <a:pt x="73068" y="14447"/>
                    </a:cubicBezTo>
                    <a:cubicBezTo>
                      <a:pt x="82202" y="14447"/>
                      <a:pt x="89423" y="14112"/>
                      <a:pt x="89352" y="13168"/>
                    </a:cubicBezTo>
                    <a:cubicBezTo>
                      <a:pt x="89278" y="12191"/>
                      <a:pt x="87725" y="11925"/>
                      <a:pt x="85710" y="11925"/>
                    </a:cubicBezTo>
                    <a:cubicBezTo>
                      <a:pt x="83294" y="11925"/>
                      <a:pt x="80213" y="12308"/>
                      <a:pt x="78226" y="12308"/>
                    </a:cubicBezTo>
                    <a:cubicBezTo>
                      <a:pt x="76525" y="12308"/>
                      <a:pt x="75626" y="12028"/>
                      <a:pt x="76629" y="10986"/>
                    </a:cubicBezTo>
                    <a:cubicBezTo>
                      <a:pt x="77596" y="9980"/>
                      <a:pt x="80393" y="9695"/>
                      <a:pt x="83795" y="9695"/>
                    </a:cubicBezTo>
                    <a:cubicBezTo>
                      <a:pt x="88245" y="9695"/>
                      <a:pt x="93730" y="10183"/>
                      <a:pt x="97503" y="10183"/>
                    </a:cubicBezTo>
                    <a:cubicBezTo>
                      <a:pt x="100238" y="10183"/>
                      <a:pt x="102074" y="9927"/>
                      <a:pt x="101967" y="9044"/>
                    </a:cubicBezTo>
                    <a:cubicBezTo>
                      <a:pt x="101605" y="6013"/>
                      <a:pt x="78887" y="9773"/>
                      <a:pt x="84972" y="4315"/>
                    </a:cubicBezTo>
                    <a:cubicBezTo>
                      <a:pt x="86736" y="2733"/>
                      <a:pt x="88712" y="2291"/>
                      <a:pt x="90617" y="2291"/>
                    </a:cubicBezTo>
                    <a:cubicBezTo>
                      <a:pt x="93032" y="2291"/>
                      <a:pt x="95334" y="3002"/>
                      <a:pt x="96945" y="3002"/>
                    </a:cubicBezTo>
                    <a:cubicBezTo>
                      <a:pt x="98446" y="3002"/>
                      <a:pt x="99347" y="2384"/>
                      <a:pt x="99181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7" name="Google Shape;1527;p27"/>
              <p:cNvSpPr/>
              <p:nvPr/>
            </p:nvSpPr>
            <p:spPr bwMode="auto">
              <a:xfrm>
                <a:off x="2147988" y="3293409"/>
                <a:ext cx="23847" cy="24031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25" extrusionOk="0">
                    <a:moveTo>
                      <a:pt x="262" y="1"/>
                    </a:moveTo>
                    <a:cubicBezTo>
                      <a:pt x="115" y="1"/>
                      <a:pt x="0" y="119"/>
                      <a:pt x="0" y="263"/>
                    </a:cubicBezTo>
                    <a:cubicBezTo>
                      <a:pt x="0" y="406"/>
                      <a:pt x="115" y="524"/>
                      <a:pt x="262" y="524"/>
                    </a:cubicBezTo>
                    <a:cubicBezTo>
                      <a:pt x="406" y="524"/>
                      <a:pt x="520" y="406"/>
                      <a:pt x="520" y="263"/>
                    </a:cubicBezTo>
                    <a:cubicBezTo>
                      <a:pt x="520" y="119"/>
                      <a:pt x="406" y="1"/>
                      <a:pt x="262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8" name="Google Shape;1528;p27"/>
              <p:cNvSpPr/>
              <p:nvPr/>
            </p:nvSpPr>
            <p:spPr bwMode="auto">
              <a:xfrm>
                <a:off x="2206669" y="3305401"/>
                <a:ext cx="12038" cy="1203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63" extrusionOk="0">
                    <a:moveTo>
                      <a:pt x="133" y="1"/>
                    </a:moveTo>
                    <a:cubicBezTo>
                      <a:pt x="60" y="1"/>
                      <a:pt x="0" y="58"/>
                      <a:pt x="0" y="130"/>
                    </a:cubicBezTo>
                    <a:cubicBezTo>
                      <a:pt x="0" y="202"/>
                      <a:pt x="60" y="262"/>
                      <a:pt x="133" y="262"/>
                    </a:cubicBezTo>
                    <a:cubicBezTo>
                      <a:pt x="204" y="262"/>
                      <a:pt x="262" y="202"/>
                      <a:pt x="262" y="130"/>
                    </a:cubicBezTo>
                    <a:cubicBezTo>
                      <a:pt x="262" y="58"/>
                      <a:pt x="204" y="1"/>
                      <a:pt x="133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9" name="Google Shape;1529;p27"/>
              <p:cNvSpPr/>
              <p:nvPr/>
            </p:nvSpPr>
            <p:spPr bwMode="auto">
              <a:xfrm>
                <a:off x="2184469" y="3270431"/>
                <a:ext cx="19270" cy="1922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20" extrusionOk="0">
                    <a:moveTo>
                      <a:pt x="209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7"/>
                      <a:pt x="93" y="420"/>
                      <a:pt x="209" y="420"/>
                    </a:cubicBezTo>
                    <a:cubicBezTo>
                      <a:pt x="327" y="420"/>
                      <a:pt x="421" y="327"/>
                      <a:pt x="421" y="208"/>
                    </a:cubicBezTo>
                    <a:cubicBezTo>
                      <a:pt x="421" y="93"/>
                      <a:pt x="327" y="0"/>
                      <a:pt x="20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0" name="Google Shape;1530;p27"/>
              <p:cNvSpPr/>
              <p:nvPr/>
            </p:nvSpPr>
            <p:spPr bwMode="auto">
              <a:xfrm>
                <a:off x="2058913" y="3191381"/>
                <a:ext cx="58679" cy="58863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286" extrusionOk="0">
                    <a:moveTo>
                      <a:pt x="639" y="1"/>
                    </a:moveTo>
                    <a:cubicBezTo>
                      <a:pt x="288" y="1"/>
                      <a:pt x="1" y="288"/>
                      <a:pt x="1" y="643"/>
                    </a:cubicBezTo>
                    <a:cubicBezTo>
                      <a:pt x="1" y="998"/>
                      <a:pt x="288" y="1285"/>
                      <a:pt x="639" y="1285"/>
                    </a:cubicBezTo>
                    <a:cubicBezTo>
                      <a:pt x="995" y="1285"/>
                      <a:pt x="1282" y="998"/>
                      <a:pt x="1282" y="643"/>
                    </a:cubicBezTo>
                    <a:cubicBezTo>
                      <a:pt x="1282" y="288"/>
                      <a:pt x="995" y="1"/>
                      <a:pt x="639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1" name="Google Shape;1531;p27"/>
              <p:cNvSpPr/>
              <p:nvPr/>
            </p:nvSpPr>
            <p:spPr bwMode="auto">
              <a:xfrm>
                <a:off x="2528684" y="3293409"/>
                <a:ext cx="39181" cy="39181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56" extrusionOk="0">
                    <a:moveTo>
                      <a:pt x="428" y="1"/>
                    </a:moveTo>
                    <a:cubicBezTo>
                      <a:pt x="191" y="1"/>
                      <a:pt x="1" y="191"/>
                      <a:pt x="1" y="428"/>
                    </a:cubicBezTo>
                    <a:cubicBezTo>
                      <a:pt x="1" y="665"/>
                      <a:pt x="191" y="855"/>
                      <a:pt x="428" y="855"/>
                    </a:cubicBezTo>
                    <a:cubicBezTo>
                      <a:pt x="665" y="855"/>
                      <a:pt x="856" y="665"/>
                      <a:pt x="856" y="428"/>
                    </a:cubicBezTo>
                    <a:cubicBezTo>
                      <a:pt x="856" y="191"/>
                      <a:pt x="665" y="1"/>
                      <a:pt x="428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2" name="Google Shape;1532;p27"/>
              <p:cNvSpPr/>
              <p:nvPr/>
            </p:nvSpPr>
            <p:spPr bwMode="auto">
              <a:xfrm>
                <a:off x="2484191" y="3332545"/>
                <a:ext cx="28286" cy="2847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22" extrusionOk="0">
                    <a:moveTo>
                      <a:pt x="309" y="0"/>
                    </a:moveTo>
                    <a:cubicBezTo>
                      <a:pt x="136" y="0"/>
                      <a:pt x="0" y="140"/>
                      <a:pt x="0" y="309"/>
                    </a:cubicBezTo>
                    <a:cubicBezTo>
                      <a:pt x="0" y="481"/>
                      <a:pt x="136" y="621"/>
                      <a:pt x="309" y="621"/>
                    </a:cubicBezTo>
                    <a:cubicBezTo>
                      <a:pt x="481" y="621"/>
                      <a:pt x="618" y="481"/>
                      <a:pt x="618" y="309"/>
                    </a:cubicBezTo>
                    <a:cubicBezTo>
                      <a:pt x="618" y="140"/>
                      <a:pt x="481" y="0"/>
                      <a:pt x="30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3" name="Google Shape;1533;p27"/>
              <p:cNvSpPr/>
              <p:nvPr/>
            </p:nvSpPr>
            <p:spPr bwMode="auto">
              <a:xfrm>
                <a:off x="2629934" y="3311307"/>
                <a:ext cx="35382" cy="35382"/>
              </a:xfrm>
              <a:custGeom>
                <a:avLst/>
                <a:gdLst/>
                <a:ahLst/>
                <a:cxnLst/>
                <a:rect l="l" t="t" r="r" b="b"/>
                <a:pathLst>
                  <a:path w="773" h="773" extrusionOk="0">
                    <a:moveTo>
                      <a:pt x="388" y="1"/>
                    </a:moveTo>
                    <a:cubicBezTo>
                      <a:pt x="173" y="1"/>
                      <a:pt x="1" y="173"/>
                      <a:pt x="1" y="388"/>
                    </a:cubicBezTo>
                    <a:cubicBezTo>
                      <a:pt x="1" y="600"/>
                      <a:pt x="173" y="773"/>
                      <a:pt x="388" y="773"/>
                    </a:cubicBezTo>
                    <a:cubicBezTo>
                      <a:pt x="600" y="773"/>
                      <a:pt x="773" y="600"/>
                      <a:pt x="773" y="388"/>
                    </a:cubicBezTo>
                    <a:cubicBezTo>
                      <a:pt x="773" y="173"/>
                      <a:pt x="600" y="1"/>
                      <a:pt x="388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4" name="Google Shape;1534;p27"/>
              <p:cNvSpPr/>
              <p:nvPr/>
            </p:nvSpPr>
            <p:spPr bwMode="auto">
              <a:xfrm>
                <a:off x="2708985" y="3340876"/>
                <a:ext cx="5813" cy="5813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62" y="1"/>
                    </a:moveTo>
                    <a:cubicBezTo>
                      <a:pt x="25" y="1"/>
                      <a:pt x="0" y="30"/>
                      <a:pt x="0" y="66"/>
                    </a:cubicBezTo>
                    <a:cubicBezTo>
                      <a:pt x="0" y="98"/>
                      <a:pt x="25" y="127"/>
                      <a:pt x="62" y="127"/>
                    </a:cubicBezTo>
                    <a:cubicBezTo>
                      <a:pt x="98" y="127"/>
                      <a:pt x="126" y="98"/>
                      <a:pt x="126" y="66"/>
                    </a:cubicBezTo>
                    <a:cubicBezTo>
                      <a:pt x="126" y="30"/>
                      <a:pt x="98" y="1"/>
                      <a:pt x="62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5" name="Google Shape;1535;p27"/>
              <p:cNvSpPr/>
              <p:nvPr/>
            </p:nvSpPr>
            <p:spPr bwMode="auto">
              <a:xfrm>
                <a:off x="3245630" y="3270431"/>
                <a:ext cx="28333" cy="28286"/>
              </a:xfrm>
              <a:custGeom>
                <a:avLst/>
                <a:gdLst/>
                <a:ahLst/>
                <a:cxnLst/>
                <a:rect l="l" t="t" r="r" b="b"/>
                <a:pathLst>
                  <a:path w="619" h="618" extrusionOk="0">
                    <a:moveTo>
                      <a:pt x="310" y="0"/>
                    </a:moveTo>
                    <a:cubicBezTo>
                      <a:pt x="138" y="0"/>
                      <a:pt x="1" y="140"/>
                      <a:pt x="1" y="309"/>
                    </a:cubicBezTo>
                    <a:cubicBezTo>
                      <a:pt x="1" y="481"/>
                      <a:pt x="138" y="617"/>
                      <a:pt x="310" y="617"/>
                    </a:cubicBezTo>
                    <a:cubicBezTo>
                      <a:pt x="483" y="617"/>
                      <a:pt x="619" y="481"/>
                      <a:pt x="619" y="309"/>
                    </a:cubicBezTo>
                    <a:cubicBezTo>
                      <a:pt x="619" y="140"/>
                      <a:pt x="483" y="0"/>
                      <a:pt x="310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6" name="Google Shape;1536;p27"/>
              <p:cNvSpPr/>
              <p:nvPr/>
            </p:nvSpPr>
            <p:spPr bwMode="auto">
              <a:xfrm>
                <a:off x="3304357" y="3298673"/>
                <a:ext cx="12679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7" extrusionOk="0">
                    <a:moveTo>
                      <a:pt x="136" y="0"/>
                    </a:moveTo>
                    <a:cubicBezTo>
                      <a:pt x="61" y="0"/>
                      <a:pt x="0" y="65"/>
                      <a:pt x="0" y="141"/>
                    </a:cubicBezTo>
                    <a:cubicBezTo>
                      <a:pt x="0" y="216"/>
                      <a:pt x="61" y="277"/>
                      <a:pt x="136" y="277"/>
                    </a:cubicBezTo>
                    <a:cubicBezTo>
                      <a:pt x="215" y="277"/>
                      <a:pt x="277" y="216"/>
                      <a:pt x="277" y="141"/>
                    </a:cubicBezTo>
                    <a:cubicBezTo>
                      <a:pt x="277" y="65"/>
                      <a:pt x="215" y="0"/>
                      <a:pt x="136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7" name="Google Shape;1537;p27"/>
              <p:cNvSpPr/>
              <p:nvPr/>
            </p:nvSpPr>
            <p:spPr bwMode="auto">
              <a:xfrm>
                <a:off x="2144326" y="3021610"/>
                <a:ext cx="80102" cy="7264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1406" y="0"/>
                    </a:moveTo>
                    <a:cubicBezTo>
                      <a:pt x="1331" y="0"/>
                      <a:pt x="1256" y="28"/>
                      <a:pt x="1197" y="83"/>
                    </a:cubicBezTo>
                    <a:lnTo>
                      <a:pt x="138" y="1049"/>
                    </a:lnTo>
                    <a:cubicBezTo>
                      <a:pt x="12" y="1164"/>
                      <a:pt x="1" y="1362"/>
                      <a:pt x="116" y="1487"/>
                    </a:cubicBezTo>
                    <a:cubicBezTo>
                      <a:pt x="177" y="1553"/>
                      <a:pt x="260" y="1586"/>
                      <a:pt x="344" y="1586"/>
                    </a:cubicBezTo>
                    <a:cubicBezTo>
                      <a:pt x="419" y="1586"/>
                      <a:pt x="494" y="1559"/>
                      <a:pt x="554" y="1505"/>
                    </a:cubicBezTo>
                    <a:lnTo>
                      <a:pt x="1613" y="539"/>
                    </a:lnTo>
                    <a:cubicBezTo>
                      <a:pt x="1742" y="424"/>
                      <a:pt x="1750" y="227"/>
                      <a:pt x="1634" y="101"/>
                    </a:cubicBezTo>
                    <a:cubicBezTo>
                      <a:pt x="1574" y="35"/>
                      <a:pt x="1490" y="0"/>
                      <a:pt x="1406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8" name="Google Shape;1538;p27"/>
              <p:cNvSpPr/>
              <p:nvPr/>
            </p:nvSpPr>
            <p:spPr bwMode="auto">
              <a:xfrm>
                <a:off x="2279403" y="3114299"/>
                <a:ext cx="84542" cy="67926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484" extrusionOk="0">
                    <a:moveTo>
                      <a:pt x="350" y="0"/>
                    </a:moveTo>
                    <a:cubicBezTo>
                      <a:pt x="256" y="0"/>
                      <a:pt x="163" y="42"/>
                      <a:pt x="102" y="123"/>
                    </a:cubicBezTo>
                    <a:cubicBezTo>
                      <a:pt x="1" y="259"/>
                      <a:pt x="27" y="453"/>
                      <a:pt x="163" y="557"/>
                    </a:cubicBezTo>
                    <a:lnTo>
                      <a:pt x="1308" y="1422"/>
                    </a:lnTo>
                    <a:cubicBezTo>
                      <a:pt x="1364" y="1463"/>
                      <a:pt x="1429" y="1483"/>
                      <a:pt x="1494" y="1483"/>
                    </a:cubicBezTo>
                    <a:cubicBezTo>
                      <a:pt x="1588" y="1483"/>
                      <a:pt x="1681" y="1442"/>
                      <a:pt x="1742" y="1362"/>
                    </a:cubicBezTo>
                    <a:cubicBezTo>
                      <a:pt x="1846" y="1225"/>
                      <a:pt x="1818" y="1031"/>
                      <a:pt x="1681" y="926"/>
                    </a:cubicBezTo>
                    <a:lnTo>
                      <a:pt x="536" y="61"/>
                    </a:lnTo>
                    <a:cubicBezTo>
                      <a:pt x="480" y="20"/>
                      <a:pt x="415" y="0"/>
                      <a:pt x="350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9" name="Google Shape;1539;p27"/>
              <p:cNvSpPr/>
              <p:nvPr/>
            </p:nvSpPr>
            <p:spPr bwMode="auto">
              <a:xfrm>
                <a:off x="2264160" y="2958169"/>
                <a:ext cx="94520" cy="3048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666" extrusionOk="0">
                    <a:moveTo>
                      <a:pt x="320" y="1"/>
                    </a:moveTo>
                    <a:cubicBezTo>
                      <a:pt x="151" y="1"/>
                      <a:pt x="11" y="132"/>
                      <a:pt x="7" y="303"/>
                    </a:cubicBezTo>
                    <a:cubicBezTo>
                      <a:pt x="0" y="471"/>
                      <a:pt x="136" y="615"/>
                      <a:pt x="305" y="622"/>
                    </a:cubicBezTo>
                    <a:lnTo>
                      <a:pt x="1742" y="665"/>
                    </a:lnTo>
                    <a:cubicBezTo>
                      <a:pt x="1746" y="665"/>
                      <a:pt x="1750" y="666"/>
                      <a:pt x="1754" y="666"/>
                    </a:cubicBezTo>
                    <a:cubicBezTo>
                      <a:pt x="1921" y="666"/>
                      <a:pt x="2054" y="532"/>
                      <a:pt x="2061" y="367"/>
                    </a:cubicBezTo>
                    <a:cubicBezTo>
                      <a:pt x="2065" y="195"/>
                      <a:pt x="1932" y="51"/>
                      <a:pt x="1760" y="47"/>
                    </a:cubicBezTo>
                    <a:lnTo>
                      <a:pt x="327" y="1"/>
                    </a:lnTo>
                    <a:cubicBezTo>
                      <a:pt x="325" y="1"/>
                      <a:pt x="323" y="1"/>
                      <a:pt x="320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0" name="Google Shape;1540;p27"/>
              <p:cNvSpPr/>
              <p:nvPr/>
            </p:nvSpPr>
            <p:spPr bwMode="auto">
              <a:xfrm>
                <a:off x="2603477" y="2997716"/>
                <a:ext cx="71542" cy="8088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767" extrusionOk="0">
                    <a:moveTo>
                      <a:pt x="1213" y="0"/>
                    </a:moveTo>
                    <a:cubicBezTo>
                      <a:pt x="1119" y="0"/>
                      <a:pt x="1026" y="44"/>
                      <a:pt x="966" y="124"/>
                    </a:cubicBezTo>
                    <a:lnTo>
                      <a:pt x="101" y="1273"/>
                    </a:lnTo>
                    <a:cubicBezTo>
                      <a:pt x="1" y="1410"/>
                      <a:pt x="29" y="1604"/>
                      <a:pt x="166" y="1704"/>
                    </a:cubicBezTo>
                    <a:cubicBezTo>
                      <a:pt x="222" y="1746"/>
                      <a:pt x="287" y="1767"/>
                      <a:pt x="351" y="1767"/>
                    </a:cubicBezTo>
                    <a:cubicBezTo>
                      <a:pt x="445" y="1767"/>
                      <a:pt x="537" y="1724"/>
                      <a:pt x="597" y="1643"/>
                    </a:cubicBezTo>
                    <a:lnTo>
                      <a:pt x="1458" y="497"/>
                    </a:lnTo>
                    <a:cubicBezTo>
                      <a:pt x="1563" y="358"/>
                      <a:pt x="1533" y="164"/>
                      <a:pt x="1397" y="63"/>
                    </a:cubicBezTo>
                    <a:cubicBezTo>
                      <a:pt x="1342" y="21"/>
                      <a:pt x="1277" y="0"/>
                      <a:pt x="1213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1" name="Google Shape;1541;p27"/>
              <p:cNvSpPr/>
              <p:nvPr/>
            </p:nvSpPr>
            <p:spPr bwMode="auto">
              <a:xfrm>
                <a:off x="2481721" y="2853395"/>
                <a:ext cx="71542" cy="8092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768" extrusionOk="0">
                    <a:moveTo>
                      <a:pt x="1214" y="1"/>
                    </a:moveTo>
                    <a:cubicBezTo>
                      <a:pt x="1119" y="1"/>
                      <a:pt x="1025" y="44"/>
                      <a:pt x="962" y="126"/>
                    </a:cubicBezTo>
                    <a:lnTo>
                      <a:pt x="101" y="1271"/>
                    </a:lnTo>
                    <a:cubicBezTo>
                      <a:pt x="1" y="1407"/>
                      <a:pt x="26" y="1601"/>
                      <a:pt x="162" y="1705"/>
                    </a:cubicBezTo>
                    <a:cubicBezTo>
                      <a:pt x="217" y="1747"/>
                      <a:pt x="282" y="1768"/>
                      <a:pt x="347" y="1768"/>
                    </a:cubicBezTo>
                    <a:cubicBezTo>
                      <a:pt x="441" y="1768"/>
                      <a:pt x="534" y="1725"/>
                      <a:pt x="596" y="1644"/>
                    </a:cubicBezTo>
                    <a:lnTo>
                      <a:pt x="1458" y="495"/>
                    </a:lnTo>
                    <a:cubicBezTo>
                      <a:pt x="1562" y="358"/>
                      <a:pt x="1534" y="164"/>
                      <a:pt x="1397" y="61"/>
                    </a:cubicBezTo>
                    <a:cubicBezTo>
                      <a:pt x="1342" y="20"/>
                      <a:pt x="1277" y="1"/>
                      <a:pt x="1214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2" name="Google Shape;1542;p27"/>
              <p:cNvSpPr/>
              <p:nvPr/>
            </p:nvSpPr>
            <p:spPr bwMode="auto">
              <a:xfrm>
                <a:off x="2532804" y="2956017"/>
                <a:ext cx="95390" cy="38586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843" extrusionOk="0">
                    <a:moveTo>
                      <a:pt x="1754" y="1"/>
                    </a:moveTo>
                    <a:cubicBezTo>
                      <a:pt x="1737" y="1"/>
                      <a:pt x="1720" y="2"/>
                      <a:pt x="1702" y="5"/>
                    </a:cubicBezTo>
                    <a:lnTo>
                      <a:pt x="285" y="227"/>
                    </a:lnTo>
                    <a:cubicBezTo>
                      <a:pt x="116" y="253"/>
                      <a:pt x="1" y="411"/>
                      <a:pt x="26" y="580"/>
                    </a:cubicBezTo>
                    <a:cubicBezTo>
                      <a:pt x="52" y="732"/>
                      <a:pt x="182" y="842"/>
                      <a:pt x="331" y="842"/>
                    </a:cubicBezTo>
                    <a:cubicBezTo>
                      <a:pt x="348" y="842"/>
                      <a:pt x="364" y="841"/>
                      <a:pt x="381" y="838"/>
                    </a:cubicBezTo>
                    <a:lnTo>
                      <a:pt x="1800" y="615"/>
                    </a:lnTo>
                    <a:cubicBezTo>
                      <a:pt x="1968" y="590"/>
                      <a:pt x="2083" y="432"/>
                      <a:pt x="2055" y="263"/>
                    </a:cubicBezTo>
                    <a:cubicBezTo>
                      <a:pt x="2032" y="109"/>
                      <a:pt x="1902" y="1"/>
                      <a:pt x="1754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3" name="Google Shape;1543;p27"/>
              <p:cNvSpPr/>
              <p:nvPr/>
            </p:nvSpPr>
            <p:spPr bwMode="auto">
              <a:xfrm>
                <a:off x="2899584" y="2807026"/>
                <a:ext cx="44399" cy="92689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025" extrusionOk="0">
                    <a:moveTo>
                      <a:pt x="339" y="0"/>
                    </a:moveTo>
                    <a:cubicBezTo>
                      <a:pt x="318" y="0"/>
                      <a:pt x="296" y="3"/>
                      <a:pt x="274" y="7"/>
                    </a:cubicBezTo>
                    <a:cubicBezTo>
                      <a:pt x="108" y="44"/>
                      <a:pt x="0" y="208"/>
                      <a:pt x="37" y="374"/>
                    </a:cubicBezTo>
                    <a:lnTo>
                      <a:pt x="328" y="1777"/>
                    </a:lnTo>
                    <a:cubicBezTo>
                      <a:pt x="359" y="1924"/>
                      <a:pt x="488" y="2024"/>
                      <a:pt x="629" y="2024"/>
                    </a:cubicBezTo>
                    <a:cubicBezTo>
                      <a:pt x="651" y="2024"/>
                      <a:pt x="672" y="2022"/>
                      <a:pt x="694" y="2017"/>
                    </a:cubicBezTo>
                    <a:cubicBezTo>
                      <a:pt x="862" y="1986"/>
                      <a:pt x="970" y="1820"/>
                      <a:pt x="934" y="1651"/>
                    </a:cubicBezTo>
                    <a:lnTo>
                      <a:pt x="640" y="248"/>
                    </a:lnTo>
                    <a:cubicBezTo>
                      <a:pt x="612" y="101"/>
                      <a:pt x="483" y="0"/>
                      <a:pt x="33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4" name="Google Shape;1544;p27"/>
              <p:cNvSpPr/>
              <p:nvPr/>
            </p:nvSpPr>
            <p:spPr bwMode="auto">
              <a:xfrm>
                <a:off x="3110417" y="2962745"/>
                <a:ext cx="36206" cy="9383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050" extrusionOk="0">
                    <a:moveTo>
                      <a:pt x="323" y="1"/>
                    </a:moveTo>
                    <a:cubicBezTo>
                      <a:pt x="314" y="1"/>
                      <a:pt x="304" y="1"/>
                      <a:pt x="295" y="2"/>
                    </a:cubicBezTo>
                    <a:cubicBezTo>
                      <a:pt x="123" y="20"/>
                      <a:pt x="1" y="171"/>
                      <a:pt x="15" y="339"/>
                    </a:cubicBezTo>
                    <a:lnTo>
                      <a:pt x="155" y="1768"/>
                    </a:lnTo>
                    <a:cubicBezTo>
                      <a:pt x="172" y="1931"/>
                      <a:pt x="308" y="2049"/>
                      <a:pt x="469" y="2049"/>
                    </a:cubicBezTo>
                    <a:cubicBezTo>
                      <a:pt x="478" y="2049"/>
                      <a:pt x="487" y="2049"/>
                      <a:pt x="496" y="2048"/>
                    </a:cubicBezTo>
                    <a:cubicBezTo>
                      <a:pt x="665" y="2030"/>
                      <a:pt x="791" y="1879"/>
                      <a:pt x="773" y="1710"/>
                    </a:cubicBezTo>
                    <a:lnTo>
                      <a:pt x="633" y="282"/>
                    </a:lnTo>
                    <a:cubicBezTo>
                      <a:pt x="616" y="119"/>
                      <a:pt x="480" y="1"/>
                      <a:pt x="323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5" name="Google Shape;1545;p27"/>
              <p:cNvSpPr/>
              <p:nvPr/>
            </p:nvSpPr>
            <p:spPr bwMode="auto">
              <a:xfrm>
                <a:off x="1998400" y="3348291"/>
                <a:ext cx="200071" cy="99967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2184" extrusionOk="0">
                    <a:moveTo>
                      <a:pt x="70" y="1"/>
                    </a:moveTo>
                    <a:lnTo>
                      <a:pt x="1" y="1156"/>
                    </a:lnTo>
                    <a:lnTo>
                      <a:pt x="970" y="859"/>
                    </a:lnTo>
                    <a:lnTo>
                      <a:pt x="970" y="859"/>
                    </a:lnTo>
                    <a:cubicBezTo>
                      <a:pt x="910" y="1404"/>
                      <a:pt x="1333" y="1759"/>
                      <a:pt x="1922" y="1915"/>
                    </a:cubicBezTo>
                    <a:cubicBezTo>
                      <a:pt x="2086" y="1957"/>
                      <a:pt x="2246" y="1980"/>
                      <a:pt x="2396" y="1980"/>
                    </a:cubicBezTo>
                    <a:cubicBezTo>
                      <a:pt x="2782" y="1980"/>
                      <a:pt x="3105" y="1831"/>
                      <a:pt x="3265" y="1479"/>
                    </a:cubicBezTo>
                    <a:lnTo>
                      <a:pt x="3932" y="2183"/>
                    </a:lnTo>
                    <a:lnTo>
                      <a:pt x="4370" y="1293"/>
                    </a:lnTo>
                    <a:lnTo>
                      <a:pt x="3347" y="1182"/>
                    </a:lnTo>
                    <a:cubicBezTo>
                      <a:pt x="3426" y="618"/>
                      <a:pt x="2995" y="256"/>
                      <a:pt x="2400" y="97"/>
                    </a:cubicBezTo>
                    <a:cubicBezTo>
                      <a:pt x="2237" y="55"/>
                      <a:pt x="2077" y="33"/>
                      <a:pt x="1927" y="33"/>
                    </a:cubicBezTo>
                    <a:cubicBezTo>
                      <a:pt x="1527" y="33"/>
                      <a:pt x="1194" y="193"/>
                      <a:pt x="1043" y="571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6" name="Google Shape;1546;p27"/>
              <p:cNvSpPr/>
              <p:nvPr/>
            </p:nvSpPr>
            <p:spPr bwMode="auto">
              <a:xfrm>
                <a:off x="1998400" y="3380194"/>
                <a:ext cx="186111" cy="68064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1487" extrusionOk="0">
                    <a:moveTo>
                      <a:pt x="1111" y="0"/>
                    </a:moveTo>
                    <a:cubicBezTo>
                      <a:pt x="730" y="154"/>
                      <a:pt x="364" y="230"/>
                      <a:pt x="12" y="262"/>
                    </a:cubicBezTo>
                    <a:lnTo>
                      <a:pt x="1" y="459"/>
                    </a:lnTo>
                    <a:lnTo>
                      <a:pt x="970" y="162"/>
                    </a:lnTo>
                    <a:lnTo>
                      <a:pt x="970" y="162"/>
                    </a:lnTo>
                    <a:cubicBezTo>
                      <a:pt x="910" y="707"/>
                      <a:pt x="1333" y="1062"/>
                      <a:pt x="1922" y="1218"/>
                    </a:cubicBezTo>
                    <a:cubicBezTo>
                      <a:pt x="2086" y="1260"/>
                      <a:pt x="2246" y="1283"/>
                      <a:pt x="2396" y="1283"/>
                    </a:cubicBezTo>
                    <a:cubicBezTo>
                      <a:pt x="2782" y="1283"/>
                      <a:pt x="3105" y="1134"/>
                      <a:pt x="3265" y="782"/>
                    </a:cubicBezTo>
                    <a:lnTo>
                      <a:pt x="3932" y="1486"/>
                    </a:lnTo>
                    <a:lnTo>
                      <a:pt x="4065" y="1249"/>
                    </a:lnTo>
                    <a:cubicBezTo>
                      <a:pt x="3749" y="1077"/>
                      <a:pt x="3390" y="998"/>
                      <a:pt x="3222" y="550"/>
                    </a:cubicBezTo>
                    <a:cubicBezTo>
                      <a:pt x="3120" y="1049"/>
                      <a:pt x="2873" y="1139"/>
                      <a:pt x="2618" y="1139"/>
                    </a:cubicBezTo>
                    <a:cubicBezTo>
                      <a:pt x="2505" y="1139"/>
                      <a:pt x="2389" y="1121"/>
                      <a:pt x="2284" y="1113"/>
                    </a:cubicBezTo>
                    <a:cubicBezTo>
                      <a:pt x="1739" y="998"/>
                      <a:pt x="938" y="966"/>
                      <a:pt x="1111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 bwMode="auto">
              <a:xfrm>
                <a:off x="2059233" y="3349802"/>
                <a:ext cx="8879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313" extrusionOk="0">
                    <a:moveTo>
                      <a:pt x="593" y="1"/>
                    </a:moveTo>
                    <a:cubicBezTo>
                      <a:pt x="455" y="1"/>
                      <a:pt x="326" y="20"/>
                      <a:pt x="209" y="61"/>
                    </a:cubicBezTo>
                    <a:cubicBezTo>
                      <a:pt x="90" y="140"/>
                      <a:pt x="0" y="273"/>
                      <a:pt x="4" y="492"/>
                    </a:cubicBezTo>
                    <a:cubicBezTo>
                      <a:pt x="4" y="506"/>
                      <a:pt x="4" y="520"/>
                      <a:pt x="7" y="535"/>
                    </a:cubicBezTo>
                    <a:cubicBezTo>
                      <a:pt x="15" y="624"/>
                      <a:pt x="40" y="700"/>
                      <a:pt x="69" y="772"/>
                    </a:cubicBezTo>
                    <a:cubicBezTo>
                      <a:pt x="120" y="897"/>
                      <a:pt x="188" y="933"/>
                      <a:pt x="269" y="933"/>
                    </a:cubicBezTo>
                    <a:cubicBezTo>
                      <a:pt x="375" y="933"/>
                      <a:pt x="502" y="870"/>
                      <a:pt x="635" y="870"/>
                    </a:cubicBezTo>
                    <a:cubicBezTo>
                      <a:pt x="663" y="870"/>
                      <a:pt x="690" y="873"/>
                      <a:pt x="718" y="879"/>
                    </a:cubicBezTo>
                    <a:cubicBezTo>
                      <a:pt x="910" y="926"/>
                      <a:pt x="1108" y="1313"/>
                      <a:pt x="1315" y="1313"/>
                    </a:cubicBezTo>
                    <a:cubicBezTo>
                      <a:pt x="1333" y="1313"/>
                      <a:pt x="1351" y="1310"/>
                      <a:pt x="1369" y="1303"/>
                    </a:cubicBezTo>
                    <a:cubicBezTo>
                      <a:pt x="1530" y="1246"/>
                      <a:pt x="1810" y="1166"/>
                      <a:pt x="1893" y="873"/>
                    </a:cubicBezTo>
                    <a:cubicBezTo>
                      <a:pt x="1939" y="718"/>
                      <a:pt x="1907" y="606"/>
                      <a:pt x="1853" y="520"/>
                    </a:cubicBezTo>
                    <a:cubicBezTo>
                      <a:pt x="1785" y="434"/>
                      <a:pt x="1702" y="363"/>
                      <a:pt x="1606" y="298"/>
                    </a:cubicBezTo>
                    <a:cubicBezTo>
                      <a:pt x="1601" y="294"/>
                      <a:pt x="1598" y="291"/>
                      <a:pt x="1591" y="288"/>
                    </a:cubicBezTo>
                    <a:cubicBezTo>
                      <a:pt x="1584" y="283"/>
                      <a:pt x="1580" y="280"/>
                      <a:pt x="1573" y="276"/>
                    </a:cubicBezTo>
                    <a:cubicBezTo>
                      <a:pt x="1451" y="201"/>
                      <a:pt x="1318" y="151"/>
                      <a:pt x="1185" y="104"/>
                    </a:cubicBezTo>
                    <a:cubicBezTo>
                      <a:pt x="1146" y="89"/>
                      <a:pt x="1106" y="79"/>
                      <a:pt x="1067" y="64"/>
                    </a:cubicBezTo>
                    <a:cubicBezTo>
                      <a:pt x="904" y="23"/>
                      <a:pt x="744" y="1"/>
                      <a:pt x="593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 bwMode="auto">
              <a:xfrm>
                <a:off x="2151466" y="3404500"/>
                <a:ext cx="31720" cy="24717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40" extrusionOk="0">
                    <a:moveTo>
                      <a:pt x="29" y="0"/>
                    </a:moveTo>
                    <a:cubicBezTo>
                      <a:pt x="12" y="0"/>
                      <a:pt x="0" y="27"/>
                      <a:pt x="3" y="51"/>
                    </a:cubicBezTo>
                    <a:cubicBezTo>
                      <a:pt x="86" y="381"/>
                      <a:pt x="441" y="531"/>
                      <a:pt x="675" y="539"/>
                    </a:cubicBezTo>
                    <a:cubicBezTo>
                      <a:pt x="685" y="539"/>
                      <a:pt x="693" y="510"/>
                      <a:pt x="681" y="506"/>
                    </a:cubicBezTo>
                    <a:cubicBezTo>
                      <a:pt x="560" y="438"/>
                      <a:pt x="441" y="356"/>
                      <a:pt x="333" y="251"/>
                    </a:cubicBezTo>
                    <a:cubicBezTo>
                      <a:pt x="240" y="155"/>
                      <a:pt x="158" y="19"/>
                      <a:pt x="32" y="1"/>
                    </a:cubicBezTo>
                    <a:cubicBezTo>
                      <a:pt x="31" y="1"/>
                      <a:pt x="30" y="0"/>
                      <a:pt x="2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9" name="Google Shape;1549;p27"/>
              <p:cNvSpPr/>
              <p:nvPr/>
            </p:nvSpPr>
            <p:spPr bwMode="auto">
              <a:xfrm>
                <a:off x="2007830" y="3375572"/>
                <a:ext cx="44033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962" h="277" extrusionOk="0">
                    <a:moveTo>
                      <a:pt x="932" y="0"/>
                    </a:moveTo>
                    <a:cubicBezTo>
                      <a:pt x="931" y="0"/>
                      <a:pt x="930" y="0"/>
                      <a:pt x="930" y="0"/>
                    </a:cubicBezTo>
                    <a:cubicBezTo>
                      <a:pt x="656" y="48"/>
                      <a:pt x="403" y="172"/>
                      <a:pt x="139" y="172"/>
                    </a:cubicBezTo>
                    <a:cubicBezTo>
                      <a:pt x="105" y="172"/>
                      <a:pt x="70" y="170"/>
                      <a:pt x="36" y="166"/>
                    </a:cubicBezTo>
                    <a:cubicBezTo>
                      <a:pt x="35" y="166"/>
                      <a:pt x="35" y="166"/>
                      <a:pt x="34" y="166"/>
                    </a:cubicBezTo>
                    <a:cubicBezTo>
                      <a:pt x="14" y="166"/>
                      <a:pt x="1" y="212"/>
                      <a:pt x="22" y="216"/>
                    </a:cubicBezTo>
                    <a:cubicBezTo>
                      <a:pt x="136" y="250"/>
                      <a:pt x="263" y="276"/>
                      <a:pt x="392" y="276"/>
                    </a:cubicBezTo>
                    <a:cubicBezTo>
                      <a:pt x="574" y="276"/>
                      <a:pt x="763" y="224"/>
                      <a:pt x="937" y="69"/>
                    </a:cubicBezTo>
                    <a:cubicBezTo>
                      <a:pt x="962" y="48"/>
                      <a:pt x="955" y="0"/>
                      <a:pt x="932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0" name="Google Shape;1550;p27"/>
              <p:cNvSpPr/>
              <p:nvPr/>
            </p:nvSpPr>
            <p:spPr bwMode="auto">
              <a:xfrm>
                <a:off x="2047424" y="3379966"/>
                <a:ext cx="13137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287" h="730" extrusionOk="0">
                    <a:moveTo>
                      <a:pt x="82" y="1"/>
                    </a:moveTo>
                    <a:cubicBezTo>
                      <a:pt x="72" y="1"/>
                      <a:pt x="60" y="12"/>
                      <a:pt x="54" y="30"/>
                    </a:cubicBezTo>
                    <a:cubicBezTo>
                      <a:pt x="0" y="189"/>
                      <a:pt x="22" y="371"/>
                      <a:pt x="65" y="501"/>
                    </a:cubicBezTo>
                    <a:cubicBezTo>
                      <a:pt x="89" y="584"/>
                      <a:pt x="150" y="729"/>
                      <a:pt x="231" y="729"/>
                    </a:cubicBezTo>
                    <a:cubicBezTo>
                      <a:pt x="244" y="729"/>
                      <a:pt x="259" y="725"/>
                      <a:pt x="273" y="716"/>
                    </a:cubicBezTo>
                    <a:cubicBezTo>
                      <a:pt x="280" y="709"/>
                      <a:pt x="287" y="694"/>
                      <a:pt x="287" y="680"/>
                    </a:cubicBezTo>
                    <a:cubicBezTo>
                      <a:pt x="283" y="630"/>
                      <a:pt x="258" y="601"/>
                      <a:pt x="234" y="569"/>
                    </a:cubicBezTo>
                    <a:cubicBezTo>
                      <a:pt x="201" y="526"/>
                      <a:pt x="172" y="476"/>
                      <a:pt x="151" y="418"/>
                    </a:cubicBezTo>
                    <a:cubicBezTo>
                      <a:pt x="104" y="296"/>
                      <a:pt x="108" y="163"/>
                      <a:pt x="97" y="23"/>
                    </a:cubicBezTo>
                    <a:cubicBezTo>
                      <a:pt x="96" y="7"/>
                      <a:pt x="89" y="1"/>
                      <a:pt x="82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1" name="Google Shape;1551;p27"/>
              <p:cNvSpPr/>
              <p:nvPr/>
            </p:nvSpPr>
            <p:spPr bwMode="auto">
              <a:xfrm>
                <a:off x="2119059" y="3406377"/>
                <a:ext cx="25861" cy="25404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55" extrusionOk="0">
                    <a:moveTo>
                      <a:pt x="522" y="0"/>
                    </a:moveTo>
                    <a:cubicBezTo>
                      <a:pt x="513" y="0"/>
                      <a:pt x="502" y="8"/>
                      <a:pt x="496" y="21"/>
                    </a:cubicBezTo>
                    <a:cubicBezTo>
                      <a:pt x="478" y="71"/>
                      <a:pt x="463" y="129"/>
                      <a:pt x="445" y="182"/>
                    </a:cubicBezTo>
                    <a:cubicBezTo>
                      <a:pt x="417" y="272"/>
                      <a:pt x="363" y="333"/>
                      <a:pt x="302" y="372"/>
                    </a:cubicBezTo>
                    <a:cubicBezTo>
                      <a:pt x="208" y="434"/>
                      <a:pt x="126" y="412"/>
                      <a:pt x="32" y="444"/>
                    </a:cubicBezTo>
                    <a:cubicBezTo>
                      <a:pt x="7" y="455"/>
                      <a:pt x="1" y="512"/>
                      <a:pt x="19" y="527"/>
                    </a:cubicBezTo>
                    <a:cubicBezTo>
                      <a:pt x="46" y="546"/>
                      <a:pt x="78" y="555"/>
                      <a:pt x="112" y="555"/>
                    </a:cubicBezTo>
                    <a:cubicBezTo>
                      <a:pt x="198" y="555"/>
                      <a:pt x="298" y="500"/>
                      <a:pt x="370" y="422"/>
                    </a:cubicBezTo>
                    <a:cubicBezTo>
                      <a:pt x="453" y="336"/>
                      <a:pt x="564" y="150"/>
                      <a:pt x="536" y="13"/>
                    </a:cubicBezTo>
                    <a:cubicBezTo>
                      <a:pt x="534" y="4"/>
                      <a:pt x="529" y="0"/>
                      <a:pt x="522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2" name="Google Shape;1552;p27"/>
              <p:cNvSpPr/>
              <p:nvPr/>
            </p:nvSpPr>
            <p:spPr bwMode="auto">
              <a:xfrm>
                <a:off x="1848768" y="3233950"/>
                <a:ext cx="173203" cy="171738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752" extrusionOk="0">
                    <a:moveTo>
                      <a:pt x="3220" y="0"/>
                    </a:moveTo>
                    <a:lnTo>
                      <a:pt x="2624" y="840"/>
                    </a:lnTo>
                    <a:cubicBezTo>
                      <a:pt x="2466" y="721"/>
                      <a:pt x="2299" y="668"/>
                      <a:pt x="2130" y="668"/>
                    </a:cubicBezTo>
                    <a:cubicBezTo>
                      <a:pt x="1815" y="668"/>
                      <a:pt x="1495" y="853"/>
                      <a:pt x="1217" y="1145"/>
                    </a:cubicBezTo>
                    <a:cubicBezTo>
                      <a:pt x="793" y="1586"/>
                      <a:pt x="617" y="2122"/>
                      <a:pt x="969" y="2560"/>
                    </a:cubicBezTo>
                    <a:lnTo>
                      <a:pt x="0" y="3130"/>
                    </a:lnTo>
                    <a:lnTo>
                      <a:pt x="976" y="3752"/>
                    </a:lnTo>
                    <a:lnTo>
                      <a:pt x="1185" y="2761"/>
                    </a:lnTo>
                    <a:cubicBezTo>
                      <a:pt x="1336" y="2869"/>
                      <a:pt x="1496" y="2917"/>
                      <a:pt x="1657" y="2917"/>
                    </a:cubicBezTo>
                    <a:cubicBezTo>
                      <a:pt x="1973" y="2917"/>
                      <a:pt x="2296" y="2731"/>
                      <a:pt x="2574" y="2441"/>
                    </a:cubicBezTo>
                    <a:cubicBezTo>
                      <a:pt x="2986" y="2007"/>
                      <a:pt x="3167" y="1490"/>
                      <a:pt x="2843" y="1059"/>
                    </a:cubicBezTo>
                    <a:lnTo>
                      <a:pt x="3783" y="815"/>
                    </a:lnTo>
                    <a:lnTo>
                      <a:pt x="322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3" name="Google Shape;1553;p27"/>
              <p:cNvSpPr/>
              <p:nvPr/>
            </p:nvSpPr>
            <p:spPr bwMode="auto">
              <a:xfrm>
                <a:off x="1885844" y="3260727"/>
                <a:ext cx="136127" cy="144962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3167" extrusionOk="0">
                    <a:moveTo>
                      <a:pt x="2830" y="0"/>
                    </a:moveTo>
                    <a:cubicBezTo>
                      <a:pt x="2562" y="169"/>
                      <a:pt x="2339" y="407"/>
                      <a:pt x="1963" y="407"/>
                    </a:cubicBezTo>
                    <a:cubicBezTo>
                      <a:pt x="1916" y="407"/>
                      <a:pt x="1866" y="403"/>
                      <a:pt x="1814" y="395"/>
                    </a:cubicBezTo>
                    <a:lnTo>
                      <a:pt x="1814" y="395"/>
                    </a:lnTo>
                    <a:cubicBezTo>
                      <a:pt x="2370" y="877"/>
                      <a:pt x="2037" y="1203"/>
                      <a:pt x="1846" y="1490"/>
                    </a:cubicBezTo>
                    <a:cubicBezTo>
                      <a:pt x="1585" y="1790"/>
                      <a:pt x="1299" y="2224"/>
                      <a:pt x="882" y="2224"/>
                    </a:cubicBezTo>
                    <a:cubicBezTo>
                      <a:pt x="713" y="2224"/>
                      <a:pt x="524" y="2153"/>
                      <a:pt x="306" y="1975"/>
                    </a:cubicBezTo>
                    <a:cubicBezTo>
                      <a:pt x="252" y="2384"/>
                      <a:pt x="145" y="2739"/>
                      <a:pt x="1" y="3062"/>
                    </a:cubicBezTo>
                    <a:lnTo>
                      <a:pt x="166" y="3167"/>
                    </a:lnTo>
                    <a:lnTo>
                      <a:pt x="375" y="2176"/>
                    </a:lnTo>
                    <a:cubicBezTo>
                      <a:pt x="526" y="2284"/>
                      <a:pt x="686" y="2332"/>
                      <a:pt x="847" y="2332"/>
                    </a:cubicBezTo>
                    <a:cubicBezTo>
                      <a:pt x="1163" y="2332"/>
                      <a:pt x="1486" y="2146"/>
                      <a:pt x="1764" y="1856"/>
                    </a:cubicBezTo>
                    <a:cubicBezTo>
                      <a:pt x="2176" y="1422"/>
                      <a:pt x="2357" y="905"/>
                      <a:pt x="2033" y="474"/>
                    </a:cubicBezTo>
                    <a:lnTo>
                      <a:pt x="2973" y="230"/>
                    </a:lnTo>
                    <a:lnTo>
                      <a:pt x="283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4" name="Google Shape;1554;p27"/>
              <p:cNvSpPr/>
              <p:nvPr/>
            </p:nvSpPr>
            <p:spPr bwMode="auto">
              <a:xfrm>
                <a:off x="1885020" y="3264938"/>
                <a:ext cx="79919" cy="77264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688" extrusionOk="0">
                    <a:moveTo>
                      <a:pt x="1230" y="0"/>
                    </a:moveTo>
                    <a:cubicBezTo>
                      <a:pt x="1221" y="0"/>
                      <a:pt x="1212" y="1"/>
                      <a:pt x="1204" y="1"/>
                    </a:cubicBezTo>
                    <a:cubicBezTo>
                      <a:pt x="1096" y="19"/>
                      <a:pt x="992" y="56"/>
                      <a:pt x="888" y="109"/>
                    </a:cubicBezTo>
                    <a:cubicBezTo>
                      <a:pt x="884" y="113"/>
                      <a:pt x="877" y="117"/>
                      <a:pt x="874" y="117"/>
                    </a:cubicBezTo>
                    <a:cubicBezTo>
                      <a:pt x="867" y="120"/>
                      <a:pt x="859" y="124"/>
                      <a:pt x="852" y="127"/>
                    </a:cubicBezTo>
                    <a:cubicBezTo>
                      <a:pt x="730" y="199"/>
                      <a:pt x="622" y="289"/>
                      <a:pt x="518" y="382"/>
                    </a:cubicBezTo>
                    <a:cubicBezTo>
                      <a:pt x="486" y="411"/>
                      <a:pt x="453" y="440"/>
                      <a:pt x="425" y="468"/>
                    </a:cubicBezTo>
                    <a:cubicBezTo>
                      <a:pt x="199" y="705"/>
                      <a:pt x="48" y="964"/>
                      <a:pt x="1" y="1219"/>
                    </a:cubicBezTo>
                    <a:cubicBezTo>
                      <a:pt x="15" y="1355"/>
                      <a:pt x="87" y="1502"/>
                      <a:pt x="281" y="1603"/>
                    </a:cubicBezTo>
                    <a:cubicBezTo>
                      <a:pt x="292" y="1610"/>
                      <a:pt x="307" y="1617"/>
                      <a:pt x="320" y="1625"/>
                    </a:cubicBezTo>
                    <a:cubicBezTo>
                      <a:pt x="400" y="1660"/>
                      <a:pt x="479" y="1675"/>
                      <a:pt x="554" y="1685"/>
                    </a:cubicBezTo>
                    <a:cubicBezTo>
                      <a:pt x="572" y="1687"/>
                      <a:pt x="589" y="1688"/>
                      <a:pt x="605" y="1688"/>
                    </a:cubicBezTo>
                    <a:cubicBezTo>
                      <a:pt x="893" y="1688"/>
                      <a:pt x="790" y="1359"/>
                      <a:pt x="967" y="1168"/>
                    </a:cubicBezTo>
                    <a:cubicBezTo>
                      <a:pt x="1114" y="1010"/>
                      <a:pt x="1609" y="1043"/>
                      <a:pt x="1652" y="806"/>
                    </a:cubicBezTo>
                    <a:cubicBezTo>
                      <a:pt x="1681" y="637"/>
                      <a:pt x="1746" y="354"/>
                      <a:pt x="1530" y="138"/>
                    </a:cubicBezTo>
                    <a:cubicBezTo>
                      <a:pt x="1428" y="36"/>
                      <a:pt x="1324" y="0"/>
                      <a:pt x="1230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5" name="Google Shape;1555;p27"/>
              <p:cNvSpPr/>
              <p:nvPr/>
            </p:nvSpPr>
            <p:spPr bwMode="auto">
              <a:xfrm>
                <a:off x="1970799" y="3257523"/>
                <a:ext cx="36664" cy="17943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92" extrusionOk="0">
                    <a:moveTo>
                      <a:pt x="776" y="0"/>
                    </a:moveTo>
                    <a:cubicBezTo>
                      <a:pt x="773" y="0"/>
                      <a:pt x="771" y="1"/>
                      <a:pt x="769" y="2"/>
                    </a:cubicBezTo>
                    <a:cubicBezTo>
                      <a:pt x="655" y="77"/>
                      <a:pt x="526" y="138"/>
                      <a:pt x="378" y="181"/>
                    </a:cubicBezTo>
                    <a:cubicBezTo>
                      <a:pt x="252" y="218"/>
                      <a:pt x="87" y="221"/>
                      <a:pt x="12" y="322"/>
                    </a:cubicBezTo>
                    <a:cubicBezTo>
                      <a:pt x="1" y="336"/>
                      <a:pt x="19" y="365"/>
                      <a:pt x="44" y="372"/>
                    </a:cubicBezTo>
                    <a:cubicBezTo>
                      <a:pt x="93" y="385"/>
                      <a:pt x="141" y="391"/>
                      <a:pt x="189" y="391"/>
                    </a:cubicBezTo>
                    <a:cubicBezTo>
                      <a:pt x="458" y="391"/>
                      <a:pt x="694" y="194"/>
                      <a:pt x="794" y="24"/>
                    </a:cubicBezTo>
                    <a:cubicBezTo>
                      <a:pt x="801" y="14"/>
                      <a:pt x="787" y="0"/>
                      <a:pt x="776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6" name="Google Shape;1556;p27"/>
              <p:cNvSpPr/>
              <p:nvPr/>
            </p:nvSpPr>
            <p:spPr bwMode="auto">
              <a:xfrm>
                <a:off x="1882365" y="3347284"/>
                <a:ext cx="20964" cy="41973"/>
              </a:xfrm>
              <a:custGeom>
                <a:avLst/>
                <a:gdLst/>
                <a:ahLst/>
                <a:cxnLst/>
                <a:rect l="l" t="t" r="r" b="b"/>
                <a:pathLst>
                  <a:path w="458" h="917" extrusionOk="0">
                    <a:moveTo>
                      <a:pt x="321" y="1"/>
                    </a:moveTo>
                    <a:cubicBezTo>
                      <a:pt x="313" y="1"/>
                      <a:pt x="307" y="4"/>
                      <a:pt x="304" y="12"/>
                    </a:cubicBezTo>
                    <a:cubicBezTo>
                      <a:pt x="203" y="306"/>
                      <a:pt x="196" y="629"/>
                      <a:pt x="12" y="873"/>
                    </a:cubicBezTo>
                    <a:cubicBezTo>
                      <a:pt x="1" y="888"/>
                      <a:pt x="26" y="916"/>
                      <a:pt x="43" y="916"/>
                    </a:cubicBezTo>
                    <a:cubicBezTo>
                      <a:pt x="47" y="916"/>
                      <a:pt x="50" y="915"/>
                      <a:pt x="52" y="913"/>
                    </a:cubicBezTo>
                    <a:cubicBezTo>
                      <a:pt x="257" y="712"/>
                      <a:pt x="458" y="429"/>
                      <a:pt x="368" y="41"/>
                    </a:cubicBezTo>
                    <a:cubicBezTo>
                      <a:pt x="363" y="18"/>
                      <a:pt x="339" y="1"/>
                      <a:pt x="321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7" name="Google Shape;1557;p27"/>
              <p:cNvSpPr/>
              <p:nvPr/>
            </p:nvSpPr>
            <p:spPr bwMode="auto">
              <a:xfrm>
                <a:off x="1900217" y="3349115"/>
                <a:ext cx="33368" cy="1281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280" extrusionOk="0">
                    <a:moveTo>
                      <a:pt x="18" y="0"/>
                    </a:moveTo>
                    <a:cubicBezTo>
                      <a:pt x="2" y="0"/>
                      <a:pt x="0" y="23"/>
                      <a:pt x="18" y="44"/>
                    </a:cubicBezTo>
                    <a:cubicBezTo>
                      <a:pt x="132" y="166"/>
                      <a:pt x="301" y="238"/>
                      <a:pt x="434" y="263"/>
                    </a:cubicBezTo>
                    <a:cubicBezTo>
                      <a:pt x="473" y="271"/>
                      <a:pt x="528" y="280"/>
                      <a:pt x="579" y="280"/>
                    </a:cubicBezTo>
                    <a:cubicBezTo>
                      <a:pt x="658" y="280"/>
                      <a:pt x="729" y="259"/>
                      <a:pt x="724" y="187"/>
                    </a:cubicBezTo>
                    <a:cubicBezTo>
                      <a:pt x="724" y="177"/>
                      <a:pt x="714" y="162"/>
                      <a:pt x="703" y="155"/>
                    </a:cubicBezTo>
                    <a:cubicBezTo>
                      <a:pt x="677" y="144"/>
                      <a:pt x="656" y="141"/>
                      <a:pt x="635" y="141"/>
                    </a:cubicBezTo>
                    <a:cubicBezTo>
                      <a:pt x="615" y="141"/>
                      <a:pt x="597" y="144"/>
                      <a:pt x="578" y="147"/>
                    </a:cubicBezTo>
                    <a:cubicBezTo>
                      <a:pt x="548" y="152"/>
                      <a:pt x="518" y="155"/>
                      <a:pt x="486" y="155"/>
                    </a:cubicBezTo>
                    <a:cubicBezTo>
                      <a:pt x="460" y="155"/>
                      <a:pt x="433" y="153"/>
                      <a:pt x="405" y="147"/>
                    </a:cubicBezTo>
                    <a:cubicBezTo>
                      <a:pt x="276" y="130"/>
                      <a:pt x="161" y="61"/>
                      <a:pt x="32" y="4"/>
                    </a:cubicBezTo>
                    <a:cubicBezTo>
                      <a:pt x="26" y="2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8" name="Google Shape;1558;p27"/>
              <p:cNvSpPr/>
              <p:nvPr/>
            </p:nvSpPr>
            <p:spPr bwMode="auto">
              <a:xfrm>
                <a:off x="1967778" y="3281691"/>
                <a:ext cx="16112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03" extrusionOk="0">
                    <a:moveTo>
                      <a:pt x="21" y="0"/>
                    </a:moveTo>
                    <a:cubicBezTo>
                      <a:pt x="5" y="0"/>
                      <a:pt x="0" y="22"/>
                      <a:pt x="13" y="38"/>
                    </a:cubicBezTo>
                    <a:cubicBezTo>
                      <a:pt x="50" y="81"/>
                      <a:pt x="93" y="117"/>
                      <a:pt x="131" y="160"/>
                    </a:cubicBezTo>
                    <a:cubicBezTo>
                      <a:pt x="196" y="232"/>
                      <a:pt x="222" y="307"/>
                      <a:pt x="225" y="379"/>
                    </a:cubicBezTo>
                    <a:cubicBezTo>
                      <a:pt x="236" y="490"/>
                      <a:pt x="174" y="551"/>
                      <a:pt x="161" y="648"/>
                    </a:cubicBezTo>
                    <a:cubicBezTo>
                      <a:pt x="158" y="671"/>
                      <a:pt x="196" y="703"/>
                      <a:pt x="219" y="703"/>
                    </a:cubicBezTo>
                    <a:cubicBezTo>
                      <a:pt x="222" y="703"/>
                      <a:pt x="224" y="703"/>
                      <a:pt x="225" y="702"/>
                    </a:cubicBezTo>
                    <a:cubicBezTo>
                      <a:pt x="330" y="651"/>
                      <a:pt x="351" y="487"/>
                      <a:pt x="304" y="343"/>
                    </a:cubicBezTo>
                    <a:cubicBezTo>
                      <a:pt x="268" y="232"/>
                      <a:pt x="161" y="41"/>
                      <a:pt x="28" y="2"/>
                    </a:cubicBezTo>
                    <a:cubicBezTo>
                      <a:pt x="26" y="1"/>
                      <a:pt x="23" y="0"/>
                      <a:pt x="21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9" name="Google Shape;1559;p27"/>
              <p:cNvSpPr/>
              <p:nvPr/>
            </p:nvSpPr>
            <p:spPr bwMode="auto">
              <a:xfrm>
                <a:off x="2708985" y="3069443"/>
                <a:ext cx="346772" cy="307957"/>
              </a:xfrm>
              <a:custGeom>
                <a:avLst/>
                <a:gdLst/>
                <a:ahLst/>
                <a:cxnLst/>
                <a:rect l="l" t="t" r="r" b="b"/>
                <a:pathLst>
                  <a:path w="7576" h="6728" extrusionOk="0">
                    <a:moveTo>
                      <a:pt x="0" y="1"/>
                    </a:moveTo>
                    <a:cubicBezTo>
                      <a:pt x="298" y="761"/>
                      <a:pt x="1056" y="1321"/>
                      <a:pt x="2596" y="1383"/>
                    </a:cubicBezTo>
                    <a:cubicBezTo>
                      <a:pt x="6426" y="1530"/>
                      <a:pt x="6225" y="3845"/>
                      <a:pt x="2054" y="6728"/>
                    </a:cubicBezTo>
                    <a:lnTo>
                      <a:pt x="5332" y="6728"/>
                    </a:lnTo>
                    <a:cubicBezTo>
                      <a:pt x="6150" y="5716"/>
                      <a:pt x="7576" y="4280"/>
                      <a:pt x="7374" y="3307"/>
                    </a:cubicBezTo>
                    <a:cubicBezTo>
                      <a:pt x="6850" y="718"/>
                      <a:pt x="5499" y="289"/>
                      <a:pt x="4055" y="289"/>
                    </a:cubicBezTo>
                    <a:cubicBezTo>
                      <a:pt x="3699" y="289"/>
                      <a:pt x="3336" y="315"/>
                      <a:pt x="2980" y="342"/>
                    </a:cubicBezTo>
                    <a:cubicBezTo>
                      <a:pt x="2624" y="367"/>
                      <a:pt x="2274" y="393"/>
                      <a:pt x="1939" y="393"/>
                    </a:cubicBezTo>
                    <a:cubicBezTo>
                      <a:pt x="1710" y="393"/>
                      <a:pt x="1488" y="381"/>
                      <a:pt x="1278" y="349"/>
                    </a:cubicBezTo>
                    <a:cubicBezTo>
                      <a:pt x="1031" y="309"/>
                      <a:pt x="862" y="183"/>
                      <a:pt x="758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0" name="Google Shape;1560;p27"/>
              <p:cNvSpPr/>
              <p:nvPr/>
            </p:nvSpPr>
            <p:spPr bwMode="auto">
              <a:xfrm>
                <a:off x="2934281" y="2940867"/>
                <a:ext cx="86830" cy="6518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424" extrusionOk="0">
                    <a:moveTo>
                      <a:pt x="354" y="1"/>
                    </a:moveTo>
                    <a:cubicBezTo>
                      <a:pt x="255" y="1"/>
                      <a:pt x="158" y="47"/>
                      <a:pt x="97" y="135"/>
                    </a:cubicBezTo>
                    <a:cubicBezTo>
                      <a:pt x="1" y="278"/>
                      <a:pt x="39" y="472"/>
                      <a:pt x="180" y="566"/>
                    </a:cubicBezTo>
                    <a:lnTo>
                      <a:pt x="1368" y="1370"/>
                    </a:lnTo>
                    <a:cubicBezTo>
                      <a:pt x="1422" y="1406"/>
                      <a:pt x="1482" y="1423"/>
                      <a:pt x="1542" y="1423"/>
                    </a:cubicBezTo>
                    <a:cubicBezTo>
                      <a:pt x="1641" y="1423"/>
                      <a:pt x="1738" y="1375"/>
                      <a:pt x="1799" y="1287"/>
                    </a:cubicBezTo>
                    <a:cubicBezTo>
                      <a:pt x="1896" y="1148"/>
                      <a:pt x="1857" y="954"/>
                      <a:pt x="1716" y="856"/>
                    </a:cubicBezTo>
                    <a:lnTo>
                      <a:pt x="528" y="52"/>
                    </a:lnTo>
                    <a:cubicBezTo>
                      <a:pt x="474" y="18"/>
                      <a:pt x="414" y="1"/>
                      <a:pt x="354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1" name="Google Shape;1561;p27"/>
              <p:cNvSpPr/>
              <p:nvPr/>
            </p:nvSpPr>
            <p:spPr bwMode="auto">
              <a:xfrm>
                <a:off x="279887" y="3311307"/>
                <a:ext cx="35382" cy="35382"/>
              </a:xfrm>
              <a:custGeom>
                <a:avLst/>
                <a:gdLst/>
                <a:ahLst/>
                <a:cxnLst/>
                <a:rect l="l" t="t" r="r" b="b"/>
                <a:pathLst>
                  <a:path w="773" h="773" extrusionOk="0">
                    <a:moveTo>
                      <a:pt x="385" y="1"/>
                    </a:moveTo>
                    <a:cubicBezTo>
                      <a:pt x="173" y="1"/>
                      <a:pt x="1" y="173"/>
                      <a:pt x="1" y="388"/>
                    </a:cubicBezTo>
                    <a:cubicBezTo>
                      <a:pt x="1" y="600"/>
                      <a:pt x="173" y="773"/>
                      <a:pt x="385" y="773"/>
                    </a:cubicBezTo>
                    <a:cubicBezTo>
                      <a:pt x="600" y="773"/>
                      <a:pt x="773" y="600"/>
                      <a:pt x="773" y="388"/>
                    </a:cubicBezTo>
                    <a:cubicBezTo>
                      <a:pt x="773" y="173"/>
                      <a:pt x="600" y="1"/>
                      <a:pt x="385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2" name="Google Shape;1562;p27"/>
              <p:cNvSpPr/>
              <p:nvPr/>
            </p:nvSpPr>
            <p:spPr bwMode="auto">
              <a:xfrm>
                <a:off x="358985" y="3340876"/>
                <a:ext cx="5767" cy="581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27" extrusionOk="0">
                    <a:moveTo>
                      <a:pt x="61" y="1"/>
                    </a:moveTo>
                    <a:cubicBezTo>
                      <a:pt x="25" y="1"/>
                      <a:pt x="0" y="30"/>
                      <a:pt x="0" y="66"/>
                    </a:cubicBezTo>
                    <a:cubicBezTo>
                      <a:pt x="0" y="98"/>
                      <a:pt x="25" y="127"/>
                      <a:pt x="61" y="127"/>
                    </a:cubicBezTo>
                    <a:cubicBezTo>
                      <a:pt x="97" y="127"/>
                      <a:pt x="125" y="98"/>
                      <a:pt x="125" y="66"/>
                    </a:cubicBezTo>
                    <a:cubicBezTo>
                      <a:pt x="125" y="30"/>
                      <a:pt x="97" y="1"/>
                      <a:pt x="61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3" name="Google Shape;1563;p27"/>
              <p:cNvSpPr/>
              <p:nvPr/>
            </p:nvSpPr>
            <p:spPr bwMode="auto">
              <a:xfrm>
                <a:off x="895631" y="3270431"/>
                <a:ext cx="28333" cy="28286"/>
              </a:xfrm>
              <a:custGeom>
                <a:avLst/>
                <a:gdLst/>
                <a:ahLst/>
                <a:cxnLst/>
                <a:rect l="l" t="t" r="r" b="b"/>
                <a:pathLst>
                  <a:path w="619" h="618" extrusionOk="0">
                    <a:moveTo>
                      <a:pt x="309" y="0"/>
                    </a:moveTo>
                    <a:cubicBezTo>
                      <a:pt x="137" y="0"/>
                      <a:pt x="1" y="140"/>
                      <a:pt x="1" y="309"/>
                    </a:cubicBezTo>
                    <a:cubicBezTo>
                      <a:pt x="1" y="481"/>
                      <a:pt x="137" y="617"/>
                      <a:pt x="309" y="617"/>
                    </a:cubicBezTo>
                    <a:cubicBezTo>
                      <a:pt x="478" y="617"/>
                      <a:pt x="619" y="481"/>
                      <a:pt x="619" y="309"/>
                    </a:cubicBezTo>
                    <a:cubicBezTo>
                      <a:pt x="619" y="140"/>
                      <a:pt x="478" y="0"/>
                      <a:pt x="30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4" name="Google Shape;1564;p27"/>
              <p:cNvSpPr/>
              <p:nvPr/>
            </p:nvSpPr>
            <p:spPr bwMode="auto">
              <a:xfrm>
                <a:off x="954312" y="3298673"/>
                <a:ext cx="12679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7" extrusionOk="0">
                    <a:moveTo>
                      <a:pt x="137" y="0"/>
                    </a:moveTo>
                    <a:cubicBezTo>
                      <a:pt x="61" y="0"/>
                      <a:pt x="0" y="65"/>
                      <a:pt x="0" y="141"/>
                    </a:cubicBezTo>
                    <a:cubicBezTo>
                      <a:pt x="0" y="216"/>
                      <a:pt x="61" y="277"/>
                      <a:pt x="137" y="277"/>
                    </a:cubicBezTo>
                    <a:cubicBezTo>
                      <a:pt x="212" y="277"/>
                      <a:pt x="277" y="216"/>
                      <a:pt x="277" y="141"/>
                    </a:cubicBezTo>
                    <a:cubicBezTo>
                      <a:pt x="277" y="65"/>
                      <a:pt x="212" y="0"/>
                      <a:pt x="137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5" name="Google Shape;1565;p27"/>
              <p:cNvSpPr/>
              <p:nvPr/>
            </p:nvSpPr>
            <p:spPr bwMode="auto">
              <a:xfrm>
                <a:off x="1059636" y="3191381"/>
                <a:ext cx="42613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931" h="931" extrusionOk="0">
                    <a:moveTo>
                      <a:pt x="464" y="1"/>
                    </a:moveTo>
                    <a:cubicBezTo>
                      <a:pt x="209" y="1"/>
                      <a:pt x="0" y="208"/>
                      <a:pt x="0" y="467"/>
                    </a:cubicBezTo>
                    <a:cubicBezTo>
                      <a:pt x="0" y="722"/>
                      <a:pt x="209" y="930"/>
                      <a:pt x="464" y="930"/>
                    </a:cubicBezTo>
                    <a:cubicBezTo>
                      <a:pt x="722" y="930"/>
                      <a:pt x="930" y="722"/>
                      <a:pt x="930" y="467"/>
                    </a:cubicBezTo>
                    <a:cubicBezTo>
                      <a:pt x="930" y="208"/>
                      <a:pt x="722" y="1"/>
                      <a:pt x="464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6" name="Google Shape;1566;p27"/>
              <p:cNvSpPr/>
              <p:nvPr/>
            </p:nvSpPr>
            <p:spPr bwMode="auto">
              <a:xfrm>
                <a:off x="1128479" y="3279905"/>
                <a:ext cx="9612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13" extrusionOk="0">
                    <a:moveTo>
                      <a:pt x="105" y="1"/>
                    </a:moveTo>
                    <a:cubicBezTo>
                      <a:pt x="47" y="1"/>
                      <a:pt x="1" y="52"/>
                      <a:pt x="1" y="109"/>
                    </a:cubicBezTo>
                    <a:cubicBezTo>
                      <a:pt x="1" y="166"/>
                      <a:pt x="47" y="213"/>
                      <a:pt x="105" y="213"/>
                    </a:cubicBezTo>
                    <a:cubicBezTo>
                      <a:pt x="163" y="213"/>
                      <a:pt x="209" y="166"/>
                      <a:pt x="209" y="109"/>
                    </a:cubicBezTo>
                    <a:cubicBezTo>
                      <a:pt x="209" y="52"/>
                      <a:pt x="163" y="1"/>
                      <a:pt x="105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7" name="Google Shape;1567;p27"/>
              <p:cNvSpPr/>
              <p:nvPr/>
            </p:nvSpPr>
            <p:spPr bwMode="auto">
              <a:xfrm>
                <a:off x="1296605" y="3305080"/>
                <a:ext cx="30439" cy="3043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65" extrusionOk="0">
                    <a:moveTo>
                      <a:pt x="331" y="1"/>
                    </a:moveTo>
                    <a:cubicBezTo>
                      <a:pt x="147" y="1"/>
                      <a:pt x="1" y="148"/>
                      <a:pt x="1" y="331"/>
                    </a:cubicBezTo>
                    <a:cubicBezTo>
                      <a:pt x="1" y="514"/>
                      <a:pt x="147" y="665"/>
                      <a:pt x="331" y="665"/>
                    </a:cubicBezTo>
                    <a:cubicBezTo>
                      <a:pt x="513" y="665"/>
                      <a:pt x="664" y="514"/>
                      <a:pt x="664" y="331"/>
                    </a:cubicBezTo>
                    <a:cubicBezTo>
                      <a:pt x="664" y="148"/>
                      <a:pt x="513" y="1"/>
                      <a:pt x="331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8" name="Google Shape;1568;p27"/>
              <p:cNvSpPr/>
              <p:nvPr/>
            </p:nvSpPr>
            <p:spPr bwMode="auto">
              <a:xfrm>
                <a:off x="1374328" y="3289610"/>
                <a:ext cx="15471" cy="15517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9" extrusionOk="0">
                    <a:moveTo>
                      <a:pt x="169" y="1"/>
                    </a:moveTo>
                    <a:cubicBezTo>
                      <a:pt x="76" y="1"/>
                      <a:pt x="0" y="77"/>
                      <a:pt x="0" y="170"/>
                    </a:cubicBezTo>
                    <a:cubicBezTo>
                      <a:pt x="0" y="263"/>
                      <a:pt x="76" y="339"/>
                      <a:pt x="169" y="339"/>
                    </a:cubicBezTo>
                    <a:cubicBezTo>
                      <a:pt x="263" y="339"/>
                      <a:pt x="338" y="263"/>
                      <a:pt x="338" y="170"/>
                    </a:cubicBezTo>
                    <a:cubicBezTo>
                      <a:pt x="338" y="77"/>
                      <a:pt x="263" y="1"/>
                      <a:pt x="169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69" name="Google Shape;1569;p27"/>
              <p:cNvSpPr/>
              <p:nvPr/>
            </p:nvSpPr>
            <p:spPr bwMode="auto">
              <a:xfrm>
                <a:off x="1389753" y="3171150"/>
                <a:ext cx="50670" cy="50670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107" extrusionOk="0">
                    <a:moveTo>
                      <a:pt x="554" y="1"/>
                    </a:moveTo>
                    <a:cubicBezTo>
                      <a:pt x="249" y="1"/>
                      <a:pt x="1" y="249"/>
                      <a:pt x="1" y="554"/>
                    </a:cubicBezTo>
                    <a:cubicBezTo>
                      <a:pt x="1" y="859"/>
                      <a:pt x="249" y="1106"/>
                      <a:pt x="554" y="1106"/>
                    </a:cubicBezTo>
                    <a:cubicBezTo>
                      <a:pt x="859" y="1106"/>
                      <a:pt x="1106" y="859"/>
                      <a:pt x="1106" y="554"/>
                    </a:cubicBezTo>
                    <a:cubicBezTo>
                      <a:pt x="1106" y="249"/>
                      <a:pt x="859" y="1"/>
                      <a:pt x="554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0" name="Google Shape;1570;p27"/>
              <p:cNvSpPr/>
              <p:nvPr/>
            </p:nvSpPr>
            <p:spPr bwMode="auto">
              <a:xfrm>
                <a:off x="1482948" y="3260224"/>
                <a:ext cx="10070" cy="1025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24" extrusionOk="0">
                    <a:moveTo>
                      <a:pt x="109" y="0"/>
                    </a:moveTo>
                    <a:cubicBezTo>
                      <a:pt x="47" y="0"/>
                      <a:pt x="1" y="51"/>
                      <a:pt x="1" y="112"/>
                    </a:cubicBezTo>
                    <a:cubicBezTo>
                      <a:pt x="1" y="172"/>
                      <a:pt x="47" y="223"/>
                      <a:pt x="109" y="223"/>
                    </a:cubicBezTo>
                    <a:cubicBezTo>
                      <a:pt x="169" y="223"/>
                      <a:pt x="220" y="172"/>
                      <a:pt x="220" y="112"/>
                    </a:cubicBezTo>
                    <a:cubicBezTo>
                      <a:pt x="220" y="51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1" name="Google Shape;1571;p27"/>
              <p:cNvSpPr/>
              <p:nvPr/>
            </p:nvSpPr>
            <p:spPr bwMode="auto">
              <a:xfrm>
                <a:off x="253477" y="2997716"/>
                <a:ext cx="71497" cy="8088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767" extrusionOk="0">
                    <a:moveTo>
                      <a:pt x="1211" y="0"/>
                    </a:moveTo>
                    <a:cubicBezTo>
                      <a:pt x="1117" y="0"/>
                      <a:pt x="1024" y="44"/>
                      <a:pt x="962" y="124"/>
                    </a:cubicBezTo>
                    <a:lnTo>
                      <a:pt x="100" y="1273"/>
                    </a:lnTo>
                    <a:cubicBezTo>
                      <a:pt x="0" y="1410"/>
                      <a:pt x="25" y="1604"/>
                      <a:pt x="165" y="1704"/>
                    </a:cubicBezTo>
                    <a:cubicBezTo>
                      <a:pt x="221" y="1746"/>
                      <a:pt x="286" y="1767"/>
                      <a:pt x="351" y="1767"/>
                    </a:cubicBezTo>
                    <a:cubicBezTo>
                      <a:pt x="445" y="1767"/>
                      <a:pt x="537" y="1724"/>
                      <a:pt x="596" y="1643"/>
                    </a:cubicBezTo>
                    <a:lnTo>
                      <a:pt x="1457" y="497"/>
                    </a:lnTo>
                    <a:cubicBezTo>
                      <a:pt x="1562" y="358"/>
                      <a:pt x="1533" y="164"/>
                      <a:pt x="1396" y="63"/>
                    </a:cubicBezTo>
                    <a:cubicBezTo>
                      <a:pt x="1341" y="21"/>
                      <a:pt x="1276" y="0"/>
                      <a:pt x="1211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2" name="Google Shape;1572;p27"/>
              <p:cNvSpPr/>
              <p:nvPr/>
            </p:nvSpPr>
            <p:spPr bwMode="auto">
              <a:xfrm>
                <a:off x="980449" y="2861268"/>
                <a:ext cx="86647" cy="6518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424" extrusionOk="0">
                    <a:moveTo>
                      <a:pt x="353" y="1"/>
                    </a:moveTo>
                    <a:cubicBezTo>
                      <a:pt x="254" y="1"/>
                      <a:pt x="156" y="49"/>
                      <a:pt x="97" y="136"/>
                    </a:cubicBezTo>
                    <a:cubicBezTo>
                      <a:pt x="0" y="277"/>
                      <a:pt x="37" y="471"/>
                      <a:pt x="180" y="567"/>
                    </a:cubicBezTo>
                    <a:lnTo>
                      <a:pt x="1368" y="1371"/>
                    </a:lnTo>
                    <a:cubicBezTo>
                      <a:pt x="1420" y="1406"/>
                      <a:pt x="1481" y="1423"/>
                      <a:pt x="1540" y="1423"/>
                    </a:cubicBezTo>
                    <a:cubicBezTo>
                      <a:pt x="1640" y="1423"/>
                      <a:pt x="1738" y="1376"/>
                      <a:pt x="1798" y="1289"/>
                    </a:cubicBezTo>
                    <a:cubicBezTo>
                      <a:pt x="1892" y="1145"/>
                      <a:pt x="1856" y="951"/>
                      <a:pt x="1717" y="858"/>
                    </a:cubicBezTo>
                    <a:lnTo>
                      <a:pt x="524" y="54"/>
                    </a:lnTo>
                    <a:cubicBezTo>
                      <a:pt x="472" y="18"/>
                      <a:pt x="413" y="1"/>
                      <a:pt x="353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3" name="Google Shape;1573;p27"/>
              <p:cNvSpPr/>
              <p:nvPr/>
            </p:nvSpPr>
            <p:spPr bwMode="auto">
              <a:xfrm>
                <a:off x="549584" y="2807026"/>
                <a:ext cx="44399" cy="92689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025" extrusionOk="0">
                    <a:moveTo>
                      <a:pt x="339" y="0"/>
                    </a:moveTo>
                    <a:cubicBezTo>
                      <a:pt x="317" y="0"/>
                      <a:pt x="295" y="3"/>
                      <a:pt x="273" y="7"/>
                    </a:cubicBezTo>
                    <a:cubicBezTo>
                      <a:pt x="108" y="44"/>
                      <a:pt x="0" y="208"/>
                      <a:pt x="37" y="374"/>
                    </a:cubicBezTo>
                    <a:lnTo>
                      <a:pt x="327" y="1777"/>
                    </a:lnTo>
                    <a:cubicBezTo>
                      <a:pt x="358" y="1924"/>
                      <a:pt x="487" y="2024"/>
                      <a:pt x="629" y="2024"/>
                    </a:cubicBezTo>
                    <a:cubicBezTo>
                      <a:pt x="650" y="2024"/>
                      <a:pt x="671" y="2022"/>
                      <a:pt x="693" y="2017"/>
                    </a:cubicBezTo>
                    <a:cubicBezTo>
                      <a:pt x="862" y="1986"/>
                      <a:pt x="970" y="1820"/>
                      <a:pt x="933" y="1651"/>
                    </a:cubicBezTo>
                    <a:lnTo>
                      <a:pt x="640" y="248"/>
                    </a:lnTo>
                    <a:cubicBezTo>
                      <a:pt x="611" y="101"/>
                      <a:pt x="482" y="0"/>
                      <a:pt x="33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4" name="Google Shape;1574;p27"/>
              <p:cNvSpPr/>
              <p:nvPr/>
            </p:nvSpPr>
            <p:spPr bwMode="auto">
              <a:xfrm>
                <a:off x="760416" y="2962745"/>
                <a:ext cx="36160" cy="93834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050" extrusionOk="0">
                    <a:moveTo>
                      <a:pt x="322" y="1"/>
                    </a:moveTo>
                    <a:cubicBezTo>
                      <a:pt x="313" y="1"/>
                      <a:pt x="303" y="1"/>
                      <a:pt x="294" y="2"/>
                    </a:cubicBezTo>
                    <a:cubicBezTo>
                      <a:pt x="122" y="20"/>
                      <a:pt x="0" y="171"/>
                      <a:pt x="14" y="339"/>
                    </a:cubicBezTo>
                    <a:lnTo>
                      <a:pt x="155" y="1768"/>
                    </a:lnTo>
                    <a:cubicBezTo>
                      <a:pt x="172" y="1931"/>
                      <a:pt x="308" y="2049"/>
                      <a:pt x="469" y="2049"/>
                    </a:cubicBezTo>
                    <a:cubicBezTo>
                      <a:pt x="478" y="2049"/>
                      <a:pt x="487" y="2049"/>
                      <a:pt x="496" y="2048"/>
                    </a:cubicBezTo>
                    <a:cubicBezTo>
                      <a:pt x="665" y="2030"/>
                      <a:pt x="790" y="1879"/>
                      <a:pt x="772" y="1710"/>
                    </a:cubicBezTo>
                    <a:lnTo>
                      <a:pt x="632" y="282"/>
                    </a:lnTo>
                    <a:cubicBezTo>
                      <a:pt x="615" y="119"/>
                      <a:pt x="479" y="1"/>
                      <a:pt x="322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5" name="Google Shape;1575;p27"/>
              <p:cNvSpPr/>
              <p:nvPr/>
            </p:nvSpPr>
            <p:spPr bwMode="auto">
              <a:xfrm>
                <a:off x="825140" y="2915919"/>
                <a:ext cx="72824" cy="79827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744" extrusionOk="0">
                    <a:moveTo>
                      <a:pt x="1242" y="1"/>
                    </a:moveTo>
                    <a:cubicBezTo>
                      <a:pt x="1151" y="1"/>
                      <a:pt x="1061" y="42"/>
                      <a:pt x="999" y="120"/>
                    </a:cubicBezTo>
                    <a:lnTo>
                      <a:pt x="105" y="1240"/>
                    </a:lnTo>
                    <a:cubicBezTo>
                      <a:pt x="0" y="1373"/>
                      <a:pt x="22" y="1570"/>
                      <a:pt x="155" y="1674"/>
                    </a:cubicBezTo>
                    <a:cubicBezTo>
                      <a:pt x="212" y="1721"/>
                      <a:pt x="281" y="1743"/>
                      <a:pt x="349" y="1743"/>
                    </a:cubicBezTo>
                    <a:cubicBezTo>
                      <a:pt x="439" y="1743"/>
                      <a:pt x="528" y="1704"/>
                      <a:pt x="590" y="1628"/>
                    </a:cubicBezTo>
                    <a:lnTo>
                      <a:pt x="1483" y="504"/>
                    </a:lnTo>
                    <a:cubicBezTo>
                      <a:pt x="1591" y="371"/>
                      <a:pt x="1569" y="177"/>
                      <a:pt x="1437" y="69"/>
                    </a:cubicBezTo>
                    <a:cubicBezTo>
                      <a:pt x="1379" y="23"/>
                      <a:pt x="1310" y="1"/>
                      <a:pt x="1242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6" name="Google Shape;1576;p27"/>
              <p:cNvSpPr/>
              <p:nvPr/>
            </p:nvSpPr>
            <p:spPr bwMode="auto">
              <a:xfrm>
                <a:off x="1423442" y="3275009"/>
                <a:ext cx="196776" cy="133793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2923" extrusionOk="0">
                    <a:moveTo>
                      <a:pt x="4000" y="0"/>
                    </a:moveTo>
                    <a:lnTo>
                      <a:pt x="3185" y="625"/>
                    </a:lnTo>
                    <a:cubicBezTo>
                      <a:pt x="3009" y="384"/>
                      <a:pt x="2767" y="279"/>
                      <a:pt x="2499" y="279"/>
                    </a:cubicBezTo>
                    <a:cubicBezTo>
                      <a:pt x="2261" y="279"/>
                      <a:pt x="2002" y="362"/>
                      <a:pt x="1749" y="503"/>
                    </a:cubicBezTo>
                    <a:cubicBezTo>
                      <a:pt x="1215" y="801"/>
                      <a:pt x="887" y="1257"/>
                      <a:pt x="1096" y="1781"/>
                    </a:cubicBezTo>
                    <a:lnTo>
                      <a:pt x="1" y="2040"/>
                    </a:lnTo>
                    <a:lnTo>
                      <a:pt x="748" y="2923"/>
                    </a:lnTo>
                    <a:lnTo>
                      <a:pt x="1243" y="2036"/>
                    </a:lnTo>
                    <a:cubicBezTo>
                      <a:pt x="1418" y="2265"/>
                      <a:pt x="1652" y="2365"/>
                      <a:pt x="1913" y="2365"/>
                    </a:cubicBezTo>
                    <a:cubicBezTo>
                      <a:pt x="2150" y="2365"/>
                      <a:pt x="2408" y="2282"/>
                      <a:pt x="2661" y="2140"/>
                    </a:cubicBezTo>
                    <a:cubicBezTo>
                      <a:pt x="3185" y="1849"/>
                      <a:pt x="3508" y="1408"/>
                      <a:pt x="3329" y="901"/>
                    </a:cubicBezTo>
                    <a:lnTo>
                      <a:pt x="3329" y="901"/>
                    </a:lnTo>
                    <a:lnTo>
                      <a:pt x="4298" y="945"/>
                    </a:lnTo>
                    <a:lnTo>
                      <a:pt x="400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7" name="Google Shape;1577;p27"/>
              <p:cNvSpPr/>
              <p:nvPr/>
            </p:nvSpPr>
            <p:spPr bwMode="auto">
              <a:xfrm>
                <a:off x="1451868" y="3306226"/>
                <a:ext cx="168351" cy="102576"/>
              </a:xfrm>
              <a:custGeom>
                <a:avLst/>
                <a:gdLst/>
                <a:ahLst/>
                <a:cxnLst/>
                <a:rect l="l" t="t" r="r" b="b"/>
                <a:pathLst>
                  <a:path w="3678" h="2241" extrusionOk="0">
                    <a:moveTo>
                      <a:pt x="3609" y="1"/>
                    </a:moveTo>
                    <a:cubicBezTo>
                      <a:pt x="3376" y="63"/>
                      <a:pt x="3157" y="172"/>
                      <a:pt x="2907" y="172"/>
                    </a:cubicBezTo>
                    <a:cubicBezTo>
                      <a:pt x="2787" y="172"/>
                      <a:pt x="2660" y="147"/>
                      <a:pt x="2521" y="80"/>
                    </a:cubicBezTo>
                    <a:lnTo>
                      <a:pt x="2521" y="80"/>
                    </a:lnTo>
                    <a:cubicBezTo>
                      <a:pt x="2909" y="705"/>
                      <a:pt x="2496" y="916"/>
                      <a:pt x="2231" y="1135"/>
                    </a:cubicBezTo>
                    <a:cubicBezTo>
                      <a:pt x="1944" y="1311"/>
                      <a:pt x="1610" y="1577"/>
                      <a:pt x="1271" y="1577"/>
                    </a:cubicBezTo>
                    <a:cubicBezTo>
                      <a:pt x="1051" y="1577"/>
                      <a:pt x="829" y="1465"/>
                      <a:pt x="615" y="1142"/>
                    </a:cubicBezTo>
                    <a:cubicBezTo>
                      <a:pt x="443" y="1515"/>
                      <a:pt x="234" y="1825"/>
                      <a:pt x="1" y="2090"/>
                    </a:cubicBezTo>
                    <a:lnTo>
                      <a:pt x="127" y="2241"/>
                    </a:lnTo>
                    <a:lnTo>
                      <a:pt x="622" y="1354"/>
                    </a:lnTo>
                    <a:cubicBezTo>
                      <a:pt x="797" y="1583"/>
                      <a:pt x="1031" y="1683"/>
                      <a:pt x="1292" y="1683"/>
                    </a:cubicBezTo>
                    <a:cubicBezTo>
                      <a:pt x="1529" y="1683"/>
                      <a:pt x="1787" y="1600"/>
                      <a:pt x="2040" y="1458"/>
                    </a:cubicBezTo>
                    <a:cubicBezTo>
                      <a:pt x="2564" y="1167"/>
                      <a:pt x="2887" y="726"/>
                      <a:pt x="2708" y="219"/>
                    </a:cubicBezTo>
                    <a:lnTo>
                      <a:pt x="2708" y="219"/>
                    </a:lnTo>
                    <a:lnTo>
                      <a:pt x="3677" y="263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8" name="Google Shape;1578;p27"/>
              <p:cNvSpPr/>
              <p:nvPr/>
            </p:nvSpPr>
            <p:spPr bwMode="auto">
              <a:xfrm>
                <a:off x="1473564" y="3287779"/>
                <a:ext cx="89302" cy="66645"/>
              </a:xfrm>
              <a:custGeom>
                <a:avLst/>
                <a:gdLst/>
                <a:ahLst/>
                <a:cxnLst/>
                <a:rect l="l" t="t" r="r" b="b"/>
                <a:pathLst>
                  <a:path w="1951" h="1456" extrusionOk="0">
                    <a:moveTo>
                      <a:pt x="1405" y="0"/>
                    </a:moveTo>
                    <a:cubicBezTo>
                      <a:pt x="1339" y="0"/>
                      <a:pt x="1272" y="6"/>
                      <a:pt x="1204" y="19"/>
                    </a:cubicBezTo>
                    <a:cubicBezTo>
                      <a:pt x="1197" y="19"/>
                      <a:pt x="1192" y="19"/>
                      <a:pt x="1185" y="23"/>
                    </a:cubicBezTo>
                    <a:cubicBezTo>
                      <a:pt x="1179" y="23"/>
                      <a:pt x="1171" y="23"/>
                      <a:pt x="1164" y="27"/>
                    </a:cubicBezTo>
                    <a:cubicBezTo>
                      <a:pt x="1024" y="59"/>
                      <a:pt x="895" y="113"/>
                      <a:pt x="769" y="170"/>
                    </a:cubicBezTo>
                    <a:cubicBezTo>
                      <a:pt x="730" y="188"/>
                      <a:pt x="690" y="206"/>
                      <a:pt x="650" y="224"/>
                    </a:cubicBezTo>
                    <a:cubicBezTo>
                      <a:pt x="370" y="382"/>
                      <a:pt x="148" y="583"/>
                      <a:pt x="29" y="816"/>
                    </a:cubicBezTo>
                    <a:cubicBezTo>
                      <a:pt x="1" y="949"/>
                      <a:pt x="26" y="1111"/>
                      <a:pt x="180" y="1265"/>
                    </a:cubicBezTo>
                    <a:lnTo>
                      <a:pt x="213" y="1298"/>
                    </a:lnTo>
                    <a:cubicBezTo>
                      <a:pt x="277" y="1355"/>
                      <a:pt x="349" y="1394"/>
                      <a:pt x="421" y="1423"/>
                    </a:cubicBezTo>
                    <a:cubicBezTo>
                      <a:pt x="471" y="1445"/>
                      <a:pt x="513" y="1455"/>
                      <a:pt x="549" y="1455"/>
                    </a:cubicBezTo>
                    <a:cubicBezTo>
                      <a:pt x="743" y="1455"/>
                      <a:pt x="766" y="1172"/>
                      <a:pt x="963" y="1053"/>
                    </a:cubicBezTo>
                    <a:cubicBezTo>
                      <a:pt x="1018" y="1022"/>
                      <a:pt x="1095" y="1015"/>
                      <a:pt x="1181" y="1015"/>
                    </a:cubicBezTo>
                    <a:cubicBezTo>
                      <a:pt x="1260" y="1015"/>
                      <a:pt x="1347" y="1021"/>
                      <a:pt x="1428" y="1021"/>
                    </a:cubicBezTo>
                    <a:cubicBezTo>
                      <a:pt x="1560" y="1021"/>
                      <a:pt x="1678" y="1004"/>
                      <a:pt x="1727" y="910"/>
                    </a:cubicBezTo>
                    <a:cubicBezTo>
                      <a:pt x="1803" y="755"/>
                      <a:pt x="1951" y="504"/>
                      <a:pt x="1810" y="235"/>
                    </a:cubicBezTo>
                    <a:cubicBezTo>
                      <a:pt x="1735" y="95"/>
                      <a:pt x="1634" y="34"/>
                      <a:pt x="1537" y="9"/>
                    </a:cubicBezTo>
                    <a:cubicBezTo>
                      <a:pt x="1493" y="3"/>
                      <a:pt x="1449" y="0"/>
                      <a:pt x="1405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9" name="Google Shape;1579;p27"/>
              <p:cNvSpPr/>
              <p:nvPr/>
            </p:nvSpPr>
            <p:spPr bwMode="auto">
              <a:xfrm>
                <a:off x="1570878" y="3300458"/>
                <a:ext cx="39273" cy="1048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29" extrusionOk="0">
                    <a:moveTo>
                      <a:pt x="838" y="0"/>
                    </a:moveTo>
                    <a:cubicBezTo>
                      <a:pt x="838" y="0"/>
                      <a:pt x="837" y="1"/>
                      <a:pt x="837" y="1"/>
                    </a:cubicBezTo>
                    <a:cubicBezTo>
                      <a:pt x="709" y="38"/>
                      <a:pt x="580" y="59"/>
                      <a:pt x="441" y="59"/>
                    </a:cubicBezTo>
                    <a:cubicBezTo>
                      <a:pt x="431" y="59"/>
                      <a:pt x="420" y="59"/>
                      <a:pt x="410" y="59"/>
                    </a:cubicBezTo>
                    <a:cubicBezTo>
                      <a:pt x="334" y="57"/>
                      <a:pt x="252" y="43"/>
                      <a:pt x="178" y="43"/>
                    </a:cubicBezTo>
                    <a:cubicBezTo>
                      <a:pt x="118" y="43"/>
                      <a:pt x="63" y="52"/>
                      <a:pt x="18" y="84"/>
                    </a:cubicBezTo>
                    <a:cubicBezTo>
                      <a:pt x="0" y="95"/>
                      <a:pt x="11" y="127"/>
                      <a:pt x="32" y="141"/>
                    </a:cubicBezTo>
                    <a:cubicBezTo>
                      <a:pt x="129" y="203"/>
                      <a:pt x="234" y="229"/>
                      <a:pt x="339" y="229"/>
                    </a:cubicBezTo>
                    <a:cubicBezTo>
                      <a:pt x="541" y="229"/>
                      <a:pt x="737" y="134"/>
                      <a:pt x="851" y="30"/>
                    </a:cubicBezTo>
                    <a:cubicBezTo>
                      <a:pt x="858" y="23"/>
                      <a:pt x="846" y="0"/>
                      <a:pt x="838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0" name="Google Shape;1580;p27"/>
              <p:cNvSpPr/>
              <p:nvPr/>
            </p:nvSpPr>
            <p:spPr bwMode="auto">
              <a:xfrm>
                <a:off x="1452279" y="3353967"/>
                <a:ext cx="27784" cy="3648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797" extrusionOk="0">
                    <a:moveTo>
                      <a:pt x="563" y="1"/>
                    </a:moveTo>
                    <a:cubicBezTo>
                      <a:pt x="559" y="1"/>
                      <a:pt x="555" y="3"/>
                      <a:pt x="552" y="6"/>
                    </a:cubicBezTo>
                    <a:cubicBezTo>
                      <a:pt x="369" y="261"/>
                      <a:pt x="265" y="566"/>
                      <a:pt x="17" y="745"/>
                    </a:cubicBezTo>
                    <a:cubicBezTo>
                      <a:pt x="0" y="759"/>
                      <a:pt x="21" y="796"/>
                      <a:pt x="41" y="796"/>
                    </a:cubicBezTo>
                    <a:cubicBezTo>
                      <a:pt x="43" y="796"/>
                      <a:pt x="44" y="796"/>
                      <a:pt x="46" y="795"/>
                    </a:cubicBezTo>
                    <a:cubicBezTo>
                      <a:pt x="300" y="663"/>
                      <a:pt x="573" y="451"/>
                      <a:pt x="606" y="53"/>
                    </a:cubicBezTo>
                    <a:cubicBezTo>
                      <a:pt x="606" y="27"/>
                      <a:pt x="581" y="1"/>
                      <a:pt x="563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1" name="Google Shape;1581;p27"/>
              <p:cNvSpPr/>
              <p:nvPr/>
            </p:nvSpPr>
            <p:spPr bwMode="auto">
              <a:xfrm>
                <a:off x="1480659" y="3356851"/>
                <a:ext cx="29615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647" h="449" extrusionOk="0">
                    <a:moveTo>
                      <a:pt x="20" y="0"/>
                    </a:moveTo>
                    <a:cubicBezTo>
                      <a:pt x="6" y="0"/>
                      <a:pt x="0" y="22"/>
                      <a:pt x="11" y="43"/>
                    </a:cubicBezTo>
                    <a:cubicBezTo>
                      <a:pt x="83" y="194"/>
                      <a:pt x="227" y="313"/>
                      <a:pt x="341" y="377"/>
                    </a:cubicBezTo>
                    <a:cubicBezTo>
                      <a:pt x="398" y="408"/>
                      <a:pt x="488" y="448"/>
                      <a:pt x="556" y="448"/>
                    </a:cubicBezTo>
                    <a:cubicBezTo>
                      <a:pt x="598" y="448"/>
                      <a:pt x="632" y="432"/>
                      <a:pt x="643" y="388"/>
                    </a:cubicBezTo>
                    <a:cubicBezTo>
                      <a:pt x="646" y="377"/>
                      <a:pt x="639" y="363"/>
                      <a:pt x="628" y="352"/>
                    </a:cubicBezTo>
                    <a:cubicBezTo>
                      <a:pt x="589" y="320"/>
                      <a:pt x="553" y="316"/>
                      <a:pt x="513" y="309"/>
                    </a:cubicBezTo>
                    <a:cubicBezTo>
                      <a:pt x="460" y="298"/>
                      <a:pt x="406" y="284"/>
                      <a:pt x="348" y="259"/>
                    </a:cubicBezTo>
                    <a:cubicBezTo>
                      <a:pt x="233" y="202"/>
                      <a:pt x="140" y="104"/>
                      <a:pt x="36" y="8"/>
                    </a:cubicBezTo>
                    <a:cubicBezTo>
                      <a:pt x="30" y="2"/>
                      <a:pt x="25" y="0"/>
                      <a:pt x="20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2" name="Google Shape;1582;p27"/>
              <p:cNvSpPr/>
              <p:nvPr/>
            </p:nvSpPr>
            <p:spPr bwMode="auto">
              <a:xfrm>
                <a:off x="1563005" y="3312497"/>
                <a:ext cx="11168" cy="3336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29" extrusionOk="0">
                    <a:moveTo>
                      <a:pt x="68" y="1"/>
                    </a:moveTo>
                    <a:cubicBezTo>
                      <a:pt x="56" y="1"/>
                      <a:pt x="48" y="16"/>
                      <a:pt x="53" y="36"/>
                    </a:cubicBezTo>
                    <a:cubicBezTo>
                      <a:pt x="75" y="86"/>
                      <a:pt x="108" y="133"/>
                      <a:pt x="129" y="187"/>
                    </a:cubicBezTo>
                    <a:cubicBezTo>
                      <a:pt x="172" y="273"/>
                      <a:pt x="172" y="352"/>
                      <a:pt x="158" y="424"/>
                    </a:cubicBezTo>
                    <a:cubicBezTo>
                      <a:pt x="133" y="531"/>
                      <a:pt x="57" y="574"/>
                      <a:pt x="14" y="661"/>
                    </a:cubicBezTo>
                    <a:cubicBezTo>
                      <a:pt x="0" y="685"/>
                      <a:pt x="33" y="729"/>
                      <a:pt x="58" y="729"/>
                    </a:cubicBezTo>
                    <a:cubicBezTo>
                      <a:pt x="59" y="729"/>
                      <a:pt x="60" y="729"/>
                      <a:pt x="61" y="729"/>
                    </a:cubicBezTo>
                    <a:cubicBezTo>
                      <a:pt x="176" y="715"/>
                      <a:pt x="244" y="564"/>
                      <a:pt x="240" y="413"/>
                    </a:cubicBezTo>
                    <a:cubicBezTo>
                      <a:pt x="240" y="294"/>
                      <a:pt x="194" y="82"/>
                      <a:pt x="78" y="4"/>
                    </a:cubicBezTo>
                    <a:cubicBezTo>
                      <a:pt x="75" y="2"/>
                      <a:pt x="71" y="1"/>
                      <a:pt x="68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3" name="Google Shape;1583;p27"/>
              <p:cNvSpPr/>
              <p:nvPr/>
            </p:nvSpPr>
            <p:spPr bwMode="auto">
              <a:xfrm>
                <a:off x="358985" y="3069443"/>
                <a:ext cx="346589" cy="307957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6728" extrusionOk="0">
                    <a:moveTo>
                      <a:pt x="0" y="1"/>
                    </a:moveTo>
                    <a:cubicBezTo>
                      <a:pt x="297" y="761"/>
                      <a:pt x="1056" y="1321"/>
                      <a:pt x="2595" y="1383"/>
                    </a:cubicBezTo>
                    <a:cubicBezTo>
                      <a:pt x="6426" y="1530"/>
                      <a:pt x="6225" y="3845"/>
                      <a:pt x="2053" y="6728"/>
                    </a:cubicBezTo>
                    <a:lnTo>
                      <a:pt x="5331" y="6728"/>
                    </a:lnTo>
                    <a:cubicBezTo>
                      <a:pt x="6149" y="5716"/>
                      <a:pt x="7571" y="4280"/>
                      <a:pt x="7374" y="3307"/>
                    </a:cubicBezTo>
                    <a:cubicBezTo>
                      <a:pt x="6850" y="718"/>
                      <a:pt x="5496" y="289"/>
                      <a:pt x="4053" y="289"/>
                    </a:cubicBezTo>
                    <a:cubicBezTo>
                      <a:pt x="3697" y="289"/>
                      <a:pt x="3336" y="315"/>
                      <a:pt x="2980" y="342"/>
                    </a:cubicBezTo>
                    <a:cubicBezTo>
                      <a:pt x="2624" y="367"/>
                      <a:pt x="2273" y="393"/>
                      <a:pt x="1939" y="393"/>
                    </a:cubicBezTo>
                    <a:cubicBezTo>
                      <a:pt x="1710" y="393"/>
                      <a:pt x="1488" y="381"/>
                      <a:pt x="1278" y="349"/>
                    </a:cubicBezTo>
                    <a:cubicBezTo>
                      <a:pt x="1030" y="309"/>
                      <a:pt x="862" y="183"/>
                      <a:pt x="758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4" name="Google Shape;1584;p27"/>
              <p:cNvSpPr/>
              <p:nvPr/>
            </p:nvSpPr>
            <p:spPr bwMode="auto">
              <a:xfrm>
                <a:off x="584235" y="2940867"/>
                <a:ext cx="86830" cy="65180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424" extrusionOk="0">
                    <a:moveTo>
                      <a:pt x="355" y="1"/>
                    </a:moveTo>
                    <a:cubicBezTo>
                      <a:pt x="255" y="1"/>
                      <a:pt x="158" y="47"/>
                      <a:pt x="98" y="135"/>
                    </a:cubicBezTo>
                    <a:cubicBezTo>
                      <a:pt x="1" y="278"/>
                      <a:pt x="40" y="472"/>
                      <a:pt x="180" y="566"/>
                    </a:cubicBezTo>
                    <a:lnTo>
                      <a:pt x="1369" y="1370"/>
                    </a:lnTo>
                    <a:cubicBezTo>
                      <a:pt x="1422" y="1406"/>
                      <a:pt x="1482" y="1423"/>
                      <a:pt x="1542" y="1423"/>
                    </a:cubicBezTo>
                    <a:cubicBezTo>
                      <a:pt x="1641" y="1423"/>
                      <a:pt x="1739" y="1375"/>
                      <a:pt x="1800" y="1287"/>
                    </a:cubicBezTo>
                    <a:cubicBezTo>
                      <a:pt x="1896" y="1148"/>
                      <a:pt x="1857" y="954"/>
                      <a:pt x="1717" y="856"/>
                    </a:cubicBezTo>
                    <a:lnTo>
                      <a:pt x="529" y="52"/>
                    </a:lnTo>
                    <a:cubicBezTo>
                      <a:pt x="475" y="18"/>
                      <a:pt x="414" y="1"/>
                      <a:pt x="355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5" name="Google Shape;1585;p27"/>
              <p:cNvSpPr/>
              <p:nvPr/>
            </p:nvSpPr>
            <p:spPr bwMode="auto">
              <a:xfrm>
                <a:off x="1202449" y="3307690"/>
                <a:ext cx="205610" cy="85915"/>
              </a:xfrm>
              <a:custGeom>
                <a:avLst/>
                <a:gdLst/>
                <a:ahLst/>
                <a:cxnLst/>
                <a:rect l="l" t="t" r="r" b="b"/>
                <a:pathLst>
                  <a:path w="4492" h="1877" extrusionOk="0">
                    <a:moveTo>
                      <a:pt x="2328" y="0"/>
                    </a:moveTo>
                    <a:cubicBezTo>
                      <a:pt x="2306" y="0"/>
                      <a:pt x="2284" y="1"/>
                      <a:pt x="2262" y="1"/>
                    </a:cubicBezTo>
                    <a:cubicBezTo>
                      <a:pt x="1648" y="15"/>
                      <a:pt x="1149" y="270"/>
                      <a:pt x="1092" y="830"/>
                    </a:cubicBezTo>
                    <a:lnTo>
                      <a:pt x="0" y="550"/>
                    </a:lnTo>
                    <a:lnTo>
                      <a:pt x="0" y="550"/>
                    </a:lnTo>
                    <a:lnTo>
                      <a:pt x="255" y="1681"/>
                    </a:lnTo>
                    <a:lnTo>
                      <a:pt x="1102" y="1125"/>
                    </a:lnTo>
                    <a:cubicBezTo>
                      <a:pt x="1193" y="1648"/>
                      <a:pt x="1670" y="1876"/>
                      <a:pt x="2248" y="1876"/>
                    </a:cubicBezTo>
                    <a:cubicBezTo>
                      <a:pt x="2269" y="1876"/>
                      <a:pt x="2291" y="1876"/>
                      <a:pt x="2312" y="1875"/>
                    </a:cubicBezTo>
                    <a:cubicBezTo>
                      <a:pt x="2912" y="1861"/>
                      <a:pt x="3404" y="1617"/>
                      <a:pt x="3479" y="1085"/>
                    </a:cubicBezTo>
                    <a:lnTo>
                      <a:pt x="4315" y="1574"/>
                    </a:lnTo>
                    <a:lnTo>
                      <a:pt x="4492" y="600"/>
                    </a:lnTo>
                    <a:lnTo>
                      <a:pt x="3479" y="772"/>
                    </a:lnTo>
                    <a:cubicBezTo>
                      <a:pt x="3396" y="237"/>
                      <a:pt x="2916" y="0"/>
                      <a:pt x="2328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6" name="Google Shape;1586;p27"/>
              <p:cNvSpPr/>
              <p:nvPr/>
            </p:nvSpPr>
            <p:spPr bwMode="auto">
              <a:xfrm>
                <a:off x="1212153" y="3347650"/>
                <a:ext cx="190642" cy="45956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1004" extrusionOk="0">
                    <a:moveTo>
                      <a:pt x="3163" y="0"/>
                    </a:moveTo>
                    <a:lnTo>
                      <a:pt x="3163" y="0"/>
                    </a:lnTo>
                    <a:cubicBezTo>
                      <a:pt x="3220" y="736"/>
                      <a:pt x="2754" y="729"/>
                      <a:pt x="2416" y="801"/>
                    </a:cubicBezTo>
                    <a:cubicBezTo>
                      <a:pt x="2236" y="814"/>
                      <a:pt x="2033" y="843"/>
                      <a:pt x="1836" y="843"/>
                    </a:cubicBezTo>
                    <a:cubicBezTo>
                      <a:pt x="1428" y="843"/>
                      <a:pt x="1052" y="717"/>
                      <a:pt x="984" y="58"/>
                    </a:cubicBezTo>
                    <a:cubicBezTo>
                      <a:pt x="657" y="313"/>
                      <a:pt x="330" y="489"/>
                      <a:pt x="0" y="618"/>
                    </a:cubicBezTo>
                    <a:lnTo>
                      <a:pt x="43" y="808"/>
                    </a:lnTo>
                    <a:lnTo>
                      <a:pt x="890" y="252"/>
                    </a:lnTo>
                    <a:cubicBezTo>
                      <a:pt x="981" y="775"/>
                      <a:pt x="1458" y="1003"/>
                      <a:pt x="2036" y="1003"/>
                    </a:cubicBezTo>
                    <a:cubicBezTo>
                      <a:pt x="2057" y="1003"/>
                      <a:pt x="2079" y="1003"/>
                      <a:pt x="2100" y="1002"/>
                    </a:cubicBezTo>
                    <a:cubicBezTo>
                      <a:pt x="2700" y="988"/>
                      <a:pt x="3192" y="744"/>
                      <a:pt x="3267" y="212"/>
                    </a:cubicBezTo>
                    <a:lnTo>
                      <a:pt x="4103" y="701"/>
                    </a:lnTo>
                    <a:lnTo>
                      <a:pt x="4164" y="438"/>
                    </a:lnTo>
                    <a:cubicBezTo>
                      <a:pt x="3816" y="360"/>
                      <a:pt x="3447" y="385"/>
                      <a:pt x="3163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7" name="Google Shape;1587;p27"/>
              <p:cNvSpPr/>
              <p:nvPr/>
            </p:nvSpPr>
            <p:spPr bwMode="auto">
              <a:xfrm>
                <a:off x="1261771" y="3307736"/>
                <a:ext cx="90904" cy="5190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34" extrusionOk="0">
                    <a:moveTo>
                      <a:pt x="963" y="0"/>
                    </a:moveTo>
                    <a:cubicBezTo>
                      <a:pt x="639" y="7"/>
                      <a:pt x="348" y="82"/>
                      <a:pt x="137" y="233"/>
                    </a:cubicBezTo>
                    <a:cubicBezTo>
                      <a:pt x="51" y="341"/>
                      <a:pt x="0" y="496"/>
                      <a:pt x="65" y="703"/>
                    </a:cubicBezTo>
                    <a:cubicBezTo>
                      <a:pt x="68" y="718"/>
                      <a:pt x="72" y="733"/>
                      <a:pt x="79" y="746"/>
                    </a:cubicBezTo>
                    <a:cubicBezTo>
                      <a:pt x="111" y="829"/>
                      <a:pt x="154" y="894"/>
                      <a:pt x="202" y="955"/>
                    </a:cubicBezTo>
                    <a:cubicBezTo>
                      <a:pt x="265" y="1034"/>
                      <a:pt x="323" y="1063"/>
                      <a:pt x="381" y="1063"/>
                    </a:cubicBezTo>
                    <a:cubicBezTo>
                      <a:pt x="524" y="1063"/>
                      <a:pt x="664" y="887"/>
                      <a:pt x="858" y="879"/>
                    </a:cubicBezTo>
                    <a:cubicBezTo>
                      <a:pt x="861" y="879"/>
                      <a:pt x="864" y="879"/>
                      <a:pt x="867" y="879"/>
                    </a:cubicBezTo>
                    <a:cubicBezTo>
                      <a:pt x="1048" y="879"/>
                      <a:pt x="1305" y="1134"/>
                      <a:pt x="1496" y="1134"/>
                    </a:cubicBezTo>
                    <a:cubicBezTo>
                      <a:pt x="1533" y="1134"/>
                      <a:pt x="1567" y="1124"/>
                      <a:pt x="1598" y="1102"/>
                    </a:cubicBezTo>
                    <a:cubicBezTo>
                      <a:pt x="1738" y="1002"/>
                      <a:pt x="1985" y="847"/>
                      <a:pt x="1985" y="546"/>
                    </a:cubicBezTo>
                    <a:cubicBezTo>
                      <a:pt x="1985" y="384"/>
                      <a:pt x="1925" y="284"/>
                      <a:pt x="1846" y="219"/>
                    </a:cubicBezTo>
                    <a:cubicBezTo>
                      <a:pt x="1759" y="155"/>
                      <a:pt x="1659" y="108"/>
                      <a:pt x="1548" y="72"/>
                    </a:cubicBezTo>
                    <a:cubicBezTo>
                      <a:pt x="1541" y="68"/>
                      <a:pt x="1537" y="68"/>
                      <a:pt x="1533" y="68"/>
                    </a:cubicBezTo>
                    <a:cubicBezTo>
                      <a:pt x="1523" y="65"/>
                      <a:pt x="1516" y="61"/>
                      <a:pt x="1508" y="61"/>
                    </a:cubicBezTo>
                    <a:cubicBezTo>
                      <a:pt x="1372" y="25"/>
                      <a:pt x="1231" y="11"/>
                      <a:pt x="1092" y="4"/>
                    </a:cubicBezTo>
                    <a:cubicBezTo>
                      <a:pt x="1049" y="0"/>
                      <a:pt x="1006" y="0"/>
                      <a:pt x="963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8" name="Google Shape;1588;p27"/>
              <p:cNvSpPr/>
              <p:nvPr/>
            </p:nvSpPr>
            <p:spPr bwMode="auto">
              <a:xfrm>
                <a:off x="1362335" y="3344766"/>
                <a:ext cx="36664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363" extrusionOk="0">
                    <a:moveTo>
                      <a:pt x="52" y="0"/>
                    </a:moveTo>
                    <a:cubicBezTo>
                      <a:pt x="43" y="0"/>
                      <a:pt x="34" y="1"/>
                      <a:pt x="25" y="2"/>
                    </a:cubicBezTo>
                    <a:cubicBezTo>
                      <a:pt x="8" y="2"/>
                      <a:pt x="0" y="35"/>
                      <a:pt x="11" y="60"/>
                    </a:cubicBezTo>
                    <a:cubicBezTo>
                      <a:pt x="140" y="280"/>
                      <a:pt x="392" y="363"/>
                      <a:pt x="605" y="363"/>
                    </a:cubicBezTo>
                    <a:cubicBezTo>
                      <a:pt x="672" y="363"/>
                      <a:pt x="736" y="355"/>
                      <a:pt x="790" y="340"/>
                    </a:cubicBezTo>
                    <a:cubicBezTo>
                      <a:pt x="801" y="336"/>
                      <a:pt x="797" y="307"/>
                      <a:pt x="790" y="307"/>
                    </a:cubicBezTo>
                    <a:cubicBezTo>
                      <a:pt x="650" y="279"/>
                      <a:pt x="517" y="232"/>
                      <a:pt x="384" y="161"/>
                    </a:cubicBezTo>
                    <a:cubicBezTo>
                      <a:pt x="275" y="101"/>
                      <a:pt x="165" y="0"/>
                      <a:pt x="52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9" name="Google Shape;1589;p27"/>
              <p:cNvSpPr/>
              <p:nvPr/>
            </p:nvSpPr>
            <p:spPr bwMode="auto">
              <a:xfrm>
                <a:off x="1218515" y="3345453"/>
                <a:ext cx="40234" cy="21284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65" extrusionOk="0">
                    <a:moveTo>
                      <a:pt x="844" y="0"/>
                    </a:moveTo>
                    <a:cubicBezTo>
                      <a:pt x="842" y="0"/>
                      <a:pt x="840" y="1"/>
                      <a:pt x="837" y="2"/>
                    </a:cubicBezTo>
                    <a:cubicBezTo>
                      <a:pt x="557" y="141"/>
                      <a:pt x="324" y="364"/>
                      <a:pt x="22" y="411"/>
                    </a:cubicBezTo>
                    <a:cubicBezTo>
                      <a:pt x="1" y="414"/>
                      <a:pt x="5" y="464"/>
                      <a:pt x="27" y="464"/>
                    </a:cubicBezTo>
                    <a:cubicBezTo>
                      <a:pt x="314" y="464"/>
                      <a:pt x="655" y="408"/>
                      <a:pt x="862" y="66"/>
                    </a:cubicBezTo>
                    <a:cubicBezTo>
                      <a:pt x="879" y="44"/>
                      <a:pt x="866" y="0"/>
                      <a:pt x="844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0" name="Google Shape;1590;p27"/>
              <p:cNvSpPr/>
              <p:nvPr/>
            </p:nvSpPr>
            <p:spPr bwMode="auto">
              <a:xfrm>
                <a:off x="1257652" y="3349663"/>
                <a:ext cx="19087" cy="3034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663" extrusionOk="0">
                    <a:moveTo>
                      <a:pt x="29" y="0"/>
                    </a:moveTo>
                    <a:cubicBezTo>
                      <a:pt x="18" y="0"/>
                      <a:pt x="7" y="15"/>
                      <a:pt x="7" y="36"/>
                    </a:cubicBezTo>
                    <a:cubicBezTo>
                      <a:pt x="0" y="204"/>
                      <a:pt x="72" y="372"/>
                      <a:pt x="148" y="484"/>
                    </a:cubicBezTo>
                    <a:cubicBezTo>
                      <a:pt x="193" y="552"/>
                      <a:pt x="280" y="662"/>
                      <a:pt x="354" y="662"/>
                    </a:cubicBezTo>
                    <a:cubicBezTo>
                      <a:pt x="374" y="662"/>
                      <a:pt x="393" y="654"/>
                      <a:pt x="410" y="635"/>
                    </a:cubicBezTo>
                    <a:cubicBezTo>
                      <a:pt x="417" y="624"/>
                      <a:pt x="417" y="609"/>
                      <a:pt x="413" y="596"/>
                    </a:cubicBezTo>
                    <a:cubicBezTo>
                      <a:pt x="395" y="545"/>
                      <a:pt x="363" y="528"/>
                      <a:pt x="330" y="502"/>
                    </a:cubicBezTo>
                    <a:cubicBezTo>
                      <a:pt x="287" y="470"/>
                      <a:pt x="244" y="430"/>
                      <a:pt x="209" y="380"/>
                    </a:cubicBezTo>
                    <a:cubicBezTo>
                      <a:pt x="130" y="279"/>
                      <a:pt x="98" y="150"/>
                      <a:pt x="47" y="17"/>
                    </a:cubicBezTo>
                    <a:cubicBezTo>
                      <a:pt x="42" y="5"/>
                      <a:pt x="35" y="0"/>
                      <a:pt x="29" y="0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1" name="Google Shape;1591;p27"/>
              <p:cNvSpPr/>
              <p:nvPr/>
            </p:nvSpPr>
            <p:spPr bwMode="auto">
              <a:xfrm>
                <a:off x="1337526" y="3349390"/>
                <a:ext cx="20598" cy="3002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56" extrusionOk="0">
                    <a:moveTo>
                      <a:pt x="369" y="1"/>
                    </a:moveTo>
                    <a:cubicBezTo>
                      <a:pt x="360" y="1"/>
                      <a:pt x="351" y="11"/>
                      <a:pt x="348" y="27"/>
                    </a:cubicBezTo>
                    <a:cubicBezTo>
                      <a:pt x="345" y="85"/>
                      <a:pt x="348" y="138"/>
                      <a:pt x="345" y="196"/>
                    </a:cubicBezTo>
                    <a:cubicBezTo>
                      <a:pt x="341" y="292"/>
                      <a:pt x="305" y="365"/>
                      <a:pt x="259" y="418"/>
                    </a:cubicBezTo>
                    <a:cubicBezTo>
                      <a:pt x="187" y="504"/>
                      <a:pt x="101" y="504"/>
                      <a:pt x="22" y="562"/>
                    </a:cubicBezTo>
                    <a:cubicBezTo>
                      <a:pt x="0" y="580"/>
                      <a:pt x="11" y="641"/>
                      <a:pt x="33" y="648"/>
                    </a:cubicBezTo>
                    <a:cubicBezTo>
                      <a:pt x="48" y="653"/>
                      <a:pt x="63" y="656"/>
                      <a:pt x="79" y="656"/>
                    </a:cubicBezTo>
                    <a:cubicBezTo>
                      <a:pt x="176" y="656"/>
                      <a:pt x="282" y="565"/>
                      <a:pt x="338" y="447"/>
                    </a:cubicBezTo>
                    <a:cubicBezTo>
                      <a:pt x="391" y="343"/>
                      <a:pt x="449" y="135"/>
                      <a:pt x="385" y="12"/>
                    </a:cubicBezTo>
                    <a:cubicBezTo>
                      <a:pt x="380" y="4"/>
                      <a:pt x="375" y="1"/>
                      <a:pt x="369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2" name="Google Shape;1592;p27"/>
              <p:cNvSpPr/>
              <p:nvPr/>
            </p:nvSpPr>
            <p:spPr bwMode="auto">
              <a:xfrm>
                <a:off x="2947601" y="2506985"/>
                <a:ext cx="241084" cy="212247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4637" extrusionOk="0">
                    <a:moveTo>
                      <a:pt x="2416" y="1"/>
                    </a:moveTo>
                    <a:cubicBezTo>
                      <a:pt x="2038" y="1"/>
                      <a:pt x="1681" y="70"/>
                      <a:pt x="1400" y="219"/>
                    </a:cubicBezTo>
                    <a:cubicBezTo>
                      <a:pt x="434" y="736"/>
                      <a:pt x="0" y="2685"/>
                      <a:pt x="514" y="3651"/>
                    </a:cubicBezTo>
                    <a:cubicBezTo>
                      <a:pt x="857" y="4297"/>
                      <a:pt x="1689" y="4636"/>
                      <a:pt x="2491" y="4636"/>
                    </a:cubicBezTo>
                    <a:cubicBezTo>
                      <a:pt x="2888" y="4636"/>
                      <a:pt x="3277" y="4553"/>
                      <a:pt x="3597" y="4383"/>
                    </a:cubicBezTo>
                    <a:cubicBezTo>
                      <a:pt x="4566" y="3870"/>
                      <a:pt x="5267" y="2072"/>
                      <a:pt x="4753" y="1102"/>
                    </a:cubicBezTo>
                    <a:cubicBezTo>
                      <a:pt x="4386" y="417"/>
                      <a:pt x="3339" y="1"/>
                      <a:pt x="2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3" name="Google Shape;1593;p27"/>
              <p:cNvSpPr/>
              <p:nvPr/>
            </p:nvSpPr>
            <p:spPr bwMode="auto">
              <a:xfrm>
                <a:off x="3111744" y="2696897"/>
                <a:ext cx="76303" cy="132832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902" extrusionOk="0">
                    <a:moveTo>
                      <a:pt x="187" y="1"/>
                    </a:moveTo>
                    <a:lnTo>
                      <a:pt x="1" y="177"/>
                    </a:lnTo>
                    <a:cubicBezTo>
                      <a:pt x="1" y="177"/>
                      <a:pt x="1436" y="2877"/>
                      <a:pt x="1447" y="2898"/>
                    </a:cubicBezTo>
                    <a:cubicBezTo>
                      <a:pt x="1449" y="2900"/>
                      <a:pt x="1451" y="2901"/>
                      <a:pt x="1454" y="2901"/>
                    </a:cubicBezTo>
                    <a:cubicBezTo>
                      <a:pt x="1493" y="2901"/>
                      <a:pt x="1666" y="2783"/>
                      <a:pt x="1666" y="2783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4" name="Google Shape;1594;p27"/>
              <p:cNvSpPr/>
              <p:nvPr/>
            </p:nvSpPr>
            <p:spPr bwMode="auto">
              <a:xfrm>
                <a:off x="3033333" y="2507030"/>
                <a:ext cx="58772" cy="103492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61" extrusionOk="0">
                    <a:moveTo>
                      <a:pt x="545" y="0"/>
                    </a:moveTo>
                    <a:cubicBezTo>
                      <a:pt x="357" y="0"/>
                      <a:pt x="173" y="18"/>
                      <a:pt x="1" y="53"/>
                    </a:cubicBezTo>
                    <a:cubicBezTo>
                      <a:pt x="8" y="232"/>
                      <a:pt x="98" y="487"/>
                      <a:pt x="371" y="860"/>
                    </a:cubicBezTo>
                    <a:cubicBezTo>
                      <a:pt x="1060" y="1804"/>
                      <a:pt x="697" y="2260"/>
                      <a:pt x="697" y="2260"/>
                    </a:cubicBezTo>
                    <a:cubicBezTo>
                      <a:pt x="697" y="2260"/>
                      <a:pt x="1283" y="1783"/>
                      <a:pt x="891" y="1166"/>
                    </a:cubicBezTo>
                    <a:cubicBezTo>
                      <a:pt x="518" y="573"/>
                      <a:pt x="715" y="222"/>
                      <a:pt x="967" y="28"/>
                    </a:cubicBezTo>
                    <a:cubicBezTo>
                      <a:pt x="825" y="10"/>
                      <a:pt x="684" y="0"/>
                      <a:pt x="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5" name="Google Shape;1595;p27"/>
              <p:cNvSpPr/>
              <p:nvPr/>
            </p:nvSpPr>
            <p:spPr bwMode="auto">
              <a:xfrm>
                <a:off x="2969114" y="2533762"/>
                <a:ext cx="96167" cy="76759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677" extrusionOk="0">
                    <a:moveTo>
                      <a:pt x="496" y="0"/>
                    </a:moveTo>
                    <a:cubicBezTo>
                      <a:pt x="284" y="255"/>
                      <a:pt x="115" y="582"/>
                      <a:pt x="0" y="937"/>
                    </a:cubicBezTo>
                    <a:cubicBezTo>
                      <a:pt x="155" y="1020"/>
                      <a:pt x="399" y="1077"/>
                      <a:pt x="791" y="1088"/>
                    </a:cubicBezTo>
                    <a:cubicBezTo>
                      <a:pt x="1957" y="1113"/>
                      <a:pt x="2100" y="1676"/>
                      <a:pt x="2100" y="1676"/>
                    </a:cubicBezTo>
                    <a:cubicBezTo>
                      <a:pt x="2100" y="1676"/>
                      <a:pt x="2075" y="927"/>
                      <a:pt x="1351" y="862"/>
                    </a:cubicBezTo>
                    <a:cubicBezTo>
                      <a:pt x="567" y="790"/>
                      <a:pt x="463" y="334"/>
                      <a:pt x="4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6" name="Google Shape;1596;p27"/>
              <p:cNvSpPr/>
              <p:nvPr/>
            </p:nvSpPr>
            <p:spPr bwMode="auto">
              <a:xfrm>
                <a:off x="2960692" y="2602879"/>
                <a:ext cx="104590" cy="66187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446" extrusionOk="0">
                    <a:moveTo>
                      <a:pt x="1757" y="1"/>
                    </a:moveTo>
                    <a:cubicBezTo>
                      <a:pt x="1575" y="1"/>
                      <a:pt x="1368" y="64"/>
                      <a:pt x="1179" y="270"/>
                    </a:cubicBezTo>
                    <a:cubicBezTo>
                      <a:pt x="921" y="552"/>
                      <a:pt x="687" y="651"/>
                      <a:pt x="487" y="651"/>
                    </a:cubicBezTo>
                    <a:cubicBezTo>
                      <a:pt x="295" y="651"/>
                      <a:pt x="133" y="560"/>
                      <a:pt x="12" y="454"/>
                    </a:cubicBezTo>
                    <a:lnTo>
                      <a:pt x="12" y="454"/>
                    </a:lnTo>
                    <a:cubicBezTo>
                      <a:pt x="1" y="820"/>
                      <a:pt x="55" y="1165"/>
                      <a:pt x="173" y="1445"/>
                    </a:cubicBezTo>
                    <a:cubicBezTo>
                      <a:pt x="181" y="1445"/>
                      <a:pt x="188" y="1446"/>
                      <a:pt x="196" y="1446"/>
                    </a:cubicBezTo>
                    <a:cubicBezTo>
                      <a:pt x="373" y="1446"/>
                      <a:pt x="639" y="1327"/>
                      <a:pt x="1018" y="852"/>
                    </a:cubicBezTo>
                    <a:cubicBezTo>
                      <a:pt x="1506" y="242"/>
                      <a:pt x="1906" y="141"/>
                      <a:pt x="2118" y="141"/>
                    </a:cubicBezTo>
                    <a:cubicBezTo>
                      <a:pt x="2225" y="141"/>
                      <a:pt x="2284" y="166"/>
                      <a:pt x="2284" y="166"/>
                    </a:cubicBezTo>
                    <a:cubicBezTo>
                      <a:pt x="2284" y="166"/>
                      <a:pt x="2052" y="1"/>
                      <a:pt x="1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7" name="Google Shape;1597;p27"/>
              <p:cNvSpPr/>
              <p:nvPr/>
            </p:nvSpPr>
            <p:spPr bwMode="auto">
              <a:xfrm>
                <a:off x="2998684" y="2610478"/>
                <a:ext cx="66599" cy="108664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2374" extrusionOk="0">
                    <a:moveTo>
                      <a:pt x="1454" y="0"/>
                    </a:moveTo>
                    <a:cubicBezTo>
                      <a:pt x="1454" y="0"/>
                      <a:pt x="736" y="223"/>
                      <a:pt x="862" y="945"/>
                    </a:cubicBezTo>
                    <a:cubicBezTo>
                      <a:pt x="1035" y="1910"/>
                      <a:pt x="352" y="2012"/>
                      <a:pt x="35" y="2012"/>
                    </a:cubicBezTo>
                    <a:cubicBezTo>
                      <a:pt x="23" y="2012"/>
                      <a:pt x="12" y="2011"/>
                      <a:pt x="1" y="2011"/>
                    </a:cubicBezTo>
                    <a:lnTo>
                      <a:pt x="1" y="2011"/>
                    </a:lnTo>
                    <a:cubicBezTo>
                      <a:pt x="356" y="2230"/>
                      <a:pt x="801" y="2352"/>
                      <a:pt x="1243" y="2374"/>
                    </a:cubicBezTo>
                    <a:cubicBezTo>
                      <a:pt x="1321" y="2215"/>
                      <a:pt x="1354" y="1932"/>
                      <a:pt x="1228" y="1426"/>
                    </a:cubicBezTo>
                    <a:cubicBezTo>
                      <a:pt x="948" y="292"/>
                      <a:pt x="1454" y="0"/>
                      <a:pt x="1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8" name="Google Shape;1598;p27"/>
              <p:cNvSpPr/>
              <p:nvPr/>
            </p:nvSpPr>
            <p:spPr bwMode="auto">
              <a:xfrm>
                <a:off x="3053382" y="2610478"/>
                <a:ext cx="89439" cy="101432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16" extrusionOk="0">
                    <a:moveTo>
                      <a:pt x="259" y="0"/>
                    </a:moveTo>
                    <a:lnTo>
                      <a:pt x="259" y="0"/>
                    </a:lnTo>
                    <a:cubicBezTo>
                      <a:pt x="259" y="1"/>
                      <a:pt x="1" y="708"/>
                      <a:pt x="647" y="1045"/>
                    </a:cubicBezTo>
                    <a:cubicBezTo>
                      <a:pt x="1387" y="1426"/>
                      <a:pt x="1261" y="1922"/>
                      <a:pt x="1085" y="2215"/>
                    </a:cubicBezTo>
                    <a:cubicBezTo>
                      <a:pt x="1157" y="2187"/>
                      <a:pt x="1222" y="2154"/>
                      <a:pt x="1286" y="2122"/>
                    </a:cubicBezTo>
                    <a:cubicBezTo>
                      <a:pt x="1534" y="1993"/>
                      <a:pt x="1760" y="1778"/>
                      <a:pt x="1954" y="1519"/>
                    </a:cubicBezTo>
                    <a:cubicBezTo>
                      <a:pt x="1850" y="1375"/>
                      <a:pt x="1642" y="1214"/>
                      <a:pt x="1254" y="1045"/>
                    </a:cubicBezTo>
                    <a:cubicBezTo>
                      <a:pt x="181" y="582"/>
                      <a:pt x="259" y="1"/>
                      <a:pt x="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9" name="Google Shape;1599;p27"/>
              <p:cNvSpPr/>
              <p:nvPr/>
            </p:nvSpPr>
            <p:spPr bwMode="auto">
              <a:xfrm>
                <a:off x="3065238" y="2591070"/>
                <a:ext cx="108023" cy="44766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978" extrusionOk="0">
                    <a:moveTo>
                      <a:pt x="2225" y="0"/>
                    </a:moveTo>
                    <a:cubicBezTo>
                      <a:pt x="2050" y="0"/>
                      <a:pt x="1797" y="69"/>
                      <a:pt x="1433" y="273"/>
                    </a:cubicBezTo>
                    <a:cubicBezTo>
                      <a:pt x="1020" y="503"/>
                      <a:pt x="707" y="572"/>
                      <a:pt x="480" y="572"/>
                    </a:cubicBezTo>
                    <a:cubicBezTo>
                      <a:pt x="147" y="572"/>
                      <a:pt x="0" y="424"/>
                      <a:pt x="0" y="424"/>
                    </a:cubicBezTo>
                    <a:lnTo>
                      <a:pt x="0" y="424"/>
                    </a:lnTo>
                    <a:cubicBezTo>
                      <a:pt x="0" y="424"/>
                      <a:pt x="263" y="837"/>
                      <a:pt x="709" y="837"/>
                    </a:cubicBezTo>
                    <a:cubicBezTo>
                      <a:pt x="817" y="837"/>
                      <a:pt x="937" y="813"/>
                      <a:pt x="1067" y="752"/>
                    </a:cubicBezTo>
                    <a:cubicBezTo>
                      <a:pt x="1275" y="653"/>
                      <a:pt x="1450" y="613"/>
                      <a:pt x="1597" y="613"/>
                    </a:cubicBezTo>
                    <a:cubicBezTo>
                      <a:pt x="1904" y="613"/>
                      <a:pt x="2087" y="790"/>
                      <a:pt x="2194" y="977"/>
                    </a:cubicBezTo>
                    <a:cubicBezTo>
                      <a:pt x="2301" y="658"/>
                      <a:pt x="2359" y="324"/>
                      <a:pt x="2356" y="15"/>
                    </a:cubicBezTo>
                    <a:cubicBezTo>
                      <a:pt x="2318" y="6"/>
                      <a:pt x="2275" y="0"/>
                      <a:pt x="22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0" name="Google Shape;1600;p27"/>
              <p:cNvSpPr/>
              <p:nvPr/>
            </p:nvSpPr>
            <p:spPr bwMode="auto">
              <a:xfrm>
                <a:off x="3065238" y="2516781"/>
                <a:ext cx="95344" cy="93834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50" extrusionOk="0">
                    <a:moveTo>
                      <a:pt x="1031" y="1"/>
                    </a:moveTo>
                    <a:cubicBezTo>
                      <a:pt x="919" y="138"/>
                      <a:pt x="812" y="385"/>
                      <a:pt x="751" y="819"/>
                    </a:cubicBezTo>
                    <a:cubicBezTo>
                      <a:pt x="582" y="1976"/>
                      <a:pt x="0" y="2047"/>
                      <a:pt x="0" y="2047"/>
                    </a:cubicBezTo>
                    <a:cubicBezTo>
                      <a:pt x="0" y="2047"/>
                      <a:pt x="20" y="2049"/>
                      <a:pt x="53" y="2049"/>
                    </a:cubicBezTo>
                    <a:cubicBezTo>
                      <a:pt x="227" y="2049"/>
                      <a:pt x="776" y="2001"/>
                      <a:pt x="905" y="1401"/>
                    </a:cubicBezTo>
                    <a:cubicBezTo>
                      <a:pt x="1037" y="789"/>
                      <a:pt x="1360" y="635"/>
                      <a:pt x="1653" y="635"/>
                    </a:cubicBezTo>
                    <a:cubicBezTo>
                      <a:pt x="1820" y="635"/>
                      <a:pt x="1977" y="686"/>
                      <a:pt x="2083" y="730"/>
                    </a:cubicBezTo>
                    <a:cubicBezTo>
                      <a:pt x="1849" y="414"/>
                      <a:pt x="1469" y="163"/>
                      <a:pt x="10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1" name="Google Shape;1601;p27"/>
              <p:cNvSpPr/>
              <p:nvPr/>
            </p:nvSpPr>
            <p:spPr bwMode="auto">
              <a:xfrm>
                <a:off x="2970076" y="2672088"/>
                <a:ext cx="142215" cy="4723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032" extrusionOk="0">
                    <a:moveTo>
                      <a:pt x="3103" y="780"/>
                    </a:moveTo>
                    <a:lnTo>
                      <a:pt x="3103" y="780"/>
                    </a:lnTo>
                    <a:cubicBezTo>
                      <a:pt x="3056" y="805"/>
                      <a:pt x="3005" y="826"/>
                      <a:pt x="2955" y="848"/>
                    </a:cubicBezTo>
                    <a:cubicBezTo>
                      <a:pt x="3005" y="826"/>
                      <a:pt x="3056" y="805"/>
                      <a:pt x="3103" y="780"/>
                    </a:cubicBezTo>
                    <a:close/>
                    <a:moveTo>
                      <a:pt x="3106" y="776"/>
                    </a:moveTo>
                    <a:cubicBezTo>
                      <a:pt x="3106" y="776"/>
                      <a:pt x="3103" y="776"/>
                      <a:pt x="3103" y="780"/>
                    </a:cubicBezTo>
                    <a:lnTo>
                      <a:pt x="3103" y="780"/>
                    </a:lnTo>
                    <a:cubicBezTo>
                      <a:pt x="3103" y="776"/>
                      <a:pt x="3106" y="776"/>
                      <a:pt x="3106" y="776"/>
                    </a:cubicBezTo>
                    <a:close/>
                    <a:moveTo>
                      <a:pt x="33" y="66"/>
                    </a:moveTo>
                    <a:cubicBezTo>
                      <a:pt x="385" y="697"/>
                      <a:pt x="1207" y="1031"/>
                      <a:pt x="2001" y="1031"/>
                    </a:cubicBezTo>
                    <a:cubicBezTo>
                      <a:pt x="2155" y="1031"/>
                      <a:pt x="2306" y="1017"/>
                      <a:pt x="2457" y="992"/>
                    </a:cubicBezTo>
                    <a:cubicBezTo>
                      <a:pt x="2306" y="1017"/>
                      <a:pt x="2155" y="1031"/>
                      <a:pt x="2001" y="1031"/>
                    </a:cubicBezTo>
                    <a:cubicBezTo>
                      <a:pt x="1207" y="1031"/>
                      <a:pt x="385" y="697"/>
                      <a:pt x="33" y="66"/>
                    </a:cubicBezTo>
                    <a:close/>
                    <a:moveTo>
                      <a:pt x="29" y="59"/>
                    </a:moveTo>
                    <a:lnTo>
                      <a:pt x="29" y="62"/>
                    </a:lnTo>
                    <a:lnTo>
                      <a:pt x="29" y="59"/>
                    </a:lnTo>
                    <a:close/>
                    <a:moveTo>
                      <a:pt x="26" y="51"/>
                    </a:moveTo>
                    <a:lnTo>
                      <a:pt x="26" y="51"/>
                    </a:lnTo>
                    <a:lnTo>
                      <a:pt x="26" y="51"/>
                    </a:lnTo>
                    <a:close/>
                    <a:moveTo>
                      <a:pt x="19" y="37"/>
                    </a:moveTo>
                    <a:lnTo>
                      <a:pt x="19" y="37"/>
                    </a:lnTo>
                    <a:lnTo>
                      <a:pt x="19" y="37"/>
                    </a:lnTo>
                    <a:close/>
                    <a:moveTo>
                      <a:pt x="16" y="29"/>
                    </a:moveTo>
                    <a:lnTo>
                      <a:pt x="16" y="33"/>
                    </a:lnTo>
                    <a:lnTo>
                      <a:pt x="16" y="29"/>
                    </a:lnTo>
                    <a:close/>
                    <a:moveTo>
                      <a:pt x="11" y="26"/>
                    </a:moveTo>
                    <a:lnTo>
                      <a:pt x="11" y="26"/>
                    </a:lnTo>
                    <a:lnTo>
                      <a:pt x="11" y="26"/>
                    </a:lnTo>
                    <a:close/>
                    <a:moveTo>
                      <a:pt x="8" y="19"/>
                    </a:moveTo>
                    <a:lnTo>
                      <a:pt x="8" y="19"/>
                    </a:lnTo>
                    <a:lnTo>
                      <a:pt x="8" y="19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2" name="Google Shape;1602;p27"/>
              <p:cNvSpPr/>
              <p:nvPr/>
            </p:nvSpPr>
            <p:spPr bwMode="auto">
              <a:xfrm>
                <a:off x="2960051" y="2579444"/>
                <a:ext cx="203642" cy="139881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3056" extrusionOk="0">
                    <a:moveTo>
                      <a:pt x="180" y="0"/>
                    </a:moveTo>
                    <a:cubicBezTo>
                      <a:pt x="54" y="419"/>
                      <a:pt x="0" y="871"/>
                      <a:pt x="33" y="1281"/>
                    </a:cubicBezTo>
                    <a:lnTo>
                      <a:pt x="33" y="1281"/>
                    </a:lnTo>
                    <a:cubicBezTo>
                      <a:pt x="25" y="1178"/>
                      <a:pt x="23" y="1073"/>
                      <a:pt x="26" y="966"/>
                    </a:cubicBezTo>
                    <a:lnTo>
                      <a:pt x="26" y="966"/>
                    </a:lnTo>
                    <a:cubicBezTo>
                      <a:pt x="98" y="1031"/>
                      <a:pt x="187" y="1087"/>
                      <a:pt x="288" y="1124"/>
                    </a:cubicBezTo>
                    <a:cubicBezTo>
                      <a:pt x="177" y="776"/>
                      <a:pt x="141" y="388"/>
                      <a:pt x="180" y="0"/>
                    </a:cubicBezTo>
                    <a:close/>
                    <a:moveTo>
                      <a:pt x="33" y="1281"/>
                    </a:moveTo>
                    <a:cubicBezTo>
                      <a:pt x="52" y="1528"/>
                      <a:pt x="104" y="1759"/>
                      <a:pt x="187" y="1957"/>
                    </a:cubicBezTo>
                    <a:lnTo>
                      <a:pt x="189" y="1957"/>
                    </a:lnTo>
                    <a:cubicBezTo>
                      <a:pt x="104" y="1758"/>
                      <a:pt x="53" y="1527"/>
                      <a:pt x="33" y="1281"/>
                    </a:cubicBezTo>
                    <a:close/>
                    <a:moveTo>
                      <a:pt x="4090" y="894"/>
                    </a:moveTo>
                    <a:cubicBezTo>
                      <a:pt x="4026" y="1238"/>
                      <a:pt x="3853" y="1591"/>
                      <a:pt x="3612" y="1884"/>
                    </a:cubicBezTo>
                    <a:cubicBezTo>
                      <a:pt x="3803" y="1996"/>
                      <a:pt x="3921" y="2100"/>
                      <a:pt x="3993" y="2197"/>
                    </a:cubicBezTo>
                    <a:cubicBezTo>
                      <a:pt x="3964" y="2237"/>
                      <a:pt x="3933" y="2276"/>
                      <a:pt x="3902" y="2313"/>
                    </a:cubicBezTo>
                    <a:lnTo>
                      <a:pt x="3902" y="2313"/>
                    </a:lnTo>
                    <a:cubicBezTo>
                      <a:pt x="4127" y="2045"/>
                      <a:pt x="4316" y="1712"/>
                      <a:pt x="4449" y="1361"/>
                    </a:cubicBezTo>
                    <a:cubicBezTo>
                      <a:pt x="4388" y="1238"/>
                      <a:pt x="4331" y="1113"/>
                      <a:pt x="4280" y="988"/>
                    </a:cubicBezTo>
                    <a:cubicBezTo>
                      <a:pt x="4226" y="948"/>
                      <a:pt x="4162" y="915"/>
                      <a:pt x="4090" y="894"/>
                    </a:cubicBezTo>
                    <a:close/>
                    <a:moveTo>
                      <a:pt x="3902" y="2313"/>
                    </a:moveTo>
                    <a:cubicBezTo>
                      <a:pt x="3792" y="2445"/>
                      <a:pt x="3673" y="2561"/>
                      <a:pt x="3547" y="2656"/>
                    </a:cubicBezTo>
                    <a:cubicBezTo>
                      <a:pt x="3674" y="2562"/>
                      <a:pt x="3793" y="2445"/>
                      <a:pt x="3902" y="2313"/>
                    </a:cubicBezTo>
                    <a:close/>
                    <a:moveTo>
                      <a:pt x="618" y="1785"/>
                    </a:moveTo>
                    <a:cubicBezTo>
                      <a:pt x="450" y="1914"/>
                      <a:pt x="316" y="1957"/>
                      <a:pt x="213" y="1957"/>
                    </a:cubicBezTo>
                    <a:lnTo>
                      <a:pt x="189" y="1957"/>
                    </a:lnTo>
                    <a:cubicBezTo>
                      <a:pt x="199" y="1980"/>
                      <a:pt x="209" y="2003"/>
                      <a:pt x="220" y="2025"/>
                    </a:cubicBezTo>
                    <a:cubicBezTo>
                      <a:pt x="223" y="2032"/>
                      <a:pt x="223" y="2035"/>
                      <a:pt x="227" y="2043"/>
                    </a:cubicBezTo>
                    <a:cubicBezTo>
                      <a:pt x="230" y="2046"/>
                      <a:pt x="230" y="2046"/>
                      <a:pt x="230" y="2050"/>
                    </a:cubicBezTo>
                    <a:cubicBezTo>
                      <a:pt x="235" y="2050"/>
                      <a:pt x="235" y="2053"/>
                      <a:pt x="235" y="2053"/>
                    </a:cubicBezTo>
                    <a:lnTo>
                      <a:pt x="235" y="2057"/>
                    </a:lnTo>
                    <a:lnTo>
                      <a:pt x="238" y="2061"/>
                    </a:lnTo>
                    <a:cubicBezTo>
                      <a:pt x="238" y="2065"/>
                      <a:pt x="242" y="2065"/>
                      <a:pt x="242" y="2068"/>
                    </a:cubicBezTo>
                    <a:cubicBezTo>
                      <a:pt x="242" y="2071"/>
                      <a:pt x="245" y="2071"/>
                      <a:pt x="245" y="2075"/>
                    </a:cubicBezTo>
                    <a:cubicBezTo>
                      <a:pt x="245" y="2078"/>
                      <a:pt x="248" y="2078"/>
                      <a:pt x="248" y="2083"/>
                    </a:cubicBezTo>
                    <a:lnTo>
                      <a:pt x="248" y="2086"/>
                    </a:lnTo>
                    <a:cubicBezTo>
                      <a:pt x="252" y="2086"/>
                      <a:pt x="252" y="2086"/>
                      <a:pt x="252" y="2090"/>
                    </a:cubicBezTo>
                    <a:cubicBezTo>
                      <a:pt x="389" y="2335"/>
                      <a:pt x="597" y="2536"/>
                      <a:pt x="847" y="2689"/>
                    </a:cubicBezTo>
                    <a:lnTo>
                      <a:pt x="888" y="2689"/>
                    </a:lnTo>
                    <a:cubicBezTo>
                      <a:pt x="1063" y="2689"/>
                      <a:pt x="1344" y="2653"/>
                      <a:pt x="1534" y="2466"/>
                    </a:cubicBezTo>
                    <a:cubicBezTo>
                      <a:pt x="1146" y="2323"/>
                      <a:pt x="841" y="2086"/>
                      <a:pt x="618" y="1785"/>
                    </a:cubicBezTo>
                    <a:close/>
                    <a:moveTo>
                      <a:pt x="3322" y="2804"/>
                    </a:moveTo>
                    <a:lnTo>
                      <a:pt x="3322" y="2804"/>
                    </a:lnTo>
                    <a:cubicBezTo>
                      <a:pt x="3289" y="2820"/>
                      <a:pt x="3256" y="2836"/>
                      <a:pt x="3223" y="2851"/>
                    </a:cubicBezTo>
                    <a:lnTo>
                      <a:pt x="3223" y="2851"/>
                    </a:lnTo>
                    <a:cubicBezTo>
                      <a:pt x="3257" y="2836"/>
                      <a:pt x="3290" y="2821"/>
                      <a:pt x="3322" y="2804"/>
                    </a:cubicBezTo>
                    <a:close/>
                    <a:moveTo>
                      <a:pt x="845" y="2689"/>
                    </a:moveTo>
                    <a:cubicBezTo>
                      <a:pt x="1001" y="2785"/>
                      <a:pt x="1174" y="2863"/>
                      <a:pt x="1357" y="2921"/>
                    </a:cubicBezTo>
                    <a:lnTo>
                      <a:pt x="1357" y="2921"/>
                    </a:lnTo>
                    <a:cubicBezTo>
                      <a:pt x="1175" y="2863"/>
                      <a:pt x="1003" y="2785"/>
                      <a:pt x="847" y="2689"/>
                    </a:cubicBezTo>
                    <a:close/>
                    <a:moveTo>
                      <a:pt x="3224" y="2255"/>
                    </a:moveTo>
                    <a:cubicBezTo>
                      <a:pt x="2934" y="2474"/>
                      <a:pt x="2586" y="2610"/>
                      <a:pt x="2212" y="2610"/>
                    </a:cubicBezTo>
                    <a:cubicBezTo>
                      <a:pt x="2195" y="2610"/>
                      <a:pt x="2177" y="2610"/>
                      <a:pt x="2155" y="2606"/>
                    </a:cubicBezTo>
                    <a:lnTo>
                      <a:pt x="2155" y="2606"/>
                    </a:lnTo>
                    <a:cubicBezTo>
                      <a:pt x="2165" y="2815"/>
                      <a:pt x="2134" y="2955"/>
                      <a:pt x="2087" y="3052"/>
                    </a:cubicBezTo>
                    <a:cubicBezTo>
                      <a:pt x="1839" y="3040"/>
                      <a:pt x="1590" y="2996"/>
                      <a:pt x="1357" y="2921"/>
                    </a:cubicBezTo>
                    <a:lnTo>
                      <a:pt x="1357" y="2921"/>
                    </a:lnTo>
                    <a:cubicBezTo>
                      <a:pt x="1632" y="3010"/>
                      <a:pt x="1928" y="3055"/>
                      <a:pt x="2220" y="3055"/>
                    </a:cubicBezTo>
                    <a:cubicBezTo>
                      <a:pt x="2374" y="3055"/>
                      <a:pt x="2525" y="3041"/>
                      <a:pt x="2676" y="3016"/>
                    </a:cubicBezTo>
                    <a:cubicBezTo>
                      <a:pt x="2833" y="2990"/>
                      <a:pt x="2985" y="2947"/>
                      <a:pt x="3125" y="2892"/>
                    </a:cubicBezTo>
                    <a:lnTo>
                      <a:pt x="3125" y="2892"/>
                    </a:lnTo>
                    <a:cubicBezTo>
                      <a:pt x="3125" y="2892"/>
                      <a:pt x="3125" y="2893"/>
                      <a:pt x="3124" y="2893"/>
                    </a:cubicBezTo>
                    <a:cubicBezTo>
                      <a:pt x="3158" y="2879"/>
                      <a:pt x="3190" y="2866"/>
                      <a:pt x="3223" y="2851"/>
                    </a:cubicBezTo>
                    <a:lnTo>
                      <a:pt x="3223" y="2851"/>
                    </a:lnTo>
                    <a:cubicBezTo>
                      <a:pt x="3207" y="2858"/>
                      <a:pt x="3190" y="2865"/>
                      <a:pt x="3174" y="2872"/>
                    </a:cubicBezTo>
                    <a:cubicBezTo>
                      <a:pt x="3158" y="2879"/>
                      <a:pt x="3142" y="2885"/>
                      <a:pt x="3125" y="2892"/>
                    </a:cubicBezTo>
                    <a:lnTo>
                      <a:pt x="3125" y="2892"/>
                    </a:lnTo>
                    <a:cubicBezTo>
                      <a:pt x="3225" y="2723"/>
                      <a:pt x="3307" y="2495"/>
                      <a:pt x="3224" y="2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3" name="Google Shape;1603;p27"/>
              <p:cNvSpPr/>
              <p:nvPr/>
            </p:nvSpPr>
            <p:spPr bwMode="auto">
              <a:xfrm>
                <a:off x="3113070" y="2701017"/>
                <a:ext cx="9383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34" extrusionOk="0">
                    <a:moveTo>
                      <a:pt x="0" y="133"/>
                    </a:moveTo>
                    <a:lnTo>
                      <a:pt x="0" y="133"/>
                    </a:lnTo>
                    <a:lnTo>
                      <a:pt x="0" y="133"/>
                    </a:lnTo>
                    <a:close/>
                    <a:moveTo>
                      <a:pt x="7" y="130"/>
                    </a:moveTo>
                    <a:cubicBezTo>
                      <a:pt x="7" y="130"/>
                      <a:pt x="7" y="133"/>
                      <a:pt x="4" y="133"/>
                    </a:cubicBezTo>
                    <a:cubicBezTo>
                      <a:pt x="7" y="133"/>
                      <a:pt x="7" y="130"/>
                      <a:pt x="7" y="130"/>
                    </a:cubicBezTo>
                    <a:close/>
                    <a:moveTo>
                      <a:pt x="11" y="126"/>
                    </a:moveTo>
                    <a:lnTo>
                      <a:pt x="11" y="130"/>
                    </a:lnTo>
                    <a:lnTo>
                      <a:pt x="11" y="126"/>
                    </a:lnTo>
                    <a:close/>
                    <a:moveTo>
                      <a:pt x="18" y="123"/>
                    </a:moveTo>
                    <a:cubicBezTo>
                      <a:pt x="18" y="126"/>
                      <a:pt x="18" y="126"/>
                      <a:pt x="15" y="126"/>
                    </a:cubicBezTo>
                    <a:cubicBezTo>
                      <a:pt x="18" y="126"/>
                      <a:pt x="18" y="126"/>
                      <a:pt x="18" y="123"/>
                    </a:cubicBezTo>
                    <a:close/>
                    <a:moveTo>
                      <a:pt x="25" y="119"/>
                    </a:moveTo>
                    <a:cubicBezTo>
                      <a:pt x="25" y="123"/>
                      <a:pt x="22" y="123"/>
                      <a:pt x="22" y="123"/>
                    </a:cubicBezTo>
                    <a:cubicBezTo>
                      <a:pt x="22" y="123"/>
                      <a:pt x="25" y="123"/>
                      <a:pt x="25" y="119"/>
                    </a:cubicBezTo>
                    <a:close/>
                    <a:moveTo>
                      <a:pt x="204" y="0"/>
                    </a:moveTo>
                    <a:cubicBezTo>
                      <a:pt x="148" y="44"/>
                      <a:pt x="86" y="83"/>
                      <a:pt x="25" y="119"/>
                    </a:cubicBezTo>
                    <a:cubicBezTo>
                      <a:pt x="86" y="83"/>
                      <a:pt x="148" y="44"/>
                      <a:pt x="204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4" name="Google Shape;1604;p27"/>
              <p:cNvSpPr/>
              <p:nvPr/>
            </p:nvSpPr>
            <p:spPr bwMode="auto">
              <a:xfrm>
                <a:off x="2960692" y="2623660"/>
                <a:ext cx="27692" cy="4536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91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" y="366"/>
                      <a:pt x="55" y="711"/>
                      <a:pt x="173" y="991"/>
                    </a:cubicBezTo>
                    <a:lnTo>
                      <a:pt x="199" y="991"/>
                    </a:lnTo>
                    <a:cubicBezTo>
                      <a:pt x="302" y="991"/>
                      <a:pt x="436" y="948"/>
                      <a:pt x="604" y="819"/>
                    </a:cubicBezTo>
                    <a:cubicBezTo>
                      <a:pt x="461" y="621"/>
                      <a:pt x="350" y="398"/>
                      <a:pt x="274" y="158"/>
                    </a:cubicBezTo>
                    <a:cubicBezTo>
                      <a:pt x="173" y="121"/>
                      <a:pt x="84" y="65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5" name="Google Shape;1605;p27"/>
              <p:cNvSpPr/>
              <p:nvPr/>
            </p:nvSpPr>
            <p:spPr bwMode="auto">
              <a:xfrm>
                <a:off x="2998684" y="2692320"/>
                <a:ext cx="60511" cy="26823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586" extrusionOk="0">
                    <a:moveTo>
                      <a:pt x="690" y="0"/>
                    </a:moveTo>
                    <a:cubicBezTo>
                      <a:pt x="500" y="187"/>
                      <a:pt x="219" y="223"/>
                      <a:pt x="44" y="223"/>
                    </a:cubicBezTo>
                    <a:lnTo>
                      <a:pt x="1" y="223"/>
                    </a:lnTo>
                    <a:cubicBezTo>
                      <a:pt x="356" y="442"/>
                      <a:pt x="801" y="564"/>
                      <a:pt x="1243" y="586"/>
                    </a:cubicBezTo>
                    <a:cubicBezTo>
                      <a:pt x="1290" y="489"/>
                      <a:pt x="1321" y="349"/>
                      <a:pt x="1311" y="140"/>
                    </a:cubicBezTo>
                    <a:cubicBezTo>
                      <a:pt x="1149" y="137"/>
                      <a:pt x="980" y="104"/>
                      <a:pt x="812" y="40"/>
                    </a:cubicBezTo>
                    <a:cubicBezTo>
                      <a:pt x="769" y="29"/>
                      <a:pt x="730" y="15"/>
                      <a:pt x="6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6" name="Google Shape;1606;p27"/>
              <p:cNvSpPr/>
              <p:nvPr/>
            </p:nvSpPr>
            <p:spPr bwMode="auto">
              <a:xfrm>
                <a:off x="3103046" y="2665680"/>
                <a:ext cx="39776" cy="4623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010" extrusionOk="0">
                    <a:moveTo>
                      <a:pt x="488" y="0"/>
                    </a:moveTo>
                    <a:cubicBezTo>
                      <a:pt x="374" y="137"/>
                      <a:pt x="244" y="263"/>
                      <a:pt x="100" y="371"/>
                    </a:cubicBezTo>
                    <a:cubicBezTo>
                      <a:pt x="183" y="611"/>
                      <a:pt x="100" y="841"/>
                      <a:pt x="0" y="1009"/>
                    </a:cubicBezTo>
                    <a:cubicBezTo>
                      <a:pt x="68" y="981"/>
                      <a:pt x="133" y="953"/>
                      <a:pt x="198" y="920"/>
                    </a:cubicBezTo>
                    <a:cubicBezTo>
                      <a:pt x="198" y="916"/>
                      <a:pt x="201" y="916"/>
                      <a:pt x="201" y="916"/>
                    </a:cubicBezTo>
                    <a:cubicBezTo>
                      <a:pt x="205" y="916"/>
                      <a:pt x="205" y="913"/>
                      <a:pt x="208" y="913"/>
                    </a:cubicBezTo>
                    <a:cubicBezTo>
                      <a:pt x="208" y="913"/>
                      <a:pt x="212" y="913"/>
                      <a:pt x="212" y="909"/>
                    </a:cubicBezTo>
                    <a:cubicBezTo>
                      <a:pt x="216" y="909"/>
                      <a:pt x="216" y="909"/>
                      <a:pt x="219" y="905"/>
                    </a:cubicBezTo>
                    <a:lnTo>
                      <a:pt x="223" y="905"/>
                    </a:lnTo>
                    <a:cubicBezTo>
                      <a:pt x="226" y="905"/>
                      <a:pt x="226" y="902"/>
                      <a:pt x="226" y="902"/>
                    </a:cubicBezTo>
                    <a:lnTo>
                      <a:pt x="230" y="902"/>
                    </a:lnTo>
                    <a:lnTo>
                      <a:pt x="230" y="898"/>
                    </a:lnTo>
                    <a:lnTo>
                      <a:pt x="234" y="898"/>
                    </a:lnTo>
                    <a:cubicBezTo>
                      <a:pt x="237" y="898"/>
                      <a:pt x="237" y="898"/>
                      <a:pt x="237" y="895"/>
                    </a:cubicBezTo>
                    <a:lnTo>
                      <a:pt x="241" y="895"/>
                    </a:lnTo>
                    <a:cubicBezTo>
                      <a:pt x="241" y="895"/>
                      <a:pt x="244" y="895"/>
                      <a:pt x="244" y="891"/>
                    </a:cubicBezTo>
                    <a:cubicBezTo>
                      <a:pt x="305" y="855"/>
                      <a:pt x="367" y="816"/>
                      <a:pt x="423" y="772"/>
                    </a:cubicBezTo>
                    <a:cubicBezTo>
                      <a:pt x="585" y="651"/>
                      <a:pt x="736" y="492"/>
                      <a:pt x="869" y="313"/>
                    </a:cubicBezTo>
                    <a:cubicBezTo>
                      <a:pt x="797" y="216"/>
                      <a:pt x="679" y="112"/>
                      <a:pt x="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7" name="Google Shape;1607;p27"/>
              <p:cNvSpPr/>
              <p:nvPr/>
            </p:nvSpPr>
            <p:spPr bwMode="auto">
              <a:xfrm>
                <a:off x="3147263" y="2605397"/>
                <a:ext cx="8697" cy="1927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21" extrusionOk="0">
                    <a:moveTo>
                      <a:pt x="43" y="0"/>
                    </a:moveTo>
                    <a:cubicBezTo>
                      <a:pt x="36" y="43"/>
                      <a:pt x="32" y="83"/>
                      <a:pt x="25" y="122"/>
                    </a:cubicBezTo>
                    <a:cubicBezTo>
                      <a:pt x="22" y="190"/>
                      <a:pt x="14" y="259"/>
                      <a:pt x="0" y="327"/>
                    </a:cubicBezTo>
                    <a:cubicBezTo>
                      <a:pt x="72" y="348"/>
                      <a:pt x="136" y="381"/>
                      <a:pt x="190" y="421"/>
                    </a:cubicBezTo>
                    <a:cubicBezTo>
                      <a:pt x="136" y="284"/>
                      <a:pt x="86" y="144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8" name="Google Shape;1608;p27"/>
              <p:cNvSpPr/>
              <p:nvPr/>
            </p:nvSpPr>
            <p:spPr bwMode="auto">
              <a:xfrm>
                <a:off x="2994061" y="2524700"/>
                <a:ext cx="108664" cy="37167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812" extrusionOk="0">
                    <a:moveTo>
                      <a:pt x="1566" y="0"/>
                    </a:moveTo>
                    <a:cubicBezTo>
                      <a:pt x="1541" y="86"/>
                      <a:pt x="1534" y="187"/>
                      <a:pt x="1552" y="298"/>
                    </a:cubicBezTo>
                    <a:cubicBezTo>
                      <a:pt x="1603" y="306"/>
                      <a:pt x="1653" y="316"/>
                      <a:pt x="1702" y="328"/>
                    </a:cubicBezTo>
                    <a:cubicBezTo>
                      <a:pt x="1918" y="381"/>
                      <a:pt x="2123" y="474"/>
                      <a:pt x="2313" y="582"/>
                    </a:cubicBezTo>
                    <a:cubicBezTo>
                      <a:pt x="2331" y="478"/>
                      <a:pt x="2352" y="381"/>
                      <a:pt x="2374" y="298"/>
                    </a:cubicBezTo>
                    <a:cubicBezTo>
                      <a:pt x="2327" y="273"/>
                      <a:pt x="2281" y="252"/>
                      <a:pt x="2227" y="230"/>
                    </a:cubicBezTo>
                    <a:cubicBezTo>
                      <a:pt x="2012" y="134"/>
                      <a:pt x="1792" y="43"/>
                      <a:pt x="1566" y="0"/>
                    </a:cubicBezTo>
                    <a:close/>
                    <a:moveTo>
                      <a:pt x="949" y="8"/>
                    </a:moveTo>
                    <a:cubicBezTo>
                      <a:pt x="698" y="55"/>
                      <a:pt x="457" y="144"/>
                      <a:pt x="256" y="302"/>
                    </a:cubicBezTo>
                    <a:cubicBezTo>
                      <a:pt x="155" y="381"/>
                      <a:pt x="65" y="485"/>
                      <a:pt x="1" y="600"/>
                    </a:cubicBezTo>
                    <a:cubicBezTo>
                      <a:pt x="34" y="676"/>
                      <a:pt x="80" y="747"/>
                      <a:pt x="148" y="812"/>
                    </a:cubicBezTo>
                    <a:cubicBezTo>
                      <a:pt x="296" y="636"/>
                      <a:pt x="475" y="485"/>
                      <a:pt x="687" y="392"/>
                    </a:cubicBezTo>
                    <a:cubicBezTo>
                      <a:pt x="816" y="331"/>
                      <a:pt x="956" y="298"/>
                      <a:pt x="1099" y="280"/>
                    </a:cubicBezTo>
                    <a:cubicBezTo>
                      <a:pt x="1035" y="180"/>
                      <a:pt x="985" y="91"/>
                      <a:pt x="949" y="8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9" name="Google Shape;1609;p27"/>
              <p:cNvSpPr/>
              <p:nvPr/>
            </p:nvSpPr>
            <p:spPr bwMode="auto">
              <a:xfrm>
                <a:off x="3037453" y="2523555"/>
                <a:ext cx="28333" cy="1483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324" extrusionOk="0">
                    <a:moveTo>
                      <a:pt x="342" y="0"/>
                    </a:moveTo>
                    <a:cubicBezTo>
                      <a:pt x="310" y="0"/>
                      <a:pt x="274" y="0"/>
                      <a:pt x="238" y="4"/>
                    </a:cubicBezTo>
                    <a:cubicBezTo>
                      <a:pt x="159" y="11"/>
                      <a:pt x="80" y="22"/>
                      <a:pt x="1" y="33"/>
                    </a:cubicBezTo>
                    <a:cubicBezTo>
                      <a:pt x="37" y="116"/>
                      <a:pt x="87" y="205"/>
                      <a:pt x="151" y="305"/>
                    </a:cubicBezTo>
                    <a:cubicBezTo>
                      <a:pt x="206" y="302"/>
                      <a:pt x="263" y="298"/>
                      <a:pt x="317" y="298"/>
                    </a:cubicBezTo>
                    <a:cubicBezTo>
                      <a:pt x="413" y="298"/>
                      <a:pt x="511" y="305"/>
                      <a:pt x="604" y="323"/>
                    </a:cubicBezTo>
                    <a:cubicBezTo>
                      <a:pt x="586" y="212"/>
                      <a:pt x="593" y="111"/>
                      <a:pt x="618" y="25"/>
                    </a:cubicBezTo>
                    <a:cubicBezTo>
                      <a:pt x="529" y="8"/>
                      <a:pt x="435" y="0"/>
                      <a:pt x="34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0" name="Google Shape;1610;p27"/>
              <p:cNvSpPr/>
              <p:nvPr/>
            </p:nvSpPr>
            <p:spPr bwMode="auto">
              <a:xfrm>
                <a:off x="2988843" y="2552117"/>
                <a:ext cx="12038" cy="16341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7" extrusionOk="0">
                    <a:moveTo>
                      <a:pt x="115" y="1"/>
                    </a:moveTo>
                    <a:cubicBezTo>
                      <a:pt x="68" y="80"/>
                      <a:pt x="36" y="163"/>
                      <a:pt x="15" y="249"/>
                    </a:cubicBezTo>
                    <a:cubicBezTo>
                      <a:pt x="0" y="314"/>
                      <a:pt x="50" y="357"/>
                      <a:pt x="104" y="357"/>
                    </a:cubicBezTo>
                    <a:cubicBezTo>
                      <a:pt x="129" y="357"/>
                      <a:pt x="154" y="346"/>
                      <a:pt x="176" y="321"/>
                    </a:cubicBezTo>
                    <a:cubicBezTo>
                      <a:pt x="201" y="284"/>
                      <a:pt x="230" y="249"/>
                      <a:pt x="262" y="213"/>
                    </a:cubicBezTo>
                    <a:cubicBezTo>
                      <a:pt x="194" y="148"/>
                      <a:pt x="148" y="77"/>
                      <a:pt x="11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1" name="Google Shape;1611;p27"/>
              <p:cNvSpPr/>
              <p:nvPr/>
            </p:nvSpPr>
            <p:spPr bwMode="auto">
              <a:xfrm>
                <a:off x="3113895" y="2553124"/>
                <a:ext cx="19408" cy="14006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06" extrusionOk="0">
                    <a:moveTo>
                      <a:pt x="151" y="0"/>
                    </a:moveTo>
                    <a:cubicBezTo>
                      <a:pt x="97" y="47"/>
                      <a:pt x="47" y="108"/>
                      <a:pt x="0" y="184"/>
                    </a:cubicBezTo>
                    <a:cubicBezTo>
                      <a:pt x="93" y="252"/>
                      <a:pt x="186" y="305"/>
                      <a:pt x="248" y="305"/>
                    </a:cubicBezTo>
                    <a:lnTo>
                      <a:pt x="266" y="305"/>
                    </a:lnTo>
                    <a:cubicBezTo>
                      <a:pt x="423" y="267"/>
                      <a:pt x="255" y="98"/>
                      <a:pt x="151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2" name="Google Shape;1612;p27"/>
              <p:cNvSpPr/>
              <p:nvPr/>
            </p:nvSpPr>
            <p:spPr bwMode="auto">
              <a:xfrm>
                <a:off x="3099934" y="2538340"/>
                <a:ext cx="20918" cy="2320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07" extrusionOk="0">
                    <a:moveTo>
                      <a:pt x="61" y="0"/>
                    </a:moveTo>
                    <a:cubicBezTo>
                      <a:pt x="39" y="83"/>
                      <a:pt x="18" y="180"/>
                      <a:pt x="0" y="284"/>
                    </a:cubicBezTo>
                    <a:cubicBezTo>
                      <a:pt x="7" y="288"/>
                      <a:pt x="11" y="288"/>
                      <a:pt x="14" y="292"/>
                    </a:cubicBezTo>
                    <a:cubicBezTo>
                      <a:pt x="72" y="323"/>
                      <a:pt x="190" y="424"/>
                      <a:pt x="305" y="507"/>
                    </a:cubicBezTo>
                    <a:cubicBezTo>
                      <a:pt x="352" y="431"/>
                      <a:pt x="402" y="370"/>
                      <a:pt x="456" y="323"/>
                    </a:cubicBezTo>
                    <a:cubicBezTo>
                      <a:pt x="435" y="298"/>
                      <a:pt x="413" y="280"/>
                      <a:pt x="402" y="267"/>
                    </a:cubicBezTo>
                    <a:cubicBezTo>
                      <a:pt x="294" y="148"/>
                      <a:pt x="186" y="68"/>
                      <a:pt x="61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3" name="Google Shape;1613;p27"/>
              <p:cNvSpPr/>
              <p:nvPr/>
            </p:nvSpPr>
            <p:spPr bwMode="auto">
              <a:xfrm>
                <a:off x="2995753" y="2594366"/>
                <a:ext cx="8239" cy="727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9" extrusionOk="0">
                    <a:moveTo>
                      <a:pt x="90" y="1"/>
                    </a:moveTo>
                    <a:cubicBezTo>
                      <a:pt x="79" y="1"/>
                      <a:pt x="65" y="4"/>
                      <a:pt x="53" y="12"/>
                    </a:cubicBezTo>
                    <a:cubicBezTo>
                      <a:pt x="15" y="33"/>
                      <a:pt x="0" y="80"/>
                      <a:pt x="22" y="120"/>
                    </a:cubicBezTo>
                    <a:cubicBezTo>
                      <a:pt x="36" y="145"/>
                      <a:pt x="65" y="158"/>
                      <a:pt x="90" y="158"/>
                    </a:cubicBezTo>
                    <a:cubicBezTo>
                      <a:pt x="104" y="158"/>
                      <a:pt x="115" y="155"/>
                      <a:pt x="129" y="151"/>
                    </a:cubicBezTo>
                    <a:cubicBezTo>
                      <a:pt x="165" y="130"/>
                      <a:pt x="179" y="83"/>
                      <a:pt x="161" y="44"/>
                    </a:cubicBezTo>
                    <a:cubicBezTo>
                      <a:pt x="147" y="19"/>
                      <a:pt x="118" y="1"/>
                      <a:pt x="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4" name="Google Shape;1614;p27"/>
              <p:cNvSpPr/>
              <p:nvPr/>
            </p:nvSpPr>
            <p:spPr bwMode="auto">
              <a:xfrm>
                <a:off x="2989163" y="2607044"/>
                <a:ext cx="3799" cy="3296"/>
              </a:xfrm>
              <a:custGeom>
                <a:avLst/>
                <a:gdLst/>
                <a:ahLst/>
                <a:cxnLst/>
                <a:rect l="l" t="t" r="r" b="b"/>
                <a:pathLst>
                  <a:path w="83" h="72" extrusionOk="0">
                    <a:moveTo>
                      <a:pt x="40" y="0"/>
                    </a:moveTo>
                    <a:cubicBezTo>
                      <a:pt x="36" y="0"/>
                      <a:pt x="29" y="4"/>
                      <a:pt x="22" y="4"/>
                    </a:cubicBezTo>
                    <a:cubicBezTo>
                      <a:pt x="8" y="15"/>
                      <a:pt x="0" y="36"/>
                      <a:pt x="8" y="54"/>
                    </a:cubicBezTo>
                    <a:cubicBezTo>
                      <a:pt x="15" y="65"/>
                      <a:pt x="29" y="72"/>
                      <a:pt x="40" y="72"/>
                    </a:cubicBezTo>
                    <a:cubicBezTo>
                      <a:pt x="47" y="72"/>
                      <a:pt x="51" y="72"/>
                      <a:pt x="58" y="68"/>
                    </a:cubicBezTo>
                    <a:cubicBezTo>
                      <a:pt x="76" y="61"/>
                      <a:pt x="83" y="36"/>
                      <a:pt x="73" y="22"/>
                    </a:cubicBezTo>
                    <a:cubicBezTo>
                      <a:pt x="65" y="7"/>
                      <a:pt x="54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5" name="Google Shape;1615;p27"/>
              <p:cNvSpPr/>
              <p:nvPr/>
            </p:nvSpPr>
            <p:spPr bwMode="auto">
              <a:xfrm>
                <a:off x="2981931" y="2586995"/>
                <a:ext cx="10573" cy="9246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02" extrusionOk="0">
                    <a:moveTo>
                      <a:pt x="115" y="1"/>
                    </a:moveTo>
                    <a:cubicBezTo>
                      <a:pt x="97" y="1"/>
                      <a:pt x="83" y="4"/>
                      <a:pt x="65" y="11"/>
                    </a:cubicBezTo>
                    <a:cubicBezTo>
                      <a:pt x="19" y="36"/>
                      <a:pt x="0" y="101"/>
                      <a:pt x="25" y="147"/>
                    </a:cubicBezTo>
                    <a:cubicBezTo>
                      <a:pt x="44" y="183"/>
                      <a:pt x="80" y="201"/>
                      <a:pt x="115" y="201"/>
                    </a:cubicBezTo>
                    <a:cubicBezTo>
                      <a:pt x="130" y="201"/>
                      <a:pt x="148" y="198"/>
                      <a:pt x="162" y="190"/>
                    </a:cubicBezTo>
                    <a:cubicBezTo>
                      <a:pt x="212" y="165"/>
                      <a:pt x="231" y="104"/>
                      <a:pt x="205" y="54"/>
                    </a:cubicBezTo>
                    <a:cubicBezTo>
                      <a:pt x="187" y="18"/>
                      <a:pt x="151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6" name="Google Shape;1616;p27"/>
              <p:cNvSpPr/>
              <p:nvPr/>
            </p:nvSpPr>
            <p:spPr bwMode="auto">
              <a:xfrm>
                <a:off x="3125201" y="2581092"/>
                <a:ext cx="13869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66" extrusionOk="0">
                    <a:moveTo>
                      <a:pt x="151" y="0"/>
                    </a:moveTo>
                    <a:cubicBezTo>
                      <a:pt x="130" y="0"/>
                      <a:pt x="108" y="7"/>
                      <a:pt x="90" y="18"/>
                    </a:cubicBezTo>
                    <a:cubicBezTo>
                      <a:pt x="26" y="50"/>
                      <a:pt x="1" y="130"/>
                      <a:pt x="37" y="194"/>
                    </a:cubicBezTo>
                    <a:cubicBezTo>
                      <a:pt x="58" y="241"/>
                      <a:pt x="105" y="266"/>
                      <a:pt x="151" y="266"/>
                    </a:cubicBezTo>
                    <a:cubicBezTo>
                      <a:pt x="173" y="266"/>
                      <a:pt x="195" y="262"/>
                      <a:pt x="213" y="251"/>
                    </a:cubicBezTo>
                    <a:cubicBezTo>
                      <a:pt x="277" y="216"/>
                      <a:pt x="302" y="136"/>
                      <a:pt x="270" y="72"/>
                    </a:cubicBezTo>
                    <a:cubicBezTo>
                      <a:pt x="245" y="25"/>
                      <a:pt x="198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7" name="Google Shape;1617;p27"/>
              <p:cNvSpPr/>
              <p:nvPr/>
            </p:nvSpPr>
            <p:spPr bwMode="auto">
              <a:xfrm>
                <a:off x="3114857" y="2579902"/>
                <a:ext cx="8605" cy="759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6" extrusionOk="0">
                    <a:moveTo>
                      <a:pt x="94" y="0"/>
                    </a:moveTo>
                    <a:cubicBezTo>
                      <a:pt x="79" y="0"/>
                      <a:pt x="69" y="5"/>
                      <a:pt x="54" y="12"/>
                    </a:cubicBezTo>
                    <a:cubicBezTo>
                      <a:pt x="15" y="33"/>
                      <a:pt x="1" y="83"/>
                      <a:pt x="22" y="123"/>
                    </a:cubicBezTo>
                    <a:cubicBezTo>
                      <a:pt x="36" y="151"/>
                      <a:pt x="66" y="166"/>
                      <a:pt x="94" y="166"/>
                    </a:cubicBezTo>
                    <a:cubicBezTo>
                      <a:pt x="109" y="166"/>
                      <a:pt x="119" y="162"/>
                      <a:pt x="134" y="159"/>
                    </a:cubicBezTo>
                    <a:cubicBezTo>
                      <a:pt x="173" y="137"/>
                      <a:pt x="187" y="87"/>
                      <a:pt x="165" y="44"/>
                    </a:cubicBezTo>
                    <a:cubicBezTo>
                      <a:pt x="152" y="19"/>
                      <a:pt x="122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8" name="Google Shape;1618;p27"/>
              <p:cNvSpPr/>
              <p:nvPr/>
            </p:nvSpPr>
            <p:spPr bwMode="auto">
              <a:xfrm>
                <a:off x="3109959" y="2593084"/>
                <a:ext cx="6408" cy="581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7" extrusionOk="0">
                    <a:moveTo>
                      <a:pt x="72" y="0"/>
                    </a:moveTo>
                    <a:cubicBezTo>
                      <a:pt x="61" y="0"/>
                      <a:pt x="50" y="4"/>
                      <a:pt x="43" y="7"/>
                    </a:cubicBezTo>
                    <a:cubicBezTo>
                      <a:pt x="11" y="22"/>
                      <a:pt x="0" y="61"/>
                      <a:pt x="14" y="90"/>
                    </a:cubicBezTo>
                    <a:cubicBezTo>
                      <a:pt x="25" y="111"/>
                      <a:pt x="47" y="126"/>
                      <a:pt x="72" y="126"/>
                    </a:cubicBezTo>
                    <a:cubicBezTo>
                      <a:pt x="79" y="126"/>
                      <a:pt x="90" y="122"/>
                      <a:pt x="100" y="118"/>
                    </a:cubicBezTo>
                    <a:cubicBezTo>
                      <a:pt x="129" y="100"/>
                      <a:pt x="140" y="65"/>
                      <a:pt x="126" y="32"/>
                    </a:cubicBezTo>
                    <a:cubicBezTo>
                      <a:pt x="115" y="11"/>
                      <a:pt x="93" y="0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9" name="Google Shape;1619;p27"/>
              <p:cNvSpPr/>
              <p:nvPr/>
            </p:nvSpPr>
            <p:spPr bwMode="auto">
              <a:xfrm>
                <a:off x="3207410" y="2776908"/>
                <a:ext cx="142307" cy="130085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2842" extrusionOk="0">
                    <a:moveTo>
                      <a:pt x="1309" y="0"/>
                    </a:moveTo>
                    <a:cubicBezTo>
                      <a:pt x="1167" y="0"/>
                      <a:pt x="1034" y="20"/>
                      <a:pt x="919" y="62"/>
                    </a:cubicBezTo>
                    <a:cubicBezTo>
                      <a:pt x="302" y="289"/>
                      <a:pt x="0" y="1218"/>
                      <a:pt x="226" y="1835"/>
                    </a:cubicBezTo>
                    <a:cubicBezTo>
                      <a:pt x="418" y="2358"/>
                      <a:pt x="1172" y="2842"/>
                      <a:pt x="1773" y="2842"/>
                    </a:cubicBezTo>
                    <a:cubicBezTo>
                      <a:pt x="1882" y="2842"/>
                      <a:pt x="1987" y="2826"/>
                      <a:pt x="2082" y="2791"/>
                    </a:cubicBezTo>
                    <a:cubicBezTo>
                      <a:pt x="2700" y="2568"/>
                      <a:pt x="3109" y="1491"/>
                      <a:pt x="2882" y="874"/>
                    </a:cubicBezTo>
                    <a:cubicBezTo>
                      <a:pt x="2699" y="372"/>
                      <a:pt x="1924" y="0"/>
                      <a:pt x="1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0" name="Google Shape;1620;p27"/>
              <p:cNvSpPr/>
              <p:nvPr/>
            </p:nvSpPr>
            <p:spPr bwMode="auto">
              <a:xfrm>
                <a:off x="3139161" y="2860718"/>
                <a:ext cx="84359" cy="3556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777" extrusionOk="0">
                    <a:moveTo>
                      <a:pt x="1753" y="1"/>
                    </a:moveTo>
                    <a:cubicBezTo>
                      <a:pt x="1753" y="1"/>
                      <a:pt x="30" y="633"/>
                      <a:pt x="15" y="637"/>
                    </a:cubicBezTo>
                    <a:cubicBezTo>
                      <a:pt x="1" y="644"/>
                      <a:pt x="65" y="776"/>
                      <a:pt x="65" y="776"/>
                    </a:cubicBezTo>
                    <a:lnTo>
                      <a:pt x="1843" y="127"/>
                    </a:lnTo>
                    <a:lnTo>
                      <a:pt x="17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1" name="Google Shape;1621;p27"/>
              <p:cNvSpPr/>
              <p:nvPr/>
            </p:nvSpPr>
            <p:spPr bwMode="auto">
              <a:xfrm>
                <a:off x="3279365" y="2830233"/>
                <a:ext cx="63303" cy="26457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578" extrusionOk="0">
                    <a:moveTo>
                      <a:pt x="1330" y="1"/>
                    </a:moveTo>
                    <a:cubicBezTo>
                      <a:pt x="1226" y="1"/>
                      <a:pt x="1075" y="39"/>
                      <a:pt x="862" y="158"/>
                    </a:cubicBezTo>
                    <a:cubicBezTo>
                      <a:pt x="616" y="288"/>
                      <a:pt x="430" y="328"/>
                      <a:pt x="295" y="328"/>
                    </a:cubicBezTo>
                    <a:cubicBezTo>
                      <a:pt x="88" y="328"/>
                      <a:pt x="1" y="236"/>
                      <a:pt x="1" y="236"/>
                    </a:cubicBezTo>
                    <a:lnTo>
                      <a:pt x="1" y="236"/>
                    </a:lnTo>
                    <a:cubicBezTo>
                      <a:pt x="1" y="236"/>
                      <a:pt x="154" y="489"/>
                      <a:pt x="426" y="489"/>
                    </a:cubicBezTo>
                    <a:cubicBezTo>
                      <a:pt x="490" y="489"/>
                      <a:pt x="560" y="475"/>
                      <a:pt x="636" y="441"/>
                    </a:cubicBezTo>
                    <a:cubicBezTo>
                      <a:pt x="759" y="385"/>
                      <a:pt x="863" y="362"/>
                      <a:pt x="949" y="362"/>
                    </a:cubicBezTo>
                    <a:cubicBezTo>
                      <a:pt x="1132" y="362"/>
                      <a:pt x="1240" y="465"/>
                      <a:pt x="1303" y="577"/>
                    </a:cubicBezTo>
                    <a:cubicBezTo>
                      <a:pt x="1358" y="383"/>
                      <a:pt x="1383" y="186"/>
                      <a:pt x="1368" y="3"/>
                    </a:cubicBezTo>
                    <a:cubicBezTo>
                      <a:pt x="1356" y="1"/>
                      <a:pt x="1344" y="1"/>
                      <a:pt x="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2" name="Google Shape;1622;p27"/>
              <p:cNvSpPr/>
              <p:nvPr/>
            </p:nvSpPr>
            <p:spPr bwMode="auto">
              <a:xfrm>
                <a:off x="3279365" y="2786611"/>
                <a:ext cx="51814" cy="5451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91" extrusionOk="0">
                    <a:moveTo>
                      <a:pt x="614" y="1"/>
                    </a:moveTo>
                    <a:cubicBezTo>
                      <a:pt x="553" y="87"/>
                      <a:pt x="496" y="228"/>
                      <a:pt x="460" y="457"/>
                    </a:cubicBezTo>
                    <a:cubicBezTo>
                      <a:pt x="349" y="1150"/>
                      <a:pt x="1" y="1189"/>
                      <a:pt x="1" y="1189"/>
                    </a:cubicBezTo>
                    <a:cubicBezTo>
                      <a:pt x="1" y="1189"/>
                      <a:pt x="15" y="1191"/>
                      <a:pt x="39" y="1191"/>
                    </a:cubicBezTo>
                    <a:cubicBezTo>
                      <a:pt x="150" y="1191"/>
                      <a:pt x="467" y="1159"/>
                      <a:pt x="549" y="809"/>
                    </a:cubicBezTo>
                    <a:cubicBezTo>
                      <a:pt x="632" y="446"/>
                      <a:pt x="823" y="354"/>
                      <a:pt x="997" y="354"/>
                    </a:cubicBezTo>
                    <a:cubicBezTo>
                      <a:pt x="1044" y="354"/>
                      <a:pt x="1089" y="361"/>
                      <a:pt x="1131" y="371"/>
                    </a:cubicBezTo>
                    <a:cubicBezTo>
                      <a:pt x="998" y="223"/>
                      <a:pt x="815" y="98"/>
                      <a:pt x="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3" name="Google Shape;1623;p27"/>
              <p:cNvSpPr/>
              <p:nvPr/>
            </p:nvSpPr>
            <p:spPr bwMode="auto">
              <a:xfrm>
                <a:off x="3251581" y="2776908"/>
                <a:ext cx="41973" cy="6417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2" extrusionOk="0">
                    <a:moveTo>
                      <a:pt x="344" y="1"/>
                    </a:moveTo>
                    <a:cubicBezTo>
                      <a:pt x="231" y="1"/>
                      <a:pt x="122" y="13"/>
                      <a:pt x="22" y="41"/>
                    </a:cubicBezTo>
                    <a:cubicBezTo>
                      <a:pt x="0" y="141"/>
                      <a:pt x="43" y="314"/>
                      <a:pt x="306" y="590"/>
                    </a:cubicBezTo>
                    <a:cubicBezTo>
                      <a:pt x="787" y="1100"/>
                      <a:pt x="608" y="1401"/>
                      <a:pt x="608" y="1401"/>
                    </a:cubicBezTo>
                    <a:cubicBezTo>
                      <a:pt x="608" y="1401"/>
                      <a:pt x="916" y="1071"/>
                      <a:pt x="640" y="733"/>
                    </a:cubicBezTo>
                    <a:cubicBezTo>
                      <a:pt x="353" y="385"/>
                      <a:pt x="474" y="155"/>
                      <a:pt x="625" y="23"/>
                    </a:cubicBezTo>
                    <a:cubicBezTo>
                      <a:pt x="529" y="8"/>
                      <a:pt x="435" y="1"/>
                      <a:pt x="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4" name="Google Shape;1624;p27"/>
              <p:cNvSpPr/>
              <p:nvPr/>
            </p:nvSpPr>
            <p:spPr bwMode="auto">
              <a:xfrm>
                <a:off x="3215603" y="2793707"/>
                <a:ext cx="63807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035" extrusionOk="0">
                    <a:moveTo>
                      <a:pt x="320" y="0"/>
                    </a:moveTo>
                    <a:lnTo>
                      <a:pt x="320" y="0"/>
                    </a:lnTo>
                    <a:cubicBezTo>
                      <a:pt x="162" y="194"/>
                      <a:pt x="50" y="449"/>
                      <a:pt x="0" y="711"/>
                    </a:cubicBezTo>
                    <a:cubicBezTo>
                      <a:pt x="67" y="757"/>
                      <a:pt x="177" y="792"/>
                      <a:pt x="358" y="792"/>
                    </a:cubicBezTo>
                    <a:cubicBezTo>
                      <a:pt x="419" y="792"/>
                      <a:pt x="488" y="788"/>
                      <a:pt x="567" y="779"/>
                    </a:cubicBezTo>
                    <a:cubicBezTo>
                      <a:pt x="636" y="772"/>
                      <a:pt x="699" y="769"/>
                      <a:pt x="758" y="769"/>
                    </a:cubicBezTo>
                    <a:cubicBezTo>
                      <a:pt x="1289" y="769"/>
                      <a:pt x="1394" y="1034"/>
                      <a:pt x="1394" y="1034"/>
                    </a:cubicBezTo>
                    <a:cubicBezTo>
                      <a:pt x="1394" y="1034"/>
                      <a:pt x="1323" y="603"/>
                      <a:pt x="903" y="603"/>
                    </a:cubicBezTo>
                    <a:cubicBezTo>
                      <a:pt x="897" y="603"/>
                      <a:pt x="890" y="603"/>
                      <a:pt x="884" y="603"/>
                    </a:cubicBezTo>
                    <a:cubicBezTo>
                      <a:pt x="869" y="604"/>
                      <a:pt x="855" y="604"/>
                      <a:pt x="842" y="604"/>
                    </a:cubicBezTo>
                    <a:cubicBezTo>
                      <a:pt x="274" y="604"/>
                      <a:pt x="291" y="176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5" name="Google Shape;1625;p27"/>
              <p:cNvSpPr/>
              <p:nvPr/>
            </p:nvSpPr>
            <p:spPr bwMode="auto">
              <a:xfrm>
                <a:off x="3216060" y="2838106"/>
                <a:ext cx="63349" cy="43209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944" extrusionOk="0">
                    <a:moveTo>
                      <a:pt x="1116" y="0"/>
                    </a:moveTo>
                    <a:cubicBezTo>
                      <a:pt x="991" y="0"/>
                      <a:pt x="846" y="45"/>
                      <a:pt x="730" y="208"/>
                    </a:cubicBezTo>
                    <a:cubicBezTo>
                      <a:pt x="580" y="420"/>
                      <a:pt x="431" y="490"/>
                      <a:pt x="301" y="490"/>
                    </a:cubicBezTo>
                    <a:cubicBezTo>
                      <a:pt x="181" y="490"/>
                      <a:pt x="77" y="431"/>
                      <a:pt x="1" y="369"/>
                    </a:cubicBezTo>
                    <a:lnTo>
                      <a:pt x="1" y="369"/>
                    </a:lnTo>
                    <a:cubicBezTo>
                      <a:pt x="12" y="412"/>
                      <a:pt x="22" y="455"/>
                      <a:pt x="37" y="498"/>
                    </a:cubicBezTo>
                    <a:cubicBezTo>
                      <a:pt x="95" y="653"/>
                      <a:pt x="202" y="808"/>
                      <a:pt x="342" y="944"/>
                    </a:cubicBezTo>
                    <a:cubicBezTo>
                      <a:pt x="436" y="894"/>
                      <a:pt x="547" y="783"/>
                      <a:pt x="680" y="567"/>
                    </a:cubicBezTo>
                    <a:cubicBezTo>
                      <a:pt x="957" y="114"/>
                      <a:pt x="1217" y="58"/>
                      <a:pt x="1328" y="58"/>
                    </a:cubicBezTo>
                    <a:cubicBezTo>
                      <a:pt x="1364" y="58"/>
                      <a:pt x="1384" y="64"/>
                      <a:pt x="1384" y="64"/>
                    </a:cubicBezTo>
                    <a:cubicBezTo>
                      <a:pt x="1384" y="64"/>
                      <a:pt x="1265" y="0"/>
                      <a:pt x="1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6" name="Google Shape;1626;p27"/>
              <p:cNvSpPr/>
              <p:nvPr/>
            </p:nvSpPr>
            <p:spPr bwMode="auto">
              <a:xfrm>
                <a:off x="3256020" y="2841036"/>
                <a:ext cx="27326" cy="65592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433" extrusionOk="0">
                    <a:moveTo>
                      <a:pt x="511" y="0"/>
                    </a:moveTo>
                    <a:cubicBezTo>
                      <a:pt x="510" y="0"/>
                      <a:pt x="97" y="187"/>
                      <a:pt x="226" y="603"/>
                    </a:cubicBezTo>
                    <a:cubicBezTo>
                      <a:pt x="356" y="1013"/>
                      <a:pt x="180" y="1185"/>
                      <a:pt x="1" y="1257"/>
                    </a:cubicBezTo>
                    <a:cubicBezTo>
                      <a:pt x="183" y="1347"/>
                      <a:pt x="374" y="1408"/>
                      <a:pt x="561" y="1433"/>
                    </a:cubicBezTo>
                    <a:cubicBezTo>
                      <a:pt x="597" y="1332"/>
                      <a:pt x="597" y="1160"/>
                      <a:pt x="481" y="862"/>
                    </a:cubicBezTo>
                    <a:cubicBezTo>
                      <a:pt x="226" y="209"/>
                      <a:pt x="511" y="0"/>
                      <a:pt x="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7" name="Google Shape;1627;p27"/>
              <p:cNvSpPr/>
              <p:nvPr/>
            </p:nvSpPr>
            <p:spPr bwMode="auto">
              <a:xfrm>
                <a:off x="3274604" y="2841036"/>
                <a:ext cx="56575" cy="61518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44" extrusionOk="0">
                    <a:moveTo>
                      <a:pt x="105" y="0"/>
                    </a:moveTo>
                    <a:cubicBezTo>
                      <a:pt x="105" y="0"/>
                      <a:pt x="1" y="439"/>
                      <a:pt x="413" y="589"/>
                    </a:cubicBezTo>
                    <a:cubicBezTo>
                      <a:pt x="970" y="794"/>
                      <a:pt x="811" y="1181"/>
                      <a:pt x="715" y="1343"/>
                    </a:cubicBezTo>
                    <a:cubicBezTo>
                      <a:pt x="923" y="1231"/>
                      <a:pt x="1102" y="1027"/>
                      <a:pt x="1235" y="779"/>
                    </a:cubicBezTo>
                    <a:cubicBezTo>
                      <a:pt x="1164" y="704"/>
                      <a:pt x="1027" y="618"/>
                      <a:pt x="772" y="546"/>
                    </a:cubicBezTo>
                    <a:cubicBezTo>
                      <a:pt x="101" y="348"/>
                      <a:pt x="105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8" name="Google Shape;1628;p27"/>
              <p:cNvSpPr/>
              <p:nvPr/>
            </p:nvSpPr>
            <p:spPr bwMode="auto">
              <a:xfrm>
                <a:off x="3214322" y="2776954"/>
                <a:ext cx="91728" cy="83672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828" extrusionOk="0">
                    <a:moveTo>
                      <a:pt x="1155" y="0"/>
                    </a:moveTo>
                    <a:cubicBezTo>
                      <a:pt x="1102" y="0"/>
                      <a:pt x="1050" y="3"/>
                      <a:pt x="999" y="8"/>
                    </a:cubicBezTo>
                    <a:lnTo>
                      <a:pt x="999" y="8"/>
                    </a:lnTo>
                    <a:cubicBezTo>
                      <a:pt x="1049" y="3"/>
                      <a:pt x="1102" y="0"/>
                      <a:pt x="1155" y="0"/>
                    </a:cubicBezTo>
                    <a:close/>
                    <a:moveTo>
                      <a:pt x="1155" y="0"/>
                    </a:moveTo>
                    <a:cubicBezTo>
                      <a:pt x="1247" y="0"/>
                      <a:pt x="1341" y="8"/>
                      <a:pt x="1437" y="24"/>
                    </a:cubicBezTo>
                    <a:lnTo>
                      <a:pt x="1437" y="24"/>
                    </a:lnTo>
                    <a:cubicBezTo>
                      <a:pt x="1437" y="23"/>
                      <a:pt x="1438" y="22"/>
                      <a:pt x="1439" y="22"/>
                    </a:cubicBezTo>
                    <a:cubicBezTo>
                      <a:pt x="1342" y="8"/>
                      <a:pt x="1249" y="0"/>
                      <a:pt x="1155" y="0"/>
                    </a:cubicBezTo>
                    <a:close/>
                    <a:moveTo>
                      <a:pt x="1437" y="24"/>
                    </a:moveTo>
                    <a:lnTo>
                      <a:pt x="1437" y="24"/>
                    </a:lnTo>
                    <a:cubicBezTo>
                      <a:pt x="1394" y="63"/>
                      <a:pt x="1352" y="109"/>
                      <a:pt x="1324" y="165"/>
                    </a:cubicBezTo>
                    <a:cubicBezTo>
                      <a:pt x="1407" y="151"/>
                      <a:pt x="1493" y="144"/>
                      <a:pt x="1583" y="144"/>
                    </a:cubicBezTo>
                    <a:cubicBezTo>
                      <a:pt x="1719" y="144"/>
                      <a:pt x="1863" y="162"/>
                      <a:pt x="2003" y="197"/>
                    </a:cubicBezTo>
                    <a:cubicBezTo>
                      <a:pt x="1821" y="114"/>
                      <a:pt x="1627" y="54"/>
                      <a:pt x="1437" y="24"/>
                    </a:cubicBezTo>
                    <a:close/>
                    <a:moveTo>
                      <a:pt x="348" y="366"/>
                    </a:moveTo>
                    <a:cubicBezTo>
                      <a:pt x="314" y="408"/>
                      <a:pt x="282" y="453"/>
                      <a:pt x="252" y="500"/>
                    </a:cubicBezTo>
                    <a:lnTo>
                      <a:pt x="252" y="500"/>
                    </a:lnTo>
                    <a:cubicBezTo>
                      <a:pt x="282" y="454"/>
                      <a:pt x="314" y="410"/>
                      <a:pt x="348" y="369"/>
                    </a:cubicBezTo>
                    <a:lnTo>
                      <a:pt x="348" y="369"/>
                    </a:lnTo>
                    <a:cubicBezTo>
                      <a:pt x="348" y="368"/>
                      <a:pt x="348" y="367"/>
                      <a:pt x="348" y="366"/>
                    </a:cubicBezTo>
                    <a:close/>
                    <a:moveTo>
                      <a:pt x="999" y="8"/>
                    </a:moveTo>
                    <a:lnTo>
                      <a:pt x="999" y="8"/>
                    </a:lnTo>
                    <a:cubicBezTo>
                      <a:pt x="917" y="18"/>
                      <a:pt x="839" y="35"/>
                      <a:pt x="768" y="61"/>
                    </a:cubicBezTo>
                    <a:cubicBezTo>
                      <a:pt x="604" y="121"/>
                      <a:pt x="463" y="230"/>
                      <a:pt x="348" y="369"/>
                    </a:cubicBezTo>
                    <a:lnTo>
                      <a:pt x="348" y="369"/>
                    </a:lnTo>
                    <a:cubicBezTo>
                      <a:pt x="330" y="470"/>
                      <a:pt x="320" y="659"/>
                      <a:pt x="423" y="797"/>
                    </a:cubicBezTo>
                    <a:cubicBezTo>
                      <a:pt x="542" y="578"/>
                      <a:pt x="707" y="417"/>
                      <a:pt x="905" y="309"/>
                    </a:cubicBezTo>
                    <a:cubicBezTo>
                      <a:pt x="836" y="187"/>
                      <a:pt x="825" y="101"/>
                      <a:pt x="836" y="40"/>
                    </a:cubicBezTo>
                    <a:cubicBezTo>
                      <a:pt x="888" y="25"/>
                      <a:pt x="943" y="15"/>
                      <a:pt x="999" y="8"/>
                    </a:cubicBezTo>
                    <a:close/>
                    <a:moveTo>
                      <a:pt x="252" y="500"/>
                    </a:moveTo>
                    <a:lnTo>
                      <a:pt x="252" y="500"/>
                    </a:lnTo>
                    <a:cubicBezTo>
                      <a:pt x="149" y="661"/>
                      <a:pt x="76" y="849"/>
                      <a:pt x="35" y="1043"/>
                    </a:cubicBezTo>
                    <a:lnTo>
                      <a:pt x="35" y="1043"/>
                    </a:lnTo>
                    <a:cubicBezTo>
                      <a:pt x="76" y="849"/>
                      <a:pt x="151" y="661"/>
                      <a:pt x="252" y="500"/>
                    </a:cubicBezTo>
                    <a:close/>
                    <a:moveTo>
                      <a:pt x="35" y="1043"/>
                    </a:moveTo>
                    <a:lnTo>
                      <a:pt x="35" y="1043"/>
                    </a:lnTo>
                    <a:cubicBezTo>
                      <a:pt x="33" y="1054"/>
                      <a:pt x="31" y="1066"/>
                      <a:pt x="28" y="1077"/>
                    </a:cubicBezTo>
                    <a:cubicBezTo>
                      <a:pt x="28" y="1077"/>
                      <a:pt x="29" y="1077"/>
                      <a:pt x="29" y="1077"/>
                    </a:cubicBezTo>
                    <a:lnTo>
                      <a:pt x="29" y="1077"/>
                    </a:lnTo>
                    <a:cubicBezTo>
                      <a:pt x="31" y="1066"/>
                      <a:pt x="33" y="1054"/>
                      <a:pt x="35" y="1043"/>
                    </a:cubicBezTo>
                    <a:close/>
                    <a:moveTo>
                      <a:pt x="43" y="1726"/>
                    </a:moveTo>
                    <a:cubicBezTo>
                      <a:pt x="51" y="1761"/>
                      <a:pt x="63" y="1794"/>
                      <a:pt x="75" y="1828"/>
                    </a:cubicBezTo>
                    <a:cubicBezTo>
                      <a:pt x="63" y="1795"/>
                      <a:pt x="52" y="1761"/>
                      <a:pt x="43" y="1726"/>
                    </a:cubicBezTo>
                    <a:close/>
                    <a:moveTo>
                      <a:pt x="29" y="1077"/>
                    </a:moveTo>
                    <a:lnTo>
                      <a:pt x="29" y="1077"/>
                    </a:lnTo>
                    <a:cubicBezTo>
                      <a:pt x="10" y="1178"/>
                      <a:pt x="0" y="1281"/>
                      <a:pt x="0" y="1382"/>
                    </a:cubicBezTo>
                    <a:cubicBezTo>
                      <a:pt x="0" y="1502"/>
                      <a:pt x="14" y="1618"/>
                      <a:pt x="43" y="1726"/>
                    </a:cubicBezTo>
                    <a:lnTo>
                      <a:pt x="43" y="1726"/>
                    </a:lnTo>
                    <a:cubicBezTo>
                      <a:pt x="42" y="1719"/>
                      <a:pt x="40" y="1712"/>
                      <a:pt x="39" y="1705"/>
                    </a:cubicBezTo>
                    <a:lnTo>
                      <a:pt x="39" y="1705"/>
                    </a:lnTo>
                    <a:cubicBezTo>
                      <a:pt x="115" y="1766"/>
                      <a:pt x="219" y="1828"/>
                      <a:pt x="337" y="1828"/>
                    </a:cubicBezTo>
                    <a:cubicBezTo>
                      <a:pt x="362" y="1828"/>
                      <a:pt x="383" y="1824"/>
                      <a:pt x="409" y="1821"/>
                    </a:cubicBezTo>
                    <a:cubicBezTo>
                      <a:pt x="297" y="1616"/>
                      <a:pt x="244" y="1386"/>
                      <a:pt x="287" y="1153"/>
                    </a:cubicBezTo>
                    <a:cubicBezTo>
                      <a:pt x="161" y="1142"/>
                      <a:pt x="82" y="1113"/>
                      <a:pt x="29" y="1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29" name="Google Shape;1629;p27"/>
              <p:cNvSpPr/>
              <p:nvPr/>
            </p:nvSpPr>
            <p:spPr bwMode="auto">
              <a:xfrm>
                <a:off x="3217709" y="2860901"/>
                <a:ext cx="229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0"/>
                    </a:move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0" name="Google Shape;1630;p27"/>
              <p:cNvSpPr/>
              <p:nvPr/>
            </p:nvSpPr>
            <p:spPr bwMode="auto">
              <a:xfrm>
                <a:off x="3217709" y="2860901"/>
                <a:ext cx="229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1" name="Google Shape;1631;p27"/>
              <p:cNvSpPr/>
              <p:nvPr/>
            </p:nvSpPr>
            <p:spPr bwMode="auto">
              <a:xfrm>
                <a:off x="3217892" y="2861084"/>
                <a:ext cx="46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1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2" name="Google Shape;1632;p27"/>
              <p:cNvSpPr/>
              <p:nvPr/>
            </p:nvSpPr>
            <p:spPr bwMode="auto">
              <a:xfrm>
                <a:off x="3217892" y="2861084"/>
                <a:ext cx="46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1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3" name="Google Shape;1633;p27"/>
              <p:cNvSpPr/>
              <p:nvPr/>
            </p:nvSpPr>
            <p:spPr bwMode="auto">
              <a:xfrm>
                <a:off x="3217892" y="286126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4" name="Google Shape;1634;p27"/>
              <p:cNvSpPr/>
              <p:nvPr/>
            </p:nvSpPr>
            <p:spPr bwMode="auto">
              <a:xfrm>
                <a:off x="3217892" y="286126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5" name="Google Shape;1635;p27"/>
              <p:cNvSpPr/>
              <p:nvPr/>
            </p:nvSpPr>
            <p:spPr bwMode="auto">
              <a:xfrm>
                <a:off x="3218257" y="2862229"/>
                <a:ext cx="182" cy="229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0" y="1"/>
                    </a:moveTo>
                    <a:cubicBezTo>
                      <a:pt x="4" y="1"/>
                      <a:pt x="4" y="4"/>
                      <a:pt x="4" y="4"/>
                    </a:cubicBezTo>
                    <a:cubicBezTo>
                      <a:pt x="4" y="1"/>
                      <a:pt x="4" y="1"/>
                      <a:pt x="0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6" name="Google Shape;1636;p27"/>
              <p:cNvSpPr/>
              <p:nvPr/>
            </p:nvSpPr>
            <p:spPr bwMode="auto">
              <a:xfrm>
                <a:off x="3220867" y="2867492"/>
                <a:ext cx="82665" cy="39639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866" extrusionOk="0">
                    <a:moveTo>
                      <a:pt x="1791" y="812"/>
                    </a:moveTo>
                    <a:lnTo>
                      <a:pt x="1788" y="812"/>
                    </a:lnTo>
                    <a:lnTo>
                      <a:pt x="1791" y="812"/>
                    </a:lnTo>
                    <a:close/>
                    <a:moveTo>
                      <a:pt x="1791" y="812"/>
                    </a:moveTo>
                    <a:lnTo>
                      <a:pt x="1791" y="812"/>
                    </a:lnTo>
                    <a:lnTo>
                      <a:pt x="1791" y="812"/>
                    </a:lnTo>
                    <a:close/>
                    <a:moveTo>
                      <a:pt x="1796" y="808"/>
                    </a:moveTo>
                    <a:lnTo>
                      <a:pt x="1796" y="812"/>
                    </a:lnTo>
                    <a:lnTo>
                      <a:pt x="1796" y="808"/>
                    </a:lnTo>
                    <a:close/>
                    <a:moveTo>
                      <a:pt x="1799" y="808"/>
                    </a:moveTo>
                    <a:lnTo>
                      <a:pt x="1799" y="808"/>
                    </a:lnTo>
                    <a:lnTo>
                      <a:pt x="1799" y="808"/>
                    </a:lnTo>
                    <a:close/>
                    <a:moveTo>
                      <a:pt x="1802" y="808"/>
                    </a:moveTo>
                    <a:lnTo>
                      <a:pt x="1802" y="808"/>
                    </a:lnTo>
                    <a:lnTo>
                      <a:pt x="1802" y="808"/>
                    </a:lnTo>
                    <a:close/>
                    <a:moveTo>
                      <a:pt x="1806" y="804"/>
                    </a:moveTo>
                    <a:lnTo>
                      <a:pt x="1806" y="804"/>
                    </a:lnTo>
                    <a:lnTo>
                      <a:pt x="1806" y="80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262" y="464"/>
                      <a:pt x="934" y="865"/>
                      <a:pt x="1479" y="865"/>
                    </a:cubicBezTo>
                    <a:lnTo>
                      <a:pt x="1479" y="865"/>
                    </a:lnTo>
                    <a:cubicBezTo>
                      <a:pt x="934" y="865"/>
                      <a:pt x="262" y="464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7" name="Google Shape;1637;p27"/>
              <p:cNvSpPr/>
              <p:nvPr/>
            </p:nvSpPr>
            <p:spPr bwMode="auto">
              <a:xfrm>
                <a:off x="3220867" y="2867492"/>
                <a:ext cx="95207" cy="39639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866" extrusionOk="0">
                    <a:moveTo>
                      <a:pt x="2079" y="632"/>
                    </a:moveTo>
                    <a:lnTo>
                      <a:pt x="2079" y="632"/>
                    </a:lnTo>
                    <a:cubicBezTo>
                      <a:pt x="2034" y="671"/>
                      <a:pt x="1988" y="707"/>
                      <a:pt x="1941" y="737"/>
                    </a:cubicBezTo>
                    <a:lnTo>
                      <a:pt x="1941" y="737"/>
                    </a:lnTo>
                    <a:cubicBezTo>
                      <a:pt x="1989" y="708"/>
                      <a:pt x="2034" y="672"/>
                      <a:pt x="2079" y="632"/>
                    </a:cubicBezTo>
                    <a:close/>
                    <a:moveTo>
                      <a:pt x="0" y="0"/>
                    </a:moveTo>
                    <a:cubicBezTo>
                      <a:pt x="262" y="464"/>
                      <a:pt x="934" y="865"/>
                      <a:pt x="1479" y="865"/>
                    </a:cubicBezTo>
                    <a:cubicBezTo>
                      <a:pt x="1587" y="865"/>
                      <a:pt x="1691" y="847"/>
                      <a:pt x="1788" y="812"/>
                    </a:cubicBezTo>
                    <a:lnTo>
                      <a:pt x="1796" y="812"/>
                    </a:lnTo>
                    <a:lnTo>
                      <a:pt x="1796" y="808"/>
                    </a:lnTo>
                    <a:lnTo>
                      <a:pt x="1802" y="808"/>
                    </a:lnTo>
                    <a:lnTo>
                      <a:pt x="1806" y="804"/>
                    </a:lnTo>
                    <a:cubicBezTo>
                      <a:pt x="1852" y="787"/>
                      <a:pt x="1897" y="765"/>
                      <a:pt x="1941" y="737"/>
                    </a:cubicBezTo>
                    <a:lnTo>
                      <a:pt x="1941" y="737"/>
                    </a:lnTo>
                    <a:cubicBezTo>
                      <a:pt x="1924" y="747"/>
                      <a:pt x="1906" y="757"/>
                      <a:pt x="1889" y="765"/>
                    </a:cubicBezTo>
                    <a:cubicBezTo>
                      <a:pt x="1917" y="722"/>
                      <a:pt x="1946" y="658"/>
                      <a:pt x="1968" y="589"/>
                    </a:cubicBezTo>
                    <a:lnTo>
                      <a:pt x="1968" y="589"/>
                    </a:lnTo>
                    <a:cubicBezTo>
                      <a:pt x="1907" y="597"/>
                      <a:pt x="1842" y="600"/>
                      <a:pt x="1781" y="600"/>
                    </a:cubicBezTo>
                    <a:cubicBezTo>
                      <a:pt x="1630" y="600"/>
                      <a:pt x="1476" y="578"/>
                      <a:pt x="1332" y="550"/>
                    </a:cubicBezTo>
                    <a:lnTo>
                      <a:pt x="1332" y="550"/>
                    </a:lnTo>
                    <a:cubicBezTo>
                      <a:pt x="1360" y="693"/>
                      <a:pt x="1354" y="790"/>
                      <a:pt x="1329" y="855"/>
                    </a:cubicBezTo>
                    <a:cubicBezTo>
                      <a:pt x="1142" y="830"/>
                      <a:pt x="951" y="769"/>
                      <a:pt x="769" y="679"/>
                    </a:cubicBezTo>
                    <a:cubicBezTo>
                      <a:pt x="862" y="643"/>
                      <a:pt x="951" y="578"/>
                      <a:pt x="1002" y="467"/>
                    </a:cubicBezTo>
                    <a:cubicBezTo>
                      <a:pt x="805" y="399"/>
                      <a:pt x="607" y="270"/>
                      <a:pt x="452" y="101"/>
                    </a:cubicBezTo>
                    <a:cubicBezTo>
                      <a:pt x="374" y="205"/>
                      <a:pt x="298" y="270"/>
                      <a:pt x="237" y="302"/>
                    </a:cubicBezTo>
                    <a:cubicBezTo>
                      <a:pt x="140" y="209"/>
                      <a:pt x="61" y="10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8" name="Google Shape;1638;p27"/>
              <p:cNvSpPr/>
              <p:nvPr/>
            </p:nvSpPr>
            <p:spPr bwMode="auto">
              <a:xfrm>
                <a:off x="3218578" y="2862731"/>
                <a:ext cx="2334" cy="480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5" extrusionOk="0">
                    <a:moveTo>
                      <a:pt x="0" y="0"/>
                    </a:moveTo>
                    <a:cubicBezTo>
                      <a:pt x="15" y="36"/>
                      <a:pt x="32" y="68"/>
                      <a:pt x="50" y="104"/>
                    </a:cubicBezTo>
                    <a:lnTo>
                      <a:pt x="50" y="104"/>
                    </a:lnTo>
                    <a:lnTo>
                      <a:pt x="50" y="104"/>
                    </a:lnTo>
                    <a:cubicBezTo>
                      <a:pt x="32" y="68"/>
                      <a:pt x="15" y="36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9" name="Google Shape;1639;p27"/>
              <p:cNvSpPr/>
              <p:nvPr/>
            </p:nvSpPr>
            <p:spPr bwMode="auto">
              <a:xfrm>
                <a:off x="3252085" y="2776954"/>
                <a:ext cx="28104" cy="14189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0" extrusionOk="0">
                    <a:moveTo>
                      <a:pt x="330" y="0"/>
                    </a:moveTo>
                    <a:cubicBezTo>
                      <a:pt x="219" y="0"/>
                      <a:pt x="112" y="11"/>
                      <a:pt x="11" y="40"/>
                    </a:cubicBezTo>
                    <a:cubicBezTo>
                      <a:pt x="0" y="101"/>
                      <a:pt x="11" y="187"/>
                      <a:pt x="80" y="309"/>
                    </a:cubicBezTo>
                    <a:cubicBezTo>
                      <a:pt x="209" y="237"/>
                      <a:pt x="348" y="190"/>
                      <a:pt x="499" y="165"/>
                    </a:cubicBezTo>
                    <a:cubicBezTo>
                      <a:pt x="528" y="108"/>
                      <a:pt x="571" y="61"/>
                      <a:pt x="614" y="22"/>
                    </a:cubicBezTo>
                    <a:cubicBezTo>
                      <a:pt x="517" y="8"/>
                      <a:pt x="424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0" name="Google Shape;1640;p27"/>
              <p:cNvSpPr/>
              <p:nvPr/>
            </p:nvSpPr>
            <p:spPr bwMode="auto">
              <a:xfrm>
                <a:off x="3215603" y="2793707"/>
                <a:ext cx="18125" cy="360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87" extrusionOk="0">
                    <a:moveTo>
                      <a:pt x="320" y="0"/>
                    </a:moveTo>
                    <a:cubicBezTo>
                      <a:pt x="162" y="194"/>
                      <a:pt x="50" y="449"/>
                      <a:pt x="0" y="711"/>
                    </a:cubicBezTo>
                    <a:cubicBezTo>
                      <a:pt x="54" y="747"/>
                      <a:pt x="133" y="776"/>
                      <a:pt x="259" y="787"/>
                    </a:cubicBezTo>
                    <a:cubicBezTo>
                      <a:pt x="277" y="693"/>
                      <a:pt x="309" y="596"/>
                      <a:pt x="360" y="499"/>
                    </a:cubicBezTo>
                    <a:cubicBezTo>
                      <a:pt x="370" y="474"/>
                      <a:pt x="385" y="453"/>
                      <a:pt x="395" y="431"/>
                    </a:cubicBezTo>
                    <a:cubicBezTo>
                      <a:pt x="291" y="291"/>
                      <a:pt x="302" y="101"/>
                      <a:pt x="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1" name="Google Shape;1641;p27"/>
              <p:cNvSpPr/>
              <p:nvPr/>
            </p:nvSpPr>
            <p:spPr bwMode="auto">
              <a:xfrm>
                <a:off x="3216060" y="2854997"/>
                <a:ext cx="25540" cy="26319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43"/>
                      <a:pt x="22" y="83"/>
                      <a:pt x="37" y="123"/>
                    </a:cubicBezTo>
                    <a:lnTo>
                      <a:pt x="37" y="126"/>
                    </a:lnTo>
                    <a:lnTo>
                      <a:pt x="37" y="129"/>
                    </a:lnTo>
                    <a:lnTo>
                      <a:pt x="40" y="134"/>
                    </a:lnTo>
                    <a:lnTo>
                      <a:pt x="40" y="137"/>
                    </a:lnTo>
                    <a:lnTo>
                      <a:pt x="40" y="141"/>
                    </a:lnTo>
                    <a:lnTo>
                      <a:pt x="44" y="141"/>
                    </a:lnTo>
                    <a:lnTo>
                      <a:pt x="44" y="144"/>
                    </a:lnTo>
                    <a:lnTo>
                      <a:pt x="44" y="147"/>
                    </a:lnTo>
                    <a:cubicBezTo>
                      <a:pt x="44" y="147"/>
                      <a:pt x="44" y="151"/>
                      <a:pt x="48" y="151"/>
                    </a:cubicBezTo>
                    <a:lnTo>
                      <a:pt x="48" y="155"/>
                    </a:lnTo>
                    <a:lnTo>
                      <a:pt x="48" y="159"/>
                    </a:lnTo>
                    <a:cubicBezTo>
                      <a:pt x="52" y="159"/>
                      <a:pt x="52" y="162"/>
                      <a:pt x="52" y="162"/>
                    </a:cubicBezTo>
                    <a:cubicBezTo>
                      <a:pt x="52" y="166"/>
                      <a:pt x="52" y="166"/>
                      <a:pt x="55" y="169"/>
                    </a:cubicBezTo>
                    <a:cubicBezTo>
                      <a:pt x="70" y="205"/>
                      <a:pt x="87" y="237"/>
                      <a:pt x="105" y="273"/>
                    </a:cubicBezTo>
                    <a:cubicBezTo>
                      <a:pt x="166" y="378"/>
                      <a:pt x="245" y="482"/>
                      <a:pt x="342" y="575"/>
                    </a:cubicBezTo>
                    <a:cubicBezTo>
                      <a:pt x="403" y="543"/>
                      <a:pt x="479" y="478"/>
                      <a:pt x="557" y="374"/>
                    </a:cubicBezTo>
                    <a:cubicBezTo>
                      <a:pt x="486" y="295"/>
                      <a:pt x="421" y="209"/>
                      <a:pt x="371" y="116"/>
                    </a:cubicBezTo>
                    <a:cubicBezTo>
                      <a:pt x="345" y="119"/>
                      <a:pt x="324" y="123"/>
                      <a:pt x="299" y="123"/>
                    </a:cubicBezTo>
                    <a:cubicBezTo>
                      <a:pt x="181" y="123"/>
                      <a:pt x="77" y="6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2" name="Google Shape;1642;p27"/>
              <p:cNvSpPr/>
              <p:nvPr/>
            </p:nvSpPr>
            <p:spPr bwMode="auto">
              <a:xfrm>
                <a:off x="3256020" y="2888868"/>
                <a:ext cx="27143" cy="1776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88" extrusionOk="0">
                    <a:moveTo>
                      <a:pt x="234" y="0"/>
                    </a:moveTo>
                    <a:cubicBezTo>
                      <a:pt x="183" y="111"/>
                      <a:pt x="94" y="176"/>
                      <a:pt x="1" y="212"/>
                    </a:cubicBezTo>
                    <a:cubicBezTo>
                      <a:pt x="183" y="302"/>
                      <a:pt x="374" y="363"/>
                      <a:pt x="561" y="388"/>
                    </a:cubicBezTo>
                    <a:cubicBezTo>
                      <a:pt x="586" y="323"/>
                      <a:pt x="592" y="226"/>
                      <a:pt x="564" y="83"/>
                    </a:cubicBezTo>
                    <a:cubicBezTo>
                      <a:pt x="493" y="68"/>
                      <a:pt x="420" y="50"/>
                      <a:pt x="352" y="32"/>
                    </a:cubicBezTo>
                    <a:cubicBezTo>
                      <a:pt x="312" y="25"/>
                      <a:pt x="274" y="14"/>
                      <a:pt x="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3" name="Google Shape;1643;p27"/>
              <p:cNvSpPr/>
              <p:nvPr/>
            </p:nvSpPr>
            <p:spPr bwMode="auto">
              <a:xfrm>
                <a:off x="3307287" y="2892439"/>
                <a:ext cx="12862" cy="10116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21" extrusionOk="0">
                    <a:moveTo>
                      <a:pt x="281" y="1"/>
                    </a:moveTo>
                    <a:lnTo>
                      <a:pt x="281" y="1"/>
                    </a:lnTo>
                    <a:cubicBezTo>
                      <a:pt x="216" y="19"/>
                      <a:pt x="148" y="33"/>
                      <a:pt x="80" y="44"/>
                    </a:cubicBezTo>
                    <a:cubicBezTo>
                      <a:pt x="58" y="113"/>
                      <a:pt x="29" y="177"/>
                      <a:pt x="1" y="220"/>
                    </a:cubicBezTo>
                    <a:cubicBezTo>
                      <a:pt x="69" y="188"/>
                      <a:pt x="130" y="141"/>
                      <a:pt x="191" y="87"/>
                    </a:cubicBezTo>
                    <a:cubicBezTo>
                      <a:pt x="219" y="62"/>
                      <a:pt x="252" y="30"/>
                      <a:pt x="2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4" name="Google Shape;1644;p27"/>
              <p:cNvSpPr/>
              <p:nvPr/>
            </p:nvSpPr>
            <p:spPr bwMode="auto">
              <a:xfrm>
                <a:off x="3300055" y="2803411"/>
                <a:ext cx="32407" cy="7941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735" extrusionOk="0">
                    <a:moveTo>
                      <a:pt x="435" y="0"/>
                    </a:moveTo>
                    <a:cubicBezTo>
                      <a:pt x="389" y="15"/>
                      <a:pt x="341" y="36"/>
                      <a:pt x="295" y="72"/>
                    </a:cubicBezTo>
                    <a:cubicBezTo>
                      <a:pt x="389" y="176"/>
                      <a:pt x="464" y="295"/>
                      <a:pt x="503" y="428"/>
                    </a:cubicBezTo>
                    <a:cubicBezTo>
                      <a:pt x="525" y="510"/>
                      <a:pt x="535" y="596"/>
                      <a:pt x="532" y="679"/>
                    </a:cubicBezTo>
                    <a:cubicBezTo>
                      <a:pt x="596" y="650"/>
                      <a:pt x="658" y="628"/>
                      <a:pt x="707" y="615"/>
                    </a:cubicBezTo>
                    <a:cubicBezTo>
                      <a:pt x="701" y="464"/>
                      <a:pt x="669" y="309"/>
                      <a:pt x="593" y="179"/>
                    </a:cubicBezTo>
                    <a:cubicBezTo>
                      <a:pt x="550" y="111"/>
                      <a:pt x="496" y="50"/>
                      <a:pt x="435" y="0"/>
                    </a:cubicBezTo>
                    <a:close/>
                    <a:moveTo>
                      <a:pt x="485" y="948"/>
                    </a:moveTo>
                    <a:cubicBezTo>
                      <a:pt x="478" y="976"/>
                      <a:pt x="467" y="1006"/>
                      <a:pt x="457" y="1034"/>
                    </a:cubicBezTo>
                    <a:cubicBezTo>
                      <a:pt x="406" y="1160"/>
                      <a:pt x="334" y="1274"/>
                      <a:pt x="252" y="1379"/>
                    </a:cubicBezTo>
                    <a:cubicBezTo>
                      <a:pt x="316" y="1397"/>
                      <a:pt x="371" y="1418"/>
                      <a:pt x="417" y="1436"/>
                    </a:cubicBezTo>
                    <a:cubicBezTo>
                      <a:pt x="435" y="1411"/>
                      <a:pt x="453" y="1386"/>
                      <a:pt x="471" y="1357"/>
                    </a:cubicBezTo>
                    <a:cubicBezTo>
                      <a:pt x="546" y="1235"/>
                      <a:pt x="618" y="1113"/>
                      <a:pt x="661" y="984"/>
                    </a:cubicBezTo>
                    <a:cubicBezTo>
                      <a:pt x="614" y="963"/>
                      <a:pt x="557" y="948"/>
                      <a:pt x="492" y="948"/>
                    </a:cubicBezTo>
                    <a:close/>
                    <a:moveTo>
                      <a:pt x="97" y="1541"/>
                    </a:moveTo>
                    <a:cubicBezTo>
                      <a:pt x="44" y="1598"/>
                      <a:pt x="1" y="1655"/>
                      <a:pt x="4" y="1687"/>
                    </a:cubicBezTo>
                    <a:cubicBezTo>
                      <a:pt x="8" y="1720"/>
                      <a:pt x="23" y="1735"/>
                      <a:pt x="40" y="1735"/>
                    </a:cubicBezTo>
                    <a:cubicBezTo>
                      <a:pt x="83" y="1735"/>
                      <a:pt x="147" y="1680"/>
                      <a:pt x="195" y="1644"/>
                    </a:cubicBezTo>
                    <a:cubicBezTo>
                      <a:pt x="169" y="1609"/>
                      <a:pt x="137" y="1576"/>
                      <a:pt x="97" y="154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5" name="Google Shape;1645;p27"/>
              <p:cNvSpPr/>
              <p:nvPr/>
            </p:nvSpPr>
            <p:spPr bwMode="auto">
              <a:xfrm>
                <a:off x="3322255" y="2831514"/>
                <a:ext cx="10207" cy="16982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1" extrusionOk="0">
                    <a:moveTo>
                      <a:pt x="222" y="1"/>
                    </a:moveTo>
                    <a:cubicBezTo>
                      <a:pt x="173" y="14"/>
                      <a:pt x="111" y="36"/>
                      <a:pt x="47" y="65"/>
                    </a:cubicBezTo>
                    <a:cubicBezTo>
                      <a:pt x="47" y="158"/>
                      <a:pt x="29" y="248"/>
                      <a:pt x="0" y="334"/>
                    </a:cubicBezTo>
                    <a:lnTo>
                      <a:pt x="7" y="334"/>
                    </a:lnTo>
                    <a:cubicBezTo>
                      <a:pt x="72" y="334"/>
                      <a:pt x="129" y="349"/>
                      <a:pt x="176" y="370"/>
                    </a:cubicBezTo>
                    <a:cubicBezTo>
                      <a:pt x="201" y="294"/>
                      <a:pt x="216" y="223"/>
                      <a:pt x="222" y="144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6" name="Google Shape;1646;p27"/>
              <p:cNvSpPr/>
              <p:nvPr/>
            </p:nvSpPr>
            <p:spPr bwMode="auto">
              <a:xfrm>
                <a:off x="3309438" y="2799611"/>
                <a:ext cx="10573" cy="709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55" extrusionOk="0">
                    <a:moveTo>
                      <a:pt x="72" y="0"/>
                    </a:moveTo>
                    <a:cubicBezTo>
                      <a:pt x="25" y="0"/>
                      <a:pt x="0" y="58"/>
                      <a:pt x="36" y="94"/>
                    </a:cubicBezTo>
                    <a:cubicBezTo>
                      <a:pt x="54" y="112"/>
                      <a:pt x="72" y="133"/>
                      <a:pt x="90" y="155"/>
                    </a:cubicBezTo>
                    <a:cubicBezTo>
                      <a:pt x="136" y="119"/>
                      <a:pt x="184" y="98"/>
                      <a:pt x="230" y="83"/>
                    </a:cubicBezTo>
                    <a:cubicBezTo>
                      <a:pt x="187" y="51"/>
                      <a:pt x="141" y="25"/>
                      <a:pt x="90" y="4"/>
                    </a:cubicBezTo>
                    <a:cubicBezTo>
                      <a:pt x="83" y="4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7" name="Google Shape;1647;p27"/>
              <p:cNvSpPr/>
              <p:nvPr/>
            </p:nvSpPr>
            <p:spPr bwMode="auto">
              <a:xfrm>
                <a:off x="3304495" y="2866486"/>
                <a:ext cx="14693" cy="12221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67" extrusionOk="0">
                    <a:moveTo>
                      <a:pt x="155" y="1"/>
                    </a:moveTo>
                    <a:cubicBezTo>
                      <a:pt x="155" y="4"/>
                      <a:pt x="155" y="4"/>
                      <a:pt x="151" y="8"/>
                    </a:cubicBezTo>
                    <a:cubicBezTo>
                      <a:pt x="126" y="37"/>
                      <a:pt x="58" y="102"/>
                      <a:pt x="0" y="163"/>
                    </a:cubicBezTo>
                    <a:cubicBezTo>
                      <a:pt x="40" y="198"/>
                      <a:pt x="72" y="231"/>
                      <a:pt x="98" y="266"/>
                    </a:cubicBezTo>
                    <a:cubicBezTo>
                      <a:pt x="112" y="256"/>
                      <a:pt x="126" y="245"/>
                      <a:pt x="133" y="238"/>
                    </a:cubicBezTo>
                    <a:cubicBezTo>
                      <a:pt x="216" y="184"/>
                      <a:pt x="270" y="130"/>
                      <a:pt x="320" y="58"/>
                    </a:cubicBezTo>
                    <a:cubicBezTo>
                      <a:pt x="274" y="40"/>
                      <a:pt x="219" y="19"/>
                      <a:pt x="15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8" name="Google Shape;1648;p27"/>
              <p:cNvSpPr/>
              <p:nvPr/>
            </p:nvSpPr>
            <p:spPr bwMode="auto">
              <a:xfrm rot="-6219881">
                <a:off x="172616" y="39746"/>
                <a:ext cx="2997909" cy="2918417"/>
              </a:xfrm>
              <a:custGeom>
                <a:avLst/>
                <a:gdLst/>
                <a:ahLst/>
                <a:cxnLst/>
                <a:rect l="l" t="t" r="r" b="b"/>
                <a:pathLst>
                  <a:path w="21361" h="17229" extrusionOk="0">
                    <a:moveTo>
                      <a:pt x="9192" y="0"/>
                    </a:moveTo>
                    <a:cubicBezTo>
                      <a:pt x="4108" y="0"/>
                      <a:pt x="0" y="5715"/>
                      <a:pt x="0" y="10787"/>
                    </a:cubicBezTo>
                    <a:cubicBezTo>
                      <a:pt x="0" y="15871"/>
                      <a:pt x="6644" y="17228"/>
                      <a:pt x="11728" y="17228"/>
                    </a:cubicBezTo>
                    <a:cubicBezTo>
                      <a:pt x="16812" y="17228"/>
                      <a:pt x="21360" y="16347"/>
                      <a:pt x="21360" y="11263"/>
                    </a:cubicBezTo>
                    <a:cubicBezTo>
                      <a:pt x="21360" y="6179"/>
                      <a:pt x="14276" y="0"/>
                      <a:pt x="919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9" name="Google Shape;1649;p27"/>
              <p:cNvSpPr/>
              <p:nvPr/>
            </p:nvSpPr>
            <p:spPr bwMode="auto">
              <a:xfrm>
                <a:off x="3289710" y="2800938"/>
                <a:ext cx="4989" cy="448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8" extrusionOk="0">
                    <a:moveTo>
                      <a:pt x="55" y="1"/>
                    </a:moveTo>
                    <a:cubicBezTo>
                      <a:pt x="50" y="1"/>
                      <a:pt x="43" y="4"/>
                      <a:pt x="40" y="4"/>
                    </a:cubicBezTo>
                    <a:cubicBezTo>
                      <a:pt x="15" y="15"/>
                      <a:pt x="0" y="40"/>
                      <a:pt x="12" y="65"/>
                    </a:cubicBezTo>
                    <a:cubicBezTo>
                      <a:pt x="18" y="83"/>
                      <a:pt x="37" y="97"/>
                      <a:pt x="55" y="97"/>
                    </a:cubicBezTo>
                    <a:cubicBezTo>
                      <a:pt x="62" y="97"/>
                      <a:pt x="65" y="94"/>
                      <a:pt x="72" y="94"/>
                    </a:cubicBezTo>
                    <a:cubicBezTo>
                      <a:pt x="93" y="83"/>
                      <a:pt x="108" y="58"/>
                      <a:pt x="98" y="33"/>
                    </a:cubicBezTo>
                    <a:cubicBezTo>
                      <a:pt x="90" y="15"/>
                      <a:pt x="72" y="1"/>
                      <a:pt x="5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0" name="Google Shape;1650;p27"/>
              <p:cNvSpPr/>
              <p:nvPr/>
            </p:nvSpPr>
            <p:spPr bwMode="auto">
              <a:xfrm>
                <a:off x="3285454" y="2796041"/>
                <a:ext cx="2334" cy="20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44" extrusionOk="0">
                    <a:moveTo>
                      <a:pt x="18" y="0"/>
                    </a:moveTo>
                    <a:cubicBezTo>
                      <a:pt x="7" y="4"/>
                      <a:pt x="0" y="17"/>
                      <a:pt x="4" y="28"/>
                    </a:cubicBezTo>
                    <a:cubicBezTo>
                      <a:pt x="7" y="35"/>
                      <a:pt x="14" y="43"/>
                      <a:pt x="25" y="43"/>
                    </a:cubicBezTo>
                    <a:lnTo>
                      <a:pt x="32" y="43"/>
                    </a:lnTo>
                    <a:cubicBezTo>
                      <a:pt x="43" y="35"/>
                      <a:pt x="50" y="25"/>
                      <a:pt x="47" y="14"/>
                    </a:cubicBezTo>
                    <a:cubicBezTo>
                      <a:pt x="43" y="4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1" name="Google Shape;1651;p27"/>
              <p:cNvSpPr/>
              <p:nvPr/>
            </p:nvSpPr>
            <p:spPr bwMode="auto">
              <a:xfrm>
                <a:off x="3293967" y="2793386"/>
                <a:ext cx="6317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3" extrusionOk="0">
                    <a:moveTo>
                      <a:pt x="69" y="0"/>
                    </a:moveTo>
                    <a:cubicBezTo>
                      <a:pt x="62" y="0"/>
                      <a:pt x="55" y="0"/>
                      <a:pt x="48" y="4"/>
                    </a:cubicBezTo>
                    <a:cubicBezTo>
                      <a:pt x="15" y="15"/>
                      <a:pt x="0" y="50"/>
                      <a:pt x="12" y="80"/>
                    </a:cubicBezTo>
                    <a:cubicBezTo>
                      <a:pt x="19" y="105"/>
                      <a:pt x="44" y="123"/>
                      <a:pt x="69" y="123"/>
                    </a:cubicBezTo>
                    <a:cubicBezTo>
                      <a:pt x="76" y="123"/>
                      <a:pt x="83" y="118"/>
                      <a:pt x="91" y="115"/>
                    </a:cubicBezTo>
                    <a:cubicBezTo>
                      <a:pt x="119" y="105"/>
                      <a:pt x="137" y="72"/>
                      <a:pt x="126" y="40"/>
                    </a:cubicBezTo>
                    <a:cubicBezTo>
                      <a:pt x="116" y="15"/>
                      <a:pt x="94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 bwMode="auto">
              <a:xfrm>
                <a:off x="3283623" y="2878981"/>
                <a:ext cx="8239" cy="727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9" extrusionOk="0">
                    <a:moveTo>
                      <a:pt x="90" y="1"/>
                    </a:moveTo>
                    <a:cubicBezTo>
                      <a:pt x="80" y="1"/>
                      <a:pt x="72" y="1"/>
                      <a:pt x="62" y="4"/>
                    </a:cubicBezTo>
                    <a:cubicBezTo>
                      <a:pt x="22" y="22"/>
                      <a:pt x="1" y="65"/>
                      <a:pt x="15" y="109"/>
                    </a:cubicBezTo>
                    <a:cubicBezTo>
                      <a:pt x="26" y="140"/>
                      <a:pt x="58" y="159"/>
                      <a:pt x="90" y="159"/>
                    </a:cubicBezTo>
                    <a:cubicBezTo>
                      <a:pt x="97" y="159"/>
                      <a:pt x="108" y="159"/>
                      <a:pt x="115" y="155"/>
                    </a:cubicBezTo>
                    <a:cubicBezTo>
                      <a:pt x="158" y="140"/>
                      <a:pt x="180" y="94"/>
                      <a:pt x="166" y="54"/>
                    </a:cubicBezTo>
                    <a:cubicBezTo>
                      <a:pt x="151" y="22"/>
                      <a:pt x="123" y="1"/>
                      <a:pt x="90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 bwMode="auto">
              <a:xfrm>
                <a:off x="3288246" y="2872939"/>
                <a:ext cx="5127" cy="462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57" y="0"/>
                    </a:moveTo>
                    <a:cubicBezTo>
                      <a:pt x="50" y="0"/>
                      <a:pt x="47" y="0"/>
                      <a:pt x="39" y="4"/>
                    </a:cubicBezTo>
                    <a:cubicBezTo>
                      <a:pt x="14" y="14"/>
                      <a:pt x="0" y="43"/>
                      <a:pt x="11" y="68"/>
                    </a:cubicBezTo>
                    <a:cubicBezTo>
                      <a:pt x="18" y="86"/>
                      <a:pt x="36" y="100"/>
                      <a:pt x="57" y="100"/>
                    </a:cubicBezTo>
                    <a:cubicBezTo>
                      <a:pt x="61" y="100"/>
                      <a:pt x="69" y="100"/>
                      <a:pt x="72" y="97"/>
                    </a:cubicBezTo>
                    <a:cubicBezTo>
                      <a:pt x="100" y="86"/>
                      <a:pt x="112" y="57"/>
                      <a:pt x="104" y="32"/>
                    </a:cubicBezTo>
                    <a:cubicBezTo>
                      <a:pt x="97" y="14"/>
                      <a:pt x="75" y="0"/>
                      <a:pt x="57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 bwMode="auto">
              <a:xfrm>
                <a:off x="3282111" y="2869003"/>
                <a:ext cx="3845" cy="3433"/>
              </a:xfrm>
              <a:custGeom>
                <a:avLst/>
                <a:gdLst/>
                <a:ahLst/>
                <a:cxnLst/>
                <a:rect l="l" t="t" r="r" b="b"/>
                <a:pathLst>
                  <a:path w="84" h="75" extrusionOk="0">
                    <a:moveTo>
                      <a:pt x="30" y="0"/>
                    </a:moveTo>
                    <a:cubicBezTo>
                      <a:pt x="12" y="7"/>
                      <a:pt x="1" y="28"/>
                      <a:pt x="9" y="50"/>
                    </a:cubicBezTo>
                    <a:cubicBezTo>
                      <a:pt x="16" y="65"/>
                      <a:pt x="27" y="75"/>
                      <a:pt x="44" y="75"/>
                    </a:cubicBezTo>
                    <a:cubicBezTo>
                      <a:pt x="48" y="75"/>
                      <a:pt x="52" y="72"/>
                      <a:pt x="55" y="72"/>
                    </a:cubicBezTo>
                    <a:cubicBezTo>
                      <a:pt x="77" y="65"/>
                      <a:pt x="84" y="43"/>
                      <a:pt x="80" y="25"/>
                    </a:cubicBezTo>
                    <a:cubicBezTo>
                      <a:pt x="73" y="7"/>
                      <a:pt x="59" y="0"/>
                      <a:pt x="4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 bwMode="auto">
              <a:xfrm>
                <a:off x="3109959" y="2367149"/>
                <a:ext cx="467383" cy="384626"/>
              </a:xfrm>
              <a:custGeom>
                <a:avLst/>
                <a:gdLst/>
                <a:ahLst/>
                <a:cxnLst/>
                <a:rect l="l" t="t" r="r" b="b"/>
                <a:pathLst>
                  <a:path w="10211" h="8403" extrusionOk="0">
                    <a:moveTo>
                      <a:pt x="5688" y="1"/>
                    </a:moveTo>
                    <a:cubicBezTo>
                      <a:pt x="3955" y="1"/>
                      <a:pt x="1900" y="892"/>
                      <a:pt x="1106" y="2121"/>
                    </a:cubicBezTo>
                    <a:cubicBezTo>
                      <a:pt x="0" y="3838"/>
                      <a:pt x="998" y="6703"/>
                      <a:pt x="2714" y="7808"/>
                    </a:cubicBezTo>
                    <a:cubicBezTo>
                      <a:pt x="3336" y="8210"/>
                      <a:pt x="4201" y="8402"/>
                      <a:pt x="5103" y="8402"/>
                    </a:cubicBezTo>
                    <a:cubicBezTo>
                      <a:pt x="6691" y="8402"/>
                      <a:pt x="8397" y="7807"/>
                      <a:pt x="9104" y="6713"/>
                    </a:cubicBezTo>
                    <a:cubicBezTo>
                      <a:pt x="10210" y="4997"/>
                      <a:pt x="9216" y="1561"/>
                      <a:pt x="7500" y="456"/>
                    </a:cubicBezTo>
                    <a:cubicBezTo>
                      <a:pt x="7012" y="141"/>
                      <a:pt x="6376" y="1"/>
                      <a:pt x="56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 bwMode="auto">
              <a:xfrm>
                <a:off x="3094030" y="2721386"/>
                <a:ext cx="165010" cy="232433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5078" extrusionOk="0">
                    <a:moveTo>
                      <a:pt x="3145" y="1"/>
                    </a:moveTo>
                    <a:cubicBezTo>
                      <a:pt x="3145" y="1"/>
                      <a:pt x="54" y="4786"/>
                      <a:pt x="25" y="4829"/>
                    </a:cubicBezTo>
                    <a:cubicBezTo>
                      <a:pt x="0" y="4869"/>
                      <a:pt x="413" y="5077"/>
                      <a:pt x="413" y="5077"/>
                    </a:cubicBezTo>
                    <a:lnTo>
                      <a:pt x="3604" y="140"/>
                    </a:lnTo>
                    <a:lnTo>
                      <a:pt x="3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 bwMode="auto">
              <a:xfrm>
                <a:off x="3349536" y="2416218"/>
                <a:ext cx="177689" cy="148944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254" extrusionOk="0">
                    <a:moveTo>
                      <a:pt x="2962" y="1"/>
                    </a:moveTo>
                    <a:cubicBezTo>
                      <a:pt x="2682" y="173"/>
                      <a:pt x="2345" y="557"/>
                      <a:pt x="1989" y="1336"/>
                    </a:cubicBezTo>
                    <a:cubicBezTo>
                      <a:pt x="1215" y="3019"/>
                      <a:pt x="321" y="3146"/>
                      <a:pt x="70" y="3146"/>
                    </a:cubicBezTo>
                    <a:cubicBezTo>
                      <a:pt x="25" y="3146"/>
                      <a:pt x="0" y="3142"/>
                      <a:pt x="0" y="3142"/>
                    </a:cubicBezTo>
                    <a:lnTo>
                      <a:pt x="0" y="3142"/>
                    </a:lnTo>
                    <a:cubicBezTo>
                      <a:pt x="1" y="3142"/>
                      <a:pt x="281" y="3253"/>
                      <a:pt x="646" y="3253"/>
                    </a:cubicBezTo>
                    <a:cubicBezTo>
                      <a:pt x="1070" y="3253"/>
                      <a:pt x="1609" y="3104"/>
                      <a:pt x="1961" y="2461"/>
                    </a:cubicBezTo>
                    <a:cubicBezTo>
                      <a:pt x="2392" y="1672"/>
                      <a:pt x="2881" y="1428"/>
                      <a:pt x="3320" y="1428"/>
                    </a:cubicBezTo>
                    <a:cubicBezTo>
                      <a:pt x="3521" y="1428"/>
                      <a:pt x="3711" y="1479"/>
                      <a:pt x="3881" y="1552"/>
                    </a:cubicBezTo>
                    <a:cubicBezTo>
                      <a:pt x="3648" y="967"/>
                      <a:pt x="3336" y="428"/>
                      <a:pt x="2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8" name="Google Shape;1658;p27"/>
              <p:cNvSpPr/>
              <p:nvPr/>
            </p:nvSpPr>
            <p:spPr bwMode="auto">
              <a:xfrm>
                <a:off x="3317448" y="2367103"/>
                <a:ext cx="90446" cy="192977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4216" extrusionOk="0">
                    <a:moveTo>
                      <a:pt x="1156" y="1"/>
                    </a:moveTo>
                    <a:cubicBezTo>
                      <a:pt x="781" y="1"/>
                      <a:pt x="391" y="43"/>
                      <a:pt x="1" y="123"/>
                    </a:cubicBezTo>
                    <a:cubicBezTo>
                      <a:pt x="12" y="446"/>
                      <a:pt x="134" y="902"/>
                      <a:pt x="475" y="1541"/>
                    </a:cubicBezTo>
                    <a:cubicBezTo>
                      <a:pt x="1495" y="3465"/>
                      <a:pt x="701" y="4215"/>
                      <a:pt x="701" y="4215"/>
                    </a:cubicBezTo>
                    <a:cubicBezTo>
                      <a:pt x="701" y="4215"/>
                      <a:pt x="1904" y="3491"/>
                      <a:pt x="1351" y="2248"/>
                    </a:cubicBezTo>
                    <a:cubicBezTo>
                      <a:pt x="758" y="909"/>
                      <a:pt x="1401" y="328"/>
                      <a:pt x="1976" y="76"/>
                    </a:cubicBezTo>
                    <a:cubicBezTo>
                      <a:pt x="1716" y="25"/>
                      <a:pt x="1440" y="1"/>
                      <a:pt x="1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9" name="Google Shape;1659;p27"/>
              <p:cNvSpPr/>
              <p:nvPr/>
            </p:nvSpPr>
            <p:spPr bwMode="auto">
              <a:xfrm>
                <a:off x="3166763" y="2402256"/>
                <a:ext cx="190047" cy="157824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448" extrusionOk="0">
                    <a:moveTo>
                      <a:pt x="1462" y="1"/>
                    </a:moveTo>
                    <a:lnTo>
                      <a:pt x="1462" y="1"/>
                    </a:lnTo>
                    <a:cubicBezTo>
                      <a:pt x="862" y="317"/>
                      <a:pt x="350" y="715"/>
                      <a:pt x="1" y="1164"/>
                    </a:cubicBezTo>
                    <a:cubicBezTo>
                      <a:pt x="141" y="1462"/>
                      <a:pt x="569" y="1810"/>
                      <a:pt x="1732" y="2004"/>
                    </a:cubicBezTo>
                    <a:cubicBezTo>
                      <a:pt x="3882" y="2363"/>
                      <a:pt x="3993" y="3447"/>
                      <a:pt x="3993" y="3447"/>
                    </a:cubicBezTo>
                    <a:cubicBezTo>
                      <a:pt x="3993" y="3447"/>
                      <a:pt x="4151" y="2055"/>
                      <a:pt x="2827" y="1735"/>
                    </a:cubicBezTo>
                    <a:cubicBezTo>
                      <a:pt x="1465" y="1412"/>
                      <a:pt x="1341" y="604"/>
                      <a:pt x="14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0" name="Google Shape;1660;p27"/>
              <p:cNvSpPr/>
              <p:nvPr/>
            </p:nvSpPr>
            <p:spPr bwMode="auto">
              <a:xfrm>
                <a:off x="3137880" y="2534907"/>
                <a:ext cx="211698" cy="107657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235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0" y="783"/>
                      <a:pt x="205" y="1612"/>
                      <a:pt x="571" y="2352"/>
                    </a:cubicBezTo>
                    <a:cubicBezTo>
                      <a:pt x="901" y="2341"/>
                      <a:pt x="1393" y="2136"/>
                      <a:pt x="2104" y="1472"/>
                    </a:cubicBezTo>
                    <a:cubicBezTo>
                      <a:pt x="3007" y="626"/>
                      <a:pt x="3697" y="443"/>
                      <a:pt x="4125" y="443"/>
                    </a:cubicBezTo>
                    <a:cubicBezTo>
                      <a:pt x="4451" y="443"/>
                      <a:pt x="4624" y="549"/>
                      <a:pt x="4624" y="549"/>
                    </a:cubicBezTo>
                    <a:cubicBezTo>
                      <a:pt x="4624" y="549"/>
                      <a:pt x="4138" y="84"/>
                      <a:pt x="3488" y="84"/>
                    </a:cubicBezTo>
                    <a:cubicBezTo>
                      <a:pt x="3200" y="84"/>
                      <a:pt x="2880" y="175"/>
                      <a:pt x="2557" y="438"/>
                    </a:cubicBezTo>
                    <a:cubicBezTo>
                      <a:pt x="2082" y="825"/>
                      <a:pt x="1677" y="968"/>
                      <a:pt x="1339" y="968"/>
                    </a:cubicBezTo>
                    <a:cubicBezTo>
                      <a:pt x="629" y="968"/>
                      <a:pt x="209" y="336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1" name="Google Shape;1661;p27"/>
              <p:cNvSpPr/>
              <p:nvPr/>
            </p:nvSpPr>
            <p:spPr bwMode="auto">
              <a:xfrm>
                <a:off x="3219036" y="2560036"/>
                <a:ext cx="130543" cy="189315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4136" extrusionOk="0">
                    <a:moveTo>
                      <a:pt x="2851" y="0"/>
                    </a:moveTo>
                    <a:cubicBezTo>
                      <a:pt x="2851" y="0"/>
                      <a:pt x="1465" y="216"/>
                      <a:pt x="1508" y="1576"/>
                    </a:cubicBezTo>
                    <a:cubicBezTo>
                      <a:pt x="1554" y="3076"/>
                      <a:pt x="695" y="3351"/>
                      <a:pt x="64" y="3351"/>
                    </a:cubicBezTo>
                    <a:cubicBezTo>
                      <a:pt x="42" y="3351"/>
                      <a:pt x="21" y="3351"/>
                      <a:pt x="0" y="3350"/>
                    </a:cubicBezTo>
                    <a:lnTo>
                      <a:pt x="0" y="3350"/>
                    </a:lnTo>
                    <a:cubicBezTo>
                      <a:pt x="108" y="3440"/>
                      <a:pt x="216" y="3522"/>
                      <a:pt x="331" y="3594"/>
                    </a:cubicBezTo>
                    <a:cubicBezTo>
                      <a:pt x="765" y="3877"/>
                      <a:pt x="1322" y="4053"/>
                      <a:pt x="1922" y="4136"/>
                    </a:cubicBezTo>
                    <a:cubicBezTo>
                      <a:pt x="2054" y="3834"/>
                      <a:pt x="2129" y="3350"/>
                      <a:pt x="2054" y="2564"/>
                    </a:cubicBezTo>
                    <a:cubicBezTo>
                      <a:pt x="1836" y="396"/>
                      <a:pt x="2851" y="0"/>
                      <a:pt x="2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2" name="Google Shape;1662;p27"/>
              <p:cNvSpPr/>
              <p:nvPr/>
            </p:nvSpPr>
            <p:spPr bwMode="auto">
              <a:xfrm>
                <a:off x="3318822" y="2560036"/>
                <a:ext cx="159243" cy="186386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072" extrusionOk="0">
                    <a:moveTo>
                      <a:pt x="671" y="0"/>
                    </a:moveTo>
                    <a:lnTo>
                      <a:pt x="671" y="0"/>
                    </a:lnTo>
                    <a:cubicBezTo>
                      <a:pt x="671" y="1"/>
                      <a:pt x="0" y="1232"/>
                      <a:pt x="1109" y="2028"/>
                    </a:cubicBezTo>
                    <a:cubicBezTo>
                      <a:pt x="2190" y="2804"/>
                      <a:pt x="2072" y="3562"/>
                      <a:pt x="1762" y="4071"/>
                    </a:cubicBezTo>
                    <a:cubicBezTo>
                      <a:pt x="2383" y="3953"/>
                      <a:pt x="2980" y="3748"/>
                      <a:pt x="3479" y="3458"/>
                    </a:cubicBezTo>
                    <a:cubicBezTo>
                      <a:pt x="3389" y="3142"/>
                      <a:pt x="3066" y="2714"/>
                      <a:pt x="2222" y="2194"/>
                    </a:cubicBezTo>
                    <a:cubicBezTo>
                      <a:pt x="370" y="1049"/>
                      <a:pt x="671" y="1"/>
                      <a:pt x="6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3" name="Google Shape;1663;p27"/>
              <p:cNvSpPr/>
              <p:nvPr/>
            </p:nvSpPr>
            <p:spPr bwMode="auto">
              <a:xfrm>
                <a:off x="3349536" y="2550836"/>
                <a:ext cx="201491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392" extrusionOk="0">
                    <a:moveTo>
                      <a:pt x="4007" y="0"/>
                    </a:moveTo>
                    <a:cubicBezTo>
                      <a:pt x="3694" y="0"/>
                      <a:pt x="3268" y="80"/>
                      <a:pt x="2685" y="302"/>
                    </a:cubicBezTo>
                    <a:cubicBezTo>
                      <a:pt x="2060" y="541"/>
                      <a:pt x="1565" y="624"/>
                      <a:pt x="1180" y="624"/>
                    </a:cubicBezTo>
                    <a:cubicBezTo>
                      <a:pt x="311" y="624"/>
                      <a:pt x="1" y="201"/>
                      <a:pt x="0" y="201"/>
                    </a:cubicBezTo>
                    <a:lnTo>
                      <a:pt x="0" y="201"/>
                    </a:lnTo>
                    <a:cubicBezTo>
                      <a:pt x="1" y="202"/>
                      <a:pt x="431" y="1164"/>
                      <a:pt x="1394" y="1164"/>
                    </a:cubicBezTo>
                    <a:cubicBezTo>
                      <a:pt x="1542" y="1164"/>
                      <a:pt x="1704" y="1141"/>
                      <a:pt x="1878" y="1088"/>
                    </a:cubicBezTo>
                    <a:cubicBezTo>
                      <a:pt x="2175" y="997"/>
                      <a:pt x="2431" y="958"/>
                      <a:pt x="2652" y="958"/>
                    </a:cubicBezTo>
                    <a:cubicBezTo>
                      <a:pt x="3740" y="958"/>
                      <a:pt x="3985" y="1905"/>
                      <a:pt x="4039" y="2391"/>
                    </a:cubicBezTo>
                    <a:cubicBezTo>
                      <a:pt x="4344" y="1727"/>
                      <a:pt x="4401" y="880"/>
                      <a:pt x="4269" y="22"/>
                    </a:cubicBezTo>
                    <a:cubicBezTo>
                      <a:pt x="4192" y="8"/>
                      <a:pt x="4105" y="0"/>
                      <a:pt x="40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4" name="Google Shape;1664;p27"/>
              <p:cNvSpPr/>
              <p:nvPr/>
            </p:nvSpPr>
            <p:spPr bwMode="auto">
              <a:xfrm>
                <a:off x="3128863" y="2373695"/>
                <a:ext cx="183548" cy="350709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662" extrusionOk="0">
                    <a:moveTo>
                      <a:pt x="4010" y="0"/>
                    </a:moveTo>
                    <a:cubicBezTo>
                      <a:pt x="3410" y="133"/>
                      <a:pt x="2818" y="348"/>
                      <a:pt x="2290" y="625"/>
                    </a:cubicBezTo>
                    <a:cubicBezTo>
                      <a:pt x="2255" y="805"/>
                      <a:pt x="2240" y="1002"/>
                      <a:pt x="2272" y="1196"/>
                    </a:cubicBezTo>
                    <a:cubicBezTo>
                      <a:pt x="2742" y="701"/>
                      <a:pt x="3339" y="291"/>
                      <a:pt x="4010" y="0"/>
                    </a:cubicBezTo>
                    <a:close/>
                    <a:moveTo>
                      <a:pt x="2262" y="639"/>
                    </a:moveTo>
                    <a:cubicBezTo>
                      <a:pt x="1594" y="999"/>
                      <a:pt x="1030" y="1458"/>
                      <a:pt x="693" y="1978"/>
                    </a:cubicBezTo>
                    <a:cubicBezTo>
                      <a:pt x="0" y="3051"/>
                      <a:pt x="133" y="4573"/>
                      <a:pt x="749" y="5834"/>
                    </a:cubicBezTo>
                    <a:lnTo>
                      <a:pt x="749" y="5834"/>
                    </a:lnTo>
                    <a:cubicBezTo>
                      <a:pt x="395" y="5105"/>
                      <a:pt x="198" y="4291"/>
                      <a:pt x="233" y="3522"/>
                    </a:cubicBezTo>
                    <a:lnTo>
                      <a:pt x="233" y="3522"/>
                    </a:lnTo>
                    <a:cubicBezTo>
                      <a:pt x="376" y="3802"/>
                      <a:pt x="700" y="4298"/>
                      <a:pt x="1221" y="4445"/>
                    </a:cubicBezTo>
                    <a:cubicBezTo>
                      <a:pt x="1102" y="3684"/>
                      <a:pt x="1213" y="2973"/>
                      <a:pt x="1497" y="2338"/>
                    </a:cubicBezTo>
                    <a:cubicBezTo>
                      <a:pt x="1102" y="2165"/>
                      <a:pt x="915" y="1968"/>
                      <a:pt x="829" y="1788"/>
                    </a:cubicBezTo>
                    <a:cubicBezTo>
                      <a:pt x="1170" y="1347"/>
                      <a:pt x="1677" y="956"/>
                      <a:pt x="2262" y="639"/>
                    </a:cubicBezTo>
                    <a:close/>
                    <a:moveTo>
                      <a:pt x="1551" y="5587"/>
                    </a:moveTo>
                    <a:cubicBezTo>
                      <a:pt x="1224" y="5791"/>
                      <a:pt x="966" y="5867"/>
                      <a:pt x="769" y="5874"/>
                    </a:cubicBezTo>
                    <a:lnTo>
                      <a:pt x="769" y="5874"/>
                    </a:lnTo>
                    <a:cubicBezTo>
                      <a:pt x="762" y="5861"/>
                      <a:pt x="756" y="5848"/>
                      <a:pt x="749" y="5834"/>
                    </a:cubicBezTo>
                    <a:lnTo>
                      <a:pt x="749" y="5834"/>
                    </a:lnTo>
                    <a:cubicBezTo>
                      <a:pt x="756" y="5848"/>
                      <a:pt x="762" y="5861"/>
                      <a:pt x="768" y="5874"/>
                    </a:cubicBezTo>
                    <a:cubicBezTo>
                      <a:pt x="769" y="5874"/>
                      <a:pt x="769" y="5874"/>
                      <a:pt x="769" y="5874"/>
                    </a:cubicBezTo>
                    <a:lnTo>
                      <a:pt x="769" y="5874"/>
                    </a:lnTo>
                    <a:cubicBezTo>
                      <a:pt x="1072" y="6482"/>
                      <a:pt x="1488" y="7026"/>
                      <a:pt x="1977" y="7427"/>
                    </a:cubicBezTo>
                    <a:lnTo>
                      <a:pt x="1977" y="7427"/>
                    </a:lnTo>
                    <a:cubicBezTo>
                      <a:pt x="1975" y="7425"/>
                      <a:pt x="1973" y="7423"/>
                      <a:pt x="1970" y="7421"/>
                    </a:cubicBezTo>
                    <a:cubicBezTo>
                      <a:pt x="1988" y="7421"/>
                      <a:pt x="2007" y="7425"/>
                      <a:pt x="2028" y="7425"/>
                    </a:cubicBezTo>
                    <a:cubicBezTo>
                      <a:pt x="2380" y="7425"/>
                      <a:pt x="2800" y="7338"/>
                      <a:pt x="3098" y="7008"/>
                    </a:cubicBezTo>
                    <a:cubicBezTo>
                      <a:pt x="2449" y="6714"/>
                      <a:pt x="1889" y="6243"/>
                      <a:pt x="1551" y="5587"/>
                    </a:cubicBezTo>
                    <a:close/>
                    <a:moveTo>
                      <a:pt x="1977" y="7427"/>
                    </a:moveTo>
                    <a:lnTo>
                      <a:pt x="1977" y="7427"/>
                    </a:lnTo>
                    <a:cubicBezTo>
                      <a:pt x="2079" y="7514"/>
                      <a:pt x="2185" y="7592"/>
                      <a:pt x="2298" y="7662"/>
                    </a:cubicBezTo>
                    <a:cubicBezTo>
                      <a:pt x="2188" y="7590"/>
                      <a:pt x="2081" y="7512"/>
                      <a:pt x="1977" y="74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5" name="Google Shape;1665;p27"/>
              <p:cNvSpPr/>
              <p:nvPr/>
            </p:nvSpPr>
            <p:spPr bwMode="auto">
              <a:xfrm>
                <a:off x="3137880" y="2534907"/>
                <a:ext cx="61976" cy="10765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35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0" y="783"/>
                      <a:pt x="205" y="1612"/>
                      <a:pt x="571" y="2352"/>
                    </a:cubicBezTo>
                    <a:cubicBezTo>
                      <a:pt x="769" y="2345"/>
                      <a:pt x="1027" y="2269"/>
                      <a:pt x="1354" y="2065"/>
                    </a:cubicBezTo>
                    <a:cubicBezTo>
                      <a:pt x="1218" y="1792"/>
                      <a:pt x="1117" y="1490"/>
                      <a:pt x="1067" y="1156"/>
                    </a:cubicBezTo>
                    <a:cubicBezTo>
                      <a:pt x="1049" y="1077"/>
                      <a:pt x="1034" y="1002"/>
                      <a:pt x="1024" y="923"/>
                    </a:cubicBezTo>
                    <a:cubicBezTo>
                      <a:pt x="503" y="776"/>
                      <a:pt x="179" y="280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6" name="Google Shape;1666;p27"/>
              <p:cNvSpPr/>
              <p:nvPr/>
            </p:nvSpPr>
            <p:spPr bwMode="auto">
              <a:xfrm>
                <a:off x="3254190" y="2672957"/>
                <a:ext cx="273308" cy="78912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1724" extrusionOk="0">
                    <a:moveTo>
                      <a:pt x="2054" y="1720"/>
                    </a:moveTo>
                    <a:cubicBezTo>
                      <a:pt x="2019" y="1720"/>
                      <a:pt x="1983" y="1723"/>
                      <a:pt x="1951" y="1723"/>
                    </a:cubicBezTo>
                    <a:lnTo>
                      <a:pt x="1951" y="1723"/>
                    </a:lnTo>
                    <a:cubicBezTo>
                      <a:pt x="1983" y="1723"/>
                      <a:pt x="2019" y="1720"/>
                      <a:pt x="2054" y="1720"/>
                    </a:cubicBezTo>
                    <a:close/>
                    <a:moveTo>
                      <a:pt x="1" y="1360"/>
                    </a:moveTo>
                    <a:lnTo>
                      <a:pt x="1" y="1360"/>
                    </a:lnTo>
                    <a:cubicBezTo>
                      <a:pt x="551" y="1597"/>
                      <a:pt x="1218" y="1715"/>
                      <a:pt x="1908" y="1723"/>
                    </a:cubicBezTo>
                    <a:cubicBezTo>
                      <a:pt x="1218" y="1715"/>
                      <a:pt x="551" y="1597"/>
                      <a:pt x="1" y="1360"/>
                    </a:cubicBezTo>
                    <a:close/>
                    <a:moveTo>
                      <a:pt x="5953" y="32"/>
                    </a:moveTo>
                    <a:cubicBezTo>
                      <a:pt x="5918" y="86"/>
                      <a:pt x="5881" y="136"/>
                      <a:pt x="5842" y="190"/>
                    </a:cubicBezTo>
                    <a:cubicBezTo>
                      <a:pt x="5881" y="136"/>
                      <a:pt x="5918" y="86"/>
                      <a:pt x="5953" y="32"/>
                    </a:cubicBezTo>
                    <a:close/>
                    <a:moveTo>
                      <a:pt x="5957" y="28"/>
                    </a:moveTo>
                    <a:cubicBezTo>
                      <a:pt x="5953" y="28"/>
                      <a:pt x="5953" y="28"/>
                      <a:pt x="5953" y="32"/>
                    </a:cubicBezTo>
                    <a:cubicBezTo>
                      <a:pt x="5953" y="28"/>
                      <a:pt x="5953" y="28"/>
                      <a:pt x="5957" y="28"/>
                    </a:cubicBezTo>
                    <a:close/>
                    <a:moveTo>
                      <a:pt x="5957" y="22"/>
                    </a:moveTo>
                    <a:lnTo>
                      <a:pt x="5957" y="25"/>
                    </a:lnTo>
                    <a:lnTo>
                      <a:pt x="5957" y="22"/>
                    </a:lnTo>
                    <a:close/>
                    <a:moveTo>
                      <a:pt x="5961" y="18"/>
                    </a:moveTo>
                    <a:lnTo>
                      <a:pt x="5961" y="22"/>
                    </a:lnTo>
                    <a:lnTo>
                      <a:pt x="5961" y="18"/>
                    </a:lnTo>
                    <a:close/>
                    <a:moveTo>
                      <a:pt x="5964" y="14"/>
                    </a:moveTo>
                    <a:lnTo>
                      <a:pt x="5964" y="14"/>
                    </a:lnTo>
                    <a:lnTo>
                      <a:pt x="5964" y="14"/>
                    </a:lnTo>
                    <a:close/>
                    <a:moveTo>
                      <a:pt x="5968" y="7"/>
                    </a:moveTo>
                    <a:lnTo>
                      <a:pt x="5968" y="10"/>
                    </a:lnTo>
                    <a:lnTo>
                      <a:pt x="5968" y="7"/>
                    </a:lnTo>
                    <a:close/>
                    <a:moveTo>
                      <a:pt x="5971" y="3"/>
                    </a:moveTo>
                    <a:lnTo>
                      <a:pt x="5968" y="3"/>
                    </a:lnTo>
                    <a:lnTo>
                      <a:pt x="5971" y="3"/>
                    </a:lnTo>
                    <a:close/>
                    <a:moveTo>
                      <a:pt x="5971" y="0"/>
                    </a:moveTo>
                    <a:lnTo>
                      <a:pt x="5971" y="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7" name="Google Shape;1667;p27"/>
              <p:cNvSpPr/>
              <p:nvPr/>
            </p:nvSpPr>
            <p:spPr bwMode="auto">
              <a:xfrm>
                <a:off x="3254190" y="2630023"/>
                <a:ext cx="289923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2662" extrusionOk="0">
                    <a:moveTo>
                      <a:pt x="6334" y="1"/>
                    </a:moveTo>
                    <a:cubicBezTo>
                      <a:pt x="6310" y="113"/>
                      <a:pt x="6282" y="222"/>
                      <a:pt x="6248" y="328"/>
                    </a:cubicBezTo>
                    <a:lnTo>
                      <a:pt x="6248" y="328"/>
                    </a:lnTo>
                    <a:cubicBezTo>
                      <a:pt x="6282" y="222"/>
                      <a:pt x="6310" y="113"/>
                      <a:pt x="6334" y="1"/>
                    </a:cubicBezTo>
                    <a:close/>
                    <a:moveTo>
                      <a:pt x="5979" y="73"/>
                    </a:moveTo>
                    <a:cubicBezTo>
                      <a:pt x="5519" y="521"/>
                      <a:pt x="4923" y="887"/>
                      <a:pt x="4334" y="1171"/>
                    </a:cubicBezTo>
                    <a:cubicBezTo>
                      <a:pt x="4672" y="1469"/>
                      <a:pt x="4833" y="1724"/>
                      <a:pt x="4891" y="1929"/>
                    </a:cubicBezTo>
                    <a:cubicBezTo>
                      <a:pt x="4392" y="2219"/>
                      <a:pt x="3795" y="2424"/>
                      <a:pt x="3174" y="2542"/>
                    </a:cubicBezTo>
                    <a:cubicBezTo>
                      <a:pt x="3336" y="2277"/>
                      <a:pt x="3444" y="1947"/>
                      <a:pt x="3361" y="1581"/>
                    </a:cubicBezTo>
                    <a:lnTo>
                      <a:pt x="3361" y="1581"/>
                    </a:lnTo>
                    <a:cubicBezTo>
                      <a:pt x="2973" y="1710"/>
                      <a:pt x="2546" y="1775"/>
                      <a:pt x="2108" y="1775"/>
                    </a:cubicBezTo>
                    <a:cubicBezTo>
                      <a:pt x="1846" y="1775"/>
                      <a:pt x="1577" y="1749"/>
                      <a:pt x="1315" y="1702"/>
                    </a:cubicBezTo>
                    <a:cubicBezTo>
                      <a:pt x="1308" y="2111"/>
                      <a:pt x="1247" y="2402"/>
                      <a:pt x="1154" y="2607"/>
                    </a:cubicBezTo>
                    <a:lnTo>
                      <a:pt x="1154" y="2607"/>
                    </a:lnTo>
                    <a:cubicBezTo>
                      <a:pt x="739" y="2549"/>
                      <a:pt x="347" y="2447"/>
                      <a:pt x="1" y="2298"/>
                    </a:cubicBezTo>
                    <a:lnTo>
                      <a:pt x="1" y="2298"/>
                    </a:lnTo>
                    <a:cubicBezTo>
                      <a:pt x="346" y="2449"/>
                      <a:pt x="737" y="2550"/>
                      <a:pt x="1154" y="2607"/>
                    </a:cubicBezTo>
                    <a:cubicBezTo>
                      <a:pt x="1154" y="2607"/>
                      <a:pt x="1154" y="2607"/>
                      <a:pt x="1154" y="2607"/>
                    </a:cubicBezTo>
                    <a:lnTo>
                      <a:pt x="1154" y="2607"/>
                    </a:lnTo>
                    <a:cubicBezTo>
                      <a:pt x="1399" y="2640"/>
                      <a:pt x="1652" y="2658"/>
                      <a:pt x="1908" y="2661"/>
                    </a:cubicBezTo>
                    <a:lnTo>
                      <a:pt x="1951" y="2661"/>
                    </a:lnTo>
                    <a:cubicBezTo>
                      <a:pt x="1983" y="2661"/>
                      <a:pt x="2019" y="2658"/>
                      <a:pt x="2054" y="2658"/>
                    </a:cubicBezTo>
                    <a:cubicBezTo>
                      <a:pt x="3533" y="2636"/>
                      <a:pt x="5096" y="2098"/>
                      <a:pt x="5842" y="1128"/>
                    </a:cubicBezTo>
                    <a:cubicBezTo>
                      <a:pt x="5881" y="1074"/>
                      <a:pt x="5918" y="1024"/>
                      <a:pt x="5953" y="970"/>
                    </a:cubicBezTo>
                    <a:cubicBezTo>
                      <a:pt x="5953" y="966"/>
                      <a:pt x="5953" y="966"/>
                      <a:pt x="5957" y="966"/>
                    </a:cubicBezTo>
                    <a:lnTo>
                      <a:pt x="5957" y="963"/>
                    </a:lnTo>
                    <a:lnTo>
                      <a:pt x="5957" y="960"/>
                    </a:lnTo>
                    <a:lnTo>
                      <a:pt x="5961" y="960"/>
                    </a:lnTo>
                    <a:lnTo>
                      <a:pt x="5961" y="956"/>
                    </a:lnTo>
                    <a:cubicBezTo>
                      <a:pt x="5961" y="956"/>
                      <a:pt x="5964" y="956"/>
                      <a:pt x="5964" y="952"/>
                    </a:cubicBezTo>
                    <a:cubicBezTo>
                      <a:pt x="5964" y="948"/>
                      <a:pt x="5964" y="948"/>
                      <a:pt x="5968" y="948"/>
                    </a:cubicBezTo>
                    <a:lnTo>
                      <a:pt x="5968" y="945"/>
                    </a:lnTo>
                    <a:lnTo>
                      <a:pt x="5968" y="941"/>
                    </a:lnTo>
                    <a:lnTo>
                      <a:pt x="5971" y="941"/>
                    </a:lnTo>
                    <a:lnTo>
                      <a:pt x="5971" y="938"/>
                    </a:lnTo>
                    <a:cubicBezTo>
                      <a:pt x="6027" y="849"/>
                      <a:pt x="6077" y="755"/>
                      <a:pt x="6121" y="658"/>
                    </a:cubicBezTo>
                    <a:lnTo>
                      <a:pt x="6121" y="658"/>
                    </a:lnTo>
                    <a:cubicBezTo>
                      <a:pt x="6121" y="659"/>
                      <a:pt x="6122" y="660"/>
                      <a:pt x="6122" y="661"/>
                    </a:cubicBezTo>
                    <a:cubicBezTo>
                      <a:pt x="6171" y="555"/>
                      <a:pt x="6212" y="443"/>
                      <a:pt x="6248" y="328"/>
                    </a:cubicBezTo>
                    <a:lnTo>
                      <a:pt x="6248" y="328"/>
                    </a:lnTo>
                    <a:cubicBezTo>
                      <a:pt x="6212" y="442"/>
                      <a:pt x="6170" y="552"/>
                      <a:pt x="6121" y="658"/>
                    </a:cubicBezTo>
                    <a:lnTo>
                      <a:pt x="6121" y="658"/>
                    </a:lnTo>
                    <a:cubicBezTo>
                      <a:pt x="6103" y="497"/>
                      <a:pt x="6064" y="283"/>
                      <a:pt x="5979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8" name="Google Shape;1668;p27"/>
              <p:cNvSpPr/>
              <p:nvPr/>
            </p:nvSpPr>
            <p:spPr bwMode="auto">
              <a:xfrm>
                <a:off x="3236797" y="2726192"/>
                <a:ext cx="17439" cy="9062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98" extrusionOk="0">
                    <a:moveTo>
                      <a:pt x="0" y="0"/>
                    </a:moveTo>
                    <a:cubicBezTo>
                      <a:pt x="119" y="75"/>
                      <a:pt x="245" y="140"/>
                      <a:pt x="381" y="197"/>
                    </a:cubicBezTo>
                    <a:lnTo>
                      <a:pt x="381" y="197"/>
                    </a:lnTo>
                    <a:lnTo>
                      <a:pt x="381" y="197"/>
                    </a:lnTo>
                    <a:cubicBezTo>
                      <a:pt x="245" y="140"/>
                      <a:pt x="119" y="75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9" name="Google Shape;1669;p27"/>
              <p:cNvSpPr/>
              <p:nvPr/>
            </p:nvSpPr>
            <p:spPr bwMode="auto">
              <a:xfrm>
                <a:off x="3234004" y="2724361"/>
                <a:ext cx="229" cy="182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1"/>
                    </a:moveTo>
                    <a:cubicBezTo>
                      <a:pt x="1" y="4"/>
                      <a:pt x="4" y="4"/>
                      <a:pt x="4" y="4"/>
                    </a:cubicBezTo>
                    <a:cubicBezTo>
                      <a:pt x="4" y="4"/>
                      <a:pt x="1" y="4"/>
                      <a:pt x="1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0" name="Google Shape;1670;p27"/>
              <p:cNvSpPr/>
              <p:nvPr/>
            </p:nvSpPr>
            <p:spPr bwMode="auto">
              <a:xfrm>
                <a:off x="3234507" y="2724818"/>
                <a:ext cx="182" cy="46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1" name="Google Shape;1671;p27"/>
              <p:cNvSpPr/>
              <p:nvPr/>
            </p:nvSpPr>
            <p:spPr bwMode="auto">
              <a:xfrm>
                <a:off x="3234507" y="2724818"/>
                <a:ext cx="870" cy="59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3" extrusionOk="0">
                    <a:moveTo>
                      <a:pt x="15" y="9"/>
                    </a:moveTo>
                    <a:cubicBezTo>
                      <a:pt x="15" y="9"/>
                      <a:pt x="18" y="9"/>
                      <a:pt x="18" y="12"/>
                    </a:cubicBezTo>
                    <a:cubicBezTo>
                      <a:pt x="18" y="9"/>
                      <a:pt x="15" y="9"/>
                      <a:pt x="15" y="9"/>
                    </a:cubicBezTo>
                    <a:close/>
                    <a:moveTo>
                      <a:pt x="7" y="5"/>
                    </a:moveTo>
                    <a:lnTo>
                      <a:pt x="7" y="5"/>
                    </a:lnTo>
                    <a:lnTo>
                      <a:pt x="7" y="5"/>
                    </a:lnTo>
                    <a:close/>
                    <a:moveTo>
                      <a:pt x="0" y="1"/>
                    </a:move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2" name="Google Shape;1672;p27"/>
              <p:cNvSpPr/>
              <p:nvPr/>
            </p:nvSpPr>
            <p:spPr bwMode="auto">
              <a:xfrm>
                <a:off x="3235468" y="2725368"/>
                <a:ext cx="1373" cy="870"/>
              </a:xfrm>
              <a:custGeom>
                <a:avLst/>
                <a:gdLst/>
                <a:ahLst/>
                <a:cxnLst/>
                <a:rect l="l" t="t" r="r" b="b"/>
                <a:pathLst>
                  <a:path w="30" h="19" extrusionOk="0">
                    <a:moveTo>
                      <a:pt x="19" y="15"/>
                    </a:moveTo>
                    <a:cubicBezTo>
                      <a:pt x="22" y="15"/>
                      <a:pt x="26" y="18"/>
                      <a:pt x="29" y="18"/>
                    </a:cubicBezTo>
                    <a:cubicBezTo>
                      <a:pt x="26" y="18"/>
                      <a:pt x="22" y="15"/>
                      <a:pt x="19" y="15"/>
                    </a:cubicBezTo>
                    <a:close/>
                    <a:moveTo>
                      <a:pt x="15" y="10"/>
                    </a:moveTo>
                    <a:lnTo>
                      <a:pt x="19" y="10"/>
                    </a:lnTo>
                    <a:lnTo>
                      <a:pt x="15" y="10"/>
                    </a:lnTo>
                    <a:close/>
                    <a:moveTo>
                      <a:pt x="8" y="7"/>
                    </a:moveTo>
                    <a:lnTo>
                      <a:pt x="12" y="7"/>
                    </a:lnTo>
                    <a:lnTo>
                      <a:pt x="8" y="7"/>
                    </a:lnTo>
                    <a:close/>
                    <a:moveTo>
                      <a:pt x="1" y="0"/>
                    </a:moveTo>
                    <a:cubicBezTo>
                      <a:pt x="1" y="0"/>
                      <a:pt x="1" y="4"/>
                      <a:pt x="4" y="4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3" name="Google Shape;1673;p27"/>
              <p:cNvSpPr/>
              <p:nvPr/>
            </p:nvSpPr>
            <p:spPr bwMode="auto">
              <a:xfrm>
                <a:off x="3219036" y="2694471"/>
                <a:ext cx="95344" cy="54881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199" extrusionOk="0">
                    <a:moveTo>
                      <a:pt x="1128" y="0"/>
                    </a:moveTo>
                    <a:cubicBezTo>
                      <a:pt x="830" y="330"/>
                      <a:pt x="410" y="417"/>
                      <a:pt x="58" y="417"/>
                    </a:cubicBezTo>
                    <a:cubicBezTo>
                      <a:pt x="37" y="417"/>
                      <a:pt x="18" y="413"/>
                      <a:pt x="0" y="413"/>
                    </a:cubicBezTo>
                    <a:cubicBezTo>
                      <a:pt x="105" y="503"/>
                      <a:pt x="212" y="582"/>
                      <a:pt x="328" y="654"/>
                    </a:cubicBezTo>
                    <a:cubicBezTo>
                      <a:pt x="328" y="657"/>
                      <a:pt x="331" y="657"/>
                      <a:pt x="331" y="657"/>
                    </a:cubicBezTo>
                    <a:cubicBezTo>
                      <a:pt x="335" y="660"/>
                      <a:pt x="335" y="660"/>
                      <a:pt x="338" y="664"/>
                    </a:cubicBezTo>
                    <a:lnTo>
                      <a:pt x="342" y="664"/>
                    </a:lnTo>
                    <a:lnTo>
                      <a:pt x="345" y="668"/>
                    </a:lnTo>
                    <a:cubicBezTo>
                      <a:pt x="349" y="668"/>
                      <a:pt x="353" y="672"/>
                      <a:pt x="353" y="672"/>
                    </a:cubicBezTo>
                    <a:cubicBezTo>
                      <a:pt x="353" y="672"/>
                      <a:pt x="356" y="672"/>
                      <a:pt x="356" y="675"/>
                    </a:cubicBezTo>
                    <a:lnTo>
                      <a:pt x="360" y="675"/>
                    </a:lnTo>
                    <a:cubicBezTo>
                      <a:pt x="360" y="675"/>
                      <a:pt x="360" y="679"/>
                      <a:pt x="363" y="679"/>
                    </a:cubicBezTo>
                    <a:cubicBezTo>
                      <a:pt x="363" y="679"/>
                      <a:pt x="367" y="679"/>
                      <a:pt x="367" y="682"/>
                    </a:cubicBezTo>
                    <a:lnTo>
                      <a:pt x="371" y="682"/>
                    </a:lnTo>
                    <a:lnTo>
                      <a:pt x="374" y="685"/>
                    </a:lnTo>
                    <a:lnTo>
                      <a:pt x="378" y="685"/>
                    </a:lnTo>
                    <a:lnTo>
                      <a:pt x="378" y="690"/>
                    </a:lnTo>
                    <a:cubicBezTo>
                      <a:pt x="381" y="690"/>
                      <a:pt x="385" y="693"/>
                      <a:pt x="388" y="693"/>
                    </a:cubicBezTo>
                    <a:cubicBezTo>
                      <a:pt x="507" y="768"/>
                      <a:pt x="633" y="833"/>
                      <a:pt x="769" y="890"/>
                    </a:cubicBezTo>
                    <a:cubicBezTo>
                      <a:pt x="1114" y="1041"/>
                      <a:pt x="1505" y="1142"/>
                      <a:pt x="1922" y="1199"/>
                    </a:cubicBezTo>
                    <a:cubicBezTo>
                      <a:pt x="2015" y="995"/>
                      <a:pt x="2076" y="704"/>
                      <a:pt x="2083" y="294"/>
                    </a:cubicBezTo>
                    <a:cubicBezTo>
                      <a:pt x="1756" y="233"/>
                      <a:pt x="1433" y="137"/>
                      <a:pt x="1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4" name="Google Shape;1674;p27"/>
              <p:cNvSpPr/>
              <p:nvPr/>
            </p:nvSpPr>
            <p:spPr bwMode="auto">
              <a:xfrm>
                <a:off x="3399475" y="2683623"/>
                <a:ext cx="78591" cy="62800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372" extrusionOk="0">
                    <a:moveTo>
                      <a:pt x="1160" y="0"/>
                    </a:moveTo>
                    <a:cubicBezTo>
                      <a:pt x="952" y="97"/>
                      <a:pt x="744" y="187"/>
                      <a:pt x="546" y="266"/>
                    </a:cubicBezTo>
                    <a:cubicBezTo>
                      <a:pt x="431" y="319"/>
                      <a:pt x="310" y="370"/>
                      <a:pt x="187" y="410"/>
                    </a:cubicBezTo>
                    <a:cubicBezTo>
                      <a:pt x="270" y="776"/>
                      <a:pt x="162" y="1106"/>
                      <a:pt x="0" y="1371"/>
                    </a:cubicBezTo>
                    <a:cubicBezTo>
                      <a:pt x="621" y="1253"/>
                      <a:pt x="1218" y="1048"/>
                      <a:pt x="1717" y="758"/>
                    </a:cubicBezTo>
                    <a:cubicBezTo>
                      <a:pt x="1659" y="553"/>
                      <a:pt x="1498" y="298"/>
                      <a:pt x="1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5" name="Google Shape;1675;p27"/>
              <p:cNvSpPr/>
              <p:nvPr/>
            </p:nvSpPr>
            <p:spPr bwMode="auto">
              <a:xfrm>
                <a:off x="3370226" y="2390951"/>
                <a:ext cx="130818" cy="17192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756" extrusionOk="0">
                    <a:moveTo>
                      <a:pt x="216" y="1"/>
                    </a:moveTo>
                    <a:cubicBezTo>
                      <a:pt x="119" y="122"/>
                      <a:pt x="44" y="262"/>
                      <a:pt x="1" y="431"/>
                    </a:cubicBezTo>
                    <a:cubicBezTo>
                      <a:pt x="428" y="518"/>
                      <a:pt x="833" y="672"/>
                      <a:pt x="1178" y="930"/>
                    </a:cubicBezTo>
                    <a:cubicBezTo>
                      <a:pt x="1393" y="1088"/>
                      <a:pt x="1577" y="1282"/>
                      <a:pt x="1727" y="1501"/>
                    </a:cubicBezTo>
                    <a:cubicBezTo>
                      <a:pt x="1835" y="1307"/>
                      <a:pt x="1939" y="1146"/>
                      <a:pt x="2039" y="1009"/>
                    </a:cubicBezTo>
                    <a:cubicBezTo>
                      <a:pt x="1738" y="643"/>
                      <a:pt x="1372" y="327"/>
                      <a:pt x="937" y="148"/>
                    </a:cubicBezTo>
                    <a:cubicBezTo>
                      <a:pt x="712" y="54"/>
                      <a:pt x="460" y="4"/>
                      <a:pt x="216" y="1"/>
                    </a:cubicBezTo>
                    <a:close/>
                    <a:moveTo>
                      <a:pt x="2611" y="2007"/>
                    </a:moveTo>
                    <a:cubicBezTo>
                      <a:pt x="2449" y="2047"/>
                      <a:pt x="2281" y="2122"/>
                      <a:pt x="2115" y="2251"/>
                    </a:cubicBezTo>
                    <a:cubicBezTo>
                      <a:pt x="2147" y="2341"/>
                      <a:pt x="2176" y="2435"/>
                      <a:pt x="2201" y="2524"/>
                    </a:cubicBezTo>
                    <a:cubicBezTo>
                      <a:pt x="2309" y="2927"/>
                      <a:pt x="2349" y="3339"/>
                      <a:pt x="2345" y="3755"/>
                    </a:cubicBezTo>
                    <a:cubicBezTo>
                      <a:pt x="2531" y="3687"/>
                      <a:pt x="2704" y="3633"/>
                      <a:pt x="2858" y="3594"/>
                    </a:cubicBezTo>
                    <a:cubicBezTo>
                      <a:pt x="2858" y="3497"/>
                      <a:pt x="2851" y="3400"/>
                      <a:pt x="2841" y="3293"/>
                    </a:cubicBezTo>
                    <a:cubicBezTo>
                      <a:pt x="2801" y="2854"/>
                      <a:pt x="2747" y="2416"/>
                      <a:pt x="2611" y="2007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6" name="Google Shape;1676;p27"/>
              <p:cNvSpPr/>
              <p:nvPr/>
            </p:nvSpPr>
            <p:spPr bwMode="auto">
              <a:xfrm>
                <a:off x="3434171" y="2616383"/>
                <a:ext cx="16112" cy="14052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7" extrusionOk="0">
                    <a:moveTo>
                      <a:pt x="176" y="0"/>
                    </a:moveTo>
                    <a:cubicBezTo>
                      <a:pt x="125" y="0"/>
                      <a:pt x="75" y="26"/>
                      <a:pt x="47" y="69"/>
                    </a:cubicBezTo>
                    <a:cubicBezTo>
                      <a:pt x="0" y="141"/>
                      <a:pt x="18" y="237"/>
                      <a:pt x="90" y="285"/>
                    </a:cubicBezTo>
                    <a:cubicBezTo>
                      <a:pt x="118" y="299"/>
                      <a:pt x="147" y="306"/>
                      <a:pt x="176" y="306"/>
                    </a:cubicBezTo>
                    <a:cubicBezTo>
                      <a:pt x="226" y="306"/>
                      <a:pt x="273" y="285"/>
                      <a:pt x="305" y="237"/>
                    </a:cubicBezTo>
                    <a:cubicBezTo>
                      <a:pt x="352" y="166"/>
                      <a:pt x="330" y="69"/>
                      <a:pt x="259" y="22"/>
                    </a:cubicBezTo>
                    <a:cubicBezTo>
                      <a:pt x="233" y="8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7" name="Google Shape;1677;p27"/>
              <p:cNvSpPr/>
              <p:nvPr/>
            </p:nvSpPr>
            <p:spPr bwMode="auto">
              <a:xfrm>
                <a:off x="3410826" y="2619358"/>
                <a:ext cx="12175" cy="1071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34" extrusionOk="0">
                    <a:moveTo>
                      <a:pt x="133" y="0"/>
                    </a:moveTo>
                    <a:cubicBezTo>
                      <a:pt x="93" y="0"/>
                      <a:pt x="58" y="18"/>
                      <a:pt x="37" y="54"/>
                    </a:cubicBezTo>
                    <a:cubicBezTo>
                      <a:pt x="0" y="108"/>
                      <a:pt x="15" y="180"/>
                      <a:pt x="68" y="212"/>
                    </a:cubicBezTo>
                    <a:cubicBezTo>
                      <a:pt x="90" y="227"/>
                      <a:pt x="111" y="234"/>
                      <a:pt x="133" y="234"/>
                    </a:cubicBezTo>
                    <a:cubicBezTo>
                      <a:pt x="173" y="234"/>
                      <a:pt x="209" y="212"/>
                      <a:pt x="230" y="180"/>
                    </a:cubicBezTo>
                    <a:cubicBezTo>
                      <a:pt x="266" y="126"/>
                      <a:pt x="252" y="54"/>
                      <a:pt x="198" y="18"/>
                    </a:cubicBezTo>
                    <a:cubicBezTo>
                      <a:pt x="176" y="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8" name="Google Shape;1678;p27"/>
              <p:cNvSpPr/>
              <p:nvPr/>
            </p:nvSpPr>
            <p:spPr bwMode="auto">
              <a:xfrm>
                <a:off x="272701" y="2728480"/>
                <a:ext cx="9566" cy="6271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37" extrusionOk="0">
                    <a:moveTo>
                      <a:pt x="209" y="133"/>
                    </a:moveTo>
                    <a:lnTo>
                      <a:pt x="209" y="136"/>
                    </a:lnTo>
                    <a:lnTo>
                      <a:pt x="209" y="133"/>
                    </a:lnTo>
                    <a:close/>
                    <a:moveTo>
                      <a:pt x="201" y="133"/>
                    </a:moveTo>
                    <a:lnTo>
                      <a:pt x="201" y="133"/>
                    </a:lnTo>
                    <a:lnTo>
                      <a:pt x="201" y="133"/>
                    </a:lnTo>
                    <a:close/>
                    <a:moveTo>
                      <a:pt x="194" y="129"/>
                    </a:moveTo>
                    <a:lnTo>
                      <a:pt x="197" y="129"/>
                    </a:lnTo>
                    <a:lnTo>
                      <a:pt x="194" y="129"/>
                    </a:lnTo>
                    <a:close/>
                    <a:moveTo>
                      <a:pt x="190" y="126"/>
                    </a:moveTo>
                    <a:lnTo>
                      <a:pt x="190" y="126"/>
                    </a:lnTo>
                    <a:lnTo>
                      <a:pt x="190" y="126"/>
                    </a:lnTo>
                    <a:close/>
                    <a:moveTo>
                      <a:pt x="184" y="122"/>
                    </a:moveTo>
                    <a:lnTo>
                      <a:pt x="187" y="122"/>
                    </a:lnTo>
                    <a:lnTo>
                      <a:pt x="184" y="122"/>
                    </a:lnTo>
                    <a:close/>
                    <a:moveTo>
                      <a:pt x="176" y="119"/>
                    </a:moveTo>
                    <a:lnTo>
                      <a:pt x="179" y="119"/>
                    </a:lnTo>
                    <a:lnTo>
                      <a:pt x="176" y="119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58" y="43"/>
                      <a:pt x="115" y="83"/>
                      <a:pt x="176" y="119"/>
                    </a:cubicBezTo>
                    <a:cubicBezTo>
                      <a:pt x="115" y="83"/>
                      <a:pt x="58" y="43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9" name="Google Shape;1679;p27"/>
              <p:cNvSpPr/>
              <p:nvPr/>
            </p:nvSpPr>
            <p:spPr bwMode="auto">
              <a:xfrm>
                <a:off x="2561731" y="2789633"/>
                <a:ext cx="58406" cy="15146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3309" extrusionOk="0">
                    <a:moveTo>
                      <a:pt x="521" y="1"/>
                    </a:moveTo>
                    <a:cubicBezTo>
                      <a:pt x="506" y="1"/>
                      <a:pt x="490" y="2"/>
                      <a:pt x="475" y="3"/>
                    </a:cubicBezTo>
                    <a:cubicBezTo>
                      <a:pt x="202" y="32"/>
                      <a:pt x="1" y="276"/>
                      <a:pt x="26" y="549"/>
                    </a:cubicBezTo>
                    <a:lnTo>
                      <a:pt x="252" y="2858"/>
                    </a:lnTo>
                    <a:cubicBezTo>
                      <a:pt x="279" y="3115"/>
                      <a:pt x="498" y="3309"/>
                      <a:pt x="752" y="3309"/>
                    </a:cubicBezTo>
                    <a:cubicBezTo>
                      <a:pt x="767" y="3309"/>
                      <a:pt x="783" y="3308"/>
                      <a:pt x="798" y="3306"/>
                    </a:cubicBezTo>
                    <a:cubicBezTo>
                      <a:pt x="1075" y="3277"/>
                      <a:pt x="1275" y="3033"/>
                      <a:pt x="1247" y="2760"/>
                    </a:cubicBezTo>
                    <a:lnTo>
                      <a:pt x="1024" y="452"/>
                    </a:lnTo>
                    <a:cubicBezTo>
                      <a:pt x="997" y="194"/>
                      <a:pt x="778" y="1"/>
                      <a:pt x="521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0" name="Google Shape;1680;p27"/>
              <p:cNvSpPr/>
              <p:nvPr/>
            </p:nvSpPr>
            <p:spPr bwMode="auto">
              <a:xfrm>
                <a:off x="2908282" y="2752831"/>
                <a:ext cx="58406" cy="15141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3308" extrusionOk="0">
                    <a:moveTo>
                      <a:pt x="530" y="1"/>
                    </a:moveTo>
                    <a:cubicBezTo>
                      <a:pt x="513" y="1"/>
                      <a:pt x="495" y="1"/>
                      <a:pt x="478" y="3"/>
                    </a:cubicBezTo>
                    <a:cubicBezTo>
                      <a:pt x="202" y="28"/>
                      <a:pt x="1" y="276"/>
                      <a:pt x="30" y="549"/>
                    </a:cubicBezTo>
                    <a:lnTo>
                      <a:pt x="256" y="2857"/>
                    </a:lnTo>
                    <a:cubicBezTo>
                      <a:pt x="279" y="3115"/>
                      <a:pt x="499" y="3308"/>
                      <a:pt x="755" y="3308"/>
                    </a:cubicBezTo>
                    <a:cubicBezTo>
                      <a:pt x="770" y="3308"/>
                      <a:pt x="786" y="3307"/>
                      <a:pt x="801" y="3306"/>
                    </a:cubicBezTo>
                    <a:cubicBezTo>
                      <a:pt x="1074" y="3277"/>
                      <a:pt x="1275" y="3033"/>
                      <a:pt x="1250" y="2760"/>
                    </a:cubicBezTo>
                    <a:lnTo>
                      <a:pt x="1024" y="452"/>
                    </a:lnTo>
                    <a:cubicBezTo>
                      <a:pt x="997" y="193"/>
                      <a:pt x="781" y="1"/>
                      <a:pt x="530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1" name="Google Shape;1681;p27"/>
              <p:cNvSpPr/>
              <p:nvPr/>
            </p:nvSpPr>
            <p:spPr bwMode="auto">
              <a:xfrm>
                <a:off x="96199" y="2445009"/>
                <a:ext cx="3313288" cy="1015051"/>
              </a:xfrm>
              <a:custGeom>
                <a:avLst/>
                <a:gdLst/>
                <a:ahLst/>
                <a:cxnLst/>
                <a:rect l="l" t="t" r="r" b="b"/>
                <a:pathLst>
                  <a:path w="72386" h="22176" extrusionOk="0">
                    <a:moveTo>
                      <a:pt x="36163" y="1"/>
                    </a:moveTo>
                    <a:cubicBezTo>
                      <a:pt x="17638" y="1"/>
                      <a:pt x="2348" y="5249"/>
                      <a:pt x="0" y="21752"/>
                    </a:cubicBezTo>
                    <a:lnTo>
                      <a:pt x="72386" y="22176"/>
                    </a:lnTo>
                    <a:cubicBezTo>
                      <a:pt x="70242" y="5335"/>
                      <a:pt x="54848" y="1"/>
                      <a:pt x="361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2" name="Google Shape;1682;p27"/>
              <p:cNvSpPr/>
              <p:nvPr/>
            </p:nvSpPr>
            <p:spPr bwMode="auto">
              <a:xfrm>
                <a:off x="417941" y="2445055"/>
                <a:ext cx="2699754" cy="587032"/>
              </a:xfrm>
              <a:custGeom>
                <a:avLst/>
                <a:gdLst/>
                <a:ahLst/>
                <a:cxnLst/>
                <a:rect l="l" t="t" r="r" b="b"/>
                <a:pathLst>
                  <a:path w="58982" h="12825" extrusionOk="0">
                    <a:moveTo>
                      <a:pt x="29437" y="0"/>
                    </a:moveTo>
                    <a:cubicBezTo>
                      <a:pt x="29016" y="0"/>
                      <a:pt x="28595" y="2"/>
                      <a:pt x="28175" y="7"/>
                    </a:cubicBezTo>
                    <a:cubicBezTo>
                      <a:pt x="27964" y="7"/>
                      <a:pt x="27752" y="10"/>
                      <a:pt x="27543" y="14"/>
                    </a:cubicBezTo>
                    <a:cubicBezTo>
                      <a:pt x="27475" y="17"/>
                      <a:pt x="27407" y="17"/>
                      <a:pt x="27339" y="17"/>
                    </a:cubicBezTo>
                    <a:cubicBezTo>
                      <a:pt x="22230" y="114"/>
                      <a:pt x="17394" y="635"/>
                      <a:pt x="13050" y="1712"/>
                    </a:cubicBezTo>
                    <a:cubicBezTo>
                      <a:pt x="12792" y="1776"/>
                      <a:pt x="12533" y="1841"/>
                      <a:pt x="12275" y="1913"/>
                    </a:cubicBezTo>
                    <a:cubicBezTo>
                      <a:pt x="12200" y="1931"/>
                      <a:pt x="12124" y="1952"/>
                      <a:pt x="12049" y="1974"/>
                    </a:cubicBezTo>
                    <a:cubicBezTo>
                      <a:pt x="11765" y="2050"/>
                      <a:pt x="11485" y="2132"/>
                      <a:pt x="11201" y="2214"/>
                    </a:cubicBezTo>
                    <a:cubicBezTo>
                      <a:pt x="7209" y="3392"/>
                      <a:pt x="3684" y="5087"/>
                      <a:pt x="812" y="7413"/>
                    </a:cubicBezTo>
                    <a:cubicBezTo>
                      <a:pt x="557" y="7822"/>
                      <a:pt x="353" y="8253"/>
                      <a:pt x="223" y="8684"/>
                    </a:cubicBezTo>
                    <a:cubicBezTo>
                      <a:pt x="0" y="9430"/>
                      <a:pt x="123" y="10253"/>
                      <a:pt x="507" y="10881"/>
                    </a:cubicBezTo>
                    <a:cubicBezTo>
                      <a:pt x="883" y="11495"/>
                      <a:pt x="1507" y="11925"/>
                      <a:pt x="2309" y="11925"/>
                    </a:cubicBezTo>
                    <a:cubicBezTo>
                      <a:pt x="2364" y="11925"/>
                      <a:pt x="2420" y="11923"/>
                      <a:pt x="2477" y="11918"/>
                    </a:cubicBezTo>
                    <a:cubicBezTo>
                      <a:pt x="4822" y="11749"/>
                      <a:pt x="5597" y="8288"/>
                      <a:pt x="6944" y="6813"/>
                    </a:cubicBezTo>
                    <a:cubicBezTo>
                      <a:pt x="7212" y="6521"/>
                      <a:pt x="7459" y="6404"/>
                      <a:pt x="7693" y="6404"/>
                    </a:cubicBezTo>
                    <a:cubicBezTo>
                      <a:pt x="8632" y="6404"/>
                      <a:pt x="9365" y="8278"/>
                      <a:pt x="10363" y="8278"/>
                    </a:cubicBezTo>
                    <a:cubicBezTo>
                      <a:pt x="10364" y="8278"/>
                      <a:pt x="10365" y="8278"/>
                      <a:pt x="10365" y="8278"/>
                    </a:cubicBezTo>
                    <a:cubicBezTo>
                      <a:pt x="11776" y="8275"/>
                      <a:pt x="11972" y="5885"/>
                      <a:pt x="13198" y="5885"/>
                    </a:cubicBezTo>
                    <a:cubicBezTo>
                      <a:pt x="13445" y="5885"/>
                      <a:pt x="13733" y="5982"/>
                      <a:pt x="14081" y="6214"/>
                    </a:cubicBezTo>
                    <a:cubicBezTo>
                      <a:pt x="15588" y="7221"/>
                      <a:pt x="16608" y="11337"/>
                      <a:pt x="17611" y="11337"/>
                    </a:cubicBezTo>
                    <a:cubicBezTo>
                      <a:pt x="17748" y="11337"/>
                      <a:pt x="17885" y="11260"/>
                      <a:pt x="18022" y="11089"/>
                    </a:cubicBezTo>
                    <a:cubicBezTo>
                      <a:pt x="20213" y="8168"/>
                      <a:pt x="22584" y="7140"/>
                      <a:pt x="25039" y="7140"/>
                    </a:cubicBezTo>
                    <a:cubicBezTo>
                      <a:pt x="30273" y="7140"/>
                      <a:pt x="35889" y="11814"/>
                      <a:pt x="40948" y="12787"/>
                    </a:cubicBezTo>
                    <a:cubicBezTo>
                      <a:pt x="41087" y="12812"/>
                      <a:pt x="41221" y="12824"/>
                      <a:pt x="41351" y="12824"/>
                    </a:cubicBezTo>
                    <a:cubicBezTo>
                      <a:pt x="43069" y="12824"/>
                      <a:pt x="44005" y="10700"/>
                      <a:pt x="44599" y="9348"/>
                    </a:cubicBezTo>
                    <a:cubicBezTo>
                      <a:pt x="45510" y="7276"/>
                      <a:pt x="46449" y="6053"/>
                      <a:pt x="48297" y="6053"/>
                    </a:cubicBezTo>
                    <a:cubicBezTo>
                      <a:pt x="48774" y="6053"/>
                      <a:pt x="49311" y="6134"/>
                      <a:pt x="49923" y="6303"/>
                    </a:cubicBezTo>
                    <a:cubicBezTo>
                      <a:pt x="52321" y="6969"/>
                      <a:pt x="55021" y="8949"/>
                      <a:pt x="57652" y="8949"/>
                    </a:cubicBezTo>
                    <a:cubicBezTo>
                      <a:pt x="58098" y="8949"/>
                      <a:pt x="58541" y="8892"/>
                      <a:pt x="58981" y="8762"/>
                    </a:cubicBezTo>
                    <a:cubicBezTo>
                      <a:pt x="58572" y="8364"/>
                      <a:pt x="58144" y="7980"/>
                      <a:pt x="57702" y="7614"/>
                    </a:cubicBezTo>
                    <a:cubicBezTo>
                      <a:pt x="57696" y="7607"/>
                      <a:pt x="57684" y="7596"/>
                      <a:pt x="57677" y="7589"/>
                    </a:cubicBezTo>
                    <a:cubicBezTo>
                      <a:pt x="56324" y="6469"/>
                      <a:pt x="54831" y="5499"/>
                      <a:pt x="53273" y="4684"/>
                    </a:cubicBezTo>
                    <a:cubicBezTo>
                      <a:pt x="53269" y="4681"/>
                      <a:pt x="53262" y="4677"/>
                      <a:pt x="53255" y="4674"/>
                    </a:cubicBezTo>
                    <a:cubicBezTo>
                      <a:pt x="53000" y="4540"/>
                      <a:pt x="52741" y="4411"/>
                      <a:pt x="52483" y="4282"/>
                    </a:cubicBezTo>
                    <a:cubicBezTo>
                      <a:pt x="52465" y="4275"/>
                      <a:pt x="52450" y="4268"/>
                      <a:pt x="52433" y="4260"/>
                    </a:cubicBezTo>
                    <a:cubicBezTo>
                      <a:pt x="45257" y="785"/>
                      <a:pt x="37304" y="0"/>
                      <a:pt x="294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3" name="Google Shape;1683;p27"/>
              <p:cNvSpPr/>
              <p:nvPr/>
            </p:nvSpPr>
            <p:spPr bwMode="auto">
              <a:xfrm>
                <a:off x="2712784" y="2557931"/>
                <a:ext cx="117681" cy="12875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813" extrusionOk="0">
                    <a:moveTo>
                      <a:pt x="2006" y="1"/>
                    </a:moveTo>
                    <a:cubicBezTo>
                      <a:pt x="1859" y="1"/>
                      <a:pt x="1714" y="65"/>
                      <a:pt x="1616" y="190"/>
                    </a:cubicBezTo>
                    <a:lnTo>
                      <a:pt x="172" y="2003"/>
                    </a:lnTo>
                    <a:cubicBezTo>
                      <a:pt x="0" y="2218"/>
                      <a:pt x="36" y="2531"/>
                      <a:pt x="252" y="2703"/>
                    </a:cubicBezTo>
                    <a:cubicBezTo>
                      <a:pt x="343" y="2777"/>
                      <a:pt x="453" y="2812"/>
                      <a:pt x="563" y="2812"/>
                    </a:cubicBezTo>
                    <a:cubicBezTo>
                      <a:pt x="710" y="2812"/>
                      <a:pt x="856" y="2748"/>
                      <a:pt x="955" y="2624"/>
                    </a:cubicBezTo>
                    <a:lnTo>
                      <a:pt x="2398" y="811"/>
                    </a:lnTo>
                    <a:cubicBezTo>
                      <a:pt x="2570" y="596"/>
                      <a:pt x="2535" y="280"/>
                      <a:pt x="2319" y="111"/>
                    </a:cubicBezTo>
                    <a:cubicBezTo>
                      <a:pt x="2227" y="37"/>
                      <a:pt x="2116" y="1"/>
                      <a:pt x="20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27"/>
              <p:cNvSpPr/>
              <p:nvPr/>
            </p:nvSpPr>
            <p:spPr bwMode="auto">
              <a:xfrm>
                <a:off x="417941" y="2661698"/>
                <a:ext cx="2699754" cy="370391"/>
              </a:xfrm>
              <a:custGeom>
                <a:avLst/>
                <a:gdLst/>
                <a:ahLst/>
                <a:cxnLst/>
                <a:rect l="l" t="t" r="r" b="b"/>
                <a:pathLst>
                  <a:path w="58982" h="8092" extrusionOk="0">
                    <a:moveTo>
                      <a:pt x="47446" y="0"/>
                    </a:moveTo>
                    <a:cubicBezTo>
                      <a:pt x="44334" y="0"/>
                      <a:pt x="43952" y="3891"/>
                      <a:pt x="41806" y="5767"/>
                    </a:cubicBezTo>
                    <a:cubicBezTo>
                      <a:pt x="40897" y="6482"/>
                      <a:pt x="39966" y="6773"/>
                      <a:pt x="39027" y="6773"/>
                    </a:cubicBezTo>
                    <a:cubicBezTo>
                      <a:pt x="35834" y="6773"/>
                      <a:pt x="32547" y="3403"/>
                      <a:pt x="29676" y="1858"/>
                    </a:cubicBezTo>
                    <a:cubicBezTo>
                      <a:pt x="28639" y="1300"/>
                      <a:pt x="26885" y="981"/>
                      <a:pt x="25144" y="981"/>
                    </a:cubicBezTo>
                    <a:cubicBezTo>
                      <a:pt x="23424" y="981"/>
                      <a:pt x="21715" y="1292"/>
                      <a:pt x="20718" y="1987"/>
                    </a:cubicBezTo>
                    <a:cubicBezTo>
                      <a:pt x="19099" y="3121"/>
                      <a:pt x="19671" y="3767"/>
                      <a:pt x="17509" y="3767"/>
                    </a:cubicBezTo>
                    <a:cubicBezTo>
                      <a:pt x="15793" y="3767"/>
                      <a:pt x="15222" y="1194"/>
                      <a:pt x="13794" y="339"/>
                    </a:cubicBezTo>
                    <a:cubicBezTo>
                      <a:pt x="13547" y="191"/>
                      <a:pt x="13318" y="128"/>
                      <a:pt x="13102" y="128"/>
                    </a:cubicBezTo>
                    <a:cubicBezTo>
                      <a:pt x="12069" y="128"/>
                      <a:pt x="11359" y="1579"/>
                      <a:pt x="10649" y="2052"/>
                    </a:cubicBezTo>
                    <a:cubicBezTo>
                      <a:pt x="10420" y="2166"/>
                      <a:pt x="10217" y="2214"/>
                      <a:pt x="10033" y="2214"/>
                    </a:cubicBezTo>
                    <a:cubicBezTo>
                      <a:pt x="9016" y="2214"/>
                      <a:pt x="8566" y="748"/>
                      <a:pt x="7549" y="748"/>
                    </a:cubicBezTo>
                    <a:cubicBezTo>
                      <a:pt x="7365" y="748"/>
                      <a:pt x="7161" y="796"/>
                      <a:pt x="6933" y="910"/>
                    </a:cubicBezTo>
                    <a:cubicBezTo>
                      <a:pt x="4933" y="1768"/>
                      <a:pt x="4646" y="4912"/>
                      <a:pt x="2646" y="5197"/>
                    </a:cubicBezTo>
                    <a:cubicBezTo>
                      <a:pt x="2585" y="5209"/>
                      <a:pt x="2525" y="5215"/>
                      <a:pt x="2468" y="5215"/>
                    </a:cubicBezTo>
                    <a:cubicBezTo>
                      <a:pt x="1556" y="5215"/>
                      <a:pt x="1175" y="3715"/>
                      <a:pt x="1232" y="2360"/>
                    </a:cubicBezTo>
                    <a:lnTo>
                      <a:pt x="1232" y="2360"/>
                    </a:lnTo>
                    <a:cubicBezTo>
                      <a:pt x="1092" y="2468"/>
                      <a:pt x="948" y="2569"/>
                      <a:pt x="812" y="2680"/>
                    </a:cubicBezTo>
                    <a:cubicBezTo>
                      <a:pt x="557" y="3089"/>
                      <a:pt x="353" y="3520"/>
                      <a:pt x="223" y="3951"/>
                    </a:cubicBezTo>
                    <a:cubicBezTo>
                      <a:pt x="0" y="4697"/>
                      <a:pt x="123" y="5520"/>
                      <a:pt x="507" y="6148"/>
                    </a:cubicBezTo>
                    <a:cubicBezTo>
                      <a:pt x="883" y="6762"/>
                      <a:pt x="1507" y="7192"/>
                      <a:pt x="2309" y="7192"/>
                    </a:cubicBezTo>
                    <a:cubicBezTo>
                      <a:pt x="2364" y="7192"/>
                      <a:pt x="2420" y="7190"/>
                      <a:pt x="2477" y="7185"/>
                    </a:cubicBezTo>
                    <a:cubicBezTo>
                      <a:pt x="4822" y="7016"/>
                      <a:pt x="5597" y="3555"/>
                      <a:pt x="6944" y="2080"/>
                    </a:cubicBezTo>
                    <a:cubicBezTo>
                      <a:pt x="7212" y="1788"/>
                      <a:pt x="7459" y="1671"/>
                      <a:pt x="7693" y="1671"/>
                    </a:cubicBezTo>
                    <a:cubicBezTo>
                      <a:pt x="8632" y="1671"/>
                      <a:pt x="9365" y="3545"/>
                      <a:pt x="10363" y="3545"/>
                    </a:cubicBezTo>
                    <a:cubicBezTo>
                      <a:pt x="10364" y="3545"/>
                      <a:pt x="10365" y="3545"/>
                      <a:pt x="10365" y="3545"/>
                    </a:cubicBezTo>
                    <a:cubicBezTo>
                      <a:pt x="11776" y="3542"/>
                      <a:pt x="11972" y="1152"/>
                      <a:pt x="13198" y="1152"/>
                    </a:cubicBezTo>
                    <a:cubicBezTo>
                      <a:pt x="13445" y="1152"/>
                      <a:pt x="13733" y="1249"/>
                      <a:pt x="14081" y="1481"/>
                    </a:cubicBezTo>
                    <a:cubicBezTo>
                      <a:pt x="14935" y="2052"/>
                      <a:pt x="15416" y="3175"/>
                      <a:pt x="15862" y="4065"/>
                    </a:cubicBezTo>
                    <a:cubicBezTo>
                      <a:pt x="16159" y="4664"/>
                      <a:pt x="16616" y="6586"/>
                      <a:pt x="17532" y="6586"/>
                    </a:cubicBezTo>
                    <a:cubicBezTo>
                      <a:pt x="17556" y="6586"/>
                      <a:pt x="17581" y="6585"/>
                      <a:pt x="17606" y="6582"/>
                    </a:cubicBezTo>
                    <a:cubicBezTo>
                      <a:pt x="17829" y="6557"/>
                      <a:pt x="17994" y="6374"/>
                      <a:pt x="18141" y="6209"/>
                    </a:cubicBezTo>
                    <a:cubicBezTo>
                      <a:pt x="19911" y="4173"/>
                      <a:pt x="22201" y="2418"/>
                      <a:pt x="25008" y="2407"/>
                    </a:cubicBezTo>
                    <a:cubicBezTo>
                      <a:pt x="25020" y="2407"/>
                      <a:pt x="25033" y="2407"/>
                      <a:pt x="25045" y="2407"/>
                    </a:cubicBezTo>
                    <a:cubicBezTo>
                      <a:pt x="27667" y="2407"/>
                      <a:pt x="30185" y="3511"/>
                      <a:pt x="32515" y="4607"/>
                    </a:cubicBezTo>
                    <a:cubicBezTo>
                      <a:pt x="35175" y="5860"/>
                      <a:pt x="37990" y="7634"/>
                      <a:pt x="40948" y="8054"/>
                    </a:cubicBezTo>
                    <a:cubicBezTo>
                      <a:pt x="41087" y="8079"/>
                      <a:pt x="41221" y="8091"/>
                      <a:pt x="41351" y="8091"/>
                    </a:cubicBezTo>
                    <a:cubicBezTo>
                      <a:pt x="43069" y="8091"/>
                      <a:pt x="44005" y="5967"/>
                      <a:pt x="44599" y="4615"/>
                    </a:cubicBezTo>
                    <a:cubicBezTo>
                      <a:pt x="45510" y="2543"/>
                      <a:pt x="46449" y="1320"/>
                      <a:pt x="48297" y="1320"/>
                    </a:cubicBezTo>
                    <a:cubicBezTo>
                      <a:pt x="48774" y="1320"/>
                      <a:pt x="49311" y="1401"/>
                      <a:pt x="49923" y="1570"/>
                    </a:cubicBezTo>
                    <a:cubicBezTo>
                      <a:pt x="52321" y="2236"/>
                      <a:pt x="55021" y="4216"/>
                      <a:pt x="57652" y="4216"/>
                    </a:cubicBezTo>
                    <a:cubicBezTo>
                      <a:pt x="58098" y="4216"/>
                      <a:pt x="58541" y="4159"/>
                      <a:pt x="58981" y="4029"/>
                    </a:cubicBezTo>
                    <a:cubicBezTo>
                      <a:pt x="58572" y="3631"/>
                      <a:pt x="58144" y="3247"/>
                      <a:pt x="57702" y="2881"/>
                    </a:cubicBezTo>
                    <a:cubicBezTo>
                      <a:pt x="57696" y="2874"/>
                      <a:pt x="57684" y="2863"/>
                      <a:pt x="57677" y="2856"/>
                    </a:cubicBezTo>
                    <a:cubicBezTo>
                      <a:pt x="57053" y="2339"/>
                      <a:pt x="56396" y="1858"/>
                      <a:pt x="55717" y="1406"/>
                    </a:cubicBezTo>
                    <a:lnTo>
                      <a:pt x="55717" y="1406"/>
                    </a:lnTo>
                    <a:cubicBezTo>
                      <a:pt x="56174" y="1897"/>
                      <a:pt x="57020" y="2912"/>
                      <a:pt x="56179" y="2912"/>
                    </a:cubicBezTo>
                    <a:cubicBezTo>
                      <a:pt x="56154" y="2912"/>
                      <a:pt x="56127" y="2911"/>
                      <a:pt x="56098" y="2909"/>
                    </a:cubicBezTo>
                    <a:cubicBezTo>
                      <a:pt x="53240" y="2626"/>
                      <a:pt x="50667" y="623"/>
                      <a:pt x="48096" y="52"/>
                    </a:cubicBezTo>
                    <a:cubicBezTo>
                      <a:pt x="47867" y="17"/>
                      <a:pt x="47651" y="0"/>
                      <a:pt x="474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5" name="Google Shape;1685;p27"/>
              <p:cNvSpPr/>
              <p:nvPr/>
            </p:nvSpPr>
            <p:spPr bwMode="auto">
              <a:xfrm>
                <a:off x="1397352" y="2550331"/>
                <a:ext cx="436670" cy="269051"/>
              </a:xfrm>
              <a:custGeom>
                <a:avLst/>
                <a:gdLst/>
                <a:ahLst/>
                <a:cxnLst/>
                <a:rect l="l" t="t" r="r" b="b"/>
                <a:pathLst>
                  <a:path w="9540" h="5878" extrusionOk="0">
                    <a:moveTo>
                      <a:pt x="5134" y="0"/>
                    </a:moveTo>
                    <a:cubicBezTo>
                      <a:pt x="4900" y="0"/>
                      <a:pt x="3518" y="119"/>
                      <a:pt x="3518" y="119"/>
                    </a:cubicBezTo>
                    <a:cubicBezTo>
                      <a:pt x="5105" y="848"/>
                      <a:pt x="7805" y="2654"/>
                      <a:pt x="4214" y="2865"/>
                    </a:cubicBezTo>
                    <a:cubicBezTo>
                      <a:pt x="0" y="3113"/>
                      <a:pt x="259" y="5770"/>
                      <a:pt x="259" y="5770"/>
                    </a:cubicBezTo>
                    <a:lnTo>
                      <a:pt x="1515" y="5877"/>
                    </a:lnTo>
                    <a:cubicBezTo>
                      <a:pt x="1515" y="5877"/>
                      <a:pt x="1013" y="3422"/>
                      <a:pt x="4577" y="3224"/>
                    </a:cubicBezTo>
                    <a:cubicBezTo>
                      <a:pt x="9539" y="2951"/>
                      <a:pt x="5134" y="0"/>
                      <a:pt x="5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27"/>
              <p:cNvSpPr/>
              <p:nvPr/>
            </p:nvSpPr>
            <p:spPr bwMode="auto">
              <a:xfrm>
                <a:off x="1504141" y="2444826"/>
                <a:ext cx="280585" cy="168031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3671" extrusionOk="0">
                    <a:moveTo>
                      <a:pt x="4643" y="1"/>
                    </a:moveTo>
                    <a:cubicBezTo>
                      <a:pt x="4875" y="274"/>
                      <a:pt x="5616" y="1322"/>
                      <a:pt x="3152" y="1401"/>
                    </a:cubicBezTo>
                    <a:cubicBezTo>
                      <a:pt x="324" y="1491"/>
                      <a:pt x="1146" y="2388"/>
                      <a:pt x="1146" y="2388"/>
                    </a:cubicBezTo>
                    <a:lnTo>
                      <a:pt x="4287" y="3670"/>
                    </a:lnTo>
                    <a:cubicBezTo>
                      <a:pt x="2991" y="1340"/>
                      <a:pt x="0" y="2209"/>
                      <a:pt x="3260" y="1864"/>
                    </a:cubicBezTo>
                    <a:cubicBezTo>
                      <a:pt x="6129" y="1559"/>
                      <a:pt x="5677" y="299"/>
                      <a:pt x="55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7" name="Google Shape;1687;p27"/>
              <p:cNvSpPr/>
              <p:nvPr/>
            </p:nvSpPr>
            <p:spPr bwMode="auto">
              <a:xfrm>
                <a:off x="96199" y="2893077"/>
                <a:ext cx="3313288" cy="569227"/>
              </a:xfrm>
              <a:custGeom>
                <a:avLst/>
                <a:gdLst/>
                <a:ahLst/>
                <a:cxnLst/>
                <a:rect l="l" t="t" r="r" b="b"/>
                <a:pathLst>
                  <a:path w="72386" h="12436" extrusionOk="0">
                    <a:moveTo>
                      <a:pt x="5379" y="0"/>
                    </a:moveTo>
                    <a:lnTo>
                      <a:pt x="5379" y="0"/>
                    </a:lnTo>
                    <a:cubicBezTo>
                      <a:pt x="2589" y="3094"/>
                      <a:pt x="708" y="7040"/>
                      <a:pt x="0" y="12012"/>
                    </a:cubicBezTo>
                    <a:lnTo>
                      <a:pt x="72386" y="12436"/>
                    </a:lnTo>
                    <a:cubicBezTo>
                      <a:pt x="71890" y="8552"/>
                      <a:pt x="70691" y="5281"/>
                      <a:pt x="68910" y="2546"/>
                    </a:cubicBezTo>
                    <a:lnTo>
                      <a:pt x="68910" y="2546"/>
                    </a:lnTo>
                    <a:cubicBezTo>
                      <a:pt x="69442" y="4003"/>
                      <a:pt x="69611" y="5511"/>
                      <a:pt x="69129" y="7051"/>
                    </a:cubicBezTo>
                    <a:cubicBezTo>
                      <a:pt x="68758" y="8040"/>
                      <a:pt x="67958" y="8280"/>
                      <a:pt x="66985" y="8280"/>
                    </a:cubicBezTo>
                    <a:cubicBezTo>
                      <a:pt x="66528" y="8280"/>
                      <a:pt x="66032" y="8227"/>
                      <a:pt x="65525" y="8174"/>
                    </a:cubicBezTo>
                    <a:cubicBezTo>
                      <a:pt x="65020" y="8123"/>
                      <a:pt x="64503" y="8071"/>
                      <a:pt x="64001" y="8071"/>
                    </a:cubicBezTo>
                    <a:cubicBezTo>
                      <a:pt x="63601" y="8071"/>
                      <a:pt x="63209" y="8104"/>
                      <a:pt x="62839" y="8196"/>
                    </a:cubicBezTo>
                    <a:cubicBezTo>
                      <a:pt x="61996" y="8437"/>
                      <a:pt x="61152" y="8525"/>
                      <a:pt x="60308" y="8525"/>
                    </a:cubicBezTo>
                    <a:cubicBezTo>
                      <a:pt x="59152" y="8525"/>
                      <a:pt x="57995" y="8360"/>
                      <a:pt x="56838" y="8196"/>
                    </a:cubicBezTo>
                    <a:cubicBezTo>
                      <a:pt x="54875" y="8067"/>
                      <a:pt x="52898" y="8014"/>
                      <a:pt x="50910" y="8014"/>
                    </a:cubicBezTo>
                    <a:cubicBezTo>
                      <a:pt x="46394" y="8014"/>
                      <a:pt x="41825" y="8287"/>
                      <a:pt x="37258" y="8559"/>
                    </a:cubicBezTo>
                    <a:cubicBezTo>
                      <a:pt x="32685" y="8832"/>
                      <a:pt x="28113" y="9106"/>
                      <a:pt x="23595" y="9106"/>
                    </a:cubicBezTo>
                    <a:cubicBezTo>
                      <a:pt x="16974" y="9106"/>
                      <a:pt x="10468" y="8518"/>
                      <a:pt x="4244" y="6480"/>
                    </a:cubicBezTo>
                    <a:cubicBezTo>
                      <a:pt x="2222" y="5722"/>
                      <a:pt x="4438" y="2513"/>
                      <a:pt x="5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8" name="Google Shape;1688;p27"/>
              <p:cNvSpPr/>
              <p:nvPr/>
            </p:nvSpPr>
            <p:spPr bwMode="auto">
              <a:xfrm>
                <a:off x="503079" y="3175407"/>
                <a:ext cx="38678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845" h="849" extrusionOk="0">
                    <a:moveTo>
                      <a:pt x="420" y="1"/>
                    </a:moveTo>
                    <a:cubicBezTo>
                      <a:pt x="187" y="1"/>
                      <a:pt x="1" y="191"/>
                      <a:pt x="1" y="425"/>
                    </a:cubicBezTo>
                    <a:cubicBezTo>
                      <a:pt x="1" y="658"/>
                      <a:pt x="187" y="848"/>
                      <a:pt x="420" y="848"/>
                    </a:cubicBezTo>
                    <a:cubicBezTo>
                      <a:pt x="654" y="848"/>
                      <a:pt x="844" y="658"/>
                      <a:pt x="844" y="425"/>
                    </a:cubicBezTo>
                    <a:cubicBezTo>
                      <a:pt x="844" y="191"/>
                      <a:pt x="654" y="1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9" name="Google Shape;1689;p27"/>
              <p:cNvSpPr/>
              <p:nvPr/>
            </p:nvSpPr>
            <p:spPr bwMode="auto">
              <a:xfrm>
                <a:off x="597875" y="3194815"/>
                <a:ext cx="19453" cy="1945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5" extrusionOk="0">
                    <a:moveTo>
                      <a:pt x="213" y="1"/>
                    </a:moveTo>
                    <a:cubicBezTo>
                      <a:pt x="94" y="1"/>
                      <a:pt x="1" y="94"/>
                      <a:pt x="1" y="213"/>
                    </a:cubicBezTo>
                    <a:cubicBezTo>
                      <a:pt x="1" y="327"/>
                      <a:pt x="94" y="424"/>
                      <a:pt x="213" y="424"/>
                    </a:cubicBezTo>
                    <a:cubicBezTo>
                      <a:pt x="327" y="424"/>
                      <a:pt x="425" y="327"/>
                      <a:pt x="425" y="213"/>
                    </a:cubicBezTo>
                    <a:cubicBezTo>
                      <a:pt x="425" y="94"/>
                      <a:pt x="327" y="1"/>
                      <a:pt x="2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0" name="Google Shape;1690;p27"/>
              <p:cNvSpPr/>
              <p:nvPr/>
            </p:nvSpPr>
            <p:spPr bwMode="auto">
              <a:xfrm>
                <a:off x="561898" y="3138285"/>
                <a:ext cx="31125" cy="3108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79" extrusionOk="0">
                    <a:moveTo>
                      <a:pt x="341" y="1"/>
                    </a:moveTo>
                    <a:cubicBezTo>
                      <a:pt x="151" y="1"/>
                      <a:pt x="0" y="155"/>
                      <a:pt x="0" y="342"/>
                    </a:cubicBezTo>
                    <a:cubicBezTo>
                      <a:pt x="0" y="528"/>
                      <a:pt x="151" y="679"/>
                      <a:pt x="341" y="679"/>
                    </a:cubicBezTo>
                    <a:cubicBezTo>
                      <a:pt x="528" y="679"/>
                      <a:pt x="679" y="528"/>
                      <a:pt x="679" y="342"/>
                    </a:cubicBezTo>
                    <a:cubicBezTo>
                      <a:pt x="679" y="155"/>
                      <a:pt x="528" y="1"/>
                      <a:pt x="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1" name="Google Shape;1691;p27"/>
              <p:cNvSpPr/>
              <p:nvPr/>
            </p:nvSpPr>
            <p:spPr bwMode="auto">
              <a:xfrm>
                <a:off x="359122" y="3010762"/>
                <a:ext cx="94841" cy="94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073" extrusionOk="0">
                    <a:moveTo>
                      <a:pt x="1038" y="0"/>
                    </a:moveTo>
                    <a:cubicBezTo>
                      <a:pt x="463" y="0"/>
                      <a:pt x="1" y="464"/>
                      <a:pt x="1" y="1039"/>
                    </a:cubicBezTo>
                    <a:cubicBezTo>
                      <a:pt x="1" y="1609"/>
                      <a:pt x="463" y="2073"/>
                      <a:pt x="1038" y="2073"/>
                    </a:cubicBezTo>
                    <a:cubicBezTo>
                      <a:pt x="1608" y="2073"/>
                      <a:pt x="2072" y="1609"/>
                      <a:pt x="2072" y="1039"/>
                    </a:cubicBezTo>
                    <a:cubicBezTo>
                      <a:pt x="2072" y="464"/>
                      <a:pt x="1608" y="0"/>
                      <a:pt x="10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2" name="Google Shape;1692;p27"/>
              <p:cNvSpPr/>
              <p:nvPr/>
            </p:nvSpPr>
            <p:spPr bwMode="auto">
              <a:xfrm>
                <a:off x="1117951" y="3175407"/>
                <a:ext cx="63349" cy="63349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384" extrusionOk="0">
                    <a:moveTo>
                      <a:pt x="690" y="1"/>
                    </a:moveTo>
                    <a:cubicBezTo>
                      <a:pt x="310" y="1"/>
                      <a:pt x="1" y="310"/>
                      <a:pt x="1" y="694"/>
                    </a:cubicBezTo>
                    <a:cubicBezTo>
                      <a:pt x="1" y="1074"/>
                      <a:pt x="310" y="1384"/>
                      <a:pt x="690" y="1384"/>
                    </a:cubicBezTo>
                    <a:cubicBezTo>
                      <a:pt x="1071" y="1384"/>
                      <a:pt x="1384" y="1074"/>
                      <a:pt x="1384" y="694"/>
                    </a:cubicBezTo>
                    <a:cubicBezTo>
                      <a:pt x="1384" y="310"/>
                      <a:pt x="1071" y="1"/>
                      <a:pt x="6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3" name="Google Shape;1693;p27"/>
              <p:cNvSpPr/>
              <p:nvPr/>
            </p:nvSpPr>
            <p:spPr bwMode="auto">
              <a:xfrm>
                <a:off x="1045996" y="3238711"/>
                <a:ext cx="45910" cy="4586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02" extrusionOk="0">
                    <a:moveTo>
                      <a:pt x="500" y="1"/>
                    </a:moveTo>
                    <a:cubicBezTo>
                      <a:pt x="223" y="1"/>
                      <a:pt x="0" y="223"/>
                      <a:pt x="0" y="499"/>
                    </a:cubicBezTo>
                    <a:cubicBezTo>
                      <a:pt x="0" y="776"/>
                      <a:pt x="223" y="1002"/>
                      <a:pt x="500" y="1002"/>
                    </a:cubicBezTo>
                    <a:cubicBezTo>
                      <a:pt x="776" y="1002"/>
                      <a:pt x="1002" y="776"/>
                      <a:pt x="1002" y="499"/>
                    </a:cubicBezTo>
                    <a:cubicBezTo>
                      <a:pt x="1002" y="223"/>
                      <a:pt x="776" y="1"/>
                      <a:pt x="5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4" name="Google Shape;1694;p27"/>
              <p:cNvSpPr/>
              <p:nvPr/>
            </p:nvSpPr>
            <p:spPr bwMode="auto">
              <a:xfrm>
                <a:off x="1281454" y="3204518"/>
                <a:ext cx="57261" cy="57078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47" extrusionOk="0">
                    <a:moveTo>
                      <a:pt x="626" y="1"/>
                    </a:moveTo>
                    <a:cubicBezTo>
                      <a:pt x="281" y="1"/>
                      <a:pt x="1" y="281"/>
                      <a:pt x="1" y="625"/>
                    </a:cubicBezTo>
                    <a:cubicBezTo>
                      <a:pt x="1" y="970"/>
                      <a:pt x="281" y="1246"/>
                      <a:pt x="626" y="1246"/>
                    </a:cubicBezTo>
                    <a:cubicBezTo>
                      <a:pt x="970" y="1246"/>
                      <a:pt x="1250" y="970"/>
                      <a:pt x="1250" y="625"/>
                    </a:cubicBezTo>
                    <a:cubicBezTo>
                      <a:pt x="1250" y="281"/>
                      <a:pt x="970" y="1"/>
                      <a:pt x="6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5" name="Google Shape;1695;p27"/>
              <p:cNvSpPr/>
              <p:nvPr/>
            </p:nvSpPr>
            <p:spPr bwMode="auto">
              <a:xfrm>
                <a:off x="1409161" y="3252305"/>
                <a:ext cx="9246" cy="929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03" extrusionOk="0">
                    <a:moveTo>
                      <a:pt x="101" y="1"/>
                    </a:moveTo>
                    <a:cubicBezTo>
                      <a:pt x="44" y="1"/>
                      <a:pt x="1" y="44"/>
                      <a:pt x="1" y="102"/>
                    </a:cubicBezTo>
                    <a:cubicBezTo>
                      <a:pt x="1" y="159"/>
                      <a:pt x="44" y="202"/>
                      <a:pt x="101" y="202"/>
                    </a:cubicBezTo>
                    <a:cubicBezTo>
                      <a:pt x="155" y="202"/>
                      <a:pt x="202" y="159"/>
                      <a:pt x="202" y="102"/>
                    </a:cubicBezTo>
                    <a:cubicBezTo>
                      <a:pt x="202" y="44"/>
                      <a:pt x="155" y="1"/>
                      <a:pt x="101" y="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6" name="Google Shape;1696;p27"/>
              <p:cNvSpPr/>
              <p:nvPr/>
            </p:nvSpPr>
            <p:spPr bwMode="auto">
              <a:xfrm>
                <a:off x="2275832" y="3138285"/>
                <a:ext cx="45864" cy="4591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3" extrusionOk="0">
                    <a:moveTo>
                      <a:pt x="503" y="1"/>
                    </a:moveTo>
                    <a:cubicBezTo>
                      <a:pt x="226" y="1"/>
                      <a:pt x="0" y="227"/>
                      <a:pt x="0" y="503"/>
                    </a:cubicBezTo>
                    <a:cubicBezTo>
                      <a:pt x="0" y="780"/>
                      <a:pt x="226" y="1002"/>
                      <a:pt x="503" y="1002"/>
                    </a:cubicBezTo>
                    <a:cubicBezTo>
                      <a:pt x="779" y="1002"/>
                      <a:pt x="1002" y="780"/>
                      <a:pt x="1002" y="503"/>
                    </a:cubicBezTo>
                    <a:cubicBezTo>
                      <a:pt x="1002" y="227"/>
                      <a:pt x="779" y="1"/>
                      <a:pt x="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7" name="Google Shape;1697;p27"/>
              <p:cNvSpPr/>
              <p:nvPr/>
            </p:nvSpPr>
            <p:spPr bwMode="auto">
              <a:xfrm>
                <a:off x="2370812" y="3184149"/>
                <a:ext cx="20415" cy="2041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446" extrusionOk="0">
                    <a:moveTo>
                      <a:pt x="222" y="0"/>
                    </a:moveTo>
                    <a:cubicBezTo>
                      <a:pt x="97" y="0"/>
                      <a:pt x="0" y="101"/>
                      <a:pt x="0" y="223"/>
                    </a:cubicBezTo>
                    <a:cubicBezTo>
                      <a:pt x="0" y="345"/>
                      <a:pt x="97" y="446"/>
                      <a:pt x="222" y="446"/>
                    </a:cubicBezTo>
                    <a:cubicBezTo>
                      <a:pt x="345" y="446"/>
                      <a:pt x="446" y="345"/>
                      <a:pt x="446" y="223"/>
                    </a:cubicBezTo>
                    <a:cubicBezTo>
                      <a:pt x="446" y="101"/>
                      <a:pt x="345" y="0"/>
                      <a:pt x="2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8" name="Google Shape;1698;p27"/>
              <p:cNvSpPr/>
              <p:nvPr/>
            </p:nvSpPr>
            <p:spPr bwMode="auto">
              <a:xfrm>
                <a:off x="2540905" y="3010762"/>
                <a:ext cx="68705" cy="68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02" extrusionOk="0">
                    <a:moveTo>
                      <a:pt x="750" y="0"/>
                    </a:moveTo>
                    <a:cubicBezTo>
                      <a:pt x="334" y="0"/>
                      <a:pt x="0" y="338"/>
                      <a:pt x="0" y="751"/>
                    </a:cubicBezTo>
                    <a:cubicBezTo>
                      <a:pt x="0" y="1164"/>
                      <a:pt x="334" y="1501"/>
                      <a:pt x="750" y="1501"/>
                    </a:cubicBezTo>
                    <a:cubicBezTo>
                      <a:pt x="1163" y="1501"/>
                      <a:pt x="1500" y="1164"/>
                      <a:pt x="1500" y="751"/>
                    </a:cubicBezTo>
                    <a:cubicBezTo>
                      <a:pt x="1500" y="338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9" name="Google Shape;1699;p27"/>
              <p:cNvSpPr/>
              <p:nvPr/>
            </p:nvSpPr>
            <p:spPr bwMode="auto">
              <a:xfrm>
                <a:off x="2652088" y="3153939"/>
                <a:ext cx="15517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37" extrusionOk="0">
                    <a:moveTo>
                      <a:pt x="170" y="0"/>
                    </a:moveTo>
                    <a:cubicBezTo>
                      <a:pt x="77" y="0"/>
                      <a:pt x="1" y="75"/>
                      <a:pt x="1" y="168"/>
                    </a:cubicBezTo>
                    <a:cubicBezTo>
                      <a:pt x="1" y="262"/>
                      <a:pt x="77" y="337"/>
                      <a:pt x="170" y="337"/>
                    </a:cubicBezTo>
                    <a:cubicBezTo>
                      <a:pt x="264" y="337"/>
                      <a:pt x="339" y="262"/>
                      <a:pt x="339" y="168"/>
                    </a:cubicBezTo>
                    <a:cubicBezTo>
                      <a:pt x="339" y="75"/>
                      <a:pt x="264" y="0"/>
                      <a:pt x="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0" name="Google Shape;1700;p27"/>
              <p:cNvSpPr/>
              <p:nvPr/>
            </p:nvSpPr>
            <p:spPr bwMode="auto">
              <a:xfrm>
                <a:off x="2923615" y="3194357"/>
                <a:ext cx="48977" cy="4897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070" extrusionOk="0">
                    <a:moveTo>
                      <a:pt x="535" y="0"/>
                    </a:moveTo>
                    <a:cubicBezTo>
                      <a:pt x="241" y="0"/>
                      <a:pt x="0" y="241"/>
                      <a:pt x="0" y="534"/>
                    </a:cubicBezTo>
                    <a:cubicBezTo>
                      <a:pt x="0" y="833"/>
                      <a:pt x="241" y="1069"/>
                      <a:pt x="535" y="1069"/>
                    </a:cubicBezTo>
                    <a:cubicBezTo>
                      <a:pt x="829" y="1069"/>
                      <a:pt x="1069" y="833"/>
                      <a:pt x="1069" y="534"/>
                    </a:cubicBezTo>
                    <a:cubicBezTo>
                      <a:pt x="1069" y="241"/>
                      <a:pt x="829" y="0"/>
                      <a:pt x="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1" name="Google Shape;1701;p27"/>
              <p:cNvSpPr/>
              <p:nvPr/>
            </p:nvSpPr>
            <p:spPr bwMode="auto">
              <a:xfrm>
                <a:off x="3049126" y="3169319"/>
                <a:ext cx="24854" cy="25083"/>
              </a:xfrm>
              <a:custGeom>
                <a:avLst/>
                <a:gdLst/>
                <a:ahLst/>
                <a:cxnLst/>
                <a:rect l="l" t="t" r="r" b="b"/>
                <a:pathLst>
                  <a:path w="543" h="548" extrusionOk="0">
                    <a:moveTo>
                      <a:pt x="274" y="1"/>
                    </a:moveTo>
                    <a:cubicBezTo>
                      <a:pt x="123" y="1"/>
                      <a:pt x="1" y="123"/>
                      <a:pt x="1" y="274"/>
                    </a:cubicBezTo>
                    <a:cubicBezTo>
                      <a:pt x="1" y="425"/>
                      <a:pt x="123" y="547"/>
                      <a:pt x="274" y="547"/>
                    </a:cubicBezTo>
                    <a:cubicBezTo>
                      <a:pt x="421" y="547"/>
                      <a:pt x="543" y="425"/>
                      <a:pt x="543" y="274"/>
                    </a:cubicBezTo>
                    <a:cubicBezTo>
                      <a:pt x="543" y="123"/>
                      <a:pt x="421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2" name="Google Shape;1702;p27"/>
              <p:cNvSpPr/>
              <p:nvPr/>
            </p:nvSpPr>
            <p:spPr bwMode="auto">
              <a:xfrm>
                <a:off x="3073935" y="2978080"/>
                <a:ext cx="81887" cy="81887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789" extrusionOk="0">
                    <a:moveTo>
                      <a:pt x="895" y="0"/>
                    </a:moveTo>
                    <a:cubicBezTo>
                      <a:pt x="403" y="0"/>
                      <a:pt x="1" y="399"/>
                      <a:pt x="1" y="895"/>
                    </a:cubicBezTo>
                    <a:cubicBezTo>
                      <a:pt x="1" y="1387"/>
                      <a:pt x="403" y="1788"/>
                      <a:pt x="895" y="1788"/>
                    </a:cubicBezTo>
                    <a:cubicBezTo>
                      <a:pt x="1390" y="1788"/>
                      <a:pt x="1788" y="1387"/>
                      <a:pt x="1788" y="895"/>
                    </a:cubicBezTo>
                    <a:cubicBezTo>
                      <a:pt x="1788" y="399"/>
                      <a:pt x="1390" y="0"/>
                      <a:pt x="8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3" name="Google Shape;1703;p27"/>
              <p:cNvSpPr/>
              <p:nvPr/>
            </p:nvSpPr>
            <p:spPr bwMode="auto">
              <a:xfrm>
                <a:off x="3224484" y="3122036"/>
                <a:ext cx="16478" cy="1629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56" extrusionOk="0">
                    <a:moveTo>
                      <a:pt x="180" y="0"/>
                    </a:moveTo>
                    <a:cubicBezTo>
                      <a:pt x="80" y="0"/>
                      <a:pt x="0" y="79"/>
                      <a:pt x="0" y="180"/>
                    </a:cubicBezTo>
                    <a:cubicBezTo>
                      <a:pt x="0" y="277"/>
                      <a:pt x="80" y="356"/>
                      <a:pt x="180" y="356"/>
                    </a:cubicBezTo>
                    <a:cubicBezTo>
                      <a:pt x="277" y="356"/>
                      <a:pt x="360" y="277"/>
                      <a:pt x="360" y="180"/>
                    </a:cubicBezTo>
                    <a:cubicBezTo>
                      <a:pt x="360" y="79"/>
                      <a:pt x="277" y="0"/>
                      <a:pt x="1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4" name="Google Shape;1704;p27"/>
              <p:cNvSpPr/>
              <p:nvPr/>
            </p:nvSpPr>
            <p:spPr bwMode="auto">
              <a:xfrm>
                <a:off x="497312" y="2736582"/>
                <a:ext cx="129216" cy="11722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2561" extrusionOk="0">
                    <a:moveTo>
                      <a:pt x="2270" y="1"/>
                    </a:moveTo>
                    <a:cubicBezTo>
                      <a:pt x="2149" y="1"/>
                      <a:pt x="2028" y="44"/>
                      <a:pt x="1932" y="132"/>
                    </a:cubicBezTo>
                    <a:lnTo>
                      <a:pt x="220" y="1694"/>
                    </a:lnTo>
                    <a:cubicBezTo>
                      <a:pt x="15" y="1876"/>
                      <a:pt x="1" y="2193"/>
                      <a:pt x="188" y="2398"/>
                    </a:cubicBezTo>
                    <a:cubicBezTo>
                      <a:pt x="284" y="2506"/>
                      <a:pt x="419" y="2561"/>
                      <a:pt x="554" y="2561"/>
                    </a:cubicBezTo>
                    <a:cubicBezTo>
                      <a:pt x="674" y="2561"/>
                      <a:pt x="795" y="2517"/>
                      <a:pt x="891" y="2429"/>
                    </a:cubicBezTo>
                    <a:lnTo>
                      <a:pt x="2604" y="868"/>
                    </a:lnTo>
                    <a:cubicBezTo>
                      <a:pt x="2808" y="685"/>
                      <a:pt x="2822" y="365"/>
                      <a:pt x="2639" y="164"/>
                    </a:cubicBezTo>
                    <a:cubicBezTo>
                      <a:pt x="2540" y="56"/>
                      <a:pt x="2405" y="1"/>
                      <a:pt x="2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5" name="Google Shape;1705;p27"/>
              <p:cNvSpPr/>
              <p:nvPr/>
            </p:nvSpPr>
            <p:spPr bwMode="auto">
              <a:xfrm>
                <a:off x="715238" y="2886214"/>
                <a:ext cx="136539" cy="109717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2397" extrusionOk="0">
                    <a:moveTo>
                      <a:pt x="566" y="1"/>
                    </a:moveTo>
                    <a:cubicBezTo>
                      <a:pt x="415" y="1"/>
                      <a:pt x="266" y="69"/>
                      <a:pt x="169" y="198"/>
                    </a:cubicBezTo>
                    <a:cubicBezTo>
                      <a:pt x="0" y="421"/>
                      <a:pt x="47" y="733"/>
                      <a:pt x="265" y="898"/>
                    </a:cubicBezTo>
                    <a:lnTo>
                      <a:pt x="2118" y="2295"/>
                    </a:lnTo>
                    <a:cubicBezTo>
                      <a:pt x="2207" y="2364"/>
                      <a:pt x="2312" y="2396"/>
                      <a:pt x="2416" y="2396"/>
                    </a:cubicBezTo>
                    <a:cubicBezTo>
                      <a:pt x="2568" y="2396"/>
                      <a:pt x="2718" y="2327"/>
                      <a:pt x="2818" y="2198"/>
                    </a:cubicBezTo>
                    <a:cubicBezTo>
                      <a:pt x="2983" y="1979"/>
                      <a:pt x="2940" y="1663"/>
                      <a:pt x="2718" y="1498"/>
                    </a:cubicBezTo>
                    <a:lnTo>
                      <a:pt x="869" y="101"/>
                    </a:lnTo>
                    <a:cubicBezTo>
                      <a:pt x="777" y="34"/>
                      <a:pt x="671" y="1"/>
                      <a:pt x="5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6" name="Google Shape;1706;p27"/>
              <p:cNvSpPr/>
              <p:nvPr/>
            </p:nvSpPr>
            <p:spPr bwMode="auto">
              <a:xfrm>
                <a:off x="690887" y="2634141"/>
                <a:ext cx="152560" cy="49160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1074" extrusionOk="0">
                    <a:moveTo>
                      <a:pt x="512" y="0"/>
                    </a:moveTo>
                    <a:cubicBezTo>
                      <a:pt x="241" y="0"/>
                      <a:pt x="15" y="213"/>
                      <a:pt x="8" y="485"/>
                    </a:cubicBezTo>
                    <a:cubicBezTo>
                      <a:pt x="0" y="762"/>
                      <a:pt x="216" y="991"/>
                      <a:pt x="492" y="999"/>
                    </a:cubicBezTo>
                    <a:lnTo>
                      <a:pt x="2808" y="1074"/>
                    </a:lnTo>
                    <a:cubicBezTo>
                      <a:pt x="2813" y="1074"/>
                      <a:pt x="2818" y="1074"/>
                      <a:pt x="2823" y="1074"/>
                    </a:cubicBezTo>
                    <a:cubicBezTo>
                      <a:pt x="3092" y="1074"/>
                      <a:pt x="3314" y="861"/>
                      <a:pt x="3325" y="590"/>
                    </a:cubicBezTo>
                    <a:cubicBezTo>
                      <a:pt x="3332" y="313"/>
                      <a:pt x="3117" y="83"/>
                      <a:pt x="2840" y="73"/>
                    </a:cubicBezTo>
                    <a:lnTo>
                      <a:pt x="525" y="0"/>
                    </a:lnTo>
                    <a:cubicBezTo>
                      <a:pt x="521" y="0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7" name="Google Shape;1707;p27"/>
              <p:cNvSpPr/>
              <p:nvPr/>
            </p:nvSpPr>
            <p:spPr bwMode="auto">
              <a:xfrm>
                <a:off x="1238747" y="2697904"/>
                <a:ext cx="115576" cy="130680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855" extrusionOk="0">
                    <a:moveTo>
                      <a:pt x="1957" y="1"/>
                    </a:moveTo>
                    <a:cubicBezTo>
                      <a:pt x="1806" y="1"/>
                      <a:pt x="1656" y="70"/>
                      <a:pt x="1559" y="201"/>
                    </a:cubicBezTo>
                    <a:lnTo>
                      <a:pt x="166" y="2054"/>
                    </a:lnTo>
                    <a:cubicBezTo>
                      <a:pt x="1" y="2273"/>
                      <a:pt x="44" y="2589"/>
                      <a:pt x="266" y="2754"/>
                    </a:cubicBezTo>
                    <a:cubicBezTo>
                      <a:pt x="355" y="2822"/>
                      <a:pt x="461" y="2854"/>
                      <a:pt x="566" y="2854"/>
                    </a:cubicBezTo>
                    <a:cubicBezTo>
                      <a:pt x="718" y="2854"/>
                      <a:pt x="869" y="2785"/>
                      <a:pt x="967" y="2653"/>
                    </a:cubicBezTo>
                    <a:lnTo>
                      <a:pt x="2359" y="801"/>
                    </a:lnTo>
                    <a:cubicBezTo>
                      <a:pt x="2524" y="579"/>
                      <a:pt x="2478" y="266"/>
                      <a:pt x="2259" y="101"/>
                    </a:cubicBezTo>
                    <a:cubicBezTo>
                      <a:pt x="2168" y="34"/>
                      <a:pt x="2062" y="1"/>
                      <a:pt x="19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8" name="Google Shape;1708;p27"/>
              <p:cNvSpPr/>
              <p:nvPr/>
            </p:nvSpPr>
            <p:spPr bwMode="auto">
              <a:xfrm>
                <a:off x="1042059" y="2464783"/>
                <a:ext cx="115576" cy="130680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855" extrusionOk="0">
                    <a:moveTo>
                      <a:pt x="1960" y="1"/>
                    </a:moveTo>
                    <a:cubicBezTo>
                      <a:pt x="1807" y="1"/>
                      <a:pt x="1657" y="70"/>
                      <a:pt x="1559" y="200"/>
                    </a:cubicBezTo>
                    <a:lnTo>
                      <a:pt x="166" y="2053"/>
                    </a:lnTo>
                    <a:cubicBezTo>
                      <a:pt x="0" y="2275"/>
                      <a:pt x="43" y="2588"/>
                      <a:pt x="266" y="2752"/>
                    </a:cubicBezTo>
                    <a:cubicBezTo>
                      <a:pt x="356" y="2821"/>
                      <a:pt x="461" y="2854"/>
                      <a:pt x="565" y="2854"/>
                    </a:cubicBezTo>
                    <a:cubicBezTo>
                      <a:pt x="716" y="2854"/>
                      <a:pt x="866" y="2785"/>
                      <a:pt x="966" y="2656"/>
                    </a:cubicBezTo>
                    <a:lnTo>
                      <a:pt x="2356" y="800"/>
                    </a:lnTo>
                    <a:cubicBezTo>
                      <a:pt x="2525" y="581"/>
                      <a:pt x="2477" y="268"/>
                      <a:pt x="2258" y="100"/>
                    </a:cubicBezTo>
                    <a:cubicBezTo>
                      <a:pt x="2168" y="33"/>
                      <a:pt x="2064" y="1"/>
                      <a:pt x="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9" name="Google Shape;1709;p27"/>
              <p:cNvSpPr/>
              <p:nvPr/>
            </p:nvSpPr>
            <p:spPr bwMode="auto">
              <a:xfrm>
                <a:off x="1124543" y="2630572"/>
                <a:ext cx="154024" cy="62251"/>
              </a:xfrm>
              <a:custGeom>
                <a:avLst/>
                <a:gdLst/>
                <a:ahLst/>
                <a:cxnLst/>
                <a:rect l="l" t="t" r="r" b="b"/>
                <a:pathLst>
                  <a:path w="3365" h="1360" extrusionOk="0">
                    <a:moveTo>
                      <a:pt x="2829" y="1"/>
                    </a:moveTo>
                    <a:cubicBezTo>
                      <a:pt x="2803" y="1"/>
                      <a:pt x="2777" y="3"/>
                      <a:pt x="2751" y="7"/>
                    </a:cubicBezTo>
                    <a:lnTo>
                      <a:pt x="460" y="366"/>
                    </a:lnTo>
                    <a:cubicBezTo>
                      <a:pt x="188" y="409"/>
                      <a:pt x="1" y="664"/>
                      <a:pt x="44" y="936"/>
                    </a:cubicBezTo>
                    <a:cubicBezTo>
                      <a:pt x="83" y="1183"/>
                      <a:pt x="295" y="1360"/>
                      <a:pt x="536" y="1360"/>
                    </a:cubicBezTo>
                    <a:cubicBezTo>
                      <a:pt x="562" y="1360"/>
                      <a:pt x="589" y="1358"/>
                      <a:pt x="615" y="1353"/>
                    </a:cubicBezTo>
                    <a:lnTo>
                      <a:pt x="2905" y="994"/>
                    </a:lnTo>
                    <a:cubicBezTo>
                      <a:pt x="3178" y="951"/>
                      <a:pt x="3364" y="696"/>
                      <a:pt x="3321" y="423"/>
                    </a:cubicBezTo>
                    <a:cubicBezTo>
                      <a:pt x="3282" y="177"/>
                      <a:pt x="3070" y="1"/>
                      <a:pt x="28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0" name="Google Shape;1710;p27"/>
              <p:cNvSpPr/>
              <p:nvPr/>
            </p:nvSpPr>
            <p:spPr bwMode="auto">
              <a:xfrm>
                <a:off x="2413014" y="2477508"/>
                <a:ext cx="139927" cy="105231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299" extrusionOk="0">
                    <a:moveTo>
                      <a:pt x="566" y="1"/>
                    </a:moveTo>
                    <a:cubicBezTo>
                      <a:pt x="407" y="1"/>
                      <a:pt x="251" y="77"/>
                      <a:pt x="155" y="220"/>
                    </a:cubicBezTo>
                    <a:cubicBezTo>
                      <a:pt x="1" y="450"/>
                      <a:pt x="59" y="759"/>
                      <a:pt x="288" y="913"/>
                    </a:cubicBezTo>
                    <a:lnTo>
                      <a:pt x="2208" y="2212"/>
                    </a:lnTo>
                    <a:cubicBezTo>
                      <a:pt x="2295" y="2270"/>
                      <a:pt x="2392" y="2298"/>
                      <a:pt x="2488" y="2298"/>
                    </a:cubicBezTo>
                    <a:cubicBezTo>
                      <a:pt x="2648" y="2298"/>
                      <a:pt x="2805" y="2221"/>
                      <a:pt x="2902" y="2080"/>
                    </a:cubicBezTo>
                    <a:cubicBezTo>
                      <a:pt x="3056" y="1850"/>
                      <a:pt x="2998" y="1538"/>
                      <a:pt x="2768" y="1384"/>
                    </a:cubicBezTo>
                    <a:lnTo>
                      <a:pt x="848" y="88"/>
                    </a:lnTo>
                    <a:cubicBezTo>
                      <a:pt x="761" y="29"/>
                      <a:pt x="663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1" name="Google Shape;1711;p27"/>
              <p:cNvSpPr/>
              <p:nvPr/>
            </p:nvSpPr>
            <p:spPr bwMode="auto">
              <a:xfrm>
                <a:off x="2055617" y="2406376"/>
                <a:ext cx="71680" cy="149722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3271" extrusionOk="0">
                    <a:moveTo>
                      <a:pt x="550" y="1"/>
                    </a:moveTo>
                    <a:cubicBezTo>
                      <a:pt x="516" y="1"/>
                      <a:pt x="481" y="4"/>
                      <a:pt x="446" y="12"/>
                    </a:cubicBezTo>
                    <a:cubicBezTo>
                      <a:pt x="173" y="65"/>
                      <a:pt x="0" y="331"/>
                      <a:pt x="58" y="604"/>
                    </a:cubicBezTo>
                    <a:lnTo>
                      <a:pt x="532" y="2873"/>
                    </a:lnTo>
                    <a:cubicBezTo>
                      <a:pt x="579" y="3109"/>
                      <a:pt x="790" y="3270"/>
                      <a:pt x="1022" y="3270"/>
                    </a:cubicBezTo>
                    <a:cubicBezTo>
                      <a:pt x="1054" y="3270"/>
                      <a:pt x="1087" y="3267"/>
                      <a:pt x="1120" y="3261"/>
                    </a:cubicBezTo>
                    <a:cubicBezTo>
                      <a:pt x="1393" y="3203"/>
                      <a:pt x="1566" y="2938"/>
                      <a:pt x="1508" y="2668"/>
                    </a:cubicBezTo>
                    <a:lnTo>
                      <a:pt x="1034" y="399"/>
                    </a:lnTo>
                    <a:cubicBezTo>
                      <a:pt x="988" y="162"/>
                      <a:pt x="781" y="1"/>
                      <a:pt x="5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2" name="Google Shape;1712;p27"/>
              <p:cNvSpPr/>
              <p:nvPr/>
            </p:nvSpPr>
            <p:spPr bwMode="auto">
              <a:xfrm>
                <a:off x="2057585" y="2641466"/>
                <a:ext cx="58406" cy="15137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3307" extrusionOk="0">
                    <a:moveTo>
                      <a:pt x="521" y="0"/>
                    </a:moveTo>
                    <a:cubicBezTo>
                      <a:pt x="505" y="0"/>
                      <a:pt x="490" y="1"/>
                      <a:pt x="474" y="2"/>
                    </a:cubicBezTo>
                    <a:cubicBezTo>
                      <a:pt x="202" y="31"/>
                      <a:pt x="0" y="275"/>
                      <a:pt x="26" y="548"/>
                    </a:cubicBezTo>
                    <a:lnTo>
                      <a:pt x="252" y="2856"/>
                    </a:lnTo>
                    <a:cubicBezTo>
                      <a:pt x="275" y="3117"/>
                      <a:pt x="497" y="3307"/>
                      <a:pt x="751" y="3307"/>
                    </a:cubicBezTo>
                    <a:cubicBezTo>
                      <a:pt x="766" y="3307"/>
                      <a:pt x="782" y="3306"/>
                      <a:pt x="797" y="3305"/>
                    </a:cubicBezTo>
                    <a:cubicBezTo>
                      <a:pt x="1074" y="3276"/>
                      <a:pt x="1275" y="3032"/>
                      <a:pt x="1246" y="2759"/>
                    </a:cubicBezTo>
                    <a:lnTo>
                      <a:pt x="1020" y="451"/>
                    </a:lnTo>
                    <a:cubicBezTo>
                      <a:pt x="997" y="193"/>
                      <a:pt x="778" y="0"/>
                      <a:pt x="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3" name="Google Shape;1713;p27"/>
              <p:cNvSpPr/>
              <p:nvPr/>
            </p:nvSpPr>
            <p:spPr bwMode="auto">
              <a:xfrm>
                <a:off x="2162086" y="2565895"/>
                <a:ext cx="117727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815" extrusionOk="0">
                    <a:moveTo>
                      <a:pt x="2009" y="0"/>
                    </a:moveTo>
                    <a:cubicBezTo>
                      <a:pt x="1861" y="0"/>
                      <a:pt x="1715" y="65"/>
                      <a:pt x="1616" y="188"/>
                    </a:cubicBezTo>
                    <a:lnTo>
                      <a:pt x="173" y="2001"/>
                    </a:lnTo>
                    <a:cubicBezTo>
                      <a:pt x="1" y="2217"/>
                      <a:pt x="33" y="2533"/>
                      <a:pt x="252" y="2705"/>
                    </a:cubicBezTo>
                    <a:cubicBezTo>
                      <a:pt x="344" y="2779"/>
                      <a:pt x="453" y="2814"/>
                      <a:pt x="562" y="2814"/>
                    </a:cubicBezTo>
                    <a:cubicBezTo>
                      <a:pt x="709" y="2814"/>
                      <a:pt x="854" y="2750"/>
                      <a:pt x="953" y="2626"/>
                    </a:cubicBezTo>
                    <a:lnTo>
                      <a:pt x="2399" y="813"/>
                    </a:lnTo>
                    <a:cubicBezTo>
                      <a:pt x="2572" y="598"/>
                      <a:pt x="2535" y="281"/>
                      <a:pt x="2320" y="109"/>
                    </a:cubicBezTo>
                    <a:cubicBezTo>
                      <a:pt x="2228" y="36"/>
                      <a:pt x="2118" y="0"/>
                      <a:pt x="2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4" name="Google Shape;1714;p27"/>
              <p:cNvSpPr/>
              <p:nvPr/>
            </p:nvSpPr>
            <p:spPr bwMode="auto">
              <a:xfrm>
                <a:off x="3365923" y="3249559"/>
                <a:ext cx="3524" cy="6271"/>
              </a:xfrm>
              <a:custGeom>
                <a:avLst/>
                <a:gdLst/>
                <a:ahLst/>
                <a:cxnLst/>
                <a:rect l="l" t="t" r="r" b="b"/>
                <a:pathLst>
                  <a:path w="77" h="137" extrusionOk="0">
                    <a:moveTo>
                      <a:pt x="77" y="0"/>
                    </a:moveTo>
                    <a:cubicBezTo>
                      <a:pt x="55" y="47"/>
                      <a:pt x="30" y="94"/>
                      <a:pt x="1" y="137"/>
                    </a:cubicBezTo>
                    <a:cubicBezTo>
                      <a:pt x="30" y="97"/>
                      <a:pt x="59" y="50"/>
                      <a:pt x="77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5" name="Google Shape;1715;p27"/>
              <p:cNvSpPr/>
              <p:nvPr/>
            </p:nvSpPr>
            <p:spPr bwMode="auto">
              <a:xfrm>
                <a:off x="466459" y="3396764"/>
                <a:ext cx="6912" cy="201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44" extrusionOk="0">
                    <a:moveTo>
                      <a:pt x="151" y="1"/>
                    </a:moveTo>
                    <a:cubicBezTo>
                      <a:pt x="100" y="19"/>
                      <a:pt x="50" y="33"/>
                      <a:pt x="0" y="44"/>
                    </a:cubicBezTo>
                    <a:cubicBezTo>
                      <a:pt x="50" y="40"/>
                      <a:pt x="100" y="22"/>
                      <a:pt x="151" y="1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6" name="Google Shape;1716;p27"/>
              <p:cNvSpPr/>
              <p:nvPr/>
            </p:nvSpPr>
            <p:spPr bwMode="auto">
              <a:xfrm>
                <a:off x="234527" y="3194677"/>
                <a:ext cx="1739" cy="709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55" extrusionOk="0">
                    <a:moveTo>
                      <a:pt x="37" y="0"/>
                    </a:moveTo>
                    <a:cubicBezTo>
                      <a:pt x="30" y="54"/>
                      <a:pt x="16" y="104"/>
                      <a:pt x="1" y="154"/>
                    </a:cubicBezTo>
                    <a:cubicBezTo>
                      <a:pt x="19" y="108"/>
                      <a:pt x="30" y="58"/>
                      <a:pt x="37" y="0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7" name="Google Shape;1717;p27"/>
              <p:cNvSpPr/>
              <p:nvPr/>
            </p:nvSpPr>
            <p:spPr bwMode="auto">
              <a:xfrm>
                <a:off x="1409161" y="2813755"/>
                <a:ext cx="559935" cy="497456"/>
              </a:xfrm>
              <a:custGeom>
                <a:avLst/>
                <a:gdLst/>
                <a:ahLst/>
                <a:cxnLst/>
                <a:rect l="l" t="t" r="r" b="b"/>
                <a:pathLst>
                  <a:path w="12233" h="10868" extrusionOk="0">
                    <a:moveTo>
                      <a:pt x="1" y="1"/>
                    </a:moveTo>
                    <a:cubicBezTo>
                      <a:pt x="485" y="1232"/>
                      <a:pt x="1706" y="2137"/>
                      <a:pt x="4190" y="2230"/>
                    </a:cubicBezTo>
                    <a:cubicBezTo>
                      <a:pt x="10383" y="2467"/>
                      <a:pt x="10056" y="6211"/>
                      <a:pt x="3321" y="10867"/>
                    </a:cubicBezTo>
                    <a:lnTo>
                      <a:pt x="8613" y="10867"/>
                    </a:lnTo>
                    <a:cubicBezTo>
                      <a:pt x="9934" y="9230"/>
                      <a:pt x="12232" y="6915"/>
                      <a:pt x="11912" y="5343"/>
                    </a:cubicBezTo>
                    <a:cubicBezTo>
                      <a:pt x="11063" y="1157"/>
                      <a:pt x="8877" y="468"/>
                      <a:pt x="6544" y="468"/>
                    </a:cubicBezTo>
                    <a:cubicBezTo>
                      <a:pt x="5397" y="468"/>
                      <a:pt x="4214" y="634"/>
                      <a:pt x="3137" y="634"/>
                    </a:cubicBezTo>
                    <a:cubicBezTo>
                      <a:pt x="2765" y="634"/>
                      <a:pt x="2406" y="614"/>
                      <a:pt x="2065" y="561"/>
                    </a:cubicBezTo>
                    <a:cubicBezTo>
                      <a:pt x="1663" y="500"/>
                      <a:pt x="1393" y="298"/>
                      <a:pt x="12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8" name="Google Shape;1718;p27"/>
              <p:cNvSpPr/>
              <p:nvPr/>
            </p:nvSpPr>
            <p:spPr bwMode="auto">
              <a:xfrm>
                <a:off x="1773150" y="2606083"/>
                <a:ext cx="140064" cy="105277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2300" extrusionOk="0">
                    <a:moveTo>
                      <a:pt x="571" y="1"/>
                    </a:moveTo>
                    <a:cubicBezTo>
                      <a:pt x="410" y="1"/>
                      <a:pt x="251" y="78"/>
                      <a:pt x="155" y="222"/>
                    </a:cubicBezTo>
                    <a:cubicBezTo>
                      <a:pt x="0" y="449"/>
                      <a:pt x="62" y="761"/>
                      <a:pt x="287" y="915"/>
                    </a:cubicBezTo>
                    <a:lnTo>
                      <a:pt x="2208" y="2215"/>
                    </a:lnTo>
                    <a:cubicBezTo>
                      <a:pt x="2294" y="2272"/>
                      <a:pt x="2391" y="2300"/>
                      <a:pt x="2487" y="2300"/>
                    </a:cubicBezTo>
                    <a:cubicBezTo>
                      <a:pt x="2649" y="2300"/>
                      <a:pt x="2808" y="2222"/>
                      <a:pt x="2905" y="2078"/>
                    </a:cubicBezTo>
                    <a:cubicBezTo>
                      <a:pt x="3059" y="1852"/>
                      <a:pt x="2998" y="1539"/>
                      <a:pt x="2768" y="1385"/>
                    </a:cubicBezTo>
                    <a:lnTo>
                      <a:pt x="847" y="86"/>
                    </a:lnTo>
                    <a:cubicBezTo>
                      <a:pt x="763" y="28"/>
                      <a:pt x="667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9" name="Google Shape;1719;p27"/>
              <p:cNvSpPr/>
              <p:nvPr/>
            </p:nvSpPr>
            <p:spPr bwMode="auto">
              <a:xfrm flipH="1">
                <a:off x="2048775" y="3514836"/>
                <a:ext cx="652569" cy="82482"/>
              </a:xfrm>
              <a:custGeom>
                <a:avLst/>
                <a:gdLst/>
                <a:ahLst/>
                <a:cxnLst/>
                <a:rect l="l" t="t" r="r" b="b"/>
                <a:pathLst>
                  <a:path w="18948" h="1802" extrusionOk="0">
                    <a:moveTo>
                      <a:pt x="8518" y="1"/>
                    </a:moveTo>
                    <a:cubicBezTo>
                      <a:pt x="8185" y="1"/>
                      <a:pt x="8009" y="20"/>
                      <a:pt x="8056" y="64"/>
                    </a:cubicBezTo>
                    <a:cubicBezTo>
                      <a:pt x="8323" y="314"/>
                      <a:pt x="12513" y="1169"/>
                      <a:pt x="11671" y="1169"/>
                    </a:cubicBezTo>
                    <a:cubicBezTo>
                      <a:pt x="11423" y="1169"/>
                      <a:pt x="10742" y="1095"/>
                      <a:pt x="9402" y="911"/>
                    </a:cubicBezTo>
                    <a:cubicBezTo>
                      <a:pt x="7889" y="704"/>
                      <a:pt x="6428" y="627"/>
                      <a:pt x="5198" y="627"/>
                    </a:cubicBezTo>
                    <a:cubicBezTo>
                      <a:pt x="1622" y="627"/>
                      <a:pt x="1" y="1277"/>
                      <a:pt x="4731" y="1277"/>
                    </a:cubicBezTo>
                    <a:lnTo>
                      <a:pt x="13513" y="1802"/>
                    </a:lnTo>
                    <a:cubicBezTo>
                      <a:pt x="11434" y="671"/>
                      <a:pt x="13412" y="1073"/>
                      <a:pt x="16381" y="911"/>
                    </a:cubicBezTo>
                    <a:cubicBezTo>
                      <a:pt x="18948" y="772"/>
                      <a:pt x="10618" y="1"/>
                      <a:pt x="8518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0" name="Google Shape;1720;p27"/>
              <p:cNvSpPr/>
              <p:nvPr/>
            </p:nvSpPr>
            <p:spPr bwMode="auto">
              <a:xfrm flipH="1">
                <a:off x="625750" y="3521702"/>
                <a:ext cx="1191796" cy="75342"/>
              </a:xfrm>
              <a:custGeom>
                <a:avLst/>
                <a:gdLst/>
                <a:ahLst/>
                <a:cxnLst/>
                <a:rect l="l" t="t" r="r" b="b"/>
                <a:pathLst>
                  <a:path w="34605" h="1646" extrusionOk="0">
                    <a:moveTo>
                      <a:pt x="5242" y="1"/>
                    </a:moveTo>
                    <a:cubicBezTo>
                      <a:pt x="1" y="1"/>
                      <a:pt x="5627" y="824"/>
                      <a:pt x="13547" y="824"/>
                    </a:cubicBezTo>
                    <a:cubicBezTo>
                      <a:pt x="14842" y="824"/>
                      <a:pt x="16199" y="802"/>
                      <a:pt x="17579" y="751"/>
                    </a:cubicBezTo>
                    <a:cubicBezTo>
                      <a:pt x="19668" y="673"/>
                      <a:pt x="20912" y="640"/>
                      <a:pt x="21549" y="640"/>
                    </a:cubicBezTo>
                    <a:cubicBezTo>
                      <a:pt x="24330" y="640"/>
                      <a:pt x="15545" y="1265"/>
                      <a:pt x="15006" y="1508"/>
                    </a:cubicBezTo>
                    <a:cubicBezTo>
                      <a:pt x="14793" y="1604"/>
                      <a:pt x="16900" y="1646"/>
                      <a:pt x="19682" y="1646"/>
                    </a:cubicBezTo>
                    <a:cubicBezTo>
                      <a:pt x="25609" y="1646"/>
                      <a:pt x="34605" y="1458"/>
                      <a:pt x="30783" y="1213"/>
                    </a:cubicBezTo>
                    <a:cubicBezTo>
                      <a:pt x="25172" y="855"/>
                      <a:pt x="21417" y="1127"/>
                      <a:pt x="25391" y="136"/>
                    </a:cubicBezTo>
                    <a:lnTo>
                      <a:pt x="8755" y="75"/>
                    </a:lnTo>
                    <a:cubicBezTo>
                      <a:pt x="7263" y="23"/>
                      <a:pt x="6105" y="1"/>
                      <a:pt x="5242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 bwMode="auto">
            <a:xfrm>
              <a:off x="1001820" y="305326"/>
              <a:ext cx="1851553" cy="2173561"/>
              <a:chOff x="0" y="0"/>
              <a:chExt cx="1851553" cy="2173561"/>
            </a:xfrm>
          </p:grpSpPr>
          <p:sp>
            <p:nvSpPr>
              <p:cNvPr id="1722" name="Google Shape;1722;p27"/>
              <p:cNvSpPr/>
              <p:nvPr/>
            </p:nvSpPr>
            <p:spPr bwMode="auto">
              <a:xfrm>
                <a:off x="806783" y="1446384"/>
                <a:ext cx="262853" cy="727177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7973" extrusionOk="0">
                    <a:moveTo>
                      <a:pt x="0" y="0"/>
                    </a:moveTo>
                    <a:lnTo>
                      <a:pt x="0" y="7692"/>
                    </a:lnTo>
                    <a:cubicBezTo>
                      <a:pt x="108" y="7739"/>
                      <a:pt x="274" y="7799"/>
                      <a:pt x="477" y="7858"/>
                    </a:cubicBezTo>
                    <a:cubicBezTo>
                      <a:pt x="573" y="7883"/>
                      <a:pt x="916" y="7972"/>
                      <a:pt x="1396" y="7972"/>
                    </a:cubicBezTo>
                    <a:cubicBezTo>
                      <a:pt x="1626" y="7972"/>
                      <a:pt x="1887" y="7952"/>
                      <a:pt x="2167" y="7894"/>
                    </a:cubicBezTo>
                    <a:cubicBezTo>
                      <a:pt x="2346" y="7870"/>
                      <a:pt x="2584" y="7811"/>
                      <a:pt x="2882" y="7692"/>
                    </a:cubicBezTo>
                    <a:lnTo>
                      <a:pt x="28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3" name="Google Shape;1723;p27"/>
              <p:cNvSpPr/>
              <p:nvPr/>
            </p:nvSpPr>
            <p:spPr bwMode="auto">
              <a:xfrm>
                <a:off x="806783" y="1572333"/>
                <a:ext cx="262853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2239" extrusionOk="0">
                    <a:moveTo>
                      <a:pt x="0" y="0"/>
                    </a:moveTo>
                    <a:lnTo>
                      <a:pt x="0" y="834"/>
                    </a:lnTo>
                    <a:cubicBezTo>
                      <a:pt x="0" y="1774"/>
                      <a:pt x="2882" y="1215"/>
                      <a:pt x="2882" y="2239"/>
                    </a:cubicBezTo>
                    <a:lnTo>
                      <a:pt x="2882" y="1393"/>
                    </a:lnTo>
                    <a:cubicBezTo>
                      <a:pt x="2882" y="370"/>
                      <a:pt x="0" y="941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4" name="Google Shape;1724;p27"/>
              <p:cNvSpPr/>
              <p:nvPr/>
            </p:nvSpPr>
            <p:spPr bwMode="auto">
              <a:xfrm>
                <a:off x="805688" y="1735222"/>
                <a:ext cx="263947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2239" extrusionOk="0">
                    <a:moveTo>
                      <a:pt x="1" y="0"/>
                    </a:moveTo>
                    <a:lnTo>
                      <a:pt x="1" y="834"/>
                    </a:lnTo>
                    <a:cubicBezTo>
                      <a:pt x="1" y="1786"/>
                      <a:pt x="2894" y="1215"/>
                      <a:pt x="2894" y="2239"/>
                    </a:cubicBezTo>
                    <a:lnTo>
                      <a:pt x="2894" y="1405"/>
                    </a:lnTo>
                    <a:cubicBezTo>
                      <a:pt x="2894" y="381"/>
                      <a:pt x="1" y="94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5" name="Google Shape;1725;p27"/>
              <p:cNvSpPr/>
              <p:nvPr/>
            </p:nvSpPr>
            <p:spPr bwMode="auto">
              <a:xfrm>
                <a:off x="805688" y="1922006"/>
                <a:ext cx="263947" cy="204208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2239" extrusionOk="0">
                    <a:moveTo>
                      <a:pt x="1" y="0"/>
                    </a:moveTo>
                    <a:lnTo>
                      <a:pt x="1" y="834"/>
                    </a:lnTo>
                    <a:cubicBezTo>
                      <a:pt x="1" y="1786"/>
                      <a:pt x="2894" y="1215"/>
                      <a:pt x="2894" y="2239"/>
                    </a:cubicBezTo>
                    <a:lnTo>
                      <a:pt x="2894" y="1405"/>
                    </a:lnTo>
                    <a:cubicBezTo>
                      <a:pt x="2894" y="381"/>
                      <a:pt x="1" y="94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6" name="Google Shape;1726;p27"/>
              <p:cNvSpPr/>
              <p:nvPr/>
            </p:nvSpPr>
            <p:spPr bwMode="auto">
              <a:xfrm>
                <a:off x="0" y="83633"/>
                <a:ext cx="1851553" cy="1571371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17229" extrusionOk="0">
                    <a:moveTo>
                      <a:pt x="10287" y="0"/>
                    </a:moveTo>
                    <a:cubicBezTo>
                      <a:pt x="7620" y="0"/>
                      <a:pt x="5358" y="1750"/>
                      <a:pt x="4596" y="4179"/>
                    </a:cubicBezTo>
                    <a:cubicBezTo>
                      <a:pt x="4513" y="4167"/>
                      <a:pt x="4417" y="4155"/>
                      <a:pt x="4322" y="4155"/>
                    </a:cubicBezTo>
                    <a:cubicBezTo>
                      <a:pt x="2905" y="4155"/>
                      <a:pt x="1762" y="5310"/>
                      <a:pt x="1762" y="6727"/>
                    </a:cubicBezTo>
                    <a:cubicBezTo>
                      <a:pt x="1762" y="7179"/>
                      <a:pt x="1881" y="7608"/>
                      <a:pt x="2084" y="7977"/>
                    </a:cubicBezTo>
                    <a:cubicBezTo>
                      <a:pt x="869" y="8442"/>
                      <a:pt x="0" y="9620"/>
                      <a:pt x="0" y="11001"/>
                    </a:cubicBezTo>
                    <a:cubicBezTo>
                      <a:pt x="0" y="12787"/>
                      <a:pt x="1453" y="14240"/>
                      <a:pt x="3239" y="14240"/>
                    </a:cubicBezTo>
                    <a:cubicBezTo>
                      <a:pt x="3346" y="14240"/>
                      <a:pt x="3441" y="14240"/>
                      <a:pt x="3536" y="14228"/>
                    </a:cubicBezTo>
                    <a:cubicBezTo>
                      <a:pt x="3655" y="15907"/>
                      <a:pt x="5060" y="17228"/>
                      <a:pt x="6775" y="17228"/>
                    </a:cubicBezTo>
                    <a:cubicBezTo>
                      <a:pt x="7406" y="17228"/>
                      <a:pt x="8001" y="17050"/>
                      <a:pt x="8501" y="16728"/>
                    </a:cubicBezTo>
                    <a:cubicBezTo>
                      <a:pt x="9073" y="16907"/>
                      <a:pt x="9668" y="17002"/>
                      <a:pt x="10287" y="17002"/>
                    </a:cubicBezTo>
                    <a:cubicBezTo>
                      <a:pt x="10847" y="17002"/>
                      <a:pt x="11382" y="16919"/>
                      <a:pt x="11883" y="16776"/>
                    </a:cubicBezTo>
                    <a:cubicBezTo>
                      <a:pt x="12371" y="17062"/>
                      <a:pt x="12930" y="17228"/>
                      <a:pt x="13526" y="17228"/>
                    </a:cubicBezTo>
                    <a:cubicBezTo>
                      <a:pt x="15240" y="17228"/>
                      <a:pt x="16466" y="15895"/>
                      <a:pt x="16597" y="14216"/>
                    </a:cubicBezTo>
                    <a:cubicBezTo>
                      <a:pt x="16693" y="14216"/>
                      <a:pt x="16955" y="14240"/>
                      <a:pt x="17050" y="14240"/>
                    </a:cubicBezTo>
                    <a:cubicBezTo>
                      <a:pt x="18848" y="14240"/>
                      <a:pt x="20300" y="12787"/>
                      <a:pt x="20300" y="11001"/>
                    </a:cubicBezTo>
                    <a:cubicBezTo>
                      <a:pt x="20300" y="9620"/>
                      <a:pt x="19431" y="8442"/>
                      <a:pt x="18217" y="7977"/>
                    </a:cubicBezTo>
                    <a:cubicBezTo>
                      <a:pt x="18419" y="7608"/>
                      <a:pt x="18538" y="7179"/>
                      <a:pt x="18538" y="6727"/>
                    </a:cubicBezTo>
                    <a:cubicBezTo>
                      <a:pt x="18538" y="5310"/>
                      <a:pt x="17395" y="4155"/>
                      <a:pt x="15978" y="4155"/>
                    </a:cubicBezTo>
                    <a:cubicBezTo>
                      <a:pt x="15204" y="1750"/>
                      <a:pt x="12954" y="0"/>
                      <a:pt x="102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7" name="Google Shape;1727;p27"/>
              <p:cNvSpPr/>
              <p:nvPr/>
            </p:nvSpPr>
            <p:spPr bwMode="auto">
              <a:xfrm>
                <a:off x="806783" y="618901"/>
                <a:ext cx="20704" cy="2070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7" extrusionOk="0">
                    <a:moveTo>
                      <a:pt x="108" y="1"/>
                    </a:moveTo>
                    <a:cubicBezTo>
                      <a:pt x="48" y="1"/>
                      <a:pt x="0" y="48"/>
                      <a:pt x="0" y="108"/>
                    </a:cubicBezTo>
                    <a:cubicBezTo>
                      <a:pt x="0" y="179"/>
                      <a:pt x="48" y="227"/>
                      <a:pt x="108" y="227"/>
                    </a:cubicBezTo>
                    <a:cubicBezTo>
                      <a:pt x="179" y="227"/>
                      <a:pt x="227" y="179"/>
                      <a:pt x="227" y="108"/>
                    </a:cubicBezTo>
                    <a:cubicBezTo>
                      <a:pt x="227" y="48"/>
                      <a:pt x="179" y="1"/>
                      <a:pt x="108" y="1"/>
                    </a:cubicBezTo>
                    <a:close/>
                  </a:path>
                </a:pathLst>
              </a:custGeom>
              <a:solidFill>
                <a:srgbClr val="FF5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8" name="Google Shape;1728;p27"/>
              <p:cNvSpPr/>
              <p:nvPr/>
            </p:nvSpPr>
            <p:spPr bwMode="auto">
              <a:xfrm>
                <a:off x="1245468" y="917499"/>
                <a:ext cx="25081" cy="25081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43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15"/>
                      <a:pt x="60" y="275"/>
                      <a:pt x="143" y="275"/>
                    </a:cubicBezTo>
                    <a:cubicBezTo>
                      <a:pt x="215" y="275"/>
                      <a:pt x="274" y="215"/>
                      <a:pt x="274" y="132"/>
                    </a:cubicBezTo>
                    <a:cubicBezTo>
                      <a:pt x="274" y="61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FF57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729" name="Google Shape;1729;p27"/>
              <p:cNvGrpSpPr/>
              <p:nvPr/>
            </p:nvGrpSpPr>
            <p:grpSpPr bwMode="auto">
              <a:xfrm>
                <a:off x="679737" y="144374"/>
                <a:ext cx="790640" cy="1235889"/>
                <a:chOff x="0" y="0"/>
                <a:chExt cx="790640" cy="1235889"/>
              </a:xfrm>
            </p:grpSpPr>
            <p:sp>
              <p:nvSpPr>
                <p:cNvPr id="1730" name="Google Shape;1730;p27"/>
                <p:cNvSpPr/>
                <p:nvPr/>
              </p:nvSpPr>
              <p:spPr bwMode="auto">
                <a:xfrm>
                  <a:off x="19516" y="574486"/>
                  <a:ext cx="41407" cy="41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453" extrusionOk="0">
                      <a:moveTo>
                        <a:pt x="227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cubicBezTo>
                        <a:pt x="1" y="357"/>
                        <a:pt x="96" y="453"/>
                        <a:pt x="227" y="453"/>
                      </a:cubicBezTo>
                      <a:cubicBezTo>
                        <a:pt x="346" y="453"/>
                        <a:pt x="453" y="357"/>
                        <a:pt x="453" y="226"/>
                      </a:cubicBezTo>
                      <a:cubicBezTo>
                        <a:pt x="453" y="107"/>
                        <a:pt x="346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1" name="Google Shape;1731;p27"/>
                <p:cNvSpPr/>
                <p:nvPr/>
              </p:nvSpPr>
              <p:spPr bwMode="auto">
                <a:xfrm>
                  <a:off x="0" y="646080"/>
                  <a:ext cx="25081" cy="25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75" extrusionOk="0">
                      <a:moveTo>
                        <a:pt x="143" y="1"/>
                      </a:moveTo>
                      <a:cubicBezTo>
                        <a:pt x="60" y="1"/>
                        <a:pt x="0" y="60"/>
                        <a:pt x="0" y="144"/>
                      </a:cubicBezTo>
                      <a:cubicBezTo>
                        <a:pt x="0" y="215"/>
                        <a:pt x="60" y="275"/>
                        <a:pt x="143" y="275"/>
                      </a:cubicBezTo>
                      <a:cubicBezTo>
                        <a:pt x="215" y="275"/>
                        <a:pt x="274" y="215"/>
                        <a:pt x="274" y="144"/>
                      </a:cubicBezTo>
                      <a:cubicBezTo>
                        <a:pt x="274" y="60"/>
                        <a:pt x="215" y="1"/>
                        <a:pt x="14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2" name="Google Shape;1732;p27"/>
                <p:cNvSpPr/>
                <p:nvPr/>
              </p:nvSpPr>
              <p:spPr bwMode="auto">
                <a:xfrm>
                  <a:off x="46695" y="691771"/>
                  <a:ext cx="9850" cy="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8" extrusionOk="0">
                      <a:moveTo>
                        <a:pt x="48" y="0"/>
                      </a:moveTo>
                      <a:cubicBezTo>
                        <a:pt x="24" y="0"/>
                        <a:pt x="0" y="24"/>
                        <a:pt x="0" y="48"/>
                      </a:cubicBezTo>
                      <a:cubicBezTo>
                        <a:pt x="0" y="83"/>
                        <a:pt x="24" y="107"/>
                        <a:pt x="48" y="107"/>
                      </a:cubicBezTo>
                      <a:cubicBezTo>
                        <a:pt x="84" y="107"/>
                        <a:pt x="108" y="83"/>
                        <a:pt x="108" y="48"/>
                      </a:cubicBezTo>
                      <a:cubicBezTo>
                        <a:pt x="108" y="24"/>
                        <a:pt x="84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3" name="Google Shape;1733;p27"/>
                <p:cNvSpPr/>
                <p:nvPr/>
              </p:nvSpPr>
              <p:spPr bwMode="auto">
                <a:xfrm>
                  <a:off x="67308" y="1072908"/>
                  <a:ext cx="62019" cy="6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667" extrusionOk="0">
                      <a:moveTo>
                        <a:pt x="346" y="0"/>
                      </a:moveTo>
                      <a:cubicBezTo>
                        <a:pt x="155" y="0"/>
                        <a:pt x="1" y="143"/>
                        <a:pt x="1" y="333"/>
                      </a:cubicBezTo>
                      <a:cubicBezTo>
                        <a:pt x="1" y="524"/>
                        <a:pt x="155" y="667"/>
                        <a:pt x="346" y="667"/>
                      </a:cubicBezTo>
                      <a:cubicBezTo>
                        <a:pt x="524" y="667"/>
                        <a:pt x="679" y="524"/>
                        <a:pt x="679" y="333"/>
                      </a:cubicBezTo>
                      <a:cubicBezTo>
                        <a:pt x="679" y="143"/>
                        <a:pt x="52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4" name="Google Shape;1734;p27"/>
                <p:cNvSpPr/>
                <p:nvPr/>
              </p:nvSpPr>
              <p:spPr bwMode="auto">
                <a:xfrm>
                  <a:off x="171552" y="1118509"/>
                  <a:ext cx="15322" cy="15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67" extrusionOk="0">
                      <a:moveTo>
                        <a:pt x="84" y="0"/>
                      </a:moveTo>
                      <a:cubicBezTo>
                        <a:pt x="36" y="0"/>
                        <a:pt x="1" y="48"/>
                        <a:pt x="1" y="84"/>
                      </a:cubicBezTo>
                      <a:cubicBezTo>
                        <a:pt x="1" y="131"/>
                        <a:pt x="36" y="167"/>
                        <a:pt x="84" y="167"/>
                      </a:cubicBezTo>
                      <a:cubicBezTo>
                        <a:pt x="132" y="167"/>
                        <a:pt x="167" y="131"/>
                        <a:pt x="167" y="84"/>
                      </a:cubicBezTo>
                      <a:cubicBezTo>
                        <a:pt x="167" y="48"/>
                        <a:pt x="132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5" name="Google Shape;1735;p27"/>
                <p:cNvSpPr/>
                <p:nvPr/>
              </p:nvSpPr>
              <p:spPr bwMode="auto">
                <a:xfrm>
                  <a:off x="171552" y="1050108"/>
                  <a:ext cx="15322" cy="15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" h="167" extrusionOk="0">
                      <a:moveTo>
                        <a:pt x="84" y="0"/>
                      </a:moveTo>
                      <a:cubicBezTo>
                        <a:pt x="36" y="0"/>
                        <a:pt x="1" y="36"/>
                        <a:pt x="1" y="83"/>
                      </a:cubicBezTo>
                      <a:cubicBezTo>
                        <a:pt x="1" y="119"/>
                        <a:pt x="36" y="167"/>
                        <a:pt x="84" y="167"/>
                      </a:cubicBezTo>
                      <a:cubicBezTo>
                        <a:pt x="132" y="167"/>
                        <a:pt x="167" y="119"/>
                        <a:pt x="167" y="83"/>
                      </a:cubicBezTo>
                      <a:cubicBezTo>
                        <a:pt x="167" y="36"/>
                        <a:pt x="132" y="0"/>
                        <a:pt x="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6" name="Google Shape;1736;p27"/>
                <p:cNvSpPr/>
                <p:nvPr/>
              </p:nvSpPr>
              <p:spPr bwMode="auto">
                <a:xfrm>
                  <a:off x="78160" y="190065"/>
                  <a:ext cx="29459" cy="29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22" extrusionOk="0">
                      <a:moveTo>
                        <a:pt x="155" y="0"/>
                      </a:moveTo>
                      <a:cubicBezTo>
                        <a:pt x="72" y="0"/>
                        <a:pt x="1" y="72"/>
                        <a:pt x="1" y="167"/>
                      </a:cubicBezTo>
                      <a:cubicBezTo>
                        <a:pt x="1" y="250"/>
                        <a:pt x="72" y="322"/>
                        <a:pt x="155" y="322"/>
                      </a:cubicBezTo>
                      <a:cubicBezTo>
                        <a:pt x="251" y="322"/>
                        <a:pt x="322" y="250"/>
                        <a:pt x="322" y="167"/>
                      </a:cubicBezTo>
                      <a:cubicBezTo>
                        <a:pt x="322" y="72"/>
                        <a:pt x="251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7" name="Google Shape;1737;p27"/>
                <p:cNvSpPr/>
                <p:nvPr/>
              </p:nvSpPr>
              <p:spPr bwMode="auto">
                <a:xfrm>
                  <a:off x="258468" y="337723"/>
                  <a:ext cx="32651" cy="3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358" extrusionOk="0">
                      <a:moveTo>
                        <a:pt x="179" y="1"/>
                      </a:moveTo>
                      <a:cubicBezTo>
                        <a:pt x="83" y="1"/>
                        <a:pt x="0" y="72"/>
                        <a:pt x="0" y="179"/>
                      </a:cubicBezTo>
                      <a:cubicBezTo>
                        <a:pt x="0" y="274"/>
                        <a:pt x="83" y="358"/>
                        <a:pt x="179" y="358"/>
                      </a:cubicBezTo>
                      <a:cubicBezTo>
                        <a:pt x="274" y="358"/>
                        <a:pt x="357" y="274"/>
                        <a:pt x="357" y="179"/>
                      </a:cubicBezTo>
                      <a:cubicBezTo>
                        <a:pt x="357" y="72"/>
                        <a:pt x="274" y="1"/>
                        <a:pt x="17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8" name="Google Shape;1738;p27"/>
                <p:cNvSpPr/>
                <p:nvPr/>
              </p:nvSpPr>
              <p:spPr bwMode="auto">
                <a:xfrm>
                  <a:off x="344199" y="495138"/>
                  <a:ext cx="109811" cy="109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204" extrusionOk="0">
                      <a:moveTo>
                        <a:pt x="608" y="1"/>
                      </a:moveTo>
                      <a:cubicBezTo>
                        <a:pt x="275" y="1"/>
                        <a:pt x="1" y="275"/>
                        <a:pt x="1" y="596"/>
                      </a:cubicBezTo>
                      <a:cubicBezTo>
                        <a:pt x="1" y="930"/>
                        <a:pt x="275" y="1204"/>
                        <a:pt x="608" y="1204"/>
                      </a:cubicBezTo>
                      <a:cubicBezTo>
                        <a:pt x="941" y="1204"/>
                        <a:pt x="1203" y="930"/>
                        <a:pt x="1203" y="596"/>
                      </a:cubicBezTo>
                      <a:cubicBezTo>
                        <a:pt x="1203" y="275"/>
                        <a:pt x="941" y="1"/>
                        <a:pt x="6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39" name="Google Shape;1739;p27"/>
                <p:cNvSpPr/>
                <p:nvPr/>
              </p:nvSpPr>
              <p:spPr bwMode="auto">
                <a:xfrm>
                  <a:off x="378947" y="890411"/>
                  <a:ext cx="75062" cy="75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823" extrusionOk="0">
                      <a:moveTo>
                        <a:pt x="417" y="1"/>
                      </a:moveTo>
                      <a:cubicBezTo>
                        <a:pt x="179" y="1"/>
                        <a:pt x="1" y="179"/>
                        <a:pt x="1" y="406"/>
                      </a:cubicBezTo>
                      <a:cubicBezTo>
                        <a:pt x="1" y="632"/>
                        <a:pt x="179" y="822"/>
                        <a:pt x="417" y="822"/>
                      </a:cubicBezTo>
                      <a:cubicBezTo>
                        <a:pt x="644" y="822"/>
                        <a:pt x="822" y="632"/>
                        <a:pt x="822" y="406"/>
                      </a:cubicBezTo>
                      <a:cubicBezTo>
                        <a:pt x="822" y="179"/>
                        <a:pt x="644" y="1"/>
                        <a:pt x="4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0" name="Google Shape;1740;p27"/>
                <p:cNvSpPr/>
                <p:nvPr/>
              </p:nvSpPr>
              <p:spPr bwMode="auto">
                <a:xfrm>
                  <a:off x="489759" y="1079384"/>
                  <a:ext cx="18515" cy="18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203" extrusionOk="0">
                      <a:moveTo>
                        <a:pt x="107" y="1"/>
                      </a:moveTo>
                      <a:cubicBezTo>
                        <a:pt x="48" y="1"/>
                        <a:pt x="0" y="48"/>
                        <a:pt x="0" y="96"/>
                      </a:cubicBezTo>
                      <a:cubicBezTo>
                        <a:pt x="0" y="155"/>
                        <a:pt x="48" y="203"/>
                        <a:pt x="107" y="203"/>
                      </a:cubicBezTo>
                      <a:cubicBezTo>
                        <a:pt x="155" y="203"/>
                        <a:pt x="203" y="155"/>
                        <a:pt x="203" y="96"/>
                      </a:cubicBezTo>
                      <a:cubicBezTo>
                        <a:pt x="203" y="48"/>
                        <a:pt x="155" y="1"/>
                        <a:pt x="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1" name="Google Shape;1741;p27"/>
                <p:cNvSpPr/>
                <p:nvPr/>
              </p:nvSpPr>
              <p:spPr bwMode="auto">
                <a:xfrm>
                  <a:off x="332251" y="1072908"/>
                  <a:ext cx="12038" cy="13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43" extrusionOk="0">
                      <a:moveTo>
                        <a:pt x="72" y="0"/>
                      </a:moveTo>
                      <a:cubicBezTo>
                        <a:pt x="25" y="0"/>
                        <a:pt x="1" y="24"/>
                        <a:pt x="1" y="72"/>
                      </a:cubicBezTo>
                      <a:cubicBezTo>
                        <a:pt x="1" y="107"/>
                        <a:pt x="25" y="143"/>
                        <a:pt x="72" y="143"/>
                      </a:cubicBezTo>
                      <a:cubicBezTo>
                        <a:pt x="108" y="143"/>
                        <a:pt x="132" y="107"/>
                        <a:pt x="132" y="72"/>
                      </a:cubicBezTo>
                      <a:cubicBezTo>
                        <a:pt x="132" y="24"/>
                        <a:pt x="108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2" name="Google Shape;1742;p27"/>
                <p:cNvSpPr/>
                <p:nvPr/>
              </p:nvSpPr>
              <p:spPr bwMode="auto">
                <a:xfrm>
                  <a:off x="508183" y="208488"/>
                  <a:ext cx="58736" cy="5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644" extrusionOk="0">
                      <a:moveTo>
                        <a:pt x="322" y="1"/>
                      </a:moveTo>
                      <a:cubicBezTo>
                        <a:pt x="143" y="1"/>
                        <a:pt x="1" y="144"/>
                        <a:pt x="1" y="322"/>
                      </a:cubicBezTo>
                      <a:cubicBezTo>
                        <a:pt x="1" y="501"/>
                        <a:pt x="143" y="644"/>
                        <a:pt x="322" y="644"/>
                      </a:cubicBezTo>
                      <a:cubicBezTo>
                        <a:pt x="501" y="644"/>
                        <a:pt x="643" y="501"/>
                        <a:pt x="643" y="322"/>
                      </a:cubicBezTo>
                      <a:cubicBezTo>
                        <a:pt x="643" y="144"/>
                        <a:pt x="501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3" name="Google Shape;1743;p27"/>
                <p:cNvSpPr/>
                <p:nvPr/>
              </p:nvSpPr>
              <p:spPr bwMode="auto">
                <a:xfrm>
                  <a:off x="651554" y="324680"/>
                  <a:ext cx="15231" cy="1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56" extrusionOk="0">
                      <a:moveTo>
                        <a:pt x="83" y="1"/>
                      </a:moveTo>
                      <a:cubicBezTo>
                        <a:pt x="36" y="1"/>
                        <a:pt x="0" y="36"/>
                        <a:pt x="0" y="84"/>
                      </a:cubicBezTo>
                      <a:cubicBezTo>
                        <a:pt x="0" y="120"/>
                        <a:pt x="36" y="155"/>
                        <a:pt x="83" y="155"/>
                      </a:cubicBezTo>
                      <a:cubicBezTo>
                        <a:pt x="131" y="155"/>
                        <a:pt x="167" y="120"/>
                        <a:pt x="167" y="84"/>
                      </a:cubicBezTo>
                      <a:cubicBezTo>
                        <a:pt x="167" y="36"/>
                        <a:pt x="131" y="1"/>
                        <a:pt x="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4" name="Google Shape;1744;p27"/>
                <p:cNvSpPr/>
                <p:nvPr/>
              </p:nvSpPr>
              <p:spPr bwMode="auto">
                <a:xfrm>
                  <a:off x="378947" y="0"/>
                  <a:ext cx="28365" cy="2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323" extrusionOk="0">
                      <a:moveTo>
                        <a:pt x="155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" y="251"/>
                        <a:pt x="72" y="322"/>
                        <a:pt x="155" y="322"/>
                      </a:cubicBezTo>
                      <a:cubicBezTo>
                        <a:pt x="251" y="322"/>
                        <a:pt x="310" y="251"/>
                        <a:pt x="310" y="167"/>
                      </a:cubicBezTo>
                      <a:cubicBezTo>
                        <a:pt x="310" y="72"/>
                        <a:pt x="251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5" name="Google Shape;1745;p27"/>
                <p:cNvSpPr/>
                <p:nvPr/>
              </p:nvSpPr>
              <p:spPr bwMode="auto">
                <a:xfrm>
                  <a:off x="747044" y="674352"/>
                  <a:ext cx="29459" cy="28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11" extrusionOk="0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55"/>
                      </a:cubicBezTo>
                      <a:cubicBezTo>
                        <a:pt x="1" y="239"/>
                        <a:pt x="72" y="310"/>
                        <a:pt x="156" y="310"/>
                      </a:cubicBezTo>
                      <a:cubicBezTo>
                        <a:pt x="251" y="310"/>
                        <a:pt x="322" y="239"/>
                        <a:pt x="322" y="155"/>
                      </a:cubicBezTo>
                      <a:cubicBezTo>
                        <a:pt x="322" y="72"/>
                        <a:pt x="251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6" name="Google Shape;1746;p27"/>
                <p:cNvSpPr/>
                <p:nvPr/>
              </p:nvSpPr>
              <p:spPr bwMode="auto">
                <a:xfrm>
                  <a:off x="766653" y="843716"/>
                  <a:ext cx="23987" cy="23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63" extrusionOk="0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03"/>
                        <a:pt x="60" y="263"/>
                        <a:pt x="131" y="263"/>
                      </a:cubicBezTo>
                      <a:cubicBezTo>
                        <a:pt x="203" y="263"/>
                        <a:pt x="262" y="203"/>
                        <a:pt x="262" y="132"/>
                      </a:cubicBezTo>
                      <a:cubicBezTo>
                        <a:pt x="262" y="60"/>
                        <a:pt x="203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 bwMode="auto">
                <a:xfrm>
                  <a:off x="537459" y="1192293"/>
                  <a:ext cx="42502" cy="43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478" extrusionOk="0">
                      <a:moveTo>
                        <a:pt x="227" y="1"/>
                      </a:moveTo>
                      <a:cubicBezTo>
                        <a:pt x="108" y="1"/>
                        <a:pt x="1" y="108"/>
                        <a:pt x="1" y="239"/>
                      </a:cubicBezTo>
                      <a:cubicBezTo>
                        <a:pt x="1" y="370"/>
                        <a:pt x="108" y="477"/>
                        <a:pt x="227" y="477"/>
                      </a:cubicBezTo>
                      <a:cubicBezTo>
                        <a:pt x="358" y="477"/>
                        <a:pt x="465" y="370"/>
                        <a:pt x="465" y="239"/>
                      </a:cubicBezTo>
                      <a:cubicBezTo>
                        <a:pt x="465" y="108"/>
                        <a:pt x="358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748" name="Google Shape;1748;p27"/>
              <p:cNvSpPr/>
              <p:nvPr/>
            </p:nvSpPr>
            <p:spPr bwMode="auto">
              <a:xfrm>
                <a:off x="0" y="598289"/>
                <a:ext cx="1851553" cy="1056701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11586" extrusionOk="0">
                    <a:moveTo>
                      <a:pt x="2000" y="1"/>
                    </a:moveTo>
                    <a:cubicBezTo>
                      <a:pt x="1846" y="334"/>
                      <a:pt x="1762" y="691"/>
                      <a:pt x="1762" y="1084"/>
                    </a:cubicBezTo>
                    <a:cubicBezTo>
                      <a:pt x="1762" y="1536"/>
                      <a:pt x="1881" y="1965"/>
                      <a:pt x="2084" y="2334"/>
                    </a:cubicBezTo>
                    <a:cubicBezTo>
                      <a:pt x="869" y="2799"/>
                      <a:pt x="0" y="3977"/>
                      <a:pt x="0" y="5358"/>
                    </a:cubicBezTo>
                    <a:cubicBezTo>
                      <a:pt x="0" y="7144"/>
                      <a:pt x="1453" y="8597"/>
                      <a:pt x="3239" y="8597"/>
                    </a:cubicBezTo>
                    <a:cubicBezTo>
                      <a:pt x="3346" y="8597"/>
                      <a:pt x="3441" y="8597"/>
                      <a:pt x="3536" y="8585"/>
                    </a:cubicBezTo>
                    <a:cubicBezTo>
                      <a:pt x="3667" y="10264"/>
                      <a:pt x="5060" y="11585"/>
                      <a:pt x="6775" y="11585"/>
                    </a:cubicBezTo>
                    <a:cubicBezTo>
                      <a:pt x="7406" y="11585"/>
                      <a:pt x="8001" y="11407"/>
                      <a:pt x="8501" y="11085"/>
                    </a:cubicBezTo>
                    <a:cubicBezTo>
                      <a:pt x="9073" y="11264"/>
                      <a:pt x="9668" y="11359"/>
                      <a:pt x="10287" y="11359"/>
                    </a:cubicBezTo>
                    <a:cubicBezTo>
                      <a:pt x="10847" y="11359"/>
                      <a:pt x="11382" y="11276"/>
                      <a:pt x="11883" y="11133"/>
                    </a:cubicBezTo>
                    <a:cubicBezTo>
                      <a:pt x="12371" y="11419"/>
                      <a:pt x="12930" y="11585"/>
                      <a:pt x="13526" y="11585"/>
                    </a:cubicBezTo>
                    <a:cubicBezTo>
                      <a:pt x="15240" y="11585"/>
                      <a:pt x="16478" y="10252"/>
                      <a:pt x="16597" y="8573"/>
                    </a:cubicBezTo>
                    <a:cubicBezTo>
                      <a:pt x="16693" y="8573"/>
                      <a:pt x="16955" y="8597"/>
                      <a:pt x="17062" y="8597"/>
                    </a:cubicBezTo>
                    <a:cubicBezTo>
                      <a:pt x="18848" y="8597"/>
                      <a:pt x="20300" y="7144"/>
                      <a:pt x="20300" y="5358"/>
                    </a:cubicBezTo>
                    <a:cubicBezTo>
                      <a:pt x="20300" y="4477"/>
                      <a:pt x="19943" y="3668"/>
                      <a:pt x="19360" y="3084"/>
                    </a:cubicBezTo>
                    <a:cubicBezTo>
                      <a:pt x="19217" y="4025"/>
                      <a:pt x="18991" y="4965"/>
                      <a:pt x="18490" y="5763"/>
                    </a:cubicBezTo>
                    <a:cubicBezTo>
                      <a:pt x="17925" y="6663"/>
                      <a:pt x="16957" y="7385"/>
                      <a:pt x="15889" y="7385"/>
                    </a:cubicBezTo>
                    <a:cubicBezTo>
                      <a:pt x="15856" y="7385"/>
                      <a:pt x="15822" y="7384"/>
                      <a:pt x="15788" y="7382"/>
                    </a:cubicBezTo>
                    <a:cubicBezTo>
                      <a:pt x="15750" y="7382"/>
                      <a:pt x="15710" y="7381"/>
                      <a:pt x="15669" y="7381"/>
                    </a:cubicBezTo>
                    <a:cubicBezTo>
                      <a:pt x="15609" y="7381"/>
                      <a:pt x="15547" y="7385"/>
                      <a:pt x="15490" y="7406"/>
                    </a:cubicBezTo>
                    <a:cubicBezTo>
                      <a:pt x="15312" y="7478"/>
                      <a:pt x="15240" y="7680"/>
                      <a:pt x="15181" y="7859"/>
                    </a:cubicBezTo>
                    <a:cubicBezTo>
                      <a:pt x="14704" y="9156"/>
                      <a:pt x="13549" y="10168"/>
                      <a:pt x="12204" y="10466"/>
                    </a:cubicBezTo>
                    <a:cubicBezTo>
                      <a:pt x="11925" y="10528"/>
                      <a:pt x="11639" y="10558"/>
                      <a:pt x="11354" y="10558"/>
                    </a:cubicBezTo>
                    <a:cubicBezTo>
                      <a:pt x="10263" y="10558"/>
                      <a:pt x="9170" y="10121"/>
                      <a:pt x="8406" y="9347"/>
                    </a:cubicBezTo>
                    <a:cubicBezTo>
                      <a:pt x="8055" y="9710"/>
                      <a:pt x="7567" y="9870"/>
                      <a:pt x="7060" y="9870"/>
                    </a:cubicBezTo>
                    <a:cubicBezTo>
                      <a:pt x="6588" y="9870"/>
                      <a:pt x="6099" y="9731"/>
                      <a:pt x="5691" y="9490"/>
                    </a:cubicBezTo>
                    <a:cubicBezTo>
                      <a:pt x="5263" y="9228"/>
                      <a:pt x="4870" y="8859"/>
                      <a:pt x="4679" y="8394"/>
                    </a:cubicBezTo>
                    <a:cubicBezTo>
                      <a:pt x="4501" y="7918"/>
                      <a:pt x="4536" y="7347"/>
                      <a:pt x="4858" y="6954"/>
                    </a:cubicBezTo>
                    <a:lnTo>
                      <a:pt x="4858" y="6954"/>
                    </a:lnTo>
                    <a:cubicBezTo>
                      <a:pt x="4590" y="7094"/>
                      <a:pt x="4292" y="7160"/>
                      <a:pt x="3991" y="7160"/>
                    </a:cubicBezTo>
                    <a:cubicBezTo>
                      <a:pt x="3476" y="7160"/>
                      <a:pt x="2955" y="6966"/>
                      <a:pt x="2572" y="6620"/>
                    </a:cubicBezTo>
                    <a:cubicBezTo>
                      <a:pt x="1965" y="6085"/>
                      <a:pt x="1691" y="5215"/>
                      <a:pt x="1798" y="4406"/>
                    </a:cubicBezTo>
                    <a:cubicBezTo>
                      <a:pt x="1905" y="3596"/>
                      <a:pt x="2358" y="2846"/>
                      <a:pt x="2977" y="2310"/>
                    </a:cubicBezTo>
                    <a:cubicBezTo>
                      <a:pt x="2405" y="1882"/>
                      <a:pt x="2024" y="1191"/>
                      <a:pt x="1977" y="465"/>
                    </a:cubicBezTo>
                    <a:cubicBezTo>
                      <a:pt x="1965" y="310"/>
                      <a:pt x="1977" y="155"/>
                      <a:pt x="2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9" name="Google Shape;1749;p27"/>
              <p:cNvSpPr/>
              <p:nvPr/>
            </p:nvSpPr>
            <p:spPr bwMode="auto">
              <a:xfrm>
                <a:off x="326781" y="756800"/>
                <a:ext cx="144560" cy="204299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240" extrusionOk="0">
                    <a:moveTo>
                      <a:pt x="537" y="1"/>
                    </a:moveTo>
                    <a:lnTo>
                      <a:pt x="810" y="370"/>
                    </a:lnTo>
                    <a:cubicBezTo>
                      <a:pt x="759" y="363"/>
                      <a:pt x="711" y="360"/>
                      <a:pt x="668" y="360"/>
                    </a:cubicBezTo>
                    <a:cubicBezTo>
                      <a:pt x="258" y="360"/>
                      <a:pt x="232" y="656"/>
                      <a:pt x="168" y="1001"/>
                    </a:cubicBezTo>
                    <a:cubicBezTo>
                      <a:pt x="96" y="1382"/>
                      <a:pt x="1" y="1692"/>
                      <a:pt x="525" y="1834"/>
                    </a:cubicBezTo>
                    <a:lnTo>
                      <a:pt x="144" y="2073"/>
                    </a:lnTo>
                    <a:lnTo>
                      <a:pt x="1061" y="2239"/>
                    </a:lnTo>
                    <a:lnTo>
                      <a:pt x="1061" y="2239"/>
                    </a:lnTo>
                    <a:lnTo>
                      <a:pt x="834" y="1882"/>
                    </a:lnTo>
                    <a:lnTo>
                      <a:pt x="834" y="1882"/>
                    </a:lnTo>
                    <a:cubicBezTo>
                      <a:pt x="861" y="1884"/>
                      <a:pt x="886" y="1885"/>
                      <a:pt x="910" y="1885"/>
                    </a:cubicBezTo>
                    <a:cubicBezTo>
                      <a:pt x="1337" y="1885"/>
                      <a:pt x="1362" y="1589"/>
                      <a:pt x="1430" y="1239"/>
                    </a:cubicBezTo>
                    <a:cubicBezTo>
                      <a:pt x="1489" y="870"/>
                      <a:pt x="1584" y="572"/>
                      <a:pt x="1108" y="429"/>
                    </a:cubicBezTo>
                    <a:lnTo>
                      <a:pt x="1453" y="16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0" name="Google Shape;1750;p27"/>
              <p:cNvSpPr/>
              <p:nvPr/>
            </p:nvSpPr>
            <p:spPr bwMode="auto">
              <a:xfrm>
                <a:off x="388708" y="765555"/>
                <a:ext cx="81537" cy="195544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144" extrusionOk="0">
                    <a:moveTo>
                      <a:pt x="393" y="0"/>
                    </a:moveTo>
                    <a:lnTo>
                      <a:pt x="358" y="310"/>
                    </a:lnTo>
                    <a:cubicBezTo>
                      <a:pt x="358" y="310"/>
                      <a:pt x="667" y="476"/>
                      <a:pt x="596" y="810"/>
                    </a:cubicBezTo>
                    <a:lnTo>
                      <a:pt x="536" y="1143"/>
                    </a:lnTo>
                    <a:lnTo>
                      <a:pt x="489" y="1393"/>
                    </a:lnTo>
                    <a:cubicBezTo>
                      <a:pt x="429" y="1727"/>
                      <a:pt x="84" y="1774"/>
                      <a:pt x="84" y="1774"/>
                    </a:cubicBezTo>
                    <a:lnTo>
                      <a:pt x="1" y="2072"/>
                    </a:lnTo>
                    <a:lnTo>
                      <a:pt x="382" y="2143"/>
                    </a:lnTo>
                    <a:lnTo>
                      <a:pt x="155" y="1786"/>
                    </a:lnTo>
                    <a:lnTo>
                      <a:pt x="155" y="1786"/>
                    </a:lnTo>
                    <a:cubicBezTo>
                      <a:pt x="174" y="1787"/>
                      <a:pt x="192" y="1787"/>
                      <a:pt x="209" y="1787"/>
                    </a:cubicBezTo>
                    <a:cubicBezTo>
                      <a:pt x="635" y="1787"/>
                      <a:pt x="681" y="1511"/>
                      <a:pt x="739" y="1179"/>
                    </a:cubicBezTo>
                    <a:cubicBezTo>
                      <a:pt x="822" y="750"/>
                      <a:pt x="893" y="464"/>
                      <a:pt x="441" y="322"/>
                    </a:cubicBezTo>
                    <a:lnTo>
                      <a:pt x="763" y="72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1" name="Google Shape;1751;p27"/>
              <p:cNvSpPr/>
              <p:nvPr/>
            </p:nvSpPr>
            <p:spPr bwMode="auto">
              <a:xfrm>
                <a:off x="370285" y="925160"/>
                <a:ext cx="16326" cy="2179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39" extrusionOk="0">
                    <a:moveTo>
                      <a:pt x="179" y="0"/>
                    </a:moveTo>
                    <a:lnTo>
                      <a:pt x="0" y="215"/>
                    </a:lnTo>
                    <a:lnTo>
                      <a:pt x="131" y="238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2" name="Google Shape;1752;p27"/>
              <p:cNvSpPr/>
              <p:nvPr/>
            </p:nvSpPr>
            <p:spPr bwMode="auto">
              <a:xfrm>
                <a:off x="409320" y="768747"/>
                <a:ext cx="6658" cy="21798"/>
              </a:xfrm>
              <a:custGeom>
                <a:avLst/>
                <a:gdLst/>
                <a:ahLst/>
                <a:cxnLst/>
                <a:rect l="l" t="t" r="r" b="b"/>
                <a:pathLst>
                  <a:path w="73" h="239" extrusionOk="0">
                    <a:moveTo>
                      <a:pt x="1" y="1"/>
                    </a:moveTo>
                    <a:lnTo>
                      <a:pt x="36" y="239"/>
                    </a:lnTo>
                    <a:lnTo>
                      <a:pt x="72" y="25"/>
                    </a:lnTo>
                    <a:cubicBezTo>
                      <a:pt x="72" y="25"/>
                      <a:pt x="25" y="1"/>
                      <a:pt x="1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3" name="Google Shape;1753;p27"/>
              <p:cNvSpPr/>
              <p:nvPr/>
            </p:nvSpPr>
            <p:spPr bwMode="auto">
              <a:xfrm>
                <a:off x="368096" y="793099"/>
                <a:ext cx="30462" cy="939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3" extrusionOk="0">
                    <a:moveTo>
                      <a:pt x="244" y="0"/>
                    </a:moveTo>
                    <a:cubicBezTo>
                      <a:pt x="166" y="0"/>
                      <a:pt x="57" y="17"/>
                      <a:pt x="0" y="103"/>
                    </a:cubicBezTo>
                    <a:cubicBezTo>
                      <a:pt x="0" y="103"/>
                      <a:pt x="84" y="8"/>
                      <a:pt x="334" y="8"/>
                    </a:cubicBezTo>
                    <a:cubicBezTo>
                      <a:pt x="334" y="8"/>
                      <a:pt x="296" y="0"/>
                      <a:pt x="244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4" name="Google Shape;1754;p27"/>
              <p:cNvSpPr/>
              <p:nvPr/>
            </p:nvSpPr>
            <p:spPr bwMode="auto">
              <a:xfrm>
                <a:off x="344201" y="817359"/>
                <a:ext cx="30462" cy="6904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757" extrusionOk="0">
                    <a:moveTo>
                      <a:pt x="208" y="1"/>
                    </a:moveTo>
                    <a:cubicBezTo>
                      <a:pt x="163" y="1"/>
                      <a:pt x="129" y="22"/>
                      <a:pt x="119" y="51"/>
                    </a:cubicBezTo>
                    <a:lnTo>
                      <a:pt x="0" y="670"/>
                    </a:lnTo>
                    <a:cubicBezTo>
                      <a:pt x="0" y="706"/>
                      <a:pt x="36" y="742"/>
                      <a:pt x="96" y="754"/>
                    </a:cubicBezTo>
                    <a:cubicBezTo>
                      <a:pt x="107" y="756"/>
                      <a:pt x="117" y="757"/>
                      <a:pt x="127" y="757"/>
                    </a:cubicBezTo>
                    <a:cubicBezTo>
                      <a:pt x="171" y="757"/>
                      <a:pt x="205" y="737"/>
                      <a:pt x="215" y="718"/>
                    </a:cubicBezTo>
                    <a:lnTo>
                      <a:pt x="334" y="87"/>
                    </a:lnTo>
                    <a:cubicBezTo>
                      <a:pt x="334" y="51"/>
                      <a:pt x="298" y="16"/>
                      <a:pt x="238" y="4"/>
                    </a:cubicBezTo>
                    <a:cubicBezTo>
                      <a:pt x="228" y="2"/>
                      <a:pt x="218" y="1"/>
                      <a:pt x="208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5" name="Google Shape;1755;p27"/>
              <p:cNvSpPr/>
              <p:nvPr/>
            </p:nvSpPr>
            <p:spPr bwMode="auto">
              <a:xfrm>
                <a:off x="1262889" y="1032688"/>
                <a:ext cx="304077" cy="197641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2167" extrusionOk="0">
                    <a:moveTo>
                      <a:pt x="2953" y="0"/>
                    </a:moveTo>
                    <a:lnTo>
                      <a:pt x="2655" y="500"/>
                    </a:lnTo>
                    <a:cubicBezTo>
                      <a:pt x="2539" y="299"/>
                      <a:pt x="2394" y="225"/>
                      <a:pt x="2224" y="225"/>
                    </a:cubicBezTo>
                    <a:cubicBezTo>
                      <a:pt x="1992" y="225"/>
                      <a:pt x="1714" y="363"/>
                      <a:pt x="1405" y="500"/>
                    </a:cubicBezTo>
                    <a:cubicBezTo>
                      <a:pt x="857" y="750"/>
                      <a:pt x="393" y="917"/>
                      <a:pt x="560" y="1429"/>
                    </a:cubicBezTo>
                    <a:lnTo>
                      <a:pt x="0" y="1322"/>
                    </a:lnTo>
                    <a:lnTo>
                      <a:pt x="0" y="1322"/>
                    </a:lnTo>
                    <a:lnTo>
                      <a:pt x="369" y="2167"/>
                    </a:lnTo>
                    <a:lnTo>
                      <a:pt x="691" y="1726"/>
                    </a:lnTo>
                    <a:cubicBezTo>
                      <a:pt x="805" y="1889"/>
                      <a:pt x="941" y="1950"/>
                      <a:pt x="1096" y="1950"/>
                    </a:cubicBezTo>
                    <a:cubicBezTo>
                      <a:pt x="1328" y="1950"/>
                      <a:pt x="1603" y="1814"/>
                      <a:pt x="1917" y="1679"/>
                    </a:cubicBezTo>
                    <a:cubicBezTo>
                      <a:pt x="2453" y="1441"/>
                      <a:pt x="2893" y="1274"/>
                      <a:pt x="2774" y="786"/>
                    </a:cubicBezTo>
                    <a:lnTo>
                      <a:pt x="2774" y="786"/>
                    </a:lnTo>
                    <a:lnTo>
                      <a:pt x="3334" y="845"/>
                    </a:lnTo>
                    <a:lnTo>
                      <a:pt x="2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6" name="Google Shape;1756;p27"/>
              <p:cNvSpPr/>
              <p:nvPr/>
            </p:nvSpPr>
            <p:spPr bwMode="auto">
              <a:xfrm>
                <a:off x="1282406" y="1078289"/>
                <a:ext cx="284560" cy="152039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67" extrusionOk="0">
                    <a:moveTo>
                      <a:pt x="2965" y="0"/>
                    </a:moveTo>
                    <a:lnTo>
                      <a:pt x="2548" y="214"/>
                    </a:lnTo>
                    <a:cubicBezTo>
                      <a:pt x="2548" y="214"/>
                      <a:pt x="2524" y="584"/>
                      <a:pt x="2048" y="786"/>
                    </a:cubicBezTo>
                    <a:lnTo>
                      <a:pt x="1572" y="1012"/>
                    </a:lnTo>
                    <a:lnTo>
                      <a:pt x="1203" y="1167"/>
                    </a:lnTo>
                    <a:cubicBezTo>
                      <a:pt x="1055" y="1233"/>
                      <a:pt x="926" y="1256"/>
                      <a:pt x="817" y="1256"/>
                    </a:cubicBezTo>
                    <a:cubicBezTo>
                      <a:pt x="577" y="1256"/>
                      <a:pt x="441" y="1143"/>
                      <a:pt x="441" y="1143"/>
                    </a:cubicBezTo>
                    <a:lnTo>
                      <a:pt x="0" y="1322"/>
                    </a:lnTo>
                    <a:lnTo>
                      <a:pt x="155" y="1667"/>
                    </a:lnTo>
                    <a:lnTo>
                      <a:pt x="477" y="1215"/>
                    </a:lnTo>
                    <a:cubicBezTo>
                      <a:pt x="591" y="1379"/>
                      <a:pt x="729" y="1441"/>
                      <a:pt x="887" y="1441"/>
                    </a:cubicBezTo>
                    <a:cubicBezTo>
                      <a:pt x="1107" y="1441"/>
                      <a:pt x="1365" y="1322"/>
                      <a:pt x="1655" y="1191"/>
                    </a:cubicBezTo>
                    <a:cubicBezTo>
                      <a:pt x="2274" y="917"/>
                      <a:pt x="2679" y="750"/>
                      <a:pt x="2572" y="286"/>
                    </a:cubicBezTo>
                    <a:lnTo>
                      <a:pt x="2572" y="286"/>
                    </a:lnTo>
                    <a:lnTo>
                      <a:pt x="3120" y="345"/>
                    </a:lnTo>
                    <a:lnTo>
                      <a:pt x="2965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7" name="Google Shape;1757;p27"/>
              <p:cNvSpPr/>
              <p:nvPr/>
            </p:nvSpPr>
            <p:spPr bwMode="auto">
              <a:xfrm>
                <a:off x="1282406" y="1173778"/>
                <a:ext cx="37029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56" extrusionOk="0">
                    <a:moveTo>
                      <a:pt x="405" y="1"/>
                    </a:moveTo>
                    <a:lnTo>
                      <a:pt x="0" y="25"/>
                    </a:lnTo>
                    <a:lnTo>
                      <a:pt x="60" y="15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8" name="Google Shape;1758;p27"/>
              <p:cNvSpPr/>
              <p:nvPr/>
            </p:nvSpPr>
            <p:spPr bwMode="auto">
              <a:xfrm>
                <a:off x="1512603" y="1069534"/>
                <a:ext cx="28365" cy="1860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04" extrusionOk="0">
                    <a:moveTo>
                      <a:pt x="286" y="1"/>
                    </a:moveTo>
                    <a:lnTo>
                      <a:pt x="0" y="203"/>
                    </a:lnTo>
                    <a:lnTo>
                      <a:pt x="310" y="60"/>
                    </a:lnTo>
                    <a:cubicBezTo>
                      <a:pt x="310" y="60"/>
                      <a:pt x="298" y="13"/>
                      <a:pt x="286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9" name="Google Shape;1759;p27"/>
              <p:cNvSpPr/>
              <p:nvPr/>
            </p:nvSpPr>
            <p:spPr bwMode="auto">
              <a:xfrm>
                <a:off x="1467000" y="1063241"/>
                <a:ext cx="31557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78" extrusionOk="0">
                    <a:moveTo>
                      <a:pt x="81" y="0"/>
                    </a:moveTo>
                    <a:cubicBezTo>
                      <a:pt x="56" y="0"/>
                      <a:pt x="29" y="3"/>
                      <a:pt x="0" y="10"/>
                    </a:cubicBezTo>
                    <a:cubicBezTo>
                      <a:pt x="0" y="10"/>
                      <a:pt x="8" y="9"/>
                      <a:pt x="20" y="9"/>
                    </a:cubicBezTo>
                    <a:cubicBezTo>
                      <a:pt x="71" y="9"/>
                      <a:pt x="212" y="25"/>
                      <a:pt x="346" y="177"/>
                    </a:cubicBezTo>
                    <a:cubicBezTo>
                      <a:pt x="346" y="177"/>
                      <a:pt x="271" y="0"/>
                      <a:pt x="81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0" name="Google Shape;1760;p27"/>
              <p:cNvSpPr/>
              <p:nvPr/>
            </p:nvSpPr>
            <p:spPr bwMode="auto">
              <a:xfrm>
                <a:off x="1345336" y="1067619"/>
                <a:ext cx="103244" cy="5499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603" extrusionOk="0">
                    <a:moveTo>
                      <a:pt x="1005" y="1"/>
                    </a:moveTo>
                    <a:cubicBezTo>
                      <a:pt x="992" y="1"/>
                      <a:pt x="978" y="4"/>
                      <a:pt x="965" y="10"/>
                    </a:cubicBezTo>
                    <a:lnTo>
                      <a:pt x="72" y="403"/>
                    </a:lnTo>
                    <a:cubicBezTo>
                      <a:pt x="25" y="427"/>
                      <a:pt x="1" y="486"/>
                      <a:pt x="25" y="546"/>
                    </a:cubicBezTo>
                    <a:cubicBezTo>
                      <a:pt x="42" y="581"/>
                      <a:pt x="79" y="603"/>
                      <a:pt x="116" y="603"/>
                    </a:cubicBezTo>
                    <a:cubicBezTo>
                      <a:pt x="129" y="603"/>
                      <a:pt x="143" y="600"/>
                      <a:pt x="156" y="593"/>
                    </a:cubicBezTo>
                    <a:lnTo>
                      <a:pt x="1061" y="200"/>
                    </a:lnTo>
                    <a:cubicBezTo>
                      <a:pt x="1108" y="177"/>
                      <a:pt x="1132" y="117"/>
                      <a:pt x="1096" y="58"/>
                    </a:cubicBezTo>
                    <a:cubicBezTo>
                      <a:pt x="1079" y="23"/>
                      <a:pt x="1042" y="1"/>
                      <a:pt x="100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1" name="Google Shape;1761;p27"/>
              <p:cNvSpPr/>
              <p:nvPr/>
            </p:nvSpPr>
            <p:spPr bwMode="auto">
              <a:xfrm>
                <a:off x="857856" y="1348614"/>
                <a:ext cx="225915" cy="131518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1442" extrusionOk="0">
                    <a:moveTo>
                      <a:pt x="214" y="1"/>
                    </a:moveTo>
                    <a:lnTo>
                      <a:pt x="0" y="906"/>
                    </a:lnTo>
                    <a:lnTo>
                      <a:pt x="393" y="715"/>
                    </a:lnTo>
                    <a:lnTo>
                      <a:pt x="393" y="715"/>
                    </a:lnTo>
                    <a:cubicBezTo>
                      <a:pt x="345" y="1203"/>
                      <a:pt x="679" y="1251"/>
                      <a:pt x="1083" y="1346"/>
                    </a:cubicBezTo>
                    <a:cubicBezTo>
                      <a:pt x="1256" y="1387"/>
                      <a:pt x="1413" y="1429"/>
                      <a:pt x="1550" y="1429"/>
                    </a:cubicBezTo>
                    <a:cubicBezTo>
                      <a:pt x="1736" y="1429"/>
                      <a:pt x="1886" y="1351"/>
                      <a:pt x="1988" y="1084"/>
                    </a:cubicBezTo>
                    <a:lnTo>
                      <a:pt x="2262" y="1441"/>
                    </a:lnTo>
                    <a:lnTo>
                      <a:pt x="2477" y="537"/>
                    </a:lnTo>
                    <a:lnTo>
                      <a:pt x="2060" y="787"/>
                    </a:lnTo>
                    <a:cubicBezTo>
                      <a:pt x="2143" y="239"/>
                      <a:pt x="1798" y="203"/>
                      <a:pt x="1381" y="96"/>
                    </a:cubicBezTo>
                    <a:cubicBezTo>
                      <a:pt x="1206" y="56"/>
                      <a:pt x="1046" y="12"/>
                      <a:pt x="907" y="12"/>
                    </a:cubicBezTo>
                    <a:cubicBezTo>
                      <a:pt x="714" y="12"/>
                      <a:pt x="561" y="96"/>
                      <a:pt x="464" y="394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2" name="Google Shape;1762;p27"/>
              <p:cNvSpPr/>
              <p:nvPr/>
            </p:nvSpPr>
            <p:spPr bwMode="auto">
              <a:xfrm>
                <a:off x="857856" y="1397499"/>
                <a:ext cx="213967" cy="82632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906" extrusionOk="0">
                    <a:moveTo>
                      <a:pt x="83" y="1"/>
                    </a:moveTo>
                    <a:lnTo>
                      <a:pt x="0" y="370"/>
                    </a:lnTo>
                    <a:lnTo>
                      <a:pt x="393" y="179"/>
                    </a:lnTo>
                    <a:lnTo>
                      <a:pt x="393" y="179"/>
                    </a:lnTo>
                    <a:cubicBezTo>
                      <a:pt x="345" y="643"/>
                      <a:pt x="667" y="715"/>
                      <a:pt x="1048" y="798"/>
                    </a:cubicBezTo>
                    <a:cubicBezTo>
                      <a:pt x="1246" y="849"/>
                      <a:pt x="1415" y="893"/>
                      <a:pt x="1558" y="893"/>
                    </a:cubicBezTo>
                    <a:cubicBezTo>
                      <a:pt x="1750" y="893"/>
                      <a:pt x="1893" y="813"/>
                      <a:pt x="1988" y="560"/>
                    </a:cubicBezTo>
                    <a:lnTo>
                      <a:pt x="2262" y="905"/>
                    </a:lnTo>
                    <a:lnTo>
                      <a:pt x="2346" y="536"/>
                    </a:lnTo>
                    <a:lnTo>
                      <a:pt x="2012" y="477"/>
                    </a:lnTo>
                    <a:cubicBezTo>
                      <a:pt x="2012" y="477"/>
                      <a:pt x="1866" y="706"/>
                      <a:pt x="1588" y="706"/>
                    </a:cubicBezTo>
                    <a:cubicBezTo>
                      <a:pt x="1550" y="706"/>
                      <a:pt x="1508" y="701"/>
                      <a:pt x="1464" y="691"/>
                    </a:cubicBezTo>
                    <a:lnTo>
                      <a:pt x="1095" y="596"/>
                    </a:lnTo>
                    <a:lnTo>
                      <a:pt x="810" y="536"/>
                    </a:lnTo>
                    <a:cubicBezTo>
                      <a:pt x="452" y="441"/>
                      <a:pt x="405" y="96"/>
                      <a:pt x="405" y="96"/>
                    </a:cubicBez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3" name="Google Shape;1763;p27"/>
              <p:cNvSpPr/>
              <p:nvPr/>
            </p:nvSpPr>
            <p:spPr bwMode="auto">
              <a:xfrm>
                <a:off x="874090" y="1379075"/>
                <a:ext cx="23987" cy="1851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03" extrusionOk="0">
                    <a:moveTo>
                      <a:pt x="36" y="0"/>
                    </a:moveTo>
                    <a:lnTo>
                      <a:pt x="1" y="131"/>
                    </a:lnTo>
                    <a:lnTo>
                      <a:pt x="263" y="20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4" name="Google Shape;1764;p27"/>
              <p:cNvSpPr/>
              <p:nvPr/>
            </p:nvSpPr>
            <p:spPr bwMode="auto">
              <a:xfrm>
                <a:off x="1044549" y="1431153"/>
                <a:ext cx="23987" cy="665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73" extrusionOk="0">
                    <a:moveTo>
                      <a:pt x="263" y="1"/>
                    </a:moveTo>
                    <a:lnTo>
                      <a:pt x="1" y="13"/>
                    </a:lnTo>
                    <a:lnTo>
                      <a:pt x="239" y="72"/>
                    </a:lnTo>
                    <a:cubicBezTo>
                      <a:pt x="239" y="72"/>
                      <a:pt x="263" y="13"/>
                      <a:pt x="263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5" name="Google Shape;1765;p27"/>
              <p:cNvSpPr/>
              <p:nvPr/>
            </p:nvSpPr>
            <p:spPr bwMode="auto">
              <a:xfrm>
                <a:off x="1032601" y="1387740"/>
                <a:ext cx="15322" cy="30462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34" extrusionOk="0">
                    <a:moveTo>
                      <a:pt x="1" y="0"/>
                    </a:moveTo>
                    <a:cubicBezTo>
                      <a:pt x="1" y="0"/>
                      <a:pt x="108" y="84"/>
                      <a:pt x="108" y="334"/>
                    </a:cubicBezTo>
                    <a:cubicBezTo>
                      <a:pt x="108" y="334"/>
                      <a:pt x="168" y="96"/>
                      <a:pt x="1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6" name="Google Shape;1766;p27"/>
              <p:cNvSpPr/>
              <p:nvPr/>
            </p:nvSpPr>
            <p:spPr bwMode="auto">
              <a:xfrm>
                <a:off x="940304" y="1358191"/>
                <a:ext cx="77251" cy="33107"/>
              </a:xfrm>
              <a:custGeom>
                <a:avLst/>
                <a:gdLst/>
                <a:ahLst/>
                <a:cxnLst/>
                <a:rect l="l" t="t" r="r" b="b"/>
                <a:pathLst>
                  <a:path w="847" h="363" extrusionOk="0">
                    <a:moveTo>
                      <a:pt x="94" y="1"/>
                    </a:moveTo>
                    <a:cubicBezTo>
                      <a:pt x="61" y="1"/>
                      <a:pt x="23" y="34"/>
                      <a:pt x="13" y="86"/>
                    </a:cubicBezTo>
                    <a:cubicBezTo>
                      <a:pt x="1" y="146"/>
                      <a:pt x="13" y="193"/>
                      <a:pt x="60" y="205"/>
                    </a:cubicBezTo>
                    <a:lnTo>
                      <a:pt x="739" y="360"/>
                    </a:lnTo>
                    <a:cubicBezTo>
                      <a:pt x="744" y="362"/>
                      <a:pt x="749" y="362"/>
                      <a:pt x="753" y="362"/>
                    </a:cubicBezTo>
                    <a:cubicBezTo>
                      <a:pt x="787" y="362"/>
                      <a:pt x="824" y="329"/>
                      <a:pt x="834" y="277"/>
                    </a:cubicBezTo>
                    <a:cubicBezTo>
                      <a:pt x="846" y="217"/>
                      <a:pt x="822" y="170"/>
                      <a:pt x="787" y="158"/>
                    </a:cubicBezTo>
                    <a:lnTo>
                      <a:pt x="108" y="3"/>
                    </a:lnTo>
                    <a:cubicBezTo>
                      <a:pt x="103" y="1"/>
                      <a:pt x="99" y="1"/>
                      <a:pt x="94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7" name="Google Shape;1767;p27"/>
              <p:cNvSpPr/>
              <p:nvPr/>
            </p:nvSpPr>
            <p:spPr bwMode="auto">
              <a:xfrm>
                <a:off x="489670" y="1068440"/>
                <a:ext cx="317211" cy="119023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305" extrusionOk="0">
                    <a:moveTo>
                      <a:pt x="1374" y="6"/>
                    </a:moveTo>
                    <a:cubicBezTo>
                      <a:pt x="921" y="6"/>
                      <a:pt x="579" y="65"/>
                      <a:pt x="513" y="489"/>
                    </a:cubicBezTo>
                    <a:lnTo>
                      <a:pt x="25" y="144"/>
                    </a:lnTo>
                    <a:lnTo>
                      <a:pt x="1" y="1073"/>
                    </a:lnTo>
                    <a:lnTo>
                      <a:pt x="513" y="811"/>
                    </a:lnTo>
                    <a:cubicBezTo>
                      <a:pt x="596" y="1299"/>
                      <a:pt x="1108" y="1275"/>
                      <a:pt x="1715" y="1299"/>
                    </a:cubicBezTo>
                    <a:cubicBezTo>
                      <a:pt x="1837" y="1301"/>
                      <a:pt x="1955" y="1304"/>
                      <a:pt x="2067" y="1304"/>
                    </a:cubicBezTo>
                    <a:cubicBezTo>
                      <a:pt x="2521" y="1304"/>
                      <a:pt x="2868" y="1250"/>
                      <a:pt x="2954" y="858"/>
                    </a:cubicBezTo>
                    <a:lnTo>
                      <a:pt x="3466" y="1156"/>
                    </a:lnTo>
                    <a:lnTo>
                      <a:pt x="3477" y="227"/>
                    </a:lnTo>
                    <a:lnTo>
                      <a:pt x="2965" y="549"/>
                    </a:lnTo>
                    <a:cubicBezTo>
                      <a:pt x="2906" y="1"/>
                      <a:pt x="2382" y="25"/>
                      <a:pt x="1751" y="13"/>
                    </a:cubicBezTo>
                    <a:cubicBezTo>
                      <a:pt x="1620" y="10"/>
                      <a:pt x="1493" y="6"/>
                      <a:pt x="1374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8" name="Google Shape;1768;p27"/>
              <p:cNvSpPr/>
              <p:nvPr/>
            </p:nvSpPr>
            <p:spPr bwMode="auto">
              <a:xfrm>
                <a:off x="489670" y="1131461"/>
                <a:ext cx="316117" cy="55908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613" extrusionOk="0">
                    <a:moveTo>
                      <a:pt x="13" y="1"/>
                    </a:moveTo>
                    <a:lnTo>
                      <a:pt x="1" y="382"/>
                    </a:lnTo>
                    <a:lnTo>
                      <a:pt x="513" y="120"/>
                    </a:lnTo>
                    <a:cubicBezTo>
                      <a:pt x="596" y="596"/>
                      <a:pt x="1072" y="596"/>
                      <a:pt x="1656" y="608"/>
                    </a:cubicBezTo>
                    <a:cubicBezTo>
                      <a:pt x="1786" y="610"/>
                      <a:pt x="1909" y="612"/>
                      <a:pt x="2023" y="612"/>
                    </a:cubicBezTo>
                    <a:cubicBezTo>
                      <a:pt x="2541" y="612"/>
                      <a:pt x="2875" y="560"/>
                      <a:pt x="2954" y="179"/>
                    </a:cubicBezTo>
                    <a:lnTo>
                      <a:pt x="3466" y="465"/>
                    </a:lnTo>
                    <a:lnTo>
                      <a:pt x="3466" y="84"/>
                    </a:lnTo>
                    <a:lnTo>
                      <a:pt x="2965" y="96"/>
                    </a:lnTo>
                    <a:cubicBezTo>
                      <a:pt x="2965" y="96"/>
                      <a:pt x="2793" y="406"/>
                      <a:pt x="2257" y="406"/>
                    </a:cubicBezTo>
                    <a:cubicBezTo>
                      <a:pt x="2247" y="406"/>
                      <a:pt x="2237" y="406"/>
                      <a:pt x="2227" y="405"/>
                    </a:cubicBezTo>
                    <a:lnTo>
                      <a:pt x="1668" y="393"/>
                    </a:lnTo>
                    <a:lnTo>
                      <a:pt x="1239" y="382"/>
                    </a:lnTo>
                    <a:cubicBezTo>
                      <a:pt x="679" y="370"/>
                      <a:pt x="513" y="36"/>
                      <a:pt x="513" y="36"/>
                    </a:cubicBez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9" name="Google Shape;1769;p27"/>
              <p:cNvSpPr/>
              <p:nvPr/>
            </p:nvSpPr>
            <p:spPr bwMode="auto">
              <a:xfrm>
                <a:off x="500523" y="1111943"/>
                <a:ext cx="37029" cy="13134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406" y="1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0" name="Google Shape;1770;p27"/>
              <p:cNvSpPr/>
              <p:nvPr/>
            </p:nvSpPr>
            <p:spPr bwMode="auto">
              <a:xfrm>
                <a:off x="762275" y="1124985"/>
                <a:ext cx="34840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72" extrusionOk="0">
                    <a:moveTo>
                      <a:pt x="369" y="0"/>
                    </a:moveTo>
                    <a:lnTo>
                      <a:pt x="0" y="60"/>
                    </a:lnTo>
                    <a:lnTo>
                      <a:pt x="369" y="72"/>
                    </a:lnTo>
                    <a:cubicBezTo>
                      <a:pt x="369" y="72"/>
                      <a:pt x="381" y="24"/>
                      <a:pt x="369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1" name="Google Shape;1771;p27"/>
              <p:cNvSpPr/>
              <p:nvPr/>
            </p:nvSpPr>
            <p:spPr bwMode="auto">
              <a:xfrm>
                <a:off x="729716" y="1089143"/>
                <a:ext cx="24990" cy="2827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1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91" y="60"/>
                      <a:pt x="262" y="310"/>
                    </a:cubicBezTo>
                    <a:cubicBezTo>
                      <a:pt x="262" y="310"/>
                      <a:pt x="274" y="72"/>
                      <a:pt x="0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2" name="Google Shape;1772;p27"/>
              <p:cNvSpPr/>
              <p:nvPr/>
            </p:nvSpPr>
            <p:spPr bwMode="auto">
              <a:xfrm>
                <a:off x="590723" y="1076101"/>
                <a:ext cx="115192" cy="21798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239" extrusionOk="0">
                    <a:moveTo>
                      <a:pt x="107" y="0"/>
                    </a:moveTo>
                    <a:cubicBezTo>
                      <a:pt x="48" y="0"/>
                      <a:pt x="0" y="48"/>
                      <a:pt x="0" y="107"/>
                    </a:cubicBezTo>
                    <a:cubicBezTo>
                      <a:pt x="0" y="167"/>
                      <a:pt x="48" y="215"/>
                      <a:pt x="107" y="215"/>
                    </a:cubicBezTo>
                    <a:lnTo>
                      <a:pt x="1143" y="238"/>
                    </a:lnTo>
                    <a:cubicBezTo>
                      <a:pt x="1203" y="238"/>
                      <a:pt x="1250" y="203"/>
                      <a:pt x="1250" y="143"/>
                    </a:cubicBezTo>
                    <a:cubicBezTo>
                      <a:pt x="1262" y="84"/>
                      <a:pt x="1215" y="36"/>
                      <a:pt x="1155" y="24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3" name="Google Shape;1773;p27"/>
              <p:cNvSpPr/>
              <p:nvPr/>
            </p:nvSpPr>
            <p:spPr bwMode="auto">
              <a:xfrm>
                <a:off x="931640" y="363716"/>
                <a:ext cx="176026" cy="17493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18" extrusionOk="0">
                    <a:moveTo>
                      <a:pt x="644" y="1"/>
                    </a:moveTo>
                    <a:lnTo>
                      <a:pt x="1" y="656"/>
                    </a:lnTo>
                    <a:lnTo>
                      <a:pt x="382" y="644"/>
                    </a:lnTo>
                    <a:lnTo>
                      <a:pt x="382" y="644"/>
                    </a:lnTo>
                    <a:cubicBezTo>
                      <a:pt x="84" y="1037"/>
                      <a:pt x="286" y="1191"/>
                      <a:pt x="525" y="1418"/>
                    </a:cubicBezTo>
                    <a:cubicBezTo>
                      <a:pt x="668" y="1553"/>
                      <a:pt x="787" y="1689"/>
                      <a:pt x="952" y="1689"/>
                    </a:cubicBezTo>
                    <a:cubicBezTo>
                      <a:pt x="1047" y="1689"/>
                      <a:pt x="1158" y="1643"/>
                      <a:pt x="1298" y="1525"/>
                    </a:cubicBezTo>
                    <a:lnTo>
                      <a:pt x="1298" y="1525"/>
                    </a:lnTo>
                    <a:lnTo>
                      <a:pt x="1287" y="1918"/>
                    </a:lnTo>
                    <a:lnTo>
                      <a:pt x="1929" y="1251"/>
                    </a:lnTo>
                    <a:lnTo>
                      <a:pt x="1513" y="1299"/>
                    </a:lnTo>
                    <a:cubicBezTo>
                      <a:pt x="1870" y="882"/>
                      <a:pt x="1644" y="727"/>
                      <a:pt x="1406" y="489"/>
                    </a:cubicBezTo>
                    <a:cubicBezTo>
                      <a:pt x="1261" y="351"/>
                      <a:pt x="1142" y="218"/>
                      <a:pt x="980" y="218"/>
                    </a:cubicBezTo>
                    <a:cubicBezTo>
                      <a:pt x="876" y="218"/>
                      <a:pt x="754" y="273"/>
                      <a:pt x="596" y="418"/>
                    </a:cubicBez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4" name="Google Shape;1774;p27"/>
              <p:cNvSpPr/>
              <p:nvPr/>
            </p:nvSpPr>
            <p:spPr bwMode="auto">
              <a:xfrm>
                <a:off x="930545" y="398464"/>
                <a:ext cx="142371" cy="140182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37" extrusionOk="0">
                    <a:moveTo>
                      <a:pt x="275" y="1"/>
                    </a:moveTo>
                    <a:lnTo>
                      <a:pt x="1" y="275"/>
                    </a:lnTo>
                    <a:lnTo>
                      <a:pt x="394" y="263"/>
                    </a:lnTo>
                    <a:lnTo>
                      <a:pt x="394" y="263"/>
                    </a:lnTo>
                    <a:cubicBezTo>
                      <a:pt x="96" y="632"/>
                      <a:pt x="286" y="799"/>
                      <a:pt x="501" y="1013"/>
                    </a:cubicBezTo>
                    <a:cubicBezTo>
                      <a:pt x="672" y="1176"/>
                      <a:pt x="801" y="1307"/>
                      <a:pt x="961" y="1307"/>
                    </a:cubicBezTo>
                    <a:cubicBezTo>
                      <a:pt x="1057" y="1307"/>
                      <a:pt x="1164" y="1260"/>
                      <a:pt x="1299" y="1144"/>
                    </a:cubicBezTo>
                    <a:lnTo>
                      <a:pt x="1299" y="1537"/>
                    </a:lnTo>
                    <a:lnTo>
                      <a:pt x="1560" y="1251"/>
                    </a:lnTo>
                    <a:lnTo>
                      <a:pt x="1358" y="1096"/>
                    </a:lnTo>
                    <a:cubicBezTo>
                      <a:pt x="1358" y="1096"/>
                      <a:pt x="1247" y="1161"/>
                      <a:pt x="1112" y="1161"/>
                    </a:cubicBezTo>
                    <a:cubicBezTo>
                      <a:pt x="1030" y="1161"/>
                      <a:pt x="939" y="1137"/>
                      <a:pt x="858" y="1060"/>
                    </a:cubicBezTo>
                    <a:lnTo>
                      <a:pt x="644" y="858"/>
                    </a:lnTo>
                    <a:lnTo>
                      <a:pt x="489" y="703"/>
                    </a:lnTo>
                    <a:cubicBezTo>
                      <a:pt x="275" y="501"/>
                      <a:pt x="441" y="203"/>
                      <a:pt x="441" y="203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5" name="Google Shape;1775;p27"/>
              <p:cNvSpPr/>
              <p:nvPr/>
            </p:nvSpPr>
            <p:spPr bwMode="auto">
              <a:xfrm>
                <a:off x="964199" y="387611"/>
                <a:ext cx="14228" cy="22891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51" extrusionOk="0">
                    <a:moveTo>
                      <a:pt x="96" y="1"/>
                    </a:moveTo>
                    <a:lnTo>
                      <a:pt x="1" y="108"/>
                    </a:lnTo>
                    <a:lnTo>
                      <a:pt x="156" y="251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6" name="Google Shape;1776;p27"/>
              <p:cNvSpPr/>
              <p:nvPr/>
            </p:nvSpPr>
            <p:spPr bwMode="auto">
              <a:xfrm>
                <a:off x="1061969" y="491856"/>
                <a:ext cx="17420" cy="12038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0" y="1"/>
                    </a:moveTo>
                    <a:lnTo>
                      <a:pt x="143" y="132"/>
                    </a:lnTo>
                    <a:cubicBezTo>
                      <a:pt x="143" y="132"/>
                      <a:pt x="179" y="96"/>
                      <a:pt x="191" y="8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7" name="Google Shape;1777;p27"/>
              <p:cNvSpPr/>
              <p:nvPr/>
            </p:nvSpPr>
            <p:spPr bwMode="auto">
              <a:xfrm>
                <a:off x="1067350" y="450631"/>
                <a:ext cx="16417" cy="2827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0" extrusionOk="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120" y="0"/>
                      <a:pt x="144" y="108"/>
                      <a:pt x="1" y="310"/>
                    </a:cubicBezTo>
                    <a:cubicBezTo>
                      <a:pt x="1" y="310"/>
                      <a:pt x="180" y="143"/>
                      <a:pt x="120" y="0"/>
                    </a:cubicBezTo>
                    <a:close/>
                  </a:path>
                </a:pathLst>
              </a:custGeom>
              <a:solidFill>
                <a:srgbClr val="15A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8" name="Google Shape;1778;p27"/>
              <p:cNvSpPr/>
              <p:nvPr/>
            </p:nvSpPr>
            <p:spPr bwMode="auto">
              <a:xfrm>
                <a:off x="1020654" y="395910"/>
                <a:ext cx="53355" cy="50254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51" extrusionOk="0">
                    <a:moveTo>
                      <a:pt x="147" y="1"/>
                    </a:moveTo>
                    <a:cubicBezTo>
                      <a:pt x="122" y="1"/>
                      <a:pt x="88" y="16"/>
                      <a:pt x="60" y="53"/>
                    </a:cubicBezTo>
                    <a:cubicBezTo>
                      <a:pt x="13" y="88"/>
                      <a:pt x="1" y="136"/>
                      <a:pt x="25" y="160"/>
                    </a:cubicBezTo>
                    <a:lnTo>
                      <a:pt x="418" y="541"/>
                    </a:lnTo>
                    <a:cubicBezTo>
                      <a:pt x="424" y="547"/>
                      <a:pt x="433" y="550"/>
                      <a:pt x="442" y="550"/>
                    </a:cubicBezTo>
                    <a:cubicBezTo>
                      <a:pt x="467" y="550"/>
                      <a:pt x="499" y="531"/>
                      <a:pt x="525" y="505"/>
                    </a:cubicBezTo>
                    <a:cubicBezTo>
                      <a:pt x="572" y="457"/>
                      <a:pt x="584" y="410"/>
                      <a:pt x="561" y="386"/>
                    </a:cubicBezTo>
                    <a:lnTo>
                      <a:pt x="168" y="5"/>
                    </a:lnTo>
                    <a:cubicBezTo>
                      <a:pt x="162" y="2"/>
                      <a:pt x="155" y="1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9" name="Google Shape;1779;p27"/>
              <p:cNvSpPr/>
              <p:nvPr/>
            </p:nvSpPr>
            <p:spPr bwMode="auto">
              <a:xfrm>
                <a:off x="672167" y="0"/>
                <a:ext cx="276990" cy="288937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168" extrusionOk="0">
                    <a:moveTo>
                      <a:pt x="2357" y="0"/>
                    </a:moveTo>
                    <a:lnTo>
                      <a:pt x="2250" y="607"/>
                    </a:lnTo>
                    <a:cubicBezTo>
                      <a:pt x="2140" y="527"/>
                      <a:pt x="2037" y="492"/>
                      <a:pt x="1937" y="492"/>
                    </a:cubicBezTo>
                    <a:cubicBezTo>
                      <a:pt x="1637" y="492"/>
                      <a:pt x="1369" y="807"/>
                      <a:pt x="1048" y="1155"/>
                    </a:cubicBezTo>
                    <a:cubicBezTo>
                      <a:pt x="619" y="1619"/>
                      <a:pt x="238" y="1977"/>
                      <a:pt x="583" y="2393"/>
                    </a:cubicBezTo>
                    <a:lnTo>
                      <a:pt x="0" y="2536"/>
                    </a:lnTo>
                    <a:lnTo>
                      <a:pt x="679" y="3167"/>
                    </a:lnTo>
                    <a:lnTo>
                      <a:pt x="822" y="2608"/>
                    </a:lnTo>
                    <a:cubicBezTo>
                      <a:pt x="914" y="2666"/>
                      <a:pt x="1002" y="2692"/>
                      <a:pt x="1088" y="2692"/>
                    </a:cubicBezTo>
                    <a:cubicBezTo>
                      <a:pt x="1386" y="2692"/>
                      <a:pt x="1652" y="2376"/>
                      <a:pt x="1976" y="2024"/>
                    </a:cubicBezTo>
                    <a:cubicBezTo>
                      <a:pt x="2405" y="1572"/>
                      <a:pt x="2774" y="1227"/>
                      <a:pt x="2477" y="822"/>
                    </a:cubicBezTo>
                    <a:lnTo>
                      <a:pt x="3036" y="631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0" name="Google Shape;1780;p27"/>
              <p:cNvSpPr/>
              <p:nvPr/>
            </p:nvSpPr>
            <p:spPr bwMode="auto">
              <a:xfrm>
                <a:off x="707918" y="33653"/>
                <a:ext cx="241237" cy="255283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2799" extrusionOk="0">
                    <a:moveTo>
                      <a:pt x="2358" y="0"/>
                    </a:moveTo>
                    <a:lnTo>
                      <a:pt x="2037" y="393"/>
                    </a:lnTo>
                    <a:cubicBezTo>
                      <a:pt x="2037" y="393"/>
                      <a:pt x="2156" y="750"/>
                      <a:pt x="1787" y="1155"/>
                    </a:cubicBezTo>
                    <a:lnTo>
                      <a:pt x="1394" y="1560"/>
                    </a:lnTo>
                    <a:lnTo>
                      <a:pt x="1108" y="1882"/>
                    </a:lnTo>
                    <a:cubicBezTo>
                      <a:pt x="849" y="2157"/>
                      <a:pt x="601" y="2201"/>
                      <a:pt x="469" y="2201"/>
                    </a:cubicBezTo>
                    <a:cubicBezTo>
                      <a:pt x="407" y="2201"/>
                      <a:pt x="370" y="2191"/>
                      <a:pt x="370" y="2191"/>
                    </a:cubicBezTo>
                    <a:lnTo>
                      <a:pt x="1" y="2536"/>
                    </a:lnTo>
                    <a:lnTo>
                      <a:pt x="287" y="2798"/>
                    </a:lnTo>
                    <a:lnTo>
                      <a:pt x="430" y="2239"/>
                    </a:lnTo>
                    <a:cubicBezTo>
                      <a:pt x="522" y="2296"/>
                      <a:pt x="611" y="2321"/>
                      <a:pt x="696" y="2321"/>
                    </a:cubicBezTo>
                    <a:cubicBezTo>
                      <a:pt x="985" y="2321"/>
                      <a:pt x="1246" y="2033"/>
                      <a:pt x="1549" y="1703"/>
                    </a:cubicBezTo>
                    <a:cubicBezTo>
                      <a:pt x="2037" y="1179"/>
                      <a:pt x="2370" y="834"/>
                      <a:pt x="2096" y="453"/>
                    </a:cubicBezTo>
                    <a:lnTo>
                      <a:pt x="2644" y="262"/>
                    </a:lnTo>
                    <a:lnTo>
                      <a:pt x="2358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1" name="Google Shape;1781;p27"/>
              <p:cNvSpPr/>
              <p:nvPr/>
            </p:nvSpPr>
            <p:spPr bwMode="auto">
              <a:xfrm>
                <a:off x="700349" y="226912"/>
                <a:ext cx="34840" cy="2617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87" extrusionOk="0">
                    <a:moveTo>
                      <a:pt x="382" y="1"/>
                    </a:moveTo>
                    <a:lnTo>
                      <a:pt x="1" y="191"/>
                    </a:lnTo>
                    <a:lnTo>
                      <a:pt x="108" y="286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2" name="Google Shape;1782;p27"/>
              <p:cNvSpPr/>
              <p:nvPr/>
            </p:nvSpPr>
            <p:spPr bwMode="auto">
              <a:xfrm>
                <a:off x="736191" y="73691"/>
                <a:ext cx="86918" cy="8938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80" extrusionOk="0">
                    <a:moveTo>
                      <a:pt x="834" y="0"/>
                    </a:moveTo>
                    <a:cubicBezTo>
                      <a:pt x="805" y="0"/>
                      <a:pt x="776" y="12"/>
                      <a:pt x="751" y="38"/>
                    </a:cubicBezTo>
                    <a:lnTo>
                      <a:pt x="48" y="800"/>
                    </a:lnTo>
                    <a:cubicBezTo>
                      <a:pt x="1" y="847"/>
                      <a:pt x="12" y="907"/>
                      <a:pt x="48" y="954"/>
                    </a:cubicBezTo>
                    <a:cubicBezTo>
                      <a:pt x="70" y="971"/>
                      <a:pt x="95" y="980"/>
                      <a:pt x="120" y="980"/>
                    </a:cubicBezTo>
                    <a:cubicBezTo>
                      <a:pt x="148" y="980"/>
                      <a:pt x="177" y="968"/>
                      <a:pt x="203" y="942"/>
                    </a:cubicBezTo>
                    <a:lnTo>
                      <a:pt x="905" y="180"/>
                    </a:lnTo>
                    <a:cubicBezTo>
                      <a:pt x="953" y="133"/>
                      <a:pt x="953" y="73"/>
                      <a:pt x="905" y="26"/>
                    </a:cubicBezTo>
                    <a:cubicBezTo>
                      <a:pt x="883" y="9"/>
                      <a:pt x="859" y="0"/>
                      <a:pt x="83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3" name="Google Shape;1783;p27"/>
              <p:cNvSpPr/>
              <p:nvPr/>
            </p:nvSpPr>
            <p:spPr bwMode="auto">
              <a:xfrm>
                <a:off x="381138" y="229101"/>
                <a:ext cx="204208" cy="211869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323" extrusionOk="0">
                    <a:moveTo>
                      <a:pt x="1560" y="0"/>
                    </a:moveTo>
                    <a:lnTo>
                      <a:pt x="1584" y="477"/>
                    </a:lnTo>
                    <a:cubicBezTo>
                      <a:pt x="1441" y="369"/>
                      <a:pt x="1323" y="324"/>
                      <a:pt x="1220" y="324"/>
                    </a:cubicBezTo>
                    <a:cubicBezTo>
                      <a:pt x="1003" y="324"/>
                      <a:pt x="848" y="517"/>
                      <a:pt x="655" y="727"/>
                    </a:cubicBezTo>
                    <a:cubicBezTo>
                      <a:pt x="357" y="1036"/>
                      <a:pt x="107" y="1263"/>
                      <a:pt x="465" y="1667"/>
                    </a:cubicBezTo>
                    <a:lnTo>
                      <a:pt x="0" y="1691"/>
                    </a:lnTo>
                    <a:lnTo>
                      <a:pt x="679" y="2322"/>
                    </a:lnTo>
                    <a:lnTo>
                      <a:pt x="703" y="1882"/>
                    </a:lnTo>
                    <a:cubicBezTo>
                      <a:pt x="823" y="1967"/>
                      <a:pt x="926" y="2002"/>
                      <a:pt x="1018" y="2002"/>
                    </a:cubicBezTo>
                    <a:cubicBezTo>
                      <a:pt x="1234" y="2002"/>
                      <a:pt x="1391" y="1805"/>
                      <a:pt x="1584" y="1596"/>
                    </a:cubicBezTo>
                    <a:cubicBezTo>
                      <a:pt x="1858" y="1298"/>
                      <a:pt x="2119" y="1072"/>
                      <a:pt x="1798" y="691"/>
                    </a:cubicBezTo>
                    <a:lnTo>
                      <a:pt x="2239" y="631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4" name="Google Shape;1784;p27"/>
              <p:cNvSpPr/>
              <p:nvPr/>
            </p:nvSpPr>
            <p:spPr bwMode="auto">
              <a:xfrm>
                <a:off x="416981" y="262754"/>
                <a:ext cx="168364" cy="17712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42" extrusionOk="0">
                    <a:moveTo>
                      <a:pt x="1572" y="1"/>
                    </a:moveTo>
                    <a:lnTo>
                      <a:pt x="1357" y="262"/>
                    </a:lnTo>
                    <a:cubicBezTo>
                      <a:pt x="1357" y="262"/>
                      <a:pt x="1524" y="572"/>
                      <a:pt x="1274" y="846"/>
                    </a:cubicBezTo>
                    <a:lnTo>
                      <a:pt x="1012" y="1120"/>
                    </a:lnTo>
                    <a:lnTo>
                      <a:pt x="822" y="1322"/>
                    </a:lnTo>
                    <a:cubicBezTo>
                      <a:pt x="699" y="1456"/>
                      <a:pt x="560" y="1490"/>
                      <a:pt x="449" y="1490"/>
                    </a:cubicBezTo>
                    <a:cubicBezTo>
                      <a:pt x="334" y="1490"/>
                      <a:pt x="250" y="1453"/>
                      <a:pt x="250" y="1453"/>
                    </a:cubicBezTo>
                    <a:lnTo>
                      <a:pt x="0" y="1691"/>
                    </a:lnTo>
                    <a:lnTo>
                      <a:pt x="286" y="1941"/>
                    </a:lnTo>
                    <a:lnTo>
                      <a:pt x="310" y="1513"/>
                    </a:lnTo>
                    <a:cubicBezTo>
                      <a:pt x="432" y="1598"/>
                      <a:pt x="536" y="1634"/>
                      <a:pt x="629" y="1634"/>
                    </a:cubicBezTo>
                    <a:cubicBezTo>
                      <a:pt x="834" y="1634"/>
                      <a:pt x="987" y="1459"/>
                      <a:pt x="1167" y="1263"/>
                    </a:cubicBezTo>
                    <a:cubicBezTo>
                      <a:pt x="1488" y="905"/>
                      <a:pt x="1715" y="691"/>
                      <a:pt x="1417" y="322"/>
                    </a:cubicBezTo>
                    <a:lnTo>
                      <a:pt x="1846" y="262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5" name="Google Shape;1785;p27"/>
              <p:cNvSpPr/>
              <p:nvPr/>
            </p:nvSpPr>
            <p:spPr bwMode="auto">
              <a:xfrm>
                <a:off x="407131" y="388706"/>
                <a:ext cx="26176" cy="1860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04" extrusionOk="0">
                    <a:moveTo>
                      <a:pt x="287" y="1"/>
                    </a:moveTo>
                    <a:lnTo>
                      <a:pt x="1" y="96"/>
                    </a:lnTo>
                    <a:lnTo>
                      <a:pt x="108" y="2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6" name="Google Shape;1786;p27"/>
              <p:cNvSpPr/>
              <p:nvPr/>
            </p:nvSpPr>
            <p:spPr bwMode="auto">
              <a:xfrm>
                <a:off x="535271" y="258377"/>
                <a:ext cx="14228" cy="2079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28" extrusionOk="0">
                    <a:moveTo>
                      <a:pt x="108" y="1"/>
                    </a:moveTo>
                    <a:lnTo>
                      <a:pt x="1" y="227"/>
                    </a:lnTo>
                    <a:lnTo>
                      <a:pt x="156" y="49"/>
                    </a:lnTo>
                    <a:cubicBezTo>
                      <a:pt x="156" y="49"/>
                      <a:pt x="120" y="13"/>
                      <a:pt x="108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7" name="Google Shape;1787;p27"/>
              <p:cNvSpPr/>
              <p:nvPr/>
            </p:nvSpPr>
            <p:spPr bwMode="auto">
              <a:xfrm>
                <a:off x="489670" y="265490"/>
                <a:ext cx="31648" cy="930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02" extrusionOk="0">
                    <a:moveTo>
                      <a:pt x="112" y="1"/>
                    </a:moveTo>
                    <a:cubicBezTo>
                      <a:pt x="75" y="1"/>
                      <a:pt x="38" y="9"/>
                      <a:pt x="1" y="30"/>
                    </a:cubicBezTo>
                    <a:cubicBezTo>
                      <a:pt x="1" y="30"/>
                      <a:pt x="27" y="21"/>
                      <a:pt x="74" y="21"/>
                    </a:cubicBezTo>
                    <a:cubicBezTo>
                      <a:pt x="134" y="21"/>
                      <a:pt x="227" y="35"/>
                      <a:pt x="346" y="102"/>
                    </a:cubicBezTo>
                    <a:cubicBezTo>
                      <a:pt x="346" y="102"/>
                      <a:pt x="238" y="1"/>
                      <a:pt x="112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8" name="Google Shape;1788;p27"/>
              <p:cNvSpPr/>
              <p:nvPr/>
            </p:nvSpPr>
            <p:spPr bwMode="auto">
              <a:xfrm>
                <a:off x="422362" y="276800"/>
                <a:ext cx="62019" cy="62384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84" extrusionOk="0">
                    <a:moveTo>
                      <a:pt x="531" y="1"/>
                    </a:moveTo>
                    <a:cubicBezTo>
                      <a:pt x="516" y="1"/>
                      <a:pt x="501" y="5"/>
                      <a:pt x="489" y="13"/>
                    </a:cubicBezTo>
                    <a:lnTo>
                      <a:pt x="24" y="525"/>
                    </a:lnTo>
                    <a:cubicBezTo>
                      <a:pt x="1" y="549"/>
                      <a:pt x="13" y="609"/>
                      <a:pt x="48" y="644"/>
                    </a:cubicBezTo>
                    <a:cubicBezTo>
                      <a:pt x="76" y="672"/>
                      <a:pt x="108" y="684"/>
                      <a:pt x="135" y="684"/>
                    </a:cubicBezTo>
                    <a:cubicBezTo>
                      <a:pt x="153" y="684"/>
                      <a:pt x="169" y="678"/>
                      <a:pt x="179" y="668"/>
                    </a:cubicBezTo>
                    <a:lnTo>
                      <a:pt x="644" y="156"/>
                    </a:lnTo>
                    <a:cubicBezTo>
                      <a:pt x="679" y="132"/>
                      <a:pt x="667" y="73"/>
                      <a:pt x="620" y="37"/>
                    </a:cubicBezTo>
                    <a:cubicBezTo>
                      <a:pt x="589" y="14"/>
                      <a:pt x="558" y="1"/>
                      <a:pt x="531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9" name="Google Shape;1789;p27"/>
              <p:cNvSpPr/>
              <p:nvPr/>
            </p:nvSpPr>
            <p:spPr bwMode="auto">
              <a:xfrm>
                <a:off x="1167308" y="124856"/>
                <a:ext cx="291126" cy="273706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3001" extrusionOk="0">
                    <a:moveTo>
                      <a:pt x="619" y="0"/>
                    </a:moveTo>
                    <a:lnTo>
                      <a:pt x="0" y="679"/>
                    </a:lnTo>
                    <a:lnTo>
                      <a:pt x="572" y="822"/>
                    </a:lnTo>
                    <a:cubicBezTo>
                      <a:pt x="310" y="1239"/>
                      <a:pt x="715" y="1560"/>
                      <a:pt x="1167" y="1965"/>
                    </a:cubicBezTo>
                    <a:cubicBezTo>
                      <a:pt x="1503" y="2274"/>
                      <a:pt x="1787" y="2551"/>
                      <a:pt x="2076" y="2551"/>
                    </a:cubicBezTo>
                    <a:cubicBezTo>
                      <a:pt x="2176" y="2551"/>
                      <a:pt x="2277" y="2518"/>
                      <a:pt x="2382" y="2441"/>
                    </a:cubicBezTo>
                    <a:lnTo>
                      <a:pt x="2572" y="3001"/>
                    </a:lnTo>
                    <a:lnTo>
                      <a:pt x="3191" y="2310"/>
                    </a:lnTo>
                    <a:lnTo>
                      <a:pt x="2596" y="2227"/>
                    </a:lnTo>
                    <a:cubicBezTo>
                      <a:pt x="2905" y="1774"/>
                      <a:pt x="2489" y="1441"/>
                      <a:pt x="2024" y="1024"/>
                    </a:cubicBezTo>
                    <a:cubicBezTo>
                      <a:pt x="1689" y="714"/>
                      <a:pt x="1403" y="436"/>
                      <a:pt x="1112" y="436"/>
                    </a:cubicBezTo>
                    <a:cubicBezTo>
                      <a:pt x="1001" y="436"/>
                      <a:pt x="890" y="476"/>
                      <a:pt x="774" y="572"/>
                    </a:cubicBez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0" name="Google Shape;1790;p27"/>
              <p:cNvSpPr/>
              <p:nvPr/>
            </p:nvSpPr>
            <p:spPr bwMode="auto">
              <a:xfrm>
                <a:off x="1167308" y="160698"/>
                <a:ext cx="258475" cy="237863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608" extrusionOk="0">
                    <a:moveTo>
                      <a:pt x="262" y="0"/>
                    </a:moveTo>
                    <a:lnTo>
                      <a:pt x="0" y="286"/>
                    </a:lnTo>
                    <a:lnTo>
                      <a:pt x="572" y="429"/>
                    </a:lnTo>
                    <a:cubicBezTo>
                      <a:pt x="322" y="834"/>
                      <a:pt x="679" y="1143"/>
                      <a:pt x="1119" y="1536"/>
                    </a:cubicBezTo>
                    <a:cubicBezTo>
                      <a:pt x="1516" y="1898"/>
                      <a:pt x="1808" y="2168"/>
                      <a:pt x="2088" y="2168"/>
                    </a:cubicBezTo>
                    <a:cubicBezTo>
                      <a:pt x="2186" y="2168"/>
                      <a:pt x="2283" y="2134"/>
                      <a:pt x="2382" y="2060"/>
                    </a:cubicBezTo>
                    <a:lnTo>
                      <a:pt x="2572" y="2608"/>
                    </a:lnTo>
                    <a:lnTo>
                      <a:pt x="2834" y="2322"/>
                    </a:lnTo>
                    <a:lnTo>
                      <a:pt x="2441" y="2001"/>
                    </a:lnTo>
                    <a:cubicBezTo>
                      <a:pt x="2441" y="2001"/>
                      <a:pt x="2380" y="2023"/>
                      <a:pt x="2279" y="2023"/>
                    </a:cubicBezTo>
                    <a:cubicBezTo>
                      <a:pt x="2136" y="2023"/>
                      <a:pt x="1916" y="1978"/>
                      <a:pt x="1679" y="1762"/>
                    </a:cubicBezTo>
                    <a:lnTo>
                      <a:pt x="1262" y="1381"/>
                    </a:lnTo>
                    <a:lnTo>
                      <a:pt x="941" y="1096"/>
                    </a:lnTo>
                    <a:cubicBezTo>
                      <a:pt x="524" y="727"/>
                      <a:pt x="619" y="358"/>
                      <a:pt x="619" y="358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1" name="Google Shape;1791;p27"/>
              <p:cNvSpPr/>
              <p:nvPr/>
            </p:nvSpPr>
            <p:spPr bwMode="auto">
              <a:xfrm>
                <a:off x="1203151" y="153128"/>
                <a:ext cx="27179" cy="3374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70" extrusionOk="0">
                    <a:moveTo>
                      <a:pt x="95" y="0"/>
                    </a:moveTo>
                    <a:lnTo>
                      <a:pt x="0" y="107"/>
                    </a:lnTo>
                    <a:lnTo>
                      <a:pt x="298" y="36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2" name="Google Shape;1792;p27"/>
              <p:cNvSpPr/>
              <p:nvPr/>
            </p:nvSpPr>
            <p:spPr bwMode="auto">
              <a:xfrm>
                <a:off x="1397505" y="337723"/>
                <a:ext cx="29368" cy="2289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1" extrusionOk="0">
                    <a:moveTo>
                      <a:pt x="0" y="0"/>
                    </a:moveTo>
                    <a:lnTo>
                      <a:pt x="274" y="250"/>
                    </a:lnTo>
                    <a:cubicBezTo>
                      <a:pt x="274" y="250"/>
                      <a:pt x="310" y="214"/>
                      <a:pt x="322" y="1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3" name="Google Shape;1793;p27"/>
              <p:cNvSpPr/>
              <p:nvPr/>
            </p:nvSpPr>
            <p:spPr bwMode="auto">
              <a:xfrm>
                <a:off x="1399694" y="285556"/>
                <a:ext cx="15231" cy="37029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06" extrusionOk="0">
                    <a:moveTo>
                      <a:pt x="12" y="1"/>
                    </a:moveTo>
                    <a:cubicBezTo>
                      <a:pt x="12" y="1"/>
                      <a:pt x="107" y="167"/>
                      <a:pt x="0" y="405"/>
                    </a:cubicBezTo>
                    <a:cubicBezTo>
                      <a:pt x="0" y="405"/>
                      <a:pt x="167" y="227"/>
                      <a:pt x="12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4" name="Google Shape;1794;p27"/>
              <p:cNvSpPr/>
              <p:nvPr/>
            </p:nvSpPr>
            <p:spPr bwMode="auto">
              <a:xfrm>
                <a:off x="1293260" y="188789"/>
                <a:ext cx="92391" cy="82997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10" extrusionOk="0">
                    <a:moveTo>
                      <a:pt x="115" y="0"/>
                    </a:moveTo>
                    <a:cubicBezTo>
                      <a:pt x="85" y="0"/>
                      <a:pt x="55" y="12"/>
                      <a:pt x="36" y="38"/>
                    </a:cubicBezTo>
                    <a:cubicBezTo>
                      <a:pt x="0" y="73"/>
                      <a:pt x="0" y="145"/>
                      <a:pt x="48" y="181"/>
                    </a:cubicBezTo>
                    <a:lnTo>
                      <a:pt x="822" y="883"/>
                    </a:lnTo>
                    <a:cubicBezTo>
                      <a:pt x="846" y="901"/>
                      <a:pt x="873" y="910"/>
                      <a:pt x="898" y="910"/>
                    </a:cubicBezTo>
                    <a:cubicBezTo>
                      <a:pt x="923" y="910"/>
                      <a:pt x="947" y="901"/>
                      <a:pt x="965" y="883"/>
                    </a:cubicBezTo>
                    <a:cubicBezTo>
                      <a:pt x="1012" y="835"/>
                      <a:pt x="1001" y="764"/>
                      <a:pt x="965" y="728"/>
                    </a:cubicBezTo>
                    <a:lnTo>
                      <a:pt x="191" y="26"/>
                    </a:lnTo>
                    <a:cubicBezTo>
                      <a:pt x="169" y="9"/>
                      <a:pt x="142" y="0"/>
                      <a:pt x="11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5" name="Google Shape;1795;p27"/>
              <p:cNvSpPr/>
              <p:nvPr/>
            </p:nvSpPr>
            <p:spPr bwMode="auto">
              <a:xfrm>
                <a:off x="462581" y="1361656"/>
                <a:ext cx="291035" cy="273706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3001" extrusionOk="0">
                    <a:moveTo>
                      <a:pt x="619" y="1"/>
                    </a:moveTo>
                    <a:lnTo>
                      <a:pt x="0" y="679"/>
                    </a:lnTo>
                    <a:lnTo>
                      <a:pt x="572" y="822"/>
                    </a:lnTo>
                    <a:cubicBezTo>
                      <a:pt x="310" y="1239"/>
                      <a:pt x="715" y="1560"/>
                      <a:pt x="1167" y="1965"/>
                    </a:cubicBezTo>
                    <a:cubicBezTo>
                      <a:pt x="1502" y="2274"/>
                      <a:pt x="1785" y="2556"/>
                      <a:pt x="2074" y="2556"/>
                    </a:cubicBezTo>
                    <a:cubicBezTo>
                      <a:pt x="2175" y="2556"/>
                      <a:pt x="2276" y="2522"/>
                      <a:pt x="2381" y="2441"/>
                    </a:cubicBezTo>
                    <a:lnTo>
                      <a:pt x="2572" y="3001"/>
                    </a:lnTo>
                    <a:lnTo>
                      <a:pt x="3191" y="2322"/>
                    </a:lnTo>
                    <a:lnTo>
                      <a:pt x="2596" y="2227"/>
                    </a:lnTo>
                    <a:cubicBezTo>
                      <a:pt x="2905" y="1775"/>
                      <a:pt x="2500" y="1453"/>
                      <a:pt x="2024" y="1025"/>
                    </a:cubicBezTo>
                    <a:cubicBezTo>
                      <a:pt x="1688" y="715"/>
                      <a:pt x="1402" y="436"/>
                      <a:pt x="1112" y="436"/>
                    </a:cubicBezTo>
                    <a:cubicBezTo>
                      <a:pt x="1001" y="436"/>
                      <a:pt x="889" y="477"/>
                      <a:pt x="774" y="572"/>
                    </a:cubicBezTo>
                    <a:lnTo>
                      <a:pt x="6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6" name="Google Shape;1796;p27"/>
              <p:cNvSpPr/>
              <p:nvPr/>
            </p:nvSpPr>
            <p:spPr bwMode="auto">
              <a:xfrm>
                <a:off x="462581" y="1398593"/>
                <a:ext cx="258475" cy="236768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2596" extrusionOk="0">
                    <a:moveTo>
                      <a:pt x="262" y="0"/>
                    </a:moveTo>
                    <a:lnTo>
                      <a:pt x="0" y="274"/>
                    </a:lnTo>
                    <a:lnTo>
                      <a:pt x="572" y="417"/>
                    </a:lnTo>
                    <a:cubicBezTo>
                      <a:pt x="322" y="822"/>
                      <a:pt x="679" y="1132"/>
                      <a:pt x="1119" y="1524"/>
                    </a:cubicBezTo>
                    <a:cubicBezTo>
                      <a:pt x="1516" y="1886"/>
                      <a:pt x="1808" y="2156"/>
                      <a:pt x="2088" y="2156"/>
                    </a:cubicBezTo>
                    <a:cubicBezTo>
                      <a:pt x="2186" y="2156"/>
                      <a:pt x="2282" y="2123"/>
                      <a:pt x="2381" y="2048"/>
                    </a:cubicBezTo>
                    <a:lnTo>
                      <a:pt x="2572" y="2596"/>
                    </a:lnTo>
                    <a:lnTo>
                      <a:pt x="2834" y="2310"/>
                    </a:lnTo>
                    <a:lnTo>
                      <a:pt x="2441" y="2001"/>
                    </a:lnTo>
                    <a:cubicBezTo>
                      <a:pt x="2441" y="2001"/>
                      <a:pt x="2386" y="2019"/>
                      <a:pt x="2295" y="2019"/>
                    </a:cubicBezTo>
                    <a:cubicBezTo>
                      <a:pt x="2153" y="2019"/>
                      <a:pt x="1925" y="1975"/>
                      <a:pt x="1679" y="1751"/>
                    </a:cubicBezTo>
                    <a:lnTo>
                      <a:pt x="1262" y="1370"/>
                    </a:lnTo>
                    <a:lnTo>
                      <a:pt x="941" y="1084"/>
                    </a:lnTo>
                    <a:cubicBezTo>
                      <a:pt x="524" y="715"/>
                      <a:pt x="619" y="346"/>
                      <a:pt x="619" y="346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7" name="Google Shape;1797;p27"/>
              <p:cNvSpPr/>
              <p:nvPr/>
            </p:nvSpPr>
            <p:spPr bwMode="auto">
              <a:xfrm>
                <a:off x="498425" y="1389929"/>
                <a:ext cx="27179" cy="33746"/>
              </a:xfrm>
              <a:custGeom>
                <a:avLst/>
                <a:gdLst/>
                <a:ahLst/>
                <a:cxnLst/>
                <a:rect l="l" t="t" r="r" b="b"/>
                <a:pathLst>
                  <a:path w="298" h="370" extrusionOk="0">
                    <a:moveTo>
                      <a:pt x="95" y="0"/>
                    </a:moveTo>
                    <a:lnTo>
                      <a:pt x="0" y="107"/>
                    </a:lnTo>
                    <a:lnTo>
                      <a:pt x="298" y="369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8" name="Google Shape;1798;p27"/>
              <p:cNvSpPr/>
              <p:nvPr/>
            </p:nvSpPr>
            <p:spPr bwMode="auto">
              <a:xfrm>
                <a:off x="692779" y="1574523"/>
                <a:ext cx="29368" cy="2289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51" extrusionOk="0">
                    <a:moveTo>
                      <a:pt x="0" y="0"/>
                    </a:moveTo>
                    <a:lnTo>
                      <a:pt x="274" y="250"/>
                    </a:lnTo>
                    <a:cubicBezTo>
                      <a:pt x="274" y="250"/>
                      <a:pt x="310" y="215"/>
                      <a:pt x="322" y="2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9" name="Google Shape;1799;p27"/>
              <p:cNvSpPr/>
              <p:nvPr/>
            </p:nvSpPr>
            <p:spPr bwMode="auto">
              <a:xfrm>
                <a:off x="694968" y="1522355"/>
                <a:ext cx="15231" cy="37029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06" extrusionOk="0">
                    <a:moveTo>
                      <a:pt x="12" y="1"/>
                    </a:moveTo>
                    <a:cubicBezTo>
                      <a:pt x="12" y="1"/>
                      <a:pt x="107" y="168"/>
                      <a:pt x="0" y="406"/>
                    </a:cubicBezTo>
                    <a:cubicBezTo>
                      <a:pt x="0" y="406"/>
                      <a:pt x="167" y="227"/>
                      <a:pt x="12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0" name="Google Shape;1800;p27"/>
              <p:cNvSpPr/>
              <p:nvPr/>
            </p:nvSpPr>
            <p:spPr bwMode="auto">
              <a:xfrm>
                <a:off x="588534" y="1425588"/>
                <a:ext cx="92391" cy="83453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915" extrusionOk="0">
                    <a:moveTo>
                      <a:pt x="115" y="0"/>
                    </a:moveTo>
                    <a:cubicBezTo>
                      <a:pt x="85" y="0"/>
                      <a:pt x="55" y="12"/>
                      <a:pt x="36" y="38"/>
                    </a:cubicBezTo>
                    <a:cubicBezTo>
                      <a:pt x="0" y="85"/>
                      <a:pt x="0" y="145"/>
                      <a:pt x="48" y="181"/>
                    </a:cubicBezTo>
                    <a:lnTo>
                      <a:pt x="822" y="883"/>
                    </a:lnTo>
                    <a:cubicBezTo>
                      <a:pt x="844" y="905"/>
                      <a:pt x="869" y="915"/>
                      <a:pt x="892" y="915"/>
                    </a:cubicBezTo>
                    <a:cubicBezTo>
                      <a:pt x="920" y="915"/>
                      <a:pt x="946" y="902"/>
                      <a:pt x="965" y="883"/>
                    </a:cubicBezTo>
                    <a:cubicBezTo>
                      <a:pt x="1012" y="836"/>
                      <a:pt x="1000" y="764"/>
                      <a:pt x="965" y="728"/>
                    </a:cubicBezTo>
                    <a:lnTo>
                      <a:pt x="191" y="26"/>
                    </a:lnTo>
                    <a:cubicBezTo>
                      <a:pt x="169" y="9"/>
                      <a:pt x="141" y="0"/>
                      <a:pt x="11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1" name="Google Shape;1801;p27"/>
              <p:cNvSpPr/>
              <p:nvPr/>
            </p:nvSpPr>
            <p:spPr bwMode="auto">
              <a:xfrm>
                <a:off x="1344333" y="1423583"/>
                <a:ext cx="190071" cy="23467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573" extrusionOk="0">
                    <a:moveTo>
                      <a:pt x="1298" y="0"/>
                    </a:moveTo>
                    <a:lnTo>
                      <a:pt x="1345" y="453"/>
                    </a:lnTo>
                    <a:cubicBezTo>
                      <a:pt x="1249" y="409"/>
                      <a:pt x="1165" y="390"/>
                      <a:pt x="1091" y="390"/>
                    </a:cubicBezTo>
                    <a:cubicBezTo>
                      <a:pt x="819" y="390"/>
                      <a:pt x="678" y="651"/>
                      <a:pt x="500" y="941"/>
                    </a:cubicBezTo>
                    <a:cubicBezTo>
                      <a:pt x="274" y="1310"/>
                      <a:pt x="48" y="1608"/>
                      <a:pt x="441" y="1917"/>
                    </a:cubicBezTo>
                    <a:lnTo>
                      <a:pt x="0" y="2084"/>
                    </a:lnTo>
                    <a:lnTo>
                      <a:pt x="786" y="2572"/>
                    </a:lnTo>
                    <a:lnTo>
                      <a:pt x="691" y="2084"/>
                    </a:lnTo>
                    <a:lnTo>
                      <a:pt x="691" y="2084"/>
                    </a:lnTo>
                    <a:cubicBezTo>
                      <a:pt x="808" y="2144"/>
                      <a:pt x="907" y="2170"/>
                      <a:pt x="993" y="2170"/>
                    </a:cubicBezTo>
                    <a:cubicBezTo>
                      <a:pt x="1263" y="2170"/>
                      <a:pt x="1403" y="1909"/>
                      <a:pt x="1584" y="1620"/>
                    </a:cubicBezTo>
                    <a:cubicBezTo>
                      <a:pt x="1822" y="1239"/>
                      <a:pt x="2048" y="941"/>
                      <a:pt x="1619" y="608"/>
                    </a:cubicBezTo>
                    <a:lnTo>
                      <a:pt x="2084" y="477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FA3C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2" name="Google Shape;1802;p27"/>
              <p:cNvSpPr/>
              <p:nvPr/>
            </p:nvSpPr>
            <p:spPr bwMode="auto">
              <a:xfrm>
                <a:off x="1344333" y="1423583"/>
                <a:ext cx="147752" cy="20858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287" extrusionOk="0">
                    <a:moveTo>
                      <a:pt x="1298" y="0"/>
                    </a:moveTo>
                    <a:lnTo>
                      <a:pt x="1345" y="453"/>
                    </a:lnTo>
                    <a:cubicBezTo>
                      <a:pt x="1248" y="411"/>
                      <a:pt x="1164" y="392"/>
                      <a:pt x="1090" y="392"/>
                    </a:cubicBezTo>
                    <a:cubicBezTo>
                      <a:pt x="829" y="392"/>
                      <a:pt x="691" y="627"/>
                      <a:pt x="524" y="905"/>
                    </a:cubicBezTo>
                    <a:cubicBezTo>
                      <a:pt x="250" y="1346"/>
                      <a:pt x="60" y="1620"/>
                      <a:pt x="429" y="1929"/>
                    </a:cubicBezTo>
                    <a:lnTo>
                      <a:pt x="0" y="2084"/>
                    </a:lnTo>
                    <a:lnTo>
                      <a:pt x="321" y="2286"/>
                    </a:lnTo>
                    <a:lnTo>
                      <a:pt x="488" y="1977"/>
                    </a:lnTo>
                    <a:cubicBezTo>
                      <a:pt x="488" y="1977"/>
                      <a:pt x="274" y="1691"/>
                      <a:pt x="488" y="1358"/>
                    </a:cubicBezTo>
                    <a:lnTo>
                      <a:pt x="702" y="1012"/>
                    </a:lnTo>
                    <a:lnTo>
                      <a:pt x="857" y="750"/>
                    </a:lnTo>
                    <a:cubicBezTo>
                      <a:pt x="999" y="517"/>
                      <a:pt x="1216" y="482"/>
                      <a:pt x="1334" y="482"/>
                    </a:cubicBezTo>
                    <a:cubicBezTo>
                      <a:pt x="1385" y="482"/>
                      <a:pt x="1417" y="488"/>
                      <a:pt x="1417" y="488"/>
                    </a:cubicBezTo>
                    <a:lnTo>
                      <a:pt x="1619" y="191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rgbClr val="B72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3" name="Google Shape;1803;p27"/>
              <p:cNvSpPr/>
              <p:nvPr/>
            </p:nvSpPr>
            <p:spPr bwMode="auto">
              <a:xfrm>
                <a:off x="1481137" y="1451764"/>
                <a:ext cx="25081" cy="21798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39" extrusionOk="0">
                    <a:moveTo>
                      <a:pt x="143" y="1"/>
                    </a:moveTo>
                    <a:lnTo>
                      <a:pt x="0" y="239"/>
                    </a:lnTo>
                    <a:lnTo>
                      <a:pt x="0" y="239"/>
                    </a:lnTo>
                    <a:lnTo>
                      <a:pt x="274" y="72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rgbClr val="B72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4" name="Google Shape;1804;p27"/>
              <p:cNvSpPr/>
              <p:nvPr/>
            </p:nvSpPr>
            <p:spPr bwMode="auto">
              <a:xfrm>
                <a:off x="1384463" y="1609272"/>
                <a:ext cx="12038" cy="2398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63" extrusionOk="0">
                    <a:moveTo>
                      <a:pt x="132" y="0"/>
                    </a:moveTo>
                    <a:lnTo>
                      <a:pt x="1" y="226"/>
                    </a:lnTo>
                    <a:cubicBezTo>
                      <a:pt x="1" y="226"/>
                      <a:pt x="36" y="262"/>
                      <a:pt x="60" y="262"/>
                    </a:cubicBez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B72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5" name="Google Shape;1805;p27"/>
              <p:cNvSpPr/>
              <p:nvPr/>
            </p:nvSpPr>
            <p:spPr bwMode="auto">
              <a:xfrm>
                <a:off x="1411641" y="1611459"/>
                <a:ext cx="31557" cy="5381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9" extrusionOk="0">
                    <a:moveTo>
                      <a:pt x="0" y="0"/>
                    </a:moveTo>
                    <a:cubicBezTo>
                      <a:pt x="0" y="0"/>
                      <a:pt x="90" y="58"/>
                      <a:pt x="192" y="58"/>
                    </a:cubicBezTo>
                    <a:cubicBezTo>
                      <a:pt x="244" y="58"/>
                      <a:pt x="298" y="44"/>
                      <a:pt x="345" y="0"/>
                    </a:cubicBezTo>
                    <a:lnTo>
                      <a:pt x="345" y="0"/>
                    </a:lnTo>
                    <a:cubicBezTo>
                      <a:pt x="345" y="0"/>
                      <a:pt x="298" y="32"/>
                      <a:pt x="196" y="32"/>
                    </a:cubicBezTo>
                    <a:cubicBezTo>
                      <a:pt x="144" y="32"/>
                      <a:pt x="80" y="24"/>
                      <a:pt x="0" y="0"/>
                    </a:cubicBezTo>
                    <a:close/>
                  </a:path>
                </a:pathLst>
              </a:custGeom>
              <a:solidFill>
                <a:srgbClr val="B723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6" name="Google Shape;1806;p27"/>
              <p:cNvSpPr/>
              <p:nvPr/>
            </p:nvSpPr>
            <p:spPr bwMode="auto">
              <a:xfrm>
                <a:off x="1446390" y="1524726"/>
                <a:ext cx="56547" cy="7305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801" extrusionOk="0">
                    <a:moveTo>
                      <a:pt x="480" y="1"/>
                    </a:moveTo>
                    <a:cubicBezTo>
                      <a:pt x="453" y="1"/>
                      <a:pt x="431" y="14"/>
                      <a:pt x="417" y="34"/>
                    </a:cubicBezTo>
                    <a:lnTo>
                      <a:pt x="24" y="665"/>
                    </a:lnTo>
                    <a:cubicBezTo>
                      <a:pt x="0" y="701"/>
                      <a:pt x="24" y="749"/>
                      <a:pt x="72" y="784"/>
                    </a:cubicBezTo>
                    <a:cubicBezTo>
                      <a:pt x="93" y="795"/>
                      <a:pt x="117" y="801"/>
                      <a:pt x="139" y="801"/>
                    </a:cubicBezTo>
                    <a:cubicBezTo>
                      <a:pt x="166" y="801"/>
                      <a:pt x="190" y="792"/>
                      <a:pt x="203" y="772"/>
                    </a:cubicBezTo>
                    <a:lnTo>
                      <a:pt x="596" y="141"/>
                    </a:lnTo>
                    <a:cubicBezTo>
                      <a:pt x="619" y="106"/>
                      <a:pt x="596" y="46"/>
                      <a:pt x="548" y="22"/>
                    </a:cubicBezTo>
                    <a:cubicBezTo>
                      <a:pt x="523" y="7"/>
                      <a:pt x="500" y="1"/>
                      <a:pt x="480" y="1"/>
                    </a:cubicBezTo>
                    <a:close/>
                  </a:path>
                </a:pathLst>
              </a:custGeom>
              <a:solidFill>
                <a:srgbClr val="FE8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7" name="Google Shape;1807;p27"/>
              <p:cNvSpPr/>
              <p:nvPr/>
            </p:nvSpPr>
            <p:spPr bwMode="auto">
              <a:xfrm>
                <a:off x="538554" y="576583"/>
                <a:ext cx="320403" cy="213967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346" extrusionOk="0">
                    <a:moveTo>
                      <a:pt x="3108" y="0"/>
                    </a:moveTo>
                    <a:lnTo>
                      <a:pt x="2799" y="524"/>
                    </a:lnTo>
                    <a:cubicBezTo>
                      <a:pt x="2680" y="340"/>
                      <a:pt x="2536" y="270"/>
                      <a:pt x="2369" y="270"/>
                    </a:cubicBezTo>
                    <a:cubicBezTo>
                      <a:pt x="2115" y="270"/>
                      <a:pt x="1809" y="431"/>
                      <a:pt x="1465" y="596"/>
                    </a:cubicBezTo>
                    <a:cubicBezTo>
                      <a:pt x="905" y="870"/>
                      <a:pt x="417" y="1072"/>
                      <a:pt x="584" y="1584"/>
                    </a:cubicBezTo>
                    <a:lnTo>
                      <a:pt x="1" y="1513"/>
                    </a:lnTo>
                    <a:lnTo>
                      <a:pt x="393" y="2346"/>
                    </a:lnTo>
                    <a:lnTo>
                      <a:pt x="739" y="1870"/>
                    </a:lnTo>
                    <a:cubicBezTo>
                      <a:pt x="850" y="2017"/>
                      <a:pt x="982" y="2074"/>
                      <a:pt x="1131" y="2074"/>
                    </a:cubicBezTo>
                    <a:cubicBezTo>
                      <a:pt x="1381" y="2074"/>
                      <a:pt x="1682" y="1915"/>
                      <a:pt x="2025" y="1751"/>
                    </a:cubicBezTo>
                    <a:cubicBezTo>
                      <a:pt x="2584" y="1477"/>
                      <a:pt x="3049" y="1286"/>
                      <a:pt x="2918" y="798"/>
                    </a:cubicBezTo>
                    <a:lnTo>
                      <a:pt x="2918" y="798"/>
                    </a:lnTo>
                    <a:lnTo>
                      <a:pt x="3513" y="834"/>
                    </a:lnTo>
                    <a:lnTo>
                      <a:pt x="3513" y="834"/>
                    </a:lnTo>
                    <a:lnTo>
                      <a:pt x="3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8" name="Google Shape;1808;p27"/>
              <p:cNvSpPr/>
              <p:nvPr/>
            </p:nvSpPr>
            <p:spPr bwMode="auto">
              <a:xfrm>
                <a:off x="559166" y="621089"/>
                <a:ext cx="299791" cy="169459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1858" extrusionOk="0">
                    <a:moveTo>
                      <a:pt x="3120" y="1"/>
                    </a:moveTo>
                    <a:lnTo>
                      <a:pt x="2680" y="239"/>
                    </a:lnTo>
                    <a:cubicBezTo>
                      <a:pt x="2680" y="239"/>
                      <a:pt x="2668" y="620"/>
                      <a:pt x="2168" y="858"/>
                    </a:cubicBezTo>
                    <a:lnTo>
                      <a:pt x="1656" y="1108"/>
                    </a:lnTo>
                    <a:lnTo>
                      <a:pt x="1275" y="1298"/>
                    </a:lnTo>
                    <a:cubicBezTo>
                      <a:pt x="1102" y="1380"/>
                      <a:pt x="953" y="1407"/>
                      <a:pt x="830" y="1407"/>
                    </a:cubicBezTo>
                    <a:cubicBezTo>
                      <a:pt x="598" y="1407"/>
                      <a:pt x="465" y="1310"/>
                      <a:pt x="465" y="1310"/>
                    </a:cubicBezTo>
                    <a:lnTo>
                      <a:pt x="1" y="1513"/>
                    </a:lnTo>
                    <a:lnTo>
                      <a:pt x="167" y="1858"/>
                    </a:lnTo>
                    <a:lnTo>
                      <a:pt x="513" y="1382"/>
                    </a:lnTo>
                    <a:cubicBezTo>
                      <a:pt x="624" y="1530"/>
                      <a:pt x="756" y="1588"/>
                      <a:pt x="905" y="1588"/>
                    </a:cubicBezTo>
                    <a:cubicBezTo>
                      <a:pt x="1140" y="1588"/>
                      <a:pt x="1420" y="1446"/>
                      <a:pt x="1739" y="1286"/>
                    </a:cubicBezTo>
                    <a:cubicBezTo>
                      <a:pt x="2394" y="977"/>
                      <a:pt x="2823" y="786"/>
                      <a:pt x="2704" y="322"/>
                    </a:cubicBezTo>
                    <a:lnTo>
                      <a:pt x="2704" y="322"/>
                    </a:lnTo>
                    <a:lnTo>
                      <a:pt x="3287" y="346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9" name="Google Shape;1809;p27"/>
              <p:cNvSpPr/>
              <p:nvPr/>
            </p:nvSpPr>
            <p:spPr bwMode="auto">
              <a:xfrm>
                <a:off x="560261" y="731902"/>
                <a:ext cx="38124" cy="1632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79" extrusionOk="0">
                    <a:moveTo>
                      <a:pt x="417" y="0"/>
                    </a:moveTo>
                    <a:lnTo>
                      <a:pt x="1" y="48"/>
                    </a:lnTo>
                    <a:lnTo>
                      <a:pt x="60" y="179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0" name="Google Shape;1810;p27"/>
              <p:cNvSpPr/>
              <p:nvPr/>
            </p:nvSpPr>
            <p:spPr bwMode="auto">
              <a:xfrm>
                <a:off x="801310" y="613520"/>
                <a:ext cx="30554" cy="20704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27" extrusionOk="0">
                    <a:moveTo>
                      <a:pt x="299" y="0"/>
                    </a:moveTo>
                    <a:lnTo>
                      <a:pt x="1" y="226"/>
                    </a:lnTo>
                    <a:lnTo>
                      <a:pt x="334" y="60"/>
                    </a:lnTo>
                    <a:cubicBezTo>
                      <a:pt x="334" y="60"/>
                      <a:pt x="310" y="12"/>
                      <a:pt x="299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1" name="Google Shape;1811;p27"/>
              <p:cNvSpPr/>
              <p:nvPr/>
            </p:nvSpPr>
            <p:spPr bwMode="auto">
              <a:xfrm>
                <a:off x="753611" y="610420"/>
                <a:ext cx="33746" cy="1623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78" extrusionOk="0">
                    <a:moveTo>
                      <a:pt x="85" y="0"/>
                    </a:moveTo>
                    <a:cubicBezTo>
                      <a:pt x="59" y="0"/>
                      <a:pt x="30" y="4"/>
                      <a:pt x="0" y="10"/>
                    </a:cubicBezTo>
                    <a:cubicBezTo>
                      <a:pt x="0" y="10"/>
                      <a:pt x="8" y="9"/>
                      <a:pt x="21" y="9"/>
                    </a:cubicBezTo>
                    <a:cubicBezTo>
                      <a:pt x="76" y="9"/>
                      <a:pt x="226" y="25"/>
                      <a:pt x="369" y="177"/>
                    </a:cubicBezTo>
                    <a:cubicBezTo>
                      <a:pt x="369" y="177"/>
                      <a:pt x="285" y="0"/>
                      <a:pt x="85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2" name="Google Shape;1812;p27"/>
              <p:cNvSpPr/>
              <p:nvPr/>
            </p:nvSpPr>
            <p:spPr bwMode="auto">
              <a:xfrm>
                <a:off x="625471" y="616986"/>
                <a:ext cx="107531" cy="61563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75" extrusionOk="0">
                    <a:moveTo>
                      <a:pt x="1059" y="1"/>
                    </a:moveTo>
                    <a:cubicBezTo>
                      <a:pt x="1044" y="1"/>
                      <a:pt x="1028" y="3"/>
                      <a:pt x="1012" y="10"/>
                    </a:cubicBezTo>
                    <a:lnTo>
                      <a:pt x="72" y="474"/>
                    </a:lnTo>
                    <a:cubicBezTo>
                      <a:pt x="24" y="498"/>
                      <a:pt x="0" y="558"/>
                      <a:pt x="24" y="617"/>
                    </a:cubicBezTo>
                    <a:cubicBezTo>
                      <a:pt x="41" y="652"/>
                      <a:pt x="84" y="674"/>
                      <a:pt x="125" y="674"/>
                    </a:cubicBezTo>
                    <a:cubicBezTo>
                      <a:pt x="140" y="674"/>
                      <a:pt x="154" y="671"/>
                      <a:pt x="167" y="665"/>
                    </a:cubicBezTo>
                    <a:lnTo>
                      <a:pt x="1107" y="200"/>
                    </a:lnTo>
                    <a:cubicBezTo>
                      <a:pt x="1167" y="177"/>
                      <a:pt x="1179" y="117"/>
                      <a:pt x="1155" y="57"/>
                    </a:cubicBezTo>
                    <a:cubicBezTo>
                      <a:pt x="1138" y="23"/>
                      <a:pt x="1101" y="1"/>
                      <a:pt x="1059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3" name="Google Shape;1813;p27"/>
              <p:cNvSpPr/>
              <p:nvPr/>
            </p:nvSpPr>
            <p:spPr bwMode="auto">
              <a:xfrm>
                <a:off x="1345336" y="591813"/>
                <a:ext cx="205394" cy="140182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537" extrusionOk="0">
                    <a:moveTo>
                      <a:pt x="1965" y="0"/>
                    </a:moveTo>
                    <a:lnTo>
                      <a:pt x="1775" y="417"/>
                    </a:lnTo>
                    <a:cubicBezTo>
                      <a:pt x="1657" y="136"/>
                      <a:pt x="1522" y="49"/>
                      <a:pt x="1365" y="49"/>
                    </a:cubicBezTo>
                    <a:cubicBezTo>
                      <a:pt x="1235" y="49"/>
                      <a:pt x="1091" y="108"/>
                      <a:pt x="930" y="167"/>
                    </a:cubicBezTo>
                    <a:cubicBezTo>
                      <a:pt x="572" y="286"/>
                      <a:pt x="263" y="345"/>
                      <a:pt x="394" y="869"/>
                    </a:cubicBezTo>
                    <a:lnTo>
                      <a:pt x="1" y="655"/>
                    </a:lnTo>
                    <a:lnTo>
                      <a:pt x="299" y="1536"/>
                    </a:lnTo>
                    <a:lnTo>
                      <a:pt x="501" y="1167"/>
                    </a:lnTo>
                    <a:cubicBezTo>
                      <a:pt x="615" y="1408"/>
                      <a:pt x="746" y="1483"/>
                      <a:pt x="896" y="1483"/>
                    </a:cubicBezTo>
                    <a:cubicBezTo>
                      <a:pt x="1027" y="1483"/>
                      <a:pt x="1173" y="1425"/>
                      <a:pt x="1334" y="1369"/>
                    </a:cubicBezTo>
                    <a:cubicBezTo>
                      <a:pt x="1680" y="1262"/>
                      <a:pt x="1977" y="1191"/>
                      <a:pt x="1870" y="703"/>
                    </a:cubicBezTo>
                    <a:lnTo>
                      <a:pt x="1870" y="703"/>
                    </a:lnTo>
                    <a:lnTo>
                      <a:pt x="2251" y="869"/>
                    </a:ln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4" name="Google Shape;1814;p27"/>
              <p:cNvSpPr/>
              <p:nvPr/>
            </p:nvSpPr>
            <p:spPr bwMode="auto">
              <a:xfrm>
                <a:off x="1361662" y="638510"/>
                <a:ext cx="189068" cy="9348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025" extrusionOk="0">
                    <a:moveTo>
                      <a:pt x="1953" y="0"/>
                    </a:moveTo>
                    <a:lnTo>
                      <a:pt x="1679" y="119"/>
                    </a:lnTo>
                    <a:cubicBezTo>
                      <a:pt x="1679" y="119"/>
                      <a:pt x="1679" y="464"/>
                      <a:pt x="1370" y="572"/>
                    </a:cubicBezTo>
                    <a:lnTo>
                      <a:pt x="1048" y="679"/>
                    </a:lnTo>
                    <a:lnTo>
                      <a:pt x="810" y="762"/>
                    </a:lnTo>
                    <a:cubicBezTo>
                      <a:pt x="759" y="779"/>
                      <a:pt x="712" y="786"/>
                      <a:pt x="667" y="786"/>
                    </a:cubicBezTo>
                    <a:cubicBezTo>
                      <a:pt x="430" y="786"/>
                      <a:pt x="286" y="583"/>
                      <a:pt x="286" y="583"/>
                    </a:cubicBezTo>
                    <a:lnTo>
                      <a:pt x="1" y="655"/>
                    </a:lnTo>
                    <a:lnTo>
                      <a:pt x="120" y="1024"/>
                    </a:lnTo>
                    <a:lnTo>
                      <a:pt x="322" y="667"/>
                    </a:lnTo>
                    <a:cubicBezTo>
                      <a:pt x="434" y="897"/>
                      <a:pt x="564" y="971"/>
                      <a:pt x="712" y="971"/>
                    </a:cubicBezTo>
                    <a:cubicBezTo>
                      <a:pt x="832" y="971"/>
                      <a:pt x="964" y="923"/>
                      <a:pt x="1108" y="869"/>
                    </a:cubicBezTo>
                    <a:cubicBezTo>
                      <a:pt x="1525" y="738"/>
                      <a:pt x="1798" y="667"/>
                      <a:pt x="1691" y="202"/>
                    </a:cubicBezTo>
                    <a:lnTo>
                      <a:pt x="1691" y="202"/>
                    </a:lnTo>
                    <a:lnTo>
                      <a:pt x="2072" y="369"/>
                    </a:lnTo>
                    <a:lnTo>
                      <a:pt x="1953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5" name="Google Shape;1815;p27"/>
              <p:cNvSpPr/>
              <p:nvPr/>
            </p:nvSpPr>
            <p:spPr bwMode="auto">
              <a:xfrm>
                <a:off x="1360568" y="677544"/>
                <a:ext cx="25081" cy="12038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32" extrusionOk="0">
                    <a:moveTo>
                      <a:pt x="1" y="1"/>
                    </a:moveTo>
                    <a:lnTo>
                      <a:pt x="48" y="132"/>
                    </a:lnTo>
                    <a:lnTo>
                      <a:pt x="274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6" name="Google Shape;1816;p27"/>
              <p:cNvSpPr/>
              <p:nvPr/>
            </p:nvSpPr>
            <p:spPr bwMode="auto">
              <a:xfrm>
                <a:off x="1512603" y="627657"/>
                <a:ext cx="18515" cy="11948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31" extrusionOk="0">
                    <a:moveTo>
                      <a:pt x="191" y="0"/>
                    </a:moveTo>
                    <a:lnTo>
                      <a:pt x="0" y="131"/>
                    </a:lnTo>
                    <a:lnTo>
                      <a:pt x="0" y="131"/>
                    </a:lnTo>
                    <a:lnTo>
                      <a:pt x="203" y="71"/>
                    </a:lnTo>
                    <a:cubicBezTo>
                      <a:pt x="203" y="71"/>
                      <a:pt x="191" y="12"/>
                      <a:pt x="191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7" name="Google Shape;1817;p27"/>
              <p:cNvSpPr/>
              <p:nvPr/>
            </p:nvSpPr>
            <p:spPr bwMode="auto">
              <a:xfrm>
                <a:off x="1481137" y="608048"/>
                <a:ext cx="21798" cy="21798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39" extrusionOk="0">
                    <a:moveTo>
                      <a:pt x="0" y="1"/>
                    </a:moveTo>
                    <a:cubicBezTo>
                      <a:pt x="0" y="1"/>
                      <a:pt x="119" y="13"/>
                      <a:pt x="238" y="239"/>
                    </a:cubicBezTo>
                    <a:cubicBezTo>
                      <a:pt x="238" y="239"/>
                      <a:pt x="167" y="1"/>
                      <a:pt x="0" y="1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8" name="Google Shape;1818;p27"/>
              <p:cNvSpPr/>
              <p:nvPr/>
            </p:nvSpPr>
            <p:spPr bwMode="auto">
              <a:xfrm>
                <a:off x="1400788" y="604765"/>
                <a:ext cx="67400" cy="3730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09" extrusionOk="0">
                    <a:moveTo>
                      <a:pt x="631" y="1"/>
                    </a:moveTo>
                    <a:lnTo>
                      <a:pt x="36" y="203"/>
                    </a:lnTo>
                    <a:cubicBezTo>
                      <a:pt x="12" y="215"/>
                      <a:pt x="0" y="263"/>
                      <a:pt x="12" y="322"/>
                    </a:cubicBezTo>
                    <a:cubicBezTo>
                      <a:pt x="33" y="374"/>
                      <a:pt x="63" y="408"/>
                      <a:pt x="93" y="408"/>
                    </a:cubicBezTo>
                    <a:cubicBezTo>
                      <a:pt x="98" y="408"/>
                      <a:pt x="103" y="407"/>
                      <a:pt x="107" y="406"/>
                    </a:cubicBezTo>
                    <a:lnTo>
                      <a:pt x="703" y="203"/>
                    </a:lnTo>
                    <a:cubicBezTo>
                      <a:pt x="738" y="191"/>
                      <a:pt x="738" y="144"/>
                      <a:pt x="726" y="84"/>
                    </a:cubicBezTo>
                    <a:cubicBezTo>
                      <a:pt x="703" y="37"/>
                      <a:pt x="667" y="1"/>
                      <a:pt x="631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9" name="Google Shape;1819;p27"/>
              <p:cNvSpPr/>
              <p:nvPr/>
            </p:nvSpPr>
            <p:spPr bwMode="auto">
              <a:xfrm>
                <a:off x="1693915" y="947961"/>
                <a:ext cx="155413" cy="205302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251" extrusionOk="0">
                    <a:moveTo>
                      <a:pt x="977" y="0"/>
                    </a:moveTo>
                    <a:lnTo>
                      <a:pt x="96" y="286"/>
                    </a:lnTo>
                    <a:lnTo>
                      <a:pt x="453" y="489"/>
                    </a:lnTo>
                    <a:cubicBezTo>
                      <a:pt x="1" y="691"/>
                      <a:pt x="132" y="965"/>
                      <a:pt x="239" y="1310"/>
                    </a:cubicBezTo>
                    <a:cubicBezTo>
                      <a:pt x="332" y="1621"/>
                      <a:pt x="399" y="1888"/>
                      <a:pt x="730" y="1888"/>
                    </a:cubicBezTo>
                    <a:cubicBezTo>
                      <a:pt x="778" y="1888"/>
                      <a:pt x="833" y="1882"/>
                      <a:pt x="894" y="1870"/>
                    </a:cubicBezTo>
                    <a:lnTo>
                      <a:pt x="894" y="1870"/>
                    </a:lnTo>
                    <a:lnTo>
                      <a:pt x="727" y="2251"/>
                    </a:lnTo>
                    <a:lnTo>
                      <a:pt x="1608" y="1965"/>
                    </a:lnTo>
                    <a:lnTo>
                      <a:pt x="1191" y="1774"/>
                    </a:lnTo>
                    <a:cubicBezTo>
                      <a:pt x="1703" y="1572"/>
                      <a:pt x="1572" y="1286"/>
                      <a:pt x="1453" y="929"/>
                    </a:cubicBezTo>
                    <a:cubicBezTo>
                      <a:pt x="1362" y="625"/>
                      <a:pt x="1305" y="355"/>
                      <a:pt x="960" y="355"/>
                    </a:cubicBezTo>
                    <a:cubicBezTo>
                      <a:pt x="900" y="355"/>
                      <a:pt x="831" y="364"/>
                      <a:pt x="751" y="381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rgbClr val="FFC9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0" name="Google Shape;1820;p27"/>
              <p:cNvSpPr/>
              <p:nvPr/>
            </p:nvSpPr>
            <p:spPr bwMode="auto">
              <a:xfrm>
                <a:off x="1696104" y="963192"/>
                <a:ext cx="96769" cy="190071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084" extrusionOk="0">
                    <a:moveTo>
                      <a:pt x="429" y="0"/>
                    </a:moveTo>
                    <a:lnTo>
                      <a:pt x="72" y="119"/>
                    </a:lnTo>
                    <a:lnTo>
                      <a:pt x="429" y="322"/>
                    </a:lnTo>
                    <a:cubicBezTo>
                      <a:pt x="1" y="512"/>
                      <a:pt x="96" y="786"/>
                      <a:pt x="203" y="1107"/>
                    </a:cubicBezTo>
                    <a:cubicBezTo>
                      <a:pt x="316" y="1468"/>
                      <a:pt x="385" y="1722"/>
                      <a:pt x="703" y="1722"/>
                    </a:cubicBezTo>
                    <a:cubicBezTo>
                      <a:pt x="752" y="1722"/>
                      <a:pt x="807" y="1715"/>
                      <a:pt x="870" y="1703"/>
                    </a:cubicBezTo>
                    <a:lnTo>
                      <a:pt x="870" y="1703"/>
                    </a:lnTo>
                    <a:lnTo>
                      <a:pt x="691" y="2084"/>
                    </a:lnTo>
                    <a:lnTo>
                      <a:pt x="691" y="2084"/>
                    </a:lnTo>
                    <a:lnTo>
                      <a:pt x="1060" y="1965"/>
                    </a:lnTo>
                    <a:lnTo>
                      <a:pt x="953" y="1691"/>
                    </a:lnTo>
                    <a:cubicBezTo>
                      <a:pt x="953" y="1691"/>
                      <a:pt x="596" y="1691"/>
                      <a:pt x="501" y="1369"/>
                    </a:cubicBezTo>
                    <a:lnTo>
                      <a:pt x="394" y="1048"/>
                    </a:lnTo>
                    <a:lnTo>
                      <a:pt x="322" y="810"/>
                    </a:lnTo>
                    <a:cubicBezTo>
                      <a:pt x="215" y="488"/>
                      <a:pt x="501" y="286"/>
                      <a:pt x="501" y="286"/>
                    </a:cubicBez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BC9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1" name="Google Shape;1821;p27"/>
              <p:cNvSpPr/>
              <p:nvPr/>
            </p:nvSpPr>
            <p:spPr bwMode="auto">
              <a:xfrm>
                <a:off x="1743894" y="962097"/>
                <a:ext cx="13134" cy="2499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74" extrusionOk="0">
                    <a:moveTo>
                      <a:pt x="143" y="0"/>
                    </a:moveTo>
                    <a:lnTo>
                      <a:pt x="1" y="48"/>
                    </a:lnTo>
                    <a:lnTo>
                      <a:pt x="84" y="27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BC9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2" name="Google Shape;1822;p27"/>
              <p:cNvSpPr/>
              <p:nvPr/>
            </p:nvSpPr>
            <p:spPr bwMode="auto">
              <a:xfrm>
                <a:off x="1791684" y="1115135"/>
                <a:ext cx="13134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16" extrusionOk="0">
                    <a:moveTo>
                      <a:pt x="0" y="1"/>
                    </a:moveTo>
                    <a:lnTo>
                      <a:pt x="72" y="215"/>
                    </a:lnTo>
                    <a:cubicBezTo>
                      <a:pt x="72" y="215"/>
                      <a:pt x="119" y="191"/>
                      <a:pt x="143" y="19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C9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3" name="Google Shape;1823;p27"/>
              <p:cNvSpPr/>
              <p:nvPr/>
            </p:nvSpPr>
            <p:spPr bwMode="auto">
              <a:xfrm>
                <a:off x="1802537" y="1083670"/>
                <a:ext cx="21798" cy="22891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51" extrusionOk="0">
                    <a:moveTo>
                      <a:pt x="239" y="1"/>
                    </a:moveTo>
                    <a:lnTo>
                      <a:pt x="239" y="1"/>
                    </a:lnTo>
                    <a:cubicBezTo>
                      <a:pt x="239" y="1"/>
                      <a:pt x="226" y="120"/>
                      <a:pt x="0" y="251"/>
                    </a:cubicBezTo>
                    <a:cubicBezTo>
                      <a:pt x="0" y="251"/>
                      <a:pt x="239" y="179"/>
                      <a:pt x="239" y="1"/>
                    </a:cubicBezTo>
                    <a:close/>
                  </a:path>
                </a:pathLst>
              </a:custGeom>
              <a:solidFill>
                <a:srgbClr val="BC9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4" name="Google Shape;1824;p27"/>
              <p:cNvSpPr/>
              <p:nvPr/>
            </p:nvSpPr>
            <p:spPr bwMode="auto">
              <a:xfrm>
                <a:off x="1790590" y="1004049"/>
                <a:ext cx="38124" cy="66762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32" extrusionOk="0">
                    <a:moveTo>
                      <a:pt x="138" y="0"/>
                    </a:moveTo>
                    <a:cubicBezTo>
                      <a:pt x="125" y="0"/>
                      <a:pt x="111" y="2"/>
                      <a:pt x="96" y="4"/>
                    </a:cubicBezTo>
                    <a:cubicBezTo>
                      <a:pt x="36" y="28"/>
                      <a:pt x="0" y="64"/>
                      <a:pt x="12" y="100"/>
                    </a:cubicBezTo>
                    <a:lnTo>
                      <a:pt x="203" y="695"/>
                    </a:lnTo>
                    <a:cubicBezTo>
                      <a:pt x="211" y="718"/>
                      <a:pt x="233" y="731"/>
                      <a:pt x="264" y="731"/>
                    </a:cubicBezTo>
                    <a:cubicBezTo>
                      <a:pt x="281" y="731"/>
                      <a:pt x="301" y="727"/>
                      <a:pt x="322" y="719"/>
                    </a:cubicBezTo>
                    <a:cubicBezTo>
                      <a:pt x="381" y="707"/>
                      <a:pt x="417" y="659"/>
                      <a:pt x="405" y="624"/>
                    </a:cubicBezTo>
                    <a:lnTo>
                      <a:pt x="215" y="40"/>
                    </a:lnTo>
                    <a:cubicBezTo>
                      <a:pt x="206" y="13"/>
                      <a:pt x="177" y="0"/>
                      <a:pt x="138" y="0"/>
                    </a:cubicBezTo>
                    <a:close/>
                  </a:path>
                </a:pathLst>
              </a:custGeom>
              <a:solidFill>
                <a:srgbClr val="FFDB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5" name="Google Shape;1825;p27"/>
              <p:cNvSpPr/>
              <p:nvPr/>
            </p:nvSpPr>
            <p:spPr bwMode="auto">
              <a:xfrm>
                <a:off x="1011989" y="804589"/>
                <a:ext cx="326970" cy="15213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668" extrusionOk="0">
                    <a:moveTo>
                      <a:pt x="203" y="1"/>
                    </a:moveTo>
                    <a:lnTo>
                      <a:pt x="1" y="906"/>
                    </a:lnTo>
                    <a:lnTo>
                      <a:pt x="560" y="739"/>
                    </a:lnTo>
                    <a:lnTo>
                      <a:pt x="560" y="739"/>
                    </a:lnTo>
                    <a:cubicBezTo>
                      <a:pt x="548" y="1239"/>
                      <a:pt x="1048" y="1322"/>
                      <a:pt x="1644" y="1453"/>
                    </a:cubicBezTo>
                    <a:cubicBezTo>
                      <a:pt x="1938" y="1517"/>
                      <a:pt x="2204" y="1583"/>
                      <a:pt x="2422" y="1583"/>
                    </a:cubicBezTo>
                    <a:cubicBezTo>
                      <a:pt x="2654" y="1583"/>
                      <a:pt x="2831" y="1508"/>
                      <a:pt x="2930" y="1275"/>
                    </a:cubicBezTo>
                    <a:lnTo>
                      <a:pt x="3382" y="1668"/>
                    </a:lnTo>
                    <a:lnTo>
                      <a:pt x="3584" y="763"/>
                    </a:lnTo>
                    <a:lnTo>
                      <a:pt x="3584" y="763"/>
                    </a:lnTo>
                    <a:lnTo>
                      <a:pt x="3013" y="977"/>
                    </a:lnTo>
                    <a:cubicBezTo>
                      <a:pt x="3061" y="429"/>
                      <a:pt x="2549" y="346"/>
                      <a:pt x="1930" y="203"/>
                    </a:cubicBezTo>
                    <a:cubicBezTo>
                      <a:pt x="1638" y="141"/>
                      <a:pt x="1372" y="74"/>
                      <a:pt x="1153" y="74"/>
                    </a:cubicBezTo>
                    <a:cubicBezTo>
                      <a:pt x="908" y="74"/>
                      <a:pt x="721" y="159"/>
                      <a:pt x="620" y="429"/>
                    </a:cubicBez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6" name="Google Shape;1826;p27"/>
              <p:cNvSpPr/>
              <p:nvPr/>
            </p:nvSpPr>
            <p:spPr bwMode="auto">
              <a:xfrm>
                <a:off x="1011989" y="852379"/>
                <a:ext cx="316117" cy="103244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132" extrusionOk="0">
                    <a:moveTo>
                      <a:pt x="84" y="1"/>
                    </a:moveTo>
                    <a:lnTo>
                      <a:pt x="1" y="382"/>
                    </a:lnTo>
                    <a:lnTo>
                      <a:pt x="560" y="215"/>
                    </a:lnTo>
                    <a:lnTo>
                      <a:pt x="560" y="215"/>
                    </a:lnTo>
                    <a:cubicBezTo>
                      <a:pt x="548" y="703"/>
                      <a:pt x="1013" y="786"/>
                      <a:pt x="1584" y="917"/>
                    </a:cubicBezTo>
                    <a:cubicBezTo>
                      <a:pt x="1921" y="992"/>
                      <a:pt x="2203" y="1058"/>
                      <a:pt x="2427" y="1058"/>
                    </a:cubicBezTo>
                    <a:cubicBezTo>
                      <a:pt x="2669" y="1058"/>
                      <a:pt x="2842" y="980"/>
                      <a:pt x="2942" y="751"/>
                    </a:cubicBezTo>
                    <a:lnTo>
                      <a:pt x="3382" y="1132"/>
                    </a:lnTo>
                    <a:lnTo>
                      <a:pt x="3465" y="763"/>
                    </a:lnTo>
                    <a:lnTo>
                      <a:pt x="2965" y="679"/>
                    </a:lnTo>
                    <a:cubicBezTo>
                      <a:pt x="2965" y="679"/>
                      <a:pt x="2808" y="868"/>
                      <a:pt x="2454" y="868"/>
                    </a:cubicBezTo>
                    <a:cubicBezTo>
                      <a:pt x="2373" y="868"/>
                      <a:pt x="2282" y="858"/>
                      <a:pt x="2180" y="834"/>
                    </a:cubicBezTo>
                    <a:lnTo>
                      <a:pt x="1632" y="715"/>
                    </a:lnTo>
                    <a:lnTo>
                      <a:pt x="1215" y="620"/>
                    </a:lnTo>
                    <a:cubicBezTo>
                      <a:pt x="667" y="501"/>
                      <a:pt x="572" y="132"/>
                      <a:pt x="572" y="132"/>
                    </a:cubicBez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7" name="Google Shape;1827;p27"/>
              <p:cNvSpPr/>
              <p:nvPr/>
            </p:nvSpPr>
            <p:spPr bwMode="auto">
              <a:xfrm>
                <a:off x="1031598" y="835052"/>
                <a:ext cx="34749" cy="20704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27" extrusionOk="0">
                    <a:moveTo>
                      <a:pt x="24" y="0"/>
                    </a:moveTo>
                    <a:lnTo>
                      <a:pt x="0" y="143"/>
                    </a:lnTo>
                    <a:lnTo>
                      <a:pt x="381" y="226"/>
                    </a:lnTo>
                    <a:lnTo>
                      <a:pt x="381" y="22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8" name="Google Shape;1828;p27"/>
              <p:cNvSpPr/>
              <p:nvPr/>
            </p:nvSpPr>
            <p:spPr bwMode="auto">
              <a:xfrm>
                <a:off x="1286693" y="905643"/>
                <a:ext cx="338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72" extrusionOk="0">
                    <a:moveTo>
                      <a:pt x="1" y="0"/>
                    </a:moveTo>
                    <a:lnTo>
                      <a:pt x="358" y="71"/>
                    </a:lnTo>
                    <a:cubicBezTo>
                      <a:pt x="358" y="71"/>
                      <a:pt x="370" y="24"/>
                      <a:pt x="370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9" name="Google Shape;1829;p27"/>
              <p:cNvSpPr/>
              <p:nvPr/>
            </p:nvSpPr>
            <p:spPr bwMode="auto">
              <a:xfrm>
                <a:off x="1262889" y="857853"/>
                <a:ext cx="22891" cy="3265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8" extrusionOk="0">
                    <a:moveTo>
                      <a:pt x="0" y="0"/>
                    </a:moveTo>
                    <a:cubicBezTo>
                      <a:pt x="0" y="0"/>
                      <a:pt x="167" y="96"/>
                      <a:pt x="191" y="357"/>
                    </a:cubicBezTo>
                    <a:cubicBezTo>
                      <a:pt x="191" y="357"/>
                      <a:pt x="250" y="119"/>
                      <a:pt x="0" y="0"/>
                    </a:cubicBezTo>
                    <a:close/>
                  </a:path>
                </a:pathLst>
              </a:custGeom>
              <a:solidFill>
                <a:srgbClr val="191919">
                  <a:alpha val="24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0" name="Google Shape;1830;p27"/>
              <p:cNvSpPr/>
              <p:nvPr/>
            </p:nvSpPr>
            <p:spPr bwMode="auto">
              <a:xfrm>
                <a:off x="1125993" y="819639"/>
                <a:ext cx="114097" cy="40677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446" extrusionOk="0">
                    <a:moveTo>
                      <a:pt x="113" y="0"/>
                    </a:moveTo>
                    <a:cubicBezTo>
                      <a:pt x="70" y="0"/>
                      <a:pt x="23" y="34"/>
                      <a:pt x="13" y="86"/>
                    </a:cubicBezTo>
                    <a:cubicBezTo>
                      <a:pt x="1" y="145"/>
                      <a:pt x="37" y="205"/>
                      <a:pt x="96" y="217"/>
                    </a:cubicBezTo>
                    <a:lnTo>
                      <a:pt x="1108" y="443"/>
                    </a:lnTo>
                    <a:cubicBezTo>
                      <a:pt x="1116" y="444"/>
                      <a:pt x="1124" y="445"/>
                      <a:pt x="1131" y="445"/>
                    </a:cubicBezTo>
                    <a:cubicBezTo>
                      <a:pt x="1182" y="445"/>
                      <a:pt x="1229" y="411"/>
                      <a:pt x="1239" y="360"/>
                    </a:cubicBezTo>
                    <a:cubicBezTo>
                      <a:pt x="1251" y="312"/>
                      <a:pt x="1215" y="252"/>
                      <a:pt x="1156" y="241"/>
                    </a:cubicBezTo>
                    <a:lnTo>
                      <a:pt x="132" y="2"/>
                    </a:lnTo>
                    <a:cubicBezTo>
                      <a:pt x="126" y="1"/>
                      <a:pt x="119" y="0"/>
                      <a:pt x="113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1" name="Google Shape;1831;p27"/>
              <p:cNvSpPr/>
              <p:nvPr/>
            </p:nvSpPr>
            <p:spPr bwMode="auto">
              <a:xfrm>
                <a:off x="359432" y="1288876"/>
                <a:ext cx="10945" cy="1094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60" y="1"/>
                    </a:moveTo>
                    <a:cubicBezTo>
                      <a:pt x="24" y="1"/>
                      <a:pt x="0" y="25"/>
                      <a:pt x="0" y="60"/>
                    </a:cubicBezTo>
                    <a:cubicBezTo>
                      <a:pt x="0" y="84"/>
                      <a:pt x="24" y="120"/>
                      <a:pt x="60" y="120"/>
                    </a:cubicBezTo>
                    <a:cubicBezTo>
                      <a:pt x="83" y="120"/>
                      <a:pt x="119" y="84"/>
                      <a:pt x="119" y="60"/>
                    </a:cubicBezTo>
                    <a:cubicBezTo>
                      <a:pt x="119" y="25"/>
                      <a:pt x="83" y="1"/>
                      <a:pt x="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2" name="Google Shape;1832;p27"/>
              <p:cNvSpPr/>
              <p:nvPr/>
            </p:nvSpPr>
            <p:spPr bwMode="auto">
              <a:xfrm>
                <a:off x="1402886" y="1314960"/>
                <a:ext cx="55544" cy="55453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8" extrusionOk="0">
                    <a:moveTo>
                      <a:pt x="311" y="1"/>
                    </a:moveTo>
                    <a:cubicBezTo>
                      <a:pt x="144" y="1"/>
                      <a:pt x="1" y="144"/>
                      <a:pt x="1" y="310"/>
                    </a:cubicBezTo>
                    <a:cubicBezTo>
                      <a:pt x="1" y="477"/>
                      <a:pt x="132" y="608"/>
                      <a:pt x="311" y="608"/>
                    </a:cubicBezTo>
                    <a:cubicBezTo>
                      <a:pt x="477" y="608"/>
                      <a:pt x="608" y="477"/>
                      <a:pt x="608" y="310"/>
                    </a:cubicBezTo>
                    <a:cubicBezTo>
                      <a:pt x="608" y="144"/>
                      <a:pt x="477" y="1"/>
                      <a:pt x="3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3" name="Google Shape;1833;p27"/>
              <p:cNvSpPr/>
              <p:nvPr/>
            </p:nvSpPr>
            <p:spPr bwMode="auto">
              <a:xfrm>
                <a:off x="1503939" y="1299729"/>
                <a:ext cx="37029" cy="3702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cubicBezTo>
                      <a:pt x="0" y="311"/>
                      <a:pt x="84" y="406"/>
                      <a:pt x="203" y="406"/>
                    </a:cubicBezTo>
                    <a:cubicBezTo>
                      <a:pt x="310" y="406"/>
                      <a:pt x="405" y="311"/>
                      <a:pt x="405" y="203"/>
                    </a:cubicBezTo>
                    <a:cubicBezTo>
                      <a:pt x="405" y="84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4" name="Google Shape;1834;p27"/>
              <p:cNvSpPr/>
              <p:nvPr/>
            </p:nvSpPr>
            <p:spPr bwMode="auto">
              <a:xfrm>
                <a:off x="1384463" y="1406163"/>
                <a:ext cx="16417" cy="17511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92" extrusionOk="0">
                    <a:moveTo>
                      <a:pt x="84" y="1"/>
                    </a:moveTo>
                    <a:cubicBezTo>
                      <a:pt x="36" y="1"/>
                      <a:pt x="1" y="48"/>
                      <a:pt x="1" y="96"/>
                    </a:cubicBezTo>
                    <a:cubicBezTo>
                      <a:pt x="1" y="156"/>
                      <a:pt x="36" y="191"/>
                      <a:pt x="84" y="191"/>
                    </a:cubicBezTo>
                    <a:cubicBezTo>
                      <a:pt x="143" y="191"/>
                      <a:pt x="179" y="156"/>
                      <a:pt x="179" y="96"/>
                    </a:cubicBezTo>
                    <a:cubicBezTo>
                      <a:pt x="179" y="48"/>
                      <a:pt x="143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5" name="Google Shape;1835;p27"/>
              <p:cNvSpPr/>
              <p:nvPr/>
            </p:nvSpPr>
            <p:spPr bwMode="auto">
              <a:xfrm>
                <a:off x="741664" y="1509313"/>
                <a:ext cx="64117" cy="6420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04" extrusionOk="0">
                    <a:moveTo>
                      <a:pt x="357" y="1"/>
                    </a:moveTo>
                    <a:cubicBezTo>
                      <a:pt x="155" y="1"/>
                      <a:pt x="0" y="156"/>
                      <a:pt x="0" y="346"/>
                    </a:cubicBezTo>
                    <a:cubicBezTo>
                      <a:pt x="0" y="537"/>
                      <a:pt x="155" y="703"/>
                      <a:pt x="357" y="703"/>
                    </a:cubicBezTo>
                    <a:cubicBezTo>
                      <a:pt x="548" y="703"/>
                      <a:pt x="703" y="537"/>
                      <a:pt x="703" y="346"/>
                    </a:cubicBezTo>
                    <a:cubicBezTo>
                      <a:pt x="703" y="156"/>
                      <a:pt x="548" y="1"/>
                      <a:pt x="3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836" name="Google Shape;1836;p27"/>
            <p:cNvSpPr/>
            <p:nvPr/>
          </p:nvSpPr>
          <p:spPr bwMode="auto">
            <a:xfrm>
              <a:off x="0" y="1795101"/>
              <a:ext cx="736891" cy="253351"/>
            </a:xfrm>
            <a:custGeom>
              <a:avLst/>
              <a:gdLst/>
              <a:ahLst/>
              <a:cxnLst/>
              <a:rect l="l" t="t" r="r" b="b"/>
              <a:pathLst>
                <a:path w="16099" h="5535" extrusionOk="0">
                  <a:moveTo>
                    <a:pt x="9527" y="0"/>
                  </a:moveTo>
                  <a:cubicBezTo>
                    <a:pt x="7083" y="0"/>
                    <a:pt x="7083" y="3915"/>
                    <a:pt x="7083" y="3915"/>
                  </a:cubicBezTo>
                  <a:cubicBezTo>
                    <a:pt x="5443" y="2892"/>
                    <a:pt x="4176" y="2514"/>
                    <a:pt x="3199" y="2514"/>
                  </a:cubicBezTo>
                  <a:cubicBezTo>
                    <a:pt x="439" y="2514"/>
                    <a:pt x="0" y="5534"/>
                    <a:pt x="0" y="5534"/>
                  </a:cubicBezTo>
                  <a:cubicBezTo>
                    <a:pt x="0" y="5534"/>
                    <a:pt x="6868" y="5463"/>
                    <a:pt x="11637" y="5463"/>
                  </a:cubicBezTo>
                  <a:cubicBezTo>
                    <a:pt x="14022" y="5463"/>
                    <a:pt x="15883" y="5481"/>
                    <a:pt x="16098" y="5534"/>
                  </a:cubicBezTo>
                  <a:cubicBezTo>
                    <a:pt x="16098" y="3426"/>
                    <a:pt x="14064" y="3139"/>
                    <a:pt x="12956" y="3139"/>
                  </a:cubicBezTo>
                  <a:cubicBezTo>
                    <a:pt x="12541" y="3139"/>
                    <a:pt x="12256" y="3180"/>
                    <a:pt x="12256" y="3180"/>
                  </a:cubicBezTo>
                  <a:cubicBezTo>
                    <a:pt x="12256" y="3180"/>
                    <a:pt x="13065" y="681"/>
                    <a:pt x="10074" y="60"/>
                  </a:cubicBezTo>
                  <a:cubicBezTo>
                    <a:pt x="9879" y="19"/>
                    <a:pt x="9697" y="0"/>
                    <a:pt x="9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22354105" name="Рисунок 32235410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92819" y="637790"/>
            <a:ext cx="1400049" cy="1400049"/>
          </a:xfrm>
          <a:prstGeom prst="rect">
            <a:avLst/>
          </a:prstGeom>
        </p:spPr>
      </p:pic>
      <p:sp>
        <p:nvSpPr>
          <p:cNvPr id="1846624707" name="TextBox 1846624706"/>
          <p:cNvSpPr txBox="1"/>
          <p:nvPr/>
        </p:nvSpPr>
        <p:spPr bwMode="auto">
          <a:xfrm>
            <a:off x="668609" y="1654635"/>
            <a:ext cx="4096549" cy="1737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 i="0" u="none">
                <a:solidFill>
                  <a:schemeClr val="tx2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def __init__</a:t>
            </a:r>
            <a:r>
              <a:rPr sz="1800" b="1" i="0" u="none">
                <a:solidFill>
                  <a:schemeClr val="tx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 </a:t>
            </a:r>
            <a:endParaRPr sz="1800" b="1">
              <a:solidFill>
                <a:schemeClr val="tx1"/>
              </a:solidFill>
              <a:highlight>
                <a:srgbClr val="00FFFF"/>
              </a:highlight>
            </a:endParaRPr>
          </a:p>
          <a:p>
            <a:pPr>
              <a:defRPr/>
            </a:pPr>
            <a:endParaRPr sz="1800" b="1">
              <a:solidFill>
                <a:schemeClr val="tx1"/>
              </a:solidFill>
              <a:highlight>
                <a:srgbClr val="00FFFF"/>
              </a:highlight>
            </a:endParaRPr>
          </a:p>
          <a:p>
            <a:pPr>
              <a:defRPr/>
            </a:pPr>
            <a:r>
              <a:rPr sz="1800" b="1">
                <a:solidFill>
                  <a:schemeClr val="tx2"/>
                </a:solidFill>
                <a:highlight>
                  <a:srgbClr val="00FFFF"/>
                </a:highlight>
              </a:rPr>
              <a:t>def get_event</a:t>
            </a: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- анимация кролика</a:t>
            </a:r>
          </a:p>
          <a:p>
            <a:pPr>
              <a:defRPr/>
            </a:pP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                      </a:t>
            </a:r>
          </a:p>
          <a:p>
            <a:pPr>
              <a:defRPr/>
            </a:pPr>
            <a:r>
              <a:rPr sz="1800" b="1">
                <a:solidFill>
                  <a:schemeClr val="tx2"/>
                </a:solidFill>
                <a:highlight>
                  <a:srgbClr val="00FFFF"/>
                </a:highlight>
              </a:rPr>
              <a:t>def update</a:t>
            </a: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 - движение кролика</a:t>
            </a:r>
          </a:p>
          <a:p>
            <a:pPr>
              <a:defRPr/>
            </a:pPr>
            <a:endParaRPr sz="1800" b="1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67670970" name="Google Shape;2325;p29"/>
          <p:cNvGrpSpPr/>
          <p:nvPr/>
        </p:nvGrpSpPr>
        <p:grpSpPr bwMode="auto">
          <a:xfrm rot="1094326">
            <a:off x="-3037201" y="-196044"/>
            <a:ext cx="9012411" cy="4575951"/>
            <a:chOff x="5113725" y="3735400"/>
            <a:chExt cx="1041825" cy="528975"/>
          </a:xfrm>
        </p:grpSpPr>
        <p:sp>
          <p:nvSpPr>
            <p:cNvPr id="1290515514" name="Google Shape;2326;p29"/>
            <p:cNvSpPr/>
            <p:nvPr/>
          </p:nvSpPr>
          <p:spPr bwMode="auto">
            <a:xfrm>
              <a:off x="5113725" y="3735400"/>
              <a:ext cx="1027225" cy="528975"/>
            </a:xfrm>
            <a:custGeom>
              <a:avLst/>
              <a:gdLst/>
              <a:ahLst/>
              <a:cxnLst/>
              <a:rect l="l" t="t" r="r" b="b"/>
              <a:pathLst>
                <a:path w="41089" h="21159" extrusionOk="0">
                  <a:moveTo>
                    <a:pt x="20467" y="1"/>
                  </a:moveTo>
                  <a:cubicBezTo>
                    <a:pt x="9930" y="1"/>
                    <a:pt x="1239" y="7907"/>
                    <a:pt x="0" y="18110"/>
                  </a:cubicBezTo>
                  <a:lnTo>
                    <a:pt x="4811" y="18110"/>
                  </a:lnTo>
                  <a:cubicBezTo>
                    <a:pt x="6013" y="10538"/>
                    <a:pt x="12573" y="4763"/>
                    <a:pt x="20467" y="4763"/>
                  </a:cubicBezTo>
                  <a:cubicBezTo>
                    <a:pt x="29230" y="4763"/>
                    <a:pt x="36326" y="11860"/>
                    <a:pt x="36326" y="20622"/>
                  </a:cubicBezTo>
                  <a:cubicBezTo>
                    <a:pt x="36326" y="20801"/>
                    <a:pt x="36326" y="20980"/>
                    <a:pt x="36314" y="21158"/>
                  </a:cubicBezTo>
                  <a:lnTo>
                    <a:pt x="41077" y="21158"/>
                  </a:lnTo>
                  <a:cubicBezTo>
                    <a:pt x="41089" y="20980"/>
                    <a:pt x="41089" y="20801"/>
                    <a:pt x="41089" y="20622"/>
                  </a:cubicBezTo>
                  <a:cubicBezTo>
                    <a:pt x="41089" y="9228"/>
                    <a:pt x="31862" y="1"/>
                    <a:pt x="20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5190628" name="Google Shape;2327;p29"/>
            <p:cNvSpPr/>
            <p:nvPr/>
          </p:nvSpPr>
          <p:spPr bwMode="auto">
            <a:xfrm>
              <a:off x="5125025" y="3746425"/>
              <a:ext cx="1004925" cy="517950"/>
            </a:xfrm>
            <a:custGeom>
              <a:avLst/>
              <a:gdLst/>
              <a:ahLst/>
              <a:cxnLst/>
              <a:rect l="l" t="t" r="r" b="b"/>
              <a:pathLst>
                <a:path w="40197" h="20718" extrusionOk="0">
                  <a:moveTo>
                    <a:pt x="20015" y="0"/>
                  </a:moveTo>
                  <a:cubicBezTo>
                    <a:pt x="9752" y="0"/>
                    <a:pt x="1239" y="7728"/>
                    <a:pt x="1" y="17669"/>
                  </a:cubicBezTo>
                  <a:lnTo>
                    <a:pt x="3906" y="17669"/>
                  </a:lnTo>
                  <a:cubicBezTo>
                    <a:pt x="5121" y="9871"/>
                    <a:pt x="11883" y="3870"/>
                    <a:pt x="20015" y="3870"/>
                  </a:cubicBezTo>
                  <a:cubicBezTo>
                    <a:pt x="29004" y="3870"/>
                    <a:pt x="36327" y="11192"/>
                    <a:pt x="36327" y="20181"/>
                  </a:cubicBezTo>
                  <a:cubicBezTo>
                    <a:pt x="36327" y="20360"/>
                    <a:pt x="36315" y="20539"/>
                    <a:pt x="36315" y="20717"/>
                  </a:cubicBezTo>
                  <a:lnTo>
                    <a:pt x="40184" y="20717"/>
                  </a:lnTo>
                  <a:cubicBezTo>
                    <a:pt x="40184" y="20539"/>
                    <a:pt x="40196" y="20360"/>
                    <a:pt x="40196" y="20181"/>
                  </a:cubicBezTo>
                  <a:cubicBezTo>
                    <a:pt x="40196" y="9049"/>
                    <a:pt x="31148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317069" name="Google Shape;2328;p29"/>
            <p:cNvSpPr/>
            <p:nvPr/>
          </p:nvSpPr>
          <p:spPr bwMode="auto">
            <a:xfrm>
              <a:off x="5136350" y="3757725"/>
              <a:ext cx="982275" cy="506650"/>
            </a:xfrm>
            <a:custGeom>
              <a:avLst/>
              <a:gdLst/>
              <a:ahLst/>
              <a:cxnLst/>
              <a:rect l="l" t="t" r="r" b="b"/>
              <a:pathLst>
                <a:path w="39291" h="20266" extrusionOk="0">
                  <a:moveTo>
                    <a:pt x="19562" y="1"/>
                  </a:moveTo>
                  <a:cubicBezTo>
                    <a:pt x="9537" y="1"/>
                    <a:pt x="1239" y="7514"/>
                    <a:pt x="0" y="17217"/>
                  </a:cubicBezTo>
                  <a:lnTo>
                    <a:pt x="3001" y="17217"/>
                  </a:lnTo>
                  <a:cubicBezTo>
                    <a:pt x="4215" y="9169"/>
                    <a:pt x="11180" y="2977"/>
                    <a:pt x="19562" y="2977"/>
                  </a:cubicBezTo>
                  <a:cubicBezTo>
                    <a:pt x="28801" y="2977"/>
                    <a:pt x="36314" y="10490"/>
                    <a:pt x="36314" y="19729"/>
                  </a:cubicBezTo>
                  <a:cubicBezTo>
                    <a:pt x="36314" y="19908"/>
                    <a:pt x="36314" y="20087"/>
                    <a:pt x="36302" y="20265"/>
                  </a:cubicBezTo>
                  <a:lnTo>
                    <a:pt x="39291" y="20265"/>
                  </a:lnTo>
                  <a:cubicBezTo>
                    <a:pt x="39291" y="20087"/>
                    <a:pt x="39291" y="19908"/>
                    <a:pt x="39291" y="19729"/>
                  </a:cubicBezTo>
                  <a:cubicBezTo>
                    <a:pt x="39291" y="8847"/>
                    <a:pt x="3044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975180" name="Google Shape;2329;p29"/>
            <p:cNvSpPr/>
            <p:nvPr/>
          </p:nvSpPr>
          <p:spPr bwMode="auto">
            <a:xfrm>
              <a:off x="5147650" y="3768750"/>
              <a:ext cx="959975" cy="495625"/>
            </a:xfrm>
            <a:custGeom>
              <a:avLst/>
              <a:gdLst/>
              <a:ahLst/>
              <a:cxnLst/>
              <a:rect l="l" t="t" r="r" b="b"/>
              <a:pathLst>
                <a:path w="38399" h="19825" extrusionOk="0">
                  <a:moveTo>
                    <a:pt x="19110" y="0"/>
                  </a:moveTo>
                  <a:cubicBezTo>
                    <a:pt x="9335" y="0"/>
                    <a:pt x="1227" y="7323"/>
                    <a:pt x="1" y="16776"/>
                  </a:cubicBezTo>
                  <a:lnTo>
                    <a:pt x="2096" y="16776"/>
                  </a:lnTo>
                  <a:cubicBezTo>
                    <a:pt x="3323" y="8478"/>
                    <a:pt x="10478" y="2084"/>
                    <a:pt x="19110" y="2084"/>
                  </a:cubicBezTo>
                  <a:cubicBezTo>
                    <a:pt x="28600" y="2084"/>
                    <a:pt x="36315" y="9799"/>
                    <a:pt x="36315" y="19288"/>
                  </a:cubicBezTo>
                  <a:cubicBezTo>
                    <a:pt x="36315" y="19467"/>
                    <a:pt x="36303" y="19646"/>
                    <a:pt x="36303" y="19824"/>
                  </a:cubicBezTo>
                  <a:lnTo>
                    <a:pt x="38386" y="19824"/>
                  </a:lnTo>
                  <a:cubicBezTo>
                    <a:pt x="38386" y="19646"/>
                    <a:pt x="38398" y="19467"/>
                    <a:pt x="38398" y="19288"/>
                  </a:cubicBezTo>
                  <a:cubicBezTo>
                    <a:pt x="38398" y="8656"/>
                    <a:pt x="29743" y="0"/>
                    <a:pt x="19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6918617" name="Google Shape;2330;p29"/>
            <p:cNvSpPr/>
            <p:nvPr/>
          </p:nvSpPr>
          <p:spPr bwMode="auto">
            <a:xfrm>
              <a:off x="5177725" y="3798525"/>
              <a:ext cx="900125" cy="465850"/>
            </a:xfrm>
            <a:custGeom>
              <a:avLst/>
              <a:gdLst/>
              <a:ahLst/>
              <a:cxnLst/>
              <a:rect l="l" t="t" r="r" b="b"/>
              <a:pathLst>
                <a:path w="36005" h="18634" extrusionOk="0">
                  <a:moveTo>
                    <a:pt x="17907" y="0"/>
                  </a:moveTo>
                  <a:cubicBezTo>
                    <a:pt x="8787" y="0"/>
                    <a:pt x="1227" y="6798"/>
                    <a:pt x="0" y="15585"/>
                  </a:cubicBezTo>
                  <a:lnTo>
                    <a:pt x="453" y="15585"/>
                  </a:lnTo>
                  <a:cubicBezTo>
                    <a:pt x="1667" y="7037"/>
                    <a:pt x="9037" y="452"/>
                    <a:pt x="17907" y="452"/>
                  </a:cubicBezTo>
                  <a:cubicBezTo>
                    <a:pt x="27635" y="452"/>
                    <a:pt x="35552" y="8370"/>
                    <a:pt x="35552" y="18097"/>
                  </a:cubicBezTo>
                  <a:cubicBezTo>
                    <a:pt x="35552" y="18276"/>
                    <a:pt x="35552" y="18455"/>
                    <a:pt x="35540" y="18633"/>
                  </a:cubicBezTo>
                  <a:lnTo>
                    <a:pt x="35993" y="18633"/>
                  </a:lnTo>
                  <a:cubicBezTo>
                    <a:pt x="35993" y="18455"/>
                    <a:pt x="36005" y="18276"/>
                    <a:pt x="36005" y="18097"/>
                  </a:cubicBezTo>
                  <a:cubicBezTo>
                    <a:pt x="36005" y="8120"/>
                    <a:pt x="27885" y="0"/>
                    <a:pt x="17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294152" name="Google Shape;2331;p29"/>
            <p:cNvSpPr/>
            <p:nvPr/>
          </p:nvSpPr>
          <p:spPr bwMode="auto">
            <a:xfrm>
              <a:off x="5158975" y="3780050"/>
              <a:ext cx="937325" cy="484325"/>
            </a:xfrm>
            <a:custGeom>
              <a:avLst/>
              <a:gdLst/>
              <a:ahLst/>
              <a:cxnLst/>
              <a:rect l="l" t="t" r="r" b="b"/>
              <a:pathLst>
                <a:path w="37493" h="19373" extrusionOk="0">
                  <a:moveTo>
                    <a:pt x="18657" y="1"/>
                  </a:moveTo>
                  <a:cubicBezTo>
                    <a:pt x="9132" y="1"/>
                    <a:pt x="1226" y="7121"/>
                    <a:pt x="0" y="16324"/>
                  </a:cubicBezTo>
                  <a:lnTo>
                    <a:pt x="453" y="16324"/>
                  </a:lnTo>
                  <a:cubicBezTo>
                    <a:pt x="1679" y="7371"/>
                    <a:pt x="9370" y="441"/>
                    <a:pt x="18657" y="441"/>
                  </a:cubicBezTo>
                  <a:cubicBezTo>
                    <a:pt x="28801" y="441"/>
                    <a:pt x="37052" y="8692"/>
                    <a:pt x="37052" y="18836"/>
                  </a:cubicBezTo>
                  <a:cubicBezTo>
                    <a:pt x="37052" y="19015"/>
                    <a:pt x="37040" y="19194"/>
                    <a:pt x="37040" y="19372"/>
                  </a:cubicBezTo>
                  <a:lnTo>
                    <a:pt x="37481" y="19372"/>
                  </a:lnTo>
                  <a:cubicBezTo>
                    <a:pt x="37493" y="19194"/>
                    <a:pt x="37493" y="19015"/>
                    <a:pt x="37493" y="18836"/>
                  </a:cubicBezTo>
                  <a:cubicBezTo>
                    <a:pt x="37493" y="8454"/>
                    <a:pt x="29051" y="1"/>
                    <a:pt x="1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1259090" name="Google Shape;2332;p29"/>
            <p:cNvSpPr/>
            <p:nvPr/>
          </p:nvSpPr>
          <p:spPr bwMode="auto">
            <a:xfrm>
              <a:off x="5170275" y="3791075"/>
              <a:ext cx="915025" cy="473300"/>
            </a:xfrm>
            <a:custGeom>
              <a:avLst/>
              <a:gdLst/>
              <a:ahLst/>
              <a:cxnLst/>
              <a:rect l="l" t="t" r="r" b="b"/>
              <a:pathLst>
                <a:path w="36601" h="18932" extrusionOk="0">
                  <a:moveTo>
                    <a:pt x="18205" y="0"/>
                  </a:moveTo>
                  <a:cubicBezTo>
                    <a:pt x="8918" y="0"/>
                    <a:pt x="1227" y="6930"/>
                    <a:pt x="1" y="15883"/>
                  </a:cubicBezTo>
                  <a:lnTo>
                    <a:pt x="298" y="15883"/>
                  </a:lnTo>
                  <a:cubicBezTo>
                    <a:pt x="1525" y="7096"/>
                    <a:pt x="9085" y="298"/>
                    <a:pt x="18205" y="298"/>
                  </a:cubicBezTo>
                  <a:cubicBezTo>
                    <a:pt x="28183" y="298"/>
                    <a:pt x="36303" y="8418"/>
                    <a:pt x="36303" y="18395"/>
                  </a:cubicBezTo>
                  <a:cubicBezTo>
                    <a:pt x="36303" y="18574"/>
                    <a:pt x="36291" y="18753"/>
                    <a:pt x="36291" y="18931"/>
                  </a:cubicBezTo>
                  <a:lnTo>
                    <a:pt x="36588" y="18931"/>
                  </a:lnTo>
                  <a:cubicBezTo>
                    <a:pt x="36588" y="18753"/>
                    <a:pt x="36600" y="18574"/>
                    <a:pt x="36600" y="18395"/>
                  </a:cubicBezTo>
                  <a:cubicBezTo>
                    <a:pt x="36600" y="8251"/>
                    <a:pt x="28349" y="0"/>
                    <a:pt x="18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308247" name="Google Shape;2333;p29"/>
            <p:cNvSpPr/>
            <p:nvPr/>
          </p:nvSpPr>
          <p:spPr bwMode="auto">
            <a:xfrm>
              <a:off x="5320951" y="3918218"/>
              <a:ext cx="137910" cy="35144"/>
            </a:xfrm>
            <a:custGeom>
              <a:avLst/>
              <a:gdLst/>
              <a:ahLst/>
              <a:cxnLst/>
              <a:rect l="l" t="t" r="r" b="b"/>
              <a:pathLst>
                <a:path w="14837" h="3781" extrusionOk="0">
                  <a:moveTo>
                    <a:pt x="6131" y="1"/>
                  </a:moveTo>
                  <a:cubicBezTo>
                    <a:pt x="2886" y="1"/>
                    <a:pt x="3656" y="2935"/>
                    <a:pt x="3656" y="2935"/>
                  </a:cubicBezTo>
                  <a:cubicBezTo>
                    <a:pt x="3176" y="2328"/>
                    <a:pt x="2691" y="2105"/>
                    <a:pt x="2239" y="2105"/>
                  </a:cubicBezTo>
                  <a:cubicBezTo>
                    <a:pt x="999" y="2105"/>
                    <a:pt x="1" y="3781"/>
                    <a:pt x="1" y="3781"/>
                  </a:cubicBezTo>
                  <a:lnTo>
                    <a:pt x="14836" y="3781"/>
                  </a:lnTo>
                  <a:cubicBezTo>
                    <a:pt x="14032" y="2311"/>
                    <a:pt x="12835" y="1883"/>
                    <a:pt x="11712" y="1883"/>
                  </a:cubicBezTo>
                  <a:cubicBezTo>
                    <a:pt x="10141" y="1883"/>
                    <a:pt x="8716" y="2721"/>
                    <a:pt x="8716" y="2721"/>
                  </a:cubicBezTo>
                  <a:cubicBezTo>
                    <a:pt x="8716" y="2721"/>
                    <a:pt x="9919" y="161"/>
                    <a:pt x="6383" y="6"/>
                  </a:cubicBezTo>
                  <a:cubicBezTo>
                    <a:pt x="6296" y="3"/>
                    <a:pt x="6212" y="1"/>
                    <a:pt x="6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7976358" name="Google Shape;2334;p29"/>
            <p:cNvSpPr/>
            <p:nvPr/>
          </p:nvSpPr>
          <p:spPr bwMode="auto">
            <a:xfrm>
              <a:off x="5944499" y="3861281"/>
              <a:ext cx="185450" cy="47425"/>
            </a:xfrm>
            <a:custGeom>
              <a:avLst/>
              <a:gdLst/>
              <a:ahLst/>
              <a:cxnLst/>
              <a:rect l="l" t="t" r="r" b="b"/>
              <a:pathLst>
                <a:path w="7418" h="1897" extrusionOk="0">
                  <a:moveTo>
                    <a:pt x="3074" y="1"/>
                  </a:moveTo>
                  <a:cubicBezTo>
                    <a:pt x="1435" y="1"/>
                    <a:pt x="1822" y="1468"/>
                    <a:pt x="1822" y="1468"/>
                  </a:cubicBezTo>
                  <a:cubicBezTo>
                    <a:pt x="1584" y="1167"/>
                    <a:pt x="1344" y="1056"/>
                    <a:pt x="1120" y="1056"/>
                  </a:cubicBezTo>
                  <a:cubicBezTo>
                    <a:pt x="501" y="1056"/>
                    <a:pt x="0" y="1896"/>
                    <a:pt x="0" y="1896"/>
                  </a:cubicBezTo>
                  <a:lnTo>
                    <a:pt x="7418" y="1896"/>
                  </a:lnTo>
                  <a:cubicBezTo>
                    <a:pt x="7015" y="1160"/>
                    <a:pt x="6414" y="945"/>
                    <a:pt x="5851" y="945"/>
                  </a:cubicBezTo>
                  <a:cubicBezTo>
                    <a:pt x="5068" y="945"/>
                    <a:pt x="4358" y="1360"/>
                    <a:pt x="4358" y="1360"/>
                  </a:cubicBezTo>
                  <a:cubicBezTo>
                    <a:pt x="4358" y="1360"/>
                    <a:pt x="4953" y="87"/>
                    <a:pt x="3191" y="3"/>
                  </a:cubicBezTo>
                  <a:cubicBezTo>
                    <a:pt x="3151" y="2"/>
                    <a:pt x="3112" y="1"/>
                    <a:pt x="3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8987949" name="Google Shape;2335;p29"/>
            <p:cNvSpPr/>
            <p:nvPr/>
          </p:nvSpPr>
          <p:spPr bwMode="auto">
            <a:xfrm>
              <a:off x="5196775" y="3975625"/>
              <a:ext cx="19950" cy="20250"/>
            </a:xfrm>
            <a:custGeom>
              <a:avLst/>
              <a:gdLst/>
              <a:ahLst/>
              <a:cxnLst/>
              <a:rect l="l" t="t" r="r" b="b"/>
              <a:pathLst>
                <a:path w="798" h="810" extrusionOk="0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1"/>
                    <a:pt x="179" y="810"/>
                    <a:pt x="393" y="810"/>
                  </a:cubicBezTo>
                  <a:cubicBezTo>
                    <a:pt x="619" y="810"/>
                    <a:pt x="798" y="631"/>
                    <a:pt x="798" y="405"/>
                  </a:cubicBezTo>
                  <a:cubicBezTo>
                    <a:pt x="798" y="179"/>
                    <a:pt x="619" y="0"/>
                    <a:pt x="393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691118" name="Google Shape;2336;p29"/>
            <p:cNvSpPr/>
            <p:nvPr/>
          </p:nvSpPr>
          <p:spPr bwMode="auto">
            <a:xfrm>
              <a:off x="5177725" y="403037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26" y="1"/>
                  </a:moveTo>
                  <a:cubicBezTo>
                    <a:pt x="95" y="1"/>
                    <a:pt x="0" y="108"/>
                    <a:pt x="0" y="227"/>
                  </a:cubicBezTo>
                  <a:cubicBezTo>
                    <a:pt x="0" y="358"/>
                    <a:pt x="95" y="465"/>
                    <a:pt x="226" y="465"/>
                  </a:cubicBezTo>
                  <a:cubicBezTo>
                    <a:pt x="357" y="465"/>
                    <a:pt x="465" y="358"/>
                    <a:pt x="465" y="227"/>
                  </a:cubicBezTo>
                  <a:cubicBezTo>
                    <a:pt x="465" y="108"/>
                    <a:pt x="357" y="1"/>
                    <a:pt x="226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673098" name="Google Shape;2337;p29"/>
            <p:cNvSpPr/>
            <p:nvPr/>
          </p:nvSpPr>
          <p:spPr bwMode="auto">
            <a:xfrm>
              <a:off x="5206600" y="4016700"/>
              <a:ext cx="18775" cy="18475"/>
            </a:xfrm>
            <a:custGeom>
              <a:avLst/>
              <a:gdLst/>
              <a:ahLst/>
              <a:cxnLst/>
              <a:rect l="l" t="t" r="r" b="b"/>
              <a:pathLst>
                <a:path w="751" h="739" extrusionOk="0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8"/>
                    <a:pt x="381" y="738"/>
                  </a:cubicBezTo>
                  <a:cubicBezTo>
                    <a:pt x="584" y="738"/>
                    <a:pt x="750" y="572"/>
                    <a:pt x="750" y="369"/>
                  </a:cubicBezTo>
                  <a:cubicBezTo>
                    <a:pt x="750" y="167"/>
                    <a:pt x="584" y="0"/>
                    <a:pt x="381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510324" name="Google Shape;2338;p29"/>
            <p:cNvSpPr/>
            <p:nvPr/>
          </p:nvSpPr>
          <p:spPr bwMode="auto">
            <a:xfrm>
              <a:off x="5196775" y="3927400"/>
              <a:ext cx="28600" cy="28900"/>
            </a:xfrm>
            <a:custGeom>
              <a:avLst/>
              <a:gdLst/>
              <a:ahLst/>
              <a:cxnLst/>
              <a:rect l="l" t="t" r="r" b="b"/>
              <a:pathLst>
                <a:path w="1144" h="1156" extrusionOk="0">
                  <a:moveTo>
                    <a:pt x="572" y="0"/>
                  </a:moveTo>
                  <a:cubicBezTo>
                    <a:pt x="250" y="0"/>
                    <a:pt x="0" y="262"/>
                    <a:pt x="0" y="584"/>
                  </a:cubicBezTo>
                  <a:cubicBezTo>
                    <a:pt x="0" y="893"/>
                    <a:pt x="250" y="1155"/>
                    <a:pt x="572" y="1155"/>
                  </a:cubicBezTo>
                  <a:cubicBezTo>
                    <a:pt x="881" y="1155"/>
                    <a:pt x="1143" y="893"/>
                    <a:pt x="1143" y="584"/>
                  </a:cubicBezTo>
                  <a:cubicBezTo>
                    <a:pt x="1143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864947" name="Google Shape;2339;p29"/>
            <p:cNvSpPr/>
            <p:nvPr/>
          </p:nvSpPr>
          <p:spPr bwMode="auto">
            <a:xfrm>
              <a:off x="5253325" y="4058675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0"/>
                  </a:moveTo>
                  <a:cubicBezTo>
                    <a:pt x="346" y="0"/>
                    <a:pt x="0" y="345"/>
                    <a:pt x="0" y="762"/>
                  </a:cubicBezTo>
                  <a:cubicBezTo>
                    <a:pt x="0" y="1179"/>
                    <a:pt x="346" y="1524"/>
                    <a:pt x="762" y="1524"/>
                  </a:cubicBezTo>
                  <a:cubicBezTo>
                    <a:pt x="1179" y="1524"/>
                    <a:pt x="1524" y="1179"/>
                    <a:pt x="1524" y="762"/>
                  </a:cubicBezTo>
                  <a:cubicBezTo>
                    <a:pt x="1524" y="345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58686" name="Google Shape;2340;p29"/>
            <p:cNvSpPr/>
            <p:nvPr/>
          </p:nvSpPr>
          <p:spPr bwMode="auto">
            <a:xfrm>
              <a:off x="5237550" y="4102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15" y="0"/>
                  </a:moveTo>
                  <a:cubicBezTo>
                    <a:pt x="96" y="0"/>
                    <a:pt x="0" y="96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5149854" name="Google Shape;2341;p29"/>
            <p:cNvSpPr/>
            <p:nvPr/>
          </p:nvSpPr>
          <p:spPr bwMode="auto">
            <a:xfrm>
              <a:off x="5128600" y="4056575"/>
              <a:ext cx="35150" cy="35150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22" y="1"/>
                    <a:pt x="1" y="322"/>
                    <a:pt x="1" y="703"/>
                  </a:cubicBezTo>
                  <a:cubicBezTo>
                    <a:pt x="1" y="1096"/>
                    <a:pt x="322" y="1406"/>
                    <a:pt x="703" y="1406"/>
                  </a:cubicBezTo>
                  <a:cubicBezTo>
                    <a:pt x="1096" y="1406"/>
                    <a:pt x="1406" y="1096"/>
                    <a:pt x="1406" y="703"/>
                  </a:cubicBezTo>
                  <a:cubicBezTo>
                    <a:pt x="1406" y="322"/>
                    <a:pt x="1096" y="1"/>
                    <a:pt x="703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9017280" name="Google Shape;2342;p29"/>
            <p:cNvSpPr/>
            <p:nvPr/>
          </p:nvSpPr>
          <p:spPr bwMode="auto">
            <a:xfrm>
              <a:off x="5153900" y="4027700"/>
              <a:ext cx="5100" cy="5100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56"/>
                    <a:pt x="48" y="203"/>
                    <a:pt x="96" y="203"/>
                  </a:cubicBezTo>
                  <a:cubicBezTo>
                    <a:pt x="156" y="203"/>
                    <a:pt x="203" y="156"/>
                    <a:pt x="203" y="108"/>
                  </a:cubicBezTo>
                  <a:cubicBezTo>
                    <a:pt x="203" y="48"/>
                    <a:pt x="156" y="1"/>
                    <a:pt x="96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5916133" name="Google Shape;2343;p29"/>
            <p:cNvSpPr/>
            <p:nvPr/>
          </p:nvSpPr>
          <p:spPr bwMode="auto">
            <a:xfrm>
              <a:off x="5264625" y="3990200"/>
              <a:ext cx="6875" cy="6575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953861" name="Google Shape;2344;p29"/>
            <p:cNvSpPr/>
            <p:nvPr/>
          </p:nvSpPr>
          <p:spPr bwMode="auto">
            <a:xfrm>
              <a:off x="6007875" y="4202425"/>
              <a:ext cx="17000" cy="1700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34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34" y="679"/>
                  </a:cubicBezTo>
                  <a:cubicBezTo>
                    <a:pt x="525" y="679"/>
                    <a:pt x="679" y="525"/>
                    <a:pt x="679" y="334"/>
                  </a:cubicBezTo>
                  <a:cubicBezTo>
                    <a:pt x="679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3950686" name="Google Shape;2345;p29"/>
            <p:cNvSpPr/>
            <p:nvPr/>
          </p:nvSpPr>
          <p:spPr bwMode="auto">
            <a:xfrm>
              <a:off x="6039725" y="4188750"/>
              <a:ext cx="13725" cy="1370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48"/>
                    <a:pt x="275" y="548"/>
                  </a:cubicBezTo>
                  <a:cubicBezTo>
                    <a:pt x="417" y="548"/>
                    <a:pt x="548" y="417"/>
                    <a:pt x="548" y="274"/>
                  </a:cubicBezTo>
                  <a:cubicBezTo>
                    <a:pt x="548" y="119"/>
                    <a:pt x="417" y="0"/>
                    <a:pt x="275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0736857" name="Google Shape;2346;p29"/>
            <p:cNvSpPr/>
            <p:nvPr/>
          </p:nvSpPr>
          <p:spPr bwMode="auto">
            <a:xfrm>
              <a:off x="5995375" y="4151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32"/>
                    <a:pt x="822" y="1632"/>
                  </a:cubicBezTo>
                  <a:cubicBezTo>
                    <a:pt x="1263" y="1632"/>
                    <a:pt x="1632" y="1275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852536" name="Google Shape;2347;p29"/>
            <p:cNvSpPr/>
            <p:nvPr/>
          </p:nvSpPr>
          <p:spPr bwMode="auto">
            <a:xfrm>
              <a:off x="6068600" y="4162250"/>
              <a:ext cx="16700" cy="16400"/>
            </a:xfrm>
            <a:custGeom>
              <a:avLst/>
              <a:gdLst/>
              <a:ahLst/>
              <a:cxnLst/>
              <a:rect l="l" t="t" r="r" b="b"/>
              <a:pathLst>
                <a:path w="668" h="656" extrusionOk="0">
                  <a:moveTo>
                    <a:pt x="334" y="0"/>
                  </a:moveTo>
                  <a:cubicBezTo>
                    <a:pt x="155" y="0"/>
                    <a:pt x="1" y="143"/>
                    <a:pt x="1" y="322"/>
                  </a:cubicBezTo>
                  <a:cubicBezTo>
                    <a:pt x="1" y="512"/>
                    <a:pt x="155" y="655"/>
                    <a:pt x="334" y="655"/>
                  </a:cubicBezTo>
                  <a:cubicBezTo>
                    <a:pt x="513" y="655"/>
                    <a:pt x="667" y="512"/>
                    <a:pt x="667" y="322"/>
                  </a:cubicBezTo>
                  <a:cubicBezTo>
                    <a:pt x="667" y="143"/>
                    <a:pt x="513" y="0"/>
                    <a:pt x="334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352602" name="Google Shape;2348;p29"/>
            <p:cNvSpPr/>
            <p:nvPr/>
          </p:nvSpPr>
          <p:spPr bwMode="auto">
            <a:xfrm>
              <a:off x="6104625" y="419857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81"/>
                    <a:pt x="107" y="488"/>
                    <a:pt x="250" y="488"/>
                  </a:cubicBezTo>
                  <a:cubicBezTo>
                    <a:pt x="381" y="488"/>
                    <a:pt x="500" y="381"/>
                    <a:pt x="500" y="238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544968" name="Google Shape;2349;p29"/>
            <p:cNvSpPr/>
            <p:nvPr/>
          </p:nvSpPr>
          <p:spPr bwMode="auto">
            <a:xfrm>
              <a:off x="6110875" y="415182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84" y="1"/>
                  </a:moveTo>
                  <a:cubicBezTo>
                    <a:pt x="262" y="1"/>
                    <a:pt x="0" y="263"/>
                    <a:pt x="0" y="596"/>
                  </a:cubicBezTo>
                  <a:cubicBezTo>
                    <a:pt x="0" y="918"/>
                    <a:pt x="262" y="1179"/>
                    <a:pt x="584" y="1179"/>
                  </a:cubicBezTo>
                  <a:cubicBezTo>
                    <a:pt x="917" y="1179"/>
                    <a:pt x="1179" y="918"/>
                    <a:pt x="1179" y="596"/>
                  </a:cubicBezTo>
                  <a:cubicBezTo>
                    <a:pt x="1179" y="263"/>
                    <a:pt x="917" y="1"/>
                    <a:pt x="584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1962691" name="Google Shape;2350;p29"/>
            <p:cNvSpPr/>
            <p:nvPr/>
          </p:nvSpPr>
          <p:spPr bwMode="auto">
            <a:xfrm>
              <a:off x="6141825" y="4210775"/>
              <a:ext cx="13725" cy="1370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0" y="0"/>
                    <a:pt x="1" y="131"/>
                    <a:pt x="1" y="274"/>
                  </a:cubicBezTo>
                  <a:cubicBezTo>
                    <a:pt x="1" y="429"/>
                    <a:pt x="120" y="548"/>
                    <a:pt x="274" y="548"/>
                  </a:cubicBezTo>
                  <a:cubicBezTo>
                    <a:pt x="417" y="548"/>
                    <a:pt x="548" y="429"/>
                    <a:pt x="548" y="274"/>
                  </a:cubicBezTo>
                  <a:cubicBezTo>
                    <a:pt x="548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669976" name="Google Shape;2351;p29"/>
            <p:cNvSpPr/>
            <p:nvPr/>
          </p:nvSpPr>
          <p:spPr bwMode="auto">
            <a:xfrm>
              <a:off x="6107300" y="4115825"/>
              <a:ext cx="4775" cy="4475"/>
            </a:xfrm>
            <a:custGeom>
              <a:avLst/>
              <a:gdLst/>
              <a:ahLst/>
              <a:cxnLst/>
              <a:rect l="l" t="t" r="r" b="b"/>
              <a:pathLst>
                <a:path w="191" h="179" extrusionOk="0">
                  <a:moveTo>
                    <a:pt x="96" y="0"/>
                  </a:moveTo>
                  <a:cubicBezTo>
                    <a:pt x="48" y="0"/>
                    <a:pt x="0" y="36"/>
                    <a:pt x="0" y="95"/>
                  </a:cubicBezTo>
                  <a:cubicBezTo>
                    <a:pt x="0" y="143"/>
                    <a:pt x="48" y="179"/>
                    <a:pt x="96" y="179"/>
                  </a:cubicBezTo>
                  <a:cubicBezTo>
                    <a:pt x="155" y="179"/>
                    <a:pt x="191" y="143"/>
                    <a:pt x="191" y="95"/>
                  </a:cubicBezTo>
                  <a:cubicBezTo>
                    <a:pt x="191" y="36"/>
                    <a:pt x="155" y="0"/>
                    <a:pt x="96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979671" name="Google Shape;2352;p29"/>
            <p:cNvSpPr/>
            <p:nvPr/>
          </p:nvSpPr>
          <p:spPr bwMode="auto">
            <a:xfrm>
              <a:off x="6053425" y="4074150"/>
              <a:ext cx="19075" cy="1937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62" y="596"/>
                    <a:pt x="762" y="393"/>
                  </a:cubicBezTo>
                  <a:cubicBezTo>
                    <a:pt x="762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132333" name="Google Shape;2353;p29"/>
            <p:cNvSpPr/>
            <p:nvPr/>
          </p:nvSpPr>
          <p:spPr bwMode="auto">
            <a:xfrm>
              <a:off x="6039725" y="4115825"/>
              <a:ext cx="10750" cy="11025"/>
            </a:xfrm>
            <a:custGeom>
              <a:avLst/>
              <a:gdLst/>
              <a:ahLst/>
              <a:cxnLst/>
              <a:rect l="l" t="t" r="r" b="b"/>
              <a:pathLst>
                <a:path w="430" h="441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3"/>
                    <a:pt x="96" y="441"/>
                    <a:pt x="215" y="441"/>
                  </a:cubicBezTo>
                  <a:cubicBezTo>
                    <a:pt x="334" y="441"/>
                    <a:pt x="429" y="333"/>
                    <a:pt x="429" y="214"/>
                  </a:cubicBezTo>
                  <a:cubicBezTo>
                    <a:pt x="429" y="95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654179" name="Google Shape;2354;p29"/>
            <p:cNvSpPr/>
            <p:nvPr/>
          </p:nvSpPr>
          <p:spPr bwMode="auto">
            <a:xfrm>
              <a:off x="6001625" y="4240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39"/>
                    <a:pt x="72" y="310"/>
                    <a:pt x="156" y="310"/>
                  </a:cubicBezTo>
                  <a:cubicBezTo>
                    <a:pt x="239" y="310"/>
                    <a:pt x="310" y="251"/>
                    <a:pt x="310" y="155"/>
                  </a:cubicBezTo>
                  <a:cubicBezTo>
                    <a:pt x="310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70077575" name="Google Shape;1509;p27"/>
          <p:cNvSpPr/>
          <p:nvPr/>
        </p:nvSpPr>
        <p:spPr bwMode="auto">
          <a:xfrm>
            <a:off x="7300247" y="700951"/>
            <a:ext cx="1130678" cy="1128676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2700663" name="Google Shape;1510;p27"/>
          <p:cNvSpPr txBox="1">
            <a:spLocks noGrp="1"/>
          </p:cNvSpPr>
          <p:nvPr>
            <p:ph type="title"/>
          </p:nvPr>
        </p:nvSpPr>
        <p:spPr bwMode="auto">
          <a:xfrm>
            <a:off x="4512625" y="2031988"/>
            <a:ext cx="39183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/>
              <a:t>Класс Hurdle</a:t>
            </a:r>
            <a:endParaRPr/>
          </a:p>
        </p:txBody>
      </p:sp>
      <p:sp>
        <p:nvSpPr>
          <p:cNvPr id="1386162381" name="Google Shape;1511;p27"/>
          <p:cNvSpPr txBox="1">
            <a:spLocks noGrp="1"/>
          </p:cNvSpPr>
          <p:nvPr>
            <p:ph type="title" idx="2"/>
          </p:nvPr>
        </p:nvSpPr>
        <p:spPr bwMode="auto">
          <a:xfrm>
            <a:off x="7313888" y="844250"/>
            <a:ext cx="110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2101786913" name="Google Shape;1512;p27"/>
          <p:cNvSpPr/>
          <p:nvPr/>
        </p:nvSpPr>
        <p:spPr bwMode="auto">
          <a:xfrm rot="-9813196">
            <a:off x="935074" y="969773"/>
            <a:ext cx="346787" cy="347356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03180866" name="Google Shape;1513;p27"/>
          <p:cNvSpPr/>
          <p:nvPr/>
        </p:nvSpPr>
        <p:spPr bwMode="auto">
          <a:xfrm rot="-9813167">
            <a:off x="1173345" y="569724"/>
            <a:ext cx="209199" cy="209540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4098338" name="Google Shape;1514;p27"/>
          <p:cNvSpPr/>
          <p:nvPr/>
        </p:nvSpPr>
        <p:spPr bwMode="auto">
          <a:xfrm>
            <a:off x="5087925" y="3274101"/>
            <a:ext cx="3337791" cy="1015073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3094116" name="Google Shape;1515;p27"/>
          <p:cNvSpPr txBox="1">
            <a:spLocks noGrp="1"/>
          </p:cNvSpPr>
          <p:nvPr>
            <p:ph type="subTitle" idx="1"/>
          </p:nvPr>
        </p:nvSpPr>
        <p:spPr bwMode="auto">
          <a:xfrm>
            <a:off x="5360150" y="3591138"/>
            <a:ext cx="2887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chemeClr val="accent2"/>
                </a:solidFill>
              </a:rPr>
              <a:t>Спрайтовый класс</a:t>
            </a:r>
            <a:endParaRPr sz="2000"/>
          </a:p>
        </p:txBody>
      </p:sp>
      <p:grpSp>
        <p:nvGrpSpPr>
          <p:cNvPr id="1112423321" name="Google Shape;1516;p27"/>
          <p:cNvGrpSpPr/>
          <p:nvPr/>
        </p:nvGrpSpPr>
        <p:grpSpPr bwMode="auto">
          <a:xfrm>
            <a:off x="7977844" y="544412"/>
            <a:ext cx="559902" cy="526391"/>
            <a:chOff x="5528004" y="700952"/>
            <a:chExt cx="938017" cy="881874"/>
          </a:xfrm>
        </p:grpSpPr>
        <p:sp>
          <p:nvSpPr>
            <p:cNvPr id="2022551363" name="Google Shape;1517;p27"/>
            <p:cNvSpPr/>
            <p:nvPr/>
          </p:nvSpPr>
          <p:spPr bwMode="auto">
            <a:xfrm>
              <a:off x="5528004" y="700952"/>
              <a:ext cx="938017" cy="881874"/>
            </a:xfrm>
            <a:custGeom>
              <a:avLst/>
              <a:gdLst/>
              <a:ahLst/>
              <a:cxnLst/>
              <a:rect l="l" t="t" r="r" b="b"/>
              <a:pathLst>
                <a:path w="3192" h="3001" extrusionOk="0">
                  <a:moveTo>
                    <a:pt x="619" y="0"/>
                  </a:moveTo>
                  <a:lnTo>
                    <a:pt x="0" y="679"/>
                  </a:lnTo>
                  <a:lnTo>
                    <a:pt x="572" y="822"/>
                  </a:lnTo>
                  <a:cubicBezTo>
                    <a:pt x="310" y="1239"/>
                    <a:pt x="715" y="1560"/>
                    <a:pt x="1167" y="1965"/>
                  </a:cubicBezTo>
                  <a:cubicBezTo>
                    <a:pt x="1503" y="2274"/>
                    <a:pt x="1787" y="2551"/>
                    <a:pt x="2076" y="2551"/>
                  </a:cubicBezTo>
                  <a:cubicBezTo>
                    <a:pt x="2176" y="2551"/>
                    <a:pt x="2277" y="2518"/>
                    <a:pt x="2382" y="2441"/>
                  </a:cubicBezTo>
                  <a:lnTo>
                    <a:pt x="2572" y="3001"/>
                  </a:lnTo>
                  <a:lnTo>
                    <a:pt x="3191" y="2310"/>
                  </a:lnTo>
                  <a:lnTo>
                    <a:pt x="2596" y="2227"/>
                  </a:lnTo>
                  <a:cubicBezTo>
                    <a:pt x="2905" y="1774"/>
                    <a:pt x="2489" y="1441"/>
                    <a:pt x="2024" y="1024"/>
                  </a:cubicBezTo>
                  <a:cubicBezTo>
                    <a:pt x="1689" y="714"/>
                    <a:pt x="1403" y="436"/>
                    <a:pt x="1112" y="436"/>
                  </a:cubicBezTo>
                  <a:cubicBezTo>
                    <a:pt x="1001" y="436"/>
                    <a:pt x="890" y="476"/>
                    <a:pt x="774" y="57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5664227" name="Google Shape;1518;p27"/>
            <p:cNvSpPr/>
            <p:nvPr/>
          </p:nvSpPr>
          <p:spPr bwMode="auto">
            <a:xfrm>
              <a:off x="5528004" y="816437"/>
              <a:ext cx="832813" cy="766387"/>
            </a:xfrm>
            <a:custGeom>
              <a:avLst/>
              <a:gdLst/>
              <a:ahLst/>
              <a:cxnLst/>
              <a:rect l="l" t="t" r="r" b="b"/>
              <a:pathLst>
                <a:path w="2834" h="2608" extrusionOk="0">
                  <a:moveTo>
                    <a:pt x="262" y="0"/>
                  </a:moveTo>
                  <a:lnTo>
                    <a:pt x="0" y="286"/>
                  </a:lnTo>
                  <a:lnTo>
                    <a:pt x="572" y="429"/>
                  </a:lnTo>
                  <a:cubicBezTo>
                    <a:pt x="322" y="834"/>
                    <a:pt x="679" y="1143"/>
                    <a:pt x="1119" y="1536"/>
                  </a:cubicBezTo>
                  <a:cubicBezTo>
                    <a:pt x="1516" y="1898"/>
                    <a:pt x="1808" y="2168"/>
                    <a:pt x="2088" y="2168"/>
                  </a:cubicBezTo>
                  <a:cubicBezTo>
                    <a:pt x="2186" y="2168"/>
                    <a:pt x="2283" y="2134"/>
                    <a:pt x="2382" y="2060"/>
                  </a:cubicBezTo>
                  <a:lnTo>
                    <a:pt x="2572" y="2608"/>
                  </a:lnTo>
                  <a:lnTo>
                    <a:pt x="2834" y="2322"/>
                  </a:lnTo>
                  <a:lnTo>
                    <a:pt x="2441" y="2001"/>
                  </a:lnTo>
                  <a:cubicBezTo>
                    <a:pt x="2441" y="2001"/>
                    <a:pt x="2380" y="2023"/>
                    <a:pt x="2279" y="2023"/>
                  </a:cubicBezTo>
                  <a:cubicBezTo>
                    <a:pt x="2136" y="2023"/>
                    <a:pt x="1916" y="1978"/>
                    <a:pt x="1679" y="1762"/>
                  </a:cubicBezTo>
                  <a:lnTo>
                    <a:pt x="1262" y="1381"/>
                  </a:lnTo>
                  <a:lnTo>
                    <a:pt x="941" y="1096"/>
                  </a:lnTo>
                  <a:cubicBezTo>
                    <a:pt x="524" y="727"/>
                    <a:pt x="619" y="358"/>
                    <a:pt x="619" y="3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9712738" name="Google Shape;1519;p27"/>
            <p:cNvSpPr/>
            <p:nvPr/>
          </p:nvSpPr>
          <p:spPr bwMode="auto">
            <a:xfrm>
              <a:off x="5643492" y="792046"/>
              <a:ext cx="87572" cy="108728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95" y="0"/>
                  </a:moveTo>
                  <a:lnTo>
                    <a:pt x="0" y="107"/>
                  </a:lnTo>
                  <a:lnTo>
                    <a:pt x="298" y="36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323323" name="Google Shape;1520;p27"/>
            <p:cNvSpPr/>
            <p:nvPr/>
          </p:nvSpPr>
          <p:spPr bwMode="auto">
            <a:xfrm>
              <a:off x="6269711" y="1386808"/>
              <a:ext cx="94625" cy="73759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0" y="0"/>
                  </a:moveTo>
                  <a:lnTo>
                    <a:pt x="274" y="250"/>
                  </a:lnTo>
                  <a:cubicBezTo>
                    <a:pt x="274" y="250"/>
                    <a:pt x="310" y="214"/>
                    <a:pt x="322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9196429" name="Google Shape;1521;p27"/>
            <p:cNvSpPr/>
            <p:nvPr/>
          </p:nvSpPr>
          <p:spPr bwMode="auto">
            <a:xfrm>
              <a:off x="6276763" y="1218723"/>
              <a:ext cx="49075" cy="119307"/>
            </a:xfrm>
            <a:custGeom>
              <a:avLst/>
              <a:gdLst/>
              <a:ahLst/>
              <a:cxnLst/>
              <a:rect l="l" t="t" r="r" b="b"/>
              <a:pathLst>
                <a:path w="167" h="406" extrusionOk="0">
                  <a:moveTo>
                    <a:pt x="12" y="1"/>
                  </a:moveTo>
                  <a:cubicBezTo>
                    <a:pt x="12" y="1"/>
                    <a:pt x="107" y="167"/>
                    <a:pt x="0" y="405"/>
                  </a:cubicBezTo>
                  <a:cubicBezTo>
                    <a:pt x="0" y="405"/>
                    <a:pt x="167" y="227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0610171" name="Google Shape;1522;p27"/>
            <p:cNvSpPr/>
            <p:nvPr/>
          </p:nvSpPr>
          <p:spPr bwMode="auto">
            <a:xfrm>
              <a:off x="5933827" y="906944"/>
              <a:ext cx="297685" cy="267413"/>
            </a:xfrm>
            <a:custGeom>
              <a:avLst/>
              <a:gdLst/>
              <a:ahLst/>
              <a:cxnLst/>
              <a:rect l="l" t="t" r="r" b="b"/>
              <a:pathLst>
                <a:path w="1013" h="910" extrusionOk="0">
                  <a:moveTo>
                    <a:pt x="115" y="0"/>
                  </a:moveTo>
                  <a:cubicBezTo>
                    <a:pt x="85" y="0"/>
                    <a:pt x="55" y="12"/>
                    <a:pt x="36" y="38"/>
                  </a:cubicBezTo>
                  <a:cubicBezTo>
                    <a:pt x="0" y="73"/>
                    <a:pt x="0" y="145"/>
                    <a:pt x="48" y="181"/>
                  </a:cubicBezTo>
                  <a:lnTo>
                    <a:pt x="822" y="883"/>
                  </a:lnTo>
                  <a:cubicBezTo>
                    <a:pt x="846" y="901"/>
                    <a:pt x="873" y="910"/>
                    <a:pt x="898" y="910"/>
                  </a:cubicBezTo>
                  <a:cubicBezTo>
                    <a:pt x="923" y="910"/>
                    <a:pt x="947" y="901"/>
                    <a:pt x="965" y="883"/>
                  </a:cubicBezTo>
                  <a:cubicBezTo>
                    <a:pt x="1012" y="835"/>
                    <a:pt x="1001" y="764"/>
                    <a:pt x="965" y="728"/>
                  </a:cubicBezTo>
                  <a:lnTo>
                    <a:pt x="191" y="26"/>
                  </a:lnTo>
                  <a:cubicBezTo>
                    <a:pt x="169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780616800" name="Google Shape;1523;p27"/>
          <p:cNvSpPr/>
          <p:nvPr/>
        </p:nvSpPr>
        <p:spPr bwMode="auto">
          <a:xfrm>
            <a:off x="3126564" y="900751"/>
            <a:ext cx="762562" cy="192978"/>
          </a:xfrm>
          <a:custGeom>
            <a:avLst/>
            <a:gdLst/>
            <a:ahLst/>
            <a:cxnLst/>
            <a:rect l="l" t="t" r="r" b="b"/>
            <a:pathLst>
              <a:path w="22862" h="5786" extrusionOk="0">
                <a:moveTo>
                  <a:pt x="12274" y="1"/>
                </a:moveTo>
                <a:cubicBezTo>
                  <a:pt x="7302" y="1"/>
                  <a:pt x="8114" y="4375"/>
                  <a:pt x="8114" y="4375"/>
                </a:cubicBezTo>
                <a:cubicBezTo>
                  <a:pt x="7566" y="3428"/>
                  <a:pt x="6741" y="3080"/>
                  <a:pt x="5825" y="3080"/>
                </a:cubicBezTo>
                <a:cubicBezTo>
                  <a:pt x="3270" y="3080"/>
                  <a:pt x="0" y="5786"/>
                  <a:pt x="0" y="5786"/>
                </a:cubicBezTo>
                <a:lnTo>
                  <a:pt x="22861" y="5786"/>
                </a:lnTo>
                <a:cubicBezTo>
                  <a:pt x="21684" y="4373"/>
                  <a:pt x="20211" y="4020"/>
                  <a:pt x="19032" y="4020"/>
                </a:cubicBezTo>
                <a:cubicBezTo>
                  <a:pt x="17850" y="4020"/>
                  <a:pt x="16963" y="4375"/>
                  <a:pt x="16963" y="4375"/>
                </a:cubicBezTo>
                <a:cubicBezTo>
                  <a:pt x="16963" y="4375"/>
                  <a:pt x="19401" y="689"/>
                  <a:pt x="13297" y="56"/>
                </a:cubicBezTo>
                <a:cubicBezTo>
                  <a:pt x="12931" y="18"/>
                  <a:pt x="12591" y="1"/>
                  <a:pt x="12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655400" name="TextBox 165655399"/>
          <p:cNvSpPr txBox="1"/>
          <p:nvPr/>
        </p:nvSpPr>
        <p:spPr bwMode="auto">
          <a:xfrm>
            <a:off x="620984" y="1829627"/>
            <a:ext cx="4118869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1" i="0" u="none">
                <a:solidFill>
                  <a:schemeClr val="tx2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def __init__</a:t>
            </a:r>
            <a:r>
              <a:rPr sz="1800" b="1" i="0" u="none">
                <a:solidFill>
                  <a:schemeClr val="tx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 </a:t>
            </a:r>
            <a:endParaRPr sz="1800" b="1">
              <a:solidFill>
                <a:schemeClr val="tx1"/>
              </a:solidFill>
              <a:highlight>
                <a:srgbClr val="00FFFF"/>
              </a:highlight>
            </a:endParaRPr>
          </a:p>
          <a:p>
            <a:pPr>
              <a:defRPr/>
            </a:pPr>
            <a:endParaRPr sz="1800" b="1">
              <a:solidFill>
                <a:schemeClr val="tx1"/>
              </a:solidFill>
              <a:highlight>
                <a:srgbClr val="00FFFF"/>
              </a:highlight>
            </a:endParaRPr>
          </a:p>
          <a:p>
            <a:pPr>
              <a:defRPr/>
            </a:pPr>
            <a:r>
              <a:rPr sz="1800" b="1">
                <a:solidFill>
                  <a:schemeClr val="tx2"/>
                </a:solidFill>
                <a:highlight>
                  <a:srgbClr val="00FFFF"/>
                </a:highlight>
              </a:rPr>
              <a:t>def get_event</a:t>
            </a: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- перемещение спрайтов препятствий</a:t>
            </a:r>
          </a:p>
          <a:p>
            <a:pPr>
              <a:defRPr/>
            </a:pP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                      </a:t>
            </a:r>
          </a:p>
        </p:txBody>
      </p:sp>
      <p:pic>
        <p:nvPicPr>
          <p:cNvPr id="314463964" name="Рисунок 31446396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8766" y="3234403"/>
            <a:ext cx="1189833" cy="1189833"/>
          </a:xfrm>
          <a:prstGeom prst="rect">
            <a:avLst/>
          </a:prstGeom>
        </p:spPr>
      </p:pic>
      <p:pic>
        <p:nvPicPr>
          <p:cNvPr id="2038319023" name="Рисунок 2038319022"/>
          <p:cNvPicPr>
            <a:picLocks noChangeAspect="1"/>
          </p:cNvPicPr>
          <p:nvPr/>
        </p:nvPicPr>
        <p:blipFill>
          <a:blip r:embed="rId4"/>
          <a:srcRect b="29031"/>
          <a:stretch/>
        </p:blipFill>
        <p:spPr bwMode="auto">
          <a:xfrm>
            <a:off x="2142670" y="3794453"/>
            <a:ext cx="1714470" cy="1216736"/>
          </a:xfrm>
          <a:prstGeom prst="rect">
            <a:avLst/>
          </a:prstGeom>
        </p:spPr>
      </p:pic>
      <p:pic>
        <p:nvPicPr>
          <p:cNvPr id="1163098717" name="Рисунок 1163098716"/>
          <p:cNvPicPr>
            <a:picLocks noChangeAspect="1"/>
          </p:cNvPicPr>
          <p:nvPr/>
        </p:nvPicPr>
        <p:blipFill>
          <a:blip r:embed="rId5"/>
          <a:srcRect b="46563"/>
          <a:stretch/>
        </p:blipFill>
        <p:spPr bwMode="auto">
          <a:xfrm rot="915044">
            <a:off x="4980036" y="682311"/>
            <a:ext cx="1785896" cy="954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316287" name="Google Shape;1509;p27"/>
          <p:cNvSpPr/>
          <p:nvPr/>
        </p:nvSpPr>
        <p:spPr bwMode="auto">
          <a:xfrm>
            <a:off x="7300247" y="700951"/>
            <a:ext cx="1130678" cy="1128676"/>
          </a:xfrm>
          <a:custGeom>
            <a:avLst/>
            <a:gdLst/>
            <a:ahLst/>
            <a:cxnLst/>
            <a:rect l="l" t="t" r="r" b="b"/>
            <a:pathLst>
              <a:path w="2748" h="2743" extrusionOk="0">
                <a:moveTo>
                  <a:pt x="1376" y="0"/>
                </a:moveTo>
                <a:cubicBezTo>
                  <a:pt x="618" y="0"/>
                  <a:pt x="1" y="614"/>
                  <a:pt x="1" y="1371"/>
                </a:cubicBezTo>
                <a:cubicBezTo>
                  <a:pt x="1" y="2129"/>
                  <a:pt x="618" y="2743"/>
                  <a:pt x="1376" y="2743"/>
                </a:cubicBezTo>
                <a:cubicBezTo>
                  <a:pt x="2133" y="2743"/>
                  <a:pt x="2747" y="2129"/>
                  <a:pt x="2747" y="1371"/>
                </a:cubicBezTo>
                <a:cubicBezTo>
                  <a:pt x="2747" y="614"/>
                  <a:pt x="2133" y="0"/>
                  <a:pt x="13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2755975" name="Google Shape;1510;p27"/>
          <p:cNvSpPr txBox="1">
            <a:spLocks noGrp="1"/>
          </p:cNvSpPr>
          <p:nvPr>
            <p:ph type="title"/>
          </p:nvPr>
        </p:nvSpPr>
        <p:spPr bwMode="auto">
          <a:xfrm>
            <a:off x="4512625" y="2031988"/>
            <a:ext cx="39183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/>
              <a:t>Класс Board</a:t>
            </a:r>
            <a:endParaRPr/>
          </a:p>
        </p:txBody>
      </p:sp>
      <p:sp>
        <p:nvSpPr>
          <p:cNvPr id="142707853" name="Google Shape;1511;p27"/>
          <p:cNvSpPr txBox="1">
            <a:spLocks noGrp="1"/>
          </p:cNvSpPr>
          <p:nvPr>
            <p:ph type="title" idx="2"/>
          </p:nvPr>
        </p:nvSpPr>
        <p:spPr bwMode="auto">
          <a:xfrm>
            <a:off x="7313888" y="844250"/>
            <a:ext cx="110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  <p:sp>
        <p:nvSpPr>
          <p:cNvPr id="140488433" name="Google Shape;1512;p27"/>
          <p:cNvSpPr/>
          <p:nvPr/>
        </p:nvSpPr>
        <p:spPr bwMode="auto">
          <a:xfrm rot="-9813196">
            <a:off x="935074" y="969773"/>
            <a:ext cx="346787" cy="347356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2666285" name="Google Shape;1513;p27"/>
          <p:cNvSpPr/>
          <p:nvPr/>
        </p:nvSpPr>
        <p:spPr bwMode="auto">
          <a:xfrm rot="-9813167">
            <a:off x="1173345" y="569724"/>
            <a:ext cx="209199" cy="209540"/>
          </a:xfrm>
          <a:custGeom>
            <a:avLst/>
            <a:gdLst/>
            <a:ahLst/>
            <a:cxnLst/>
            <a:rect l="l" t="t" r="r" b="b"/>
            <a:pathLst>
              <a:path w="1785" h="1788" extrusionOk="0">
                <a:moveTo>
                  <a:pt x="895" y="0"/>
                </a:moveTo>
                <a:cubicBezTo>
                  <a:pt x="400" y="0"/>
                  <a:pt x="1" y="402"/>
                  <a:pt x="1" y="894"/>
                </a:cubicBezTo>
                <a:cubicBezTo>
                  <a:pt x="1" y="1386"/>
                  <a:pt x="400" y="1788"/>
                  <a:pt x="895" y="1788"/>
                </a:cubicBezTo>
                <a:cubicBezTo>
                  <a:pt x="1387" y="1788"/>
                  <a:pt x="1785" y="1386"/>
                  <a:pt x="1785" y="894"/>
                </a:cubicBezTo>
                <a:cubicBezTo>
                  <a:pt x="1785" y="402"/>
                  <a:pt x="1387" y="0"/>
                  <a:pt x="895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5992420" name="Google Shape;1514;p27"/>
          <p:cNvSpPr/>
          <p:nvPr/>
        </p:nvSpPr>
        <p:spPr bwMode="auto">
          <a:xfrm>
            <a:off x="5087925" y="3274101"/>
            <a:ext cx="3337791" cy="1015073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2712420" name="Google Shape;1515;p27"/>
          <p:cNvSpPr txBox="1">
            <a:spLocks noGrp="1"/>
          </p:cNvSpPr>
          <p:nvPr>
            <p:ph type="subTitle" idx="1"/>
          </p:nvPr>
        </p:nvSpPr>
        <p:spPr bwMode="auto">
          <a:xfrm>
            <a:off x="5360150" y="3591138"/>
            <a:ext cx="2887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b="1">
                <a:solidFill>
                  <a:schemeClr val="accent2"/>
                </a:solidFill>
              </a:rPr>
              <a:t>Клеточная сетка</a:t>
            </a:r>
            <a:endParaRPr sz="2000">
              <a:solidFill>
                <a:schemeClr val="accent2"/>
              </a:solidFill>
            </a:endParaRPr>
          </a:p>
        </p:txBody>
      </p:sp>
      <p:grpSp>
        <p:nvGrpSpPr>
          <p:cNvPr id="1903461471" name="Google Shape;1516;p27"/>
          <p:cNvGrpSpPr/>
          <p:nvPr/>
        </p:nvGrpSpPr>
        <p:grpSpPr bwMode="auto">
          <a:xfrm>
            <a:off x="7977844" y="544412"/>
            <a:ext cx="559902" cy="526391"/>
            <a:chOff x="5528004" y="700952"/>
            <a:chExt cx="938017" cy="881874"/>
          </a:xfrm>
        </p:grpSpPr>
        <p:sp>
          <p:nvSpPr>
            <p:cNvPr id="925050735" name="Google Shape;1517;p27"/>
            <p:cNvSpPr/>
            <p:nvPr/>
          </p:nvSpPr>
          <p:spPr bwMode="auto">
            <a:xfrm>
              <a:off x="5528004" y="700952"/>
              <a:ext cx="938017" cy="881874"/>
            </a:xfrm>
            <a:custGeom>
              <a:avLst/>
              <a:gdLst/>
              <a:ahLst/>
              <a:cxnLst/>
              <a:rect l="l" t="t" r="r" b="b"/>
              <a:pathLst>
                <a:path w="3192" h="3001" extrusionOk="0">
                  <a:moveTo>
                    <a:pt x="619" y="0"/>
                  </a:moveTo>
                  <a:lnTo>
                    <a:pt x="0" y="679"/>
                  </a:lnTo>
                  <a:lnTo>
                    <a:pt x="572" y="822"/>
                  </a:lnTo>
                  <a:cubicBezTo>
                    <a:pt x="310" y="1239"/>
                    <a:pt x="715" y="1560"/>
                    <a:pt x="1167" y="1965"/>
                  </a:cubicBezTo>
                  <a:cubicBezTo>
                    <a:pt x="1503" y="2274"/>
                    <a:pt x="1787" y="2551"/>
                    <a:pt x="2076" y="2551"/>
                  </a:cubicBezTo>
                  <a:cubicBezTo>
                    <a:pt x="2176" y="2551"/>
                    <a:pt x="2277" y="2518"/>
                    <a:pt x="2382" y="2441"/>
                  </a:cubicBezTo>
                  <a:lnTo>
                    <a:pt x="2572" y="3001"/>
                  </a:lnTo>
                  <a:lnTo>
                    <a:pt x="3191" y="2310"/>
                  </a:lnTo>
                  <a:lnTo>
                    <a:pt x="2596" y="2227"/>
                  </a:lnTo>
                  <a:cubicBezTo>
                    <a:pt x="2905" y="1774"/>
                    <a:pt x="2489" y="1441"/>
                    <a:pt x="2024" y="1024"/>
                  </a:cubicBezTo>
                  <a:cubicBezTo>
                    <a:pt x="1689" y="714"/>
                    <a:pt x="1403" y="436"/>
                    <a:pt x="1112" y="436"/>
                  </a:cubicBezTo>
                  <a:cubicBezTo>
                    <a:pt x="1001" y="436"/>
                    <a:pt x="890" y="476"/>
                    <a:pt x="774" y="57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2885527" name="Google Shape;1518;p27"/>
            <p:cNvSpPr/>
            <p:nvPr/>
          </p:nvSpPr>
          <p:spPr bwMode="auto">
            <a:xfrm>
              <a:off x="5528004" y="816437"/>
              <a:ext cx="832813" cy="766387"/>
            </a:xfrm>
            <a:custGeom>
              <a:avLst/>
              <a:gdLst/>
              <a:ahLst/>
              <a:cxnLst/>
              <a:rect l="l" t="t" r="r" b="b"/>
              <a:pathLst>
                <a:path w="2834" h="2608" extrusionOk="0">
                  <a:moveTo>
                    <a:pt x="262" y="0"/>
                  </a:moveTo>
                  <a:lnTo>
                    <a:pt x="0" y="286"/>
                  </a:lnTo>
                  <a:lnTo>
                    <a:pt x="572" y="429"/>
                  </a:lnTo>
                  <a:cubicBezTo>
                    <a:pt x="322" y="834"/>
                    <a:pt x="679" y="1143"/>
                    <a:pt x="1119" y="1536"/>
                  </a:cubicBezTo>
                  <a:cubicBezTo>
                    <a:pt x="1516" y="1898"/>
                    <a:pt x="1808" y="2168"/>
                    <a:pt x="2088" y="2168"/>
                  </a:cubicBezTo>
                  <a:cubicBezTo>
                    <a:pt x="2186" y="2168"/>
                    <a:pt x="2283" y="2134"/>
                    <a:pt x="2382" y="2060"/>
                  </a:cubicBezTo>
                  <a:lnTo>
                    <a:pt x="2572" y="2608"/>
                  </a:lnTo>
                  <a:lnTo>
                    <a:pt x="2834" y="2322"/>
                  </a:lnTo>
                  <a:lnTo>
                    <a:pt x="2441" y="2001"/>
                  </a:lnTo>
                  <a:cubicBezTo>
                    <a:pt x="2441" y="2001"/>
                    <a:pt x="2380" y="2023"/>
                    <a:pt x="2279" y="2023"/>
                  </a:cubicBezTo>
                  <a:cubicBezTo>
                    <a:pt x="2136" y="2023"/>
                    <a:pt x="1916" y="1978"/>
                    <a:pt x="1679" y="1762"/>
                  </a:cubicBezTo>
                  <a:lnTo>
                    <a:pt x="1262" y="1381"/>
                  </a:lnTo>
                  <a:lnTo>
                    <a:pt x="941" y="1096"/>
                  </a:lnTo>
                  <a:cubicBezTo>
                    <a:pt x="524" y="727"/>
                    <a:pt x="619" y="358"/>
                    <a:pt x="619" y="358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6419587" name="Google Shape;1519;p27"/>
            <p:cNvSpPr/>
            <p:nvPr/>
          </p:nvSpPr>
          <p:spPr bwMode="auto">
            <a:xfrm>
              <a:off x="5643492" y="792046"/>
              <a:ext cx="87572" cy="108728"/>
            </a:xfrm>
            <a:custGeom>
              <a:avLst/>
              <a:gdLst/>
              <a:ahLst/>
              <a:cxnLst/>
              <a:rect l="l" t="t" r="r" b="b"/>
              <a:pathLst>
                <a:path w="298" h="370" extrusionOk="0">
                  <a:moveTo>
                    <a:pt x="95" y="0"/>
                  </a:moveTo>
                  <a:lnTo>
                    <a:pt x="0" y="107"/>
                  </a:lnTo>
                  <a:lnTo>
                    <a:pt x="298" y="36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4355957" name="Google Shape;1520;p27"/>
            <p:cNvSpPr/>
            <p:nvPr/>
          </p:nvSpPr>
          <p:spPr bwMode="auto">
            <a:xfrm>
              <a:off x="6269711" y="1386808"/>
              <a:ext cx="94625" cy="73759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0" y="0"/>
                  </a:moveTo>
                  <a:lnTo>
                    <a:pt x="274" y="250"/>
                  </a:lnTo>
                  <a:cubicBezTo>
                    <a:pt x="274" y="250"/>
                    <a:pt x="310" y="214"/>
                    <a:pt x="322" y="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397466" name="Google Shape;1521;p27"/>
            <p:cNvSpPr/>
            <p:nvPr/>
          </p:nvSpPr>
          <p:spPr bwMode="auto">
            <a:xfrm>
              <a:off x="6276763" y="1218723"/>
              <a:ext cx="49075" cy="119307"/>
            </a:xfrm>
            <a:custGeom>
              <a:avLst/>
              <a:gdLst/>
              <a:ahLst/>
              <a:cxnLst/>
              <a:rect l="l" t="t" r="r" b="b"/>
              <a:pathLst>
                <a:path w="167" h="406" extrusionOk="0">
                  <a:moveTo>
                    <a:pt x="12" y="1"/>
                  </a:moveTo>
                  <a:cubicBezTo>
                    <a:pt x="12" y="1"/>
                    <a:pt x="107" y="167"/>
                    <a:pt x="0" y="405"/>
                  </a:cubicBezTo>
                  <a:cubicBezTo>
                    <a:pt x="0" y="405"/>
                    <a:pt x="167" y="227"/>
                    <a:pt x="1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073513" name="Google Shape;1522;p27"/>
            <p:cNvSpPr/>
            <p:nvPr/>
          </p:nvSpPr>
          <p:spPr bwMode="auto">
            <a:xfrm>
              <a:off x="5933827" y="906944"/>
              <a:ext cx="297685" cy="267413"/>
            </a:xfrm>
            <a:custGeom>
              <a:avLst/>
              <a:gdLst/>
              <a:ahLst/>
              <a:cxnLst/>
              <a:rect l="l" t="t" r="r" b="b"/>
              <a:pathLst>
                <a:path w="1013" h="910" extrusionOk="0">
                  <a:moveTo>
                    <a:pt x="115" y="0"/>
                  </a:moveTo>
                  <a:cubicBezTo>
                    <a:pt x="85" y="0"/>
                    <a:pt x="55" y="12"/>
                    <a:pt x="36" y="38"/>
                  </a:cubicBezTo>
                  <a:cubicBezTo>
                    <a:pt x="0" y="73"/>
                    <a:pt x="0" y="145"/>
                    <a:pt x="48" y="181"/>
                  </a:cubicBezTo>
                  <a:lnTo>
                    <a:pt x="822" y="883"/>
                  </a:lnTo>
                  <a:cubicBezTo>
                    <a:pt x="846" y="901"/>
                    <a:pt x="873" y="910"/>
                    <a:pt x="898" y="910"/>
                  </a:cubicBezTo>
                  <a:cubicBezTo>
                    <a:pt x="923" y="910"/>
                    <a:pt x="947" y="901"/>
                    <a:pt x="965" y="883"/>
                  </a:cubicBezTo>
                  <a:cubicBezTo>
                    <a:pt x="1012" y="835"/>
                    <a:pt x="1001" y="764"/>
                    <a:pt x="965" y="728"/>
                  </a:cubicBezTo>
                  <a:lnTo>
                    <a:pt x="191" y="26"/>
                  </a:lnTo>
                  <a:cubicBezTo>
                    <a:pt x="169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36863438" name="Google Shape;1523;p27"/>
          <p:cNvSpPr/>
          <p:nvPr/>
        </p:nvSpPr>
        <p:spPr bwMode="auto">
          <a:xfrm>
            <a:off x="3126564" y="900751"/>
            <a:ext cx="762562" cy="192978"/>
          </a:xfrm>
          <a:custGeom>
            <a:avLst/>
            <a:gdLst/>
            <a:ahLst/>
            <a:cxnLst/>
            <a:rect l="l" t="t" r="r" b="b"/>
            <a:pathLst>
              <a:path w="22862" h="5786" extrusionOk="0">
                <a:moveTo>
                  <a:pt x="12274" y="1"/>
                </a:moveTo>
                <a:cubicBezTo>
                  <a:pt x="7302" y="1"/>
                  <a:pt x="8114" y="4375"/>
                  <a:pt x="8114" y="4375"/>
                </a:cubicBezTo>
                <a:cubicBezTo>
                  <a:pt x="7566" y="3428"/>
                  <a:pt x="6741" y="3080"/>
                  <a:pt x="5825" y="3080"/>
                </a:cubicBezTo>
                <a:cubicBezTo>
                  <a:pt x="3270" y="3080"/>
                  <a:pt x="0" y="5786"/>
                  <a:pt x="0" y="5786"/>
                </a:cubicBezTo>
                <a:lnTo>
                  <a:pt x="22861" y="5786"/>
                </a:lnTo>
                <a:cubicBezTo>
                  <a:pt x="21684" y="4373"/>
                  <a:pt x="20211" y="4020"/>
                  <a:pt x="19032" y="4020"/>
                </a:cubicBezTo>
                <a:cubicBezTo>
                  <a:pt x="17850" y="4020"/>
                  <a:pt x="16963" y="4375"/>
                  <a:pt x="16963" y="4375"/>
                </a:cubicBezTo>
                <a:cubicBezTo>
                  <a:pt x="16963" y="4375"/>
                  <a:pt x="19401" y="689"/>
                  <a:pt x="13297" y="56"/>
                </a:cubicBezTo>
                <a:cubicBezTo>
                  <a:pt x="12931" y="18"/>
                  <a:pt x="12591" y="1"/>
                  <a:pt x="12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91925991" name="TextBox 1891925990"/>
          <p:cNvSpPr txBox="1"/>
          <p:nvPr/>
        </p:nvSpPr>
        <p:spPr bwMode="auto">
          <a:xfrm>
            <a:off x="535167" y="115266"/>
            <a:ext cx="4150549" cy="205636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1800" b="1" i="0" u="none">
                <a:solidFill>
                  <a:schemeClr val="tx2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def __init__</a:t>
            </a:r>
            <a:r>
              <a:rPr sz="1800" b="1" i="0" u="none">
                <a:solidFill>
                  <a:schemeClr val="tx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 </a:t>
            </a:r>
            <a:endParaRPr sz="1800" b="1">
              <a:solidFill>
                <a:schemeClr val="tx1"/>
              </a:solidFill>
              <a:highlight>
                <a:srgbClr val="00FFFF"/>
              </a:highlight>
            </a:endParaRPr>
          </a:p>
          <a:p>
            <a:pPr algn="ctr">
              <a:defRPr/>
            </a:pPr>
            <a:endParaRPr sz="1800" b="1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algn="ctr">
              <a:defRPr/>
            </a:pPr>
            <a:r>
              <a:rPr sz="1800" b="1" i="0" u="none">
                <a:solidFill>
                  <a:schemeClr val="tx2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def set_view</a:t>
            </a: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- создает параметры left, top, cell_size</a:t>
            </a:r>
          </a:p>
          <a:p>
            <a:pPr algn="ctr">
              <a:defRPr/>
            </a:pPr>
            <a:endParaRPr sz="1800" b="1">
              <a:solidFill>
                <a:schemeClr val="tx1"/>
              </a:solidFill>
              <a:highlight>
                <a:srgbClr val="00FFFF"/>
              </a:highlight>
            </a:endParaRPr>
          </a:p>
          <a:p>
            <a:pPr algn="ctr">
              <a:defRPr/>
            </a:pPr>
            <a:r>
              <a:rPr sz="1800" b="1" i="0" u="none">
                <a:solidFill>
                  <a:schemeClr val="tx2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</a:rPr>
              <a:t>def render</a:t>
            </a: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- рисует клеточки</a:t>
            </a:r>
          </a:p>
          <a:p>
            <a:pPr>
              <a:defRPr/>
            </a:pPr>
            <a:r>
              <a:rPr sz="1800" b="1">
                <a:solidFill>
                  <a:schemeClr val="tx1"/>
                </a:solidFill>
                <a:highlight>
                  <a:srgbClr val="00FFFF"/>
                </a:highlight>
              </a:rPr>
              <a:t>                       </a:t>
            </a:r>
          </a:p>
        </p:txBody>
      </p:sp>
      <p:pic>
        <p:nvPicPr>
          <p:cNvPr id="1765961872" name="Рисунок 1765961871"/>
          <p:cNvPicPr>
            <a:picLocks noChangeAspect="1"/>
          </p:cNvPicPr>
          <p:nvPr/>
        </p:nvPicPr>
        <p:blipFill>
          <a:blip r:embed="rId3"/>
          <a:srcRect l="22906" t="8703" r="22906" b="13518"/>
          <a:stretch/>
        </p:blipFill>
        <p:spPr bwMode="auto">
          <a:xfrm>
            <a:off x="708259" y="1974837"/>
            <a:ext cx="3804365" cy="3071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3" name="Google Shape;3523;p35"/>
          <p:cNvSpPr/>
          <p:nvPr/>
        </p:nvSpPr>
        <p:spPr bwMode="auto">
          <a:xfrm>
            <a:off x="495675" y="494974"/>
            <a:ext cx="8228433" cy="605350"/>
          </a:xfrm>
          <a:custGeom>
            <a:avLst/>
            <a:gdLst/>
            <a:ahLst/>
            <a:cxnLst/>
            <a:rect l="l" t="t" r="r" b="b"/>
            <a:pathLst>
              <a:path w="40258" h="29674" extrusionOk="0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25" name="Google Shape;3525;p35"/>
          <p:cNvSpPr txBox="1">
            <a:spLocks noGrp="1"/>
          </p:cNvSpPr>
          <p:nvPr>
            <p:ph type="title" idx="15"/>
          </p:nvPr>
        </p:nvSpPr>
        <p:spPr bwMode="auto">
          <a:xfrm>
            <a:off x="720000" y="558549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 b="1"/>
              <a:t>Функции</a:t>
            </a:r>
            <a:endParaRPr sz="2200" b="1"/>
          </a:p>
        </p:txBody>
      </p:sp>
      <p:sp>
        <p:nvSpPr>
          <p:cNvPr id="3526" name="Google Shape;3526;p35"/>
          <p:cNvSpPr txBox="1">
            <a:spLocks noGrp="1"/>
          </p:cNvSpPr>
          <p:nvPr>
            <p:ph type="title"/>
          </p:nvPr>
        </p:nvSpPr>
        <p:spPr bwMode="auto">
          <a:xfrm>
            <a:off x="719975" y="1933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draw_text</a:t>
            </a:r>
            <a:endParaRPr/>
          </a:p>
        </p:txBody>
      </p:sp>
      <p:sp>
        <p:nvSpPr>
          <p:cNvPr id="3527" name="Google Shape;3527;p35"/>
          <p:cNvSpPr txBox="1">
            <a:spLocks noGrp="1"/>
          </p:cNvSpPr>
          <p:nvPr>
            <p:ph type="subTitle" idx="1"/>
          </p:nvPr>
        </p:nvSpPr>
        <p:spPr bwMode="auto">
          <a:xfrm>
            <a:off x="719975" y="2334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tx1"/>
                </a:solidFill>
              </a:rPr>
              <a:t>Создает макет текста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528" name="Google Shape;3528;p35"/>
          <p:cNvSpPr txBox="1">
            <a:spLocks noGrp="1"/>
          </p:cNvSpPr>
          <p:nvPr>
            <p:ph type="title" idx="2"/>
          </p:nvPr>
        </p:nvSpPr>
        <p:spPr bwMode="auto">
          <a:xfrm>
            <a:off x="3419246" y="1933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load_image</a:t>
            </a:r>
            <a:endParaRPr/>
          </a:p>
        </p:txBody>
      </p:sp>
      <p:sp>
        <p:nvSpPr>
          <p:cNvPr id="3529" name="Google Shape;3529;p35"/>
          <p:cNvSpPr txBox="1">
            <a:spLocks noGrp="1"/>
          </p:cNvSpPr>
          <p:nvPr>
            <p:ph type="subTitle" idx="3"/>
          </p:nvPr>
        </p:nvSpPr>
        <p:spPr bwMode="auto">
          <a:xfrm>
            <a:off x="3419244" y="2334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/>
              <a:t>Загружает изображение</a:t>
            </a:r>
            <a:endParaRPr/>
          </a:p>
        </p:txBody>
      </p:sp>
      <p:sp>
        <p:nvSpPr>
          <p:cNvPr id="3533" name="Google Shape;3533;p35"/>
          <p:cNvSpPr txBox="1">
            <a:spLocks noGrp="1"/>
          </p:cNvSpPr>
          <p:nvPr>
            <p:ph type="title" idx="8"/>
          </p:nvPr>
        </p:nvSpPr>
        <p:spPr bwMode="auto">
          <a:xfrm>
            <a:off x="6118525" y="1933850"/>
            <a:ext cx="23055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new_size</a:t>
            </a:r>
            <a:endParaRPr/>
          </a:p>
        </p:txBody>
      </p:sp>
      <p:sp>
        <p:nvSpPr>
          <p:cNvPr id="3534" name="Google Shape;3534;p35"/>
          <p:cNvSpPr txBox="1">
            <a:spLocks noGrp="1"/>
          </p:cNvSpPr>
          <p:nvPr>
            <p:ph type="subTitle" idx="9"/>
          </p:nvPr>
        </p:nvSpPr>
        <p:spPr bwMode="auto">
          <a:xfrm>
            <a:off x="6118525" y="25717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/>
              <a:t>С помощью библиотеки PIL изменяет размер изображения</a:t>
            </a:r>
            <a:endParaRPr/>
          </a:p>
        </p:txBody>
      </p:sp>
      <p:sp>
        <p:nvSpPr>
          <p:cNvPr id="3537" name="Google Shape;3537;p35"/>
          <p:cNvSpPr/>
          <p:nvPr/>
        </p:nvSpPr>
        <p:spPr bwMode="auto">
          <a:xfrm>
            <a:off x="1561638" y="1293369"/>
            <a:ext cx="622200" cy="6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38" name="Google Shape;3538;p35"/>
          <p:cNvSpPr/>
          <p:nvPr/>
        </p:nvSpPr>
        <p:spPr bwMode="auto">
          <a:xfrm>
            <a:off x="4260888" y="1293369"/>
            <a:ext cx="622200" cy="6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39" name="Google Shape;3539;p35"/>
          <p:cNvSpPr/>
          <p:nvPr/>
        </p:nvSpPr>
        <p:spPr bwMode="auto">
          <a:xfrm>
            <a:off x="6960138" y="1293369"/>
            <a:ext cx="622200" cy="6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543" name="Google Shape;3543;p35"/>
          <p:cNvGrpSpPr/>
          <p:nvPr/>
        </p:nvGrpSpPr>
        <p:grpSpPr bwMode="auto">
          <a:xfrm>
            <a:off x="1640007" y="1371699"/>
            <a:ext cx="465430" cy="465538"/>
            <a:chOff x="0" y="0"/>
            <a:chExt cx="465430" cy="465538"/>
          </a:xfrm>
        </p:grpSpPr>
        <p:sp>
          <p:nvSpPr>
            <p:cNvPr id="3544" name="Google Shape;3544;p35"/>
            <p:cNvSpPr/>
            <p:nvPr/>
          </p:nvSpPr>
          <p:spPr bwMode="auto">
            <a:xfrm>
              <a:off x="0" y="0"/>
              <a:ext cx="465430" cy="465538"/>
            </a:xfrm>
            <a:custGeom>
              <a:avLst/>
              <a:gdLst/>
              <a:ahLst/>
              <a:cxnLst/>
              <a:rect l="l" t="t" r="r" b="b"/>
              <a:pathLst>
                <a:path w="12958" h="12960" extrusionOk="0">
                  <a:moveTo>
                    <a:pt x="6478" y="3720"/>
                  </a:moveTo>
                  <a:cubicBezTo>
                    <a:pt x="8003" y="3720"/>
                    <a:pt x="9238" y="4955"/>
                    <a:pt x="9238" y="6480"/>
                  </a:cubicBezTo>
                  <a:cubicBezTo>
                    <a:pt x="9238" y="8005"/>
                    <a:pt x="8003" y="9239"/>
                    <a:pt x="6478" y="9239"/>
                  </a:cubicBezTo>
                  <a:cubicBezTo>
                    <a:pt x="4955" y="9239"/>
                    <a:pt x="3719" y="8003"/>
                    <a:pt x="3719" y="6480"/>
                  </a:cubicBezTo>
                  <a:cubicBezTo>
                    <a:pt x="3719" y="4955"/>
                    <a:pt x="4955" y="3720"/>
                    <a:pt x="6478" y="3720"/>
                  </a:cubicBezTo>
                  <a:close/>
                  <a:moveTo>
                    <a:pt x="6478" y="1"/>
                  </a:moveTo>
                  <a:cubicBezTo>
                    <a:pt x="2901" y="1"/>
                    <a:pt x="1" y="2901"/>
                    <a:pt x="1" y="6480"/>
                  </a:cubicBezTo>
                  <a:cubicBezTo>
                    <a:pt x="1" y="10059"/>
                    <a:pt x="2901" y="12959"/>
                    <a:pt x="6478" y="12959"/>
                  </a:cubicBezTo>
                  <a:cubicBezTo>
                    <a:pt x="10057" y="12959"/>
                    <a:pt x="12958" y="10059"/>
                    <a:pt x="12958" y="6480"/>
                  </a:cubicBezTo>
                  <a:cubicBezTo>
                    <a:pt x="12958" y="2901"/>
                    <a:pt x="10057" y="1"/>
                    <a:pt x="6478" y="1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5" name="Google Shape;3545;p35"/>
            <p:cNvSpPr/>
            <p:nvPr/>
          </p:nvSpPr>
          <p:spPr bwMode="auto">
            <a:xfrm>
              <a:off x="0" y="0"/>
              <a:ext cx="242089" cy="465538"/>
            </a:xfrm>
            <a:custGeom>
              <a:avLst/>
              <a:gdLst/>
              <a:ahLst/>
              <a:cxnLst/>
              <a:rect l="l" t="t" r="r" b="b"/>
              <a:pathLst>
                <a:path w="6740" h="12960" extrusionOk="0">
                  <a:moveTo>
                    <a:pt x="6478" y="1"/>
                  </a:moveTo>
                  <a:cubicBezTo>
                    <a:pt x="2901" y="1"/>
                    <a:pt x="1" y="2901"/>
                    <a:pt x="1" y="6480"/>
                  </a:cubicBezTo>
                  <a:cubicBezTo>
                    <a:pt x="1" y="10059"/>
                    <a:pt x="2901" y="12959"/>
                    <a:pt x="6478" y="12959"/>
                  </a:cubicBezTo>
                  <a:cubicBezTo>
                    <a:pt x="6566" y="12959"/>
                    <a:pt x="6653" y="12956"/>
                    <a:pt x="6739" y="12953"/>
                  </a:cubicBezTo>
                  <a:cubicBezTo>
                    <a:pt x="3282" y="12817"/>
                    <a:pt x="521" y="9971"/>
                    <a:pt x="521" y="6480"/>
                  </a:cubicBezTo>
                  <a:cubicBezTo>
                    <a:pt x="521" y="2989"/>
                    <a:pt x="3282" y="143"/>
                    <a:pt x="6739" y="7"/>
                  </a:cubicBezTo>
                  <a:cubicBezTo>
                    <a:pt x="6653" y="4"/>
                    <a:pt x="6566" y="1"/>
                    <a:pt x="6478" y="1"/>
                  </a:cubicBezTo>
                  <a:close/>
                </a:path>
              </a:pathLst>
            </a:custGeom>
            <a:solidFill>
              <a:srgbClr val="FDB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6" name="Google Shape;3546;p35"/>
            <p:cNvSpPr/>
            <p:nvPr/>
          </p:nvSpPr>
          <p:spPr bwMode="auto">
            <a:xfrm>
              <a:off x="36852" y="14494"/>
              <a:ext cx="391653" cy="391683"/>
            </a:xfrm>
            <a:custGeom>
              <a:avLst/>
              <a:gdLst/>
              <a:ahLst/>
              <a:cxnLst/>
              <a:rect l="l" t="t" r="r" b="b"/>
              <a:pathLst>
                <a:path w="10904" h="10904" extrusionOk="0">
                  <a:moveTo>
                    <a:pt x="5452" y="2692"/>
                  </a:moveTo>
                  <a:cubicBezTo>
                    <a:pt x="6977" y="2692"/>
                    <a:pt x="8212" y="3927"/>
                    <a:pt x="8212" y="5452"/>
                  </a:cubicBezTo>
                  <a:cubicBezTo>
                    <a:pt x="8212" y="6977"/>
                    <a:pt x="6977" y="8211"/>
                    <a:pt x="5452" y="8211"/>
                  </a:cubicBezTo>
                  <a:cubicBezTo>
                    <a:pt x="3929" y="8211"/>
                    <a:pt x="2693" y="6975"/>
                    <a:pt x="2693" y="5452"/>
                  </a:cubicBezTo>
                  <a:cubicBezTo>
                    <a:pt x="2693" y="3927"/>
                    <a:pt x="3929" y="2692"/>
                    <a:pt x="5452" y="2692"/>
                  </a:cubicBezTo>
                  <a:close/>
                  <a:moveTo>
                    <a:pt x="5452" y="0"/>
                  </a:moveTo>
                  <a:cubicBezTo>
                    <a:pt x="4736" y="0"/>
                    <a:pt x="4119" y="471"/>
                    <a:pt x="3497" y="729"/>
                  </a:cubicBezTo>
                  <a:cubicBezTo>
                    <a:pt x="2851" y="997"/>
                    <a:pt x="2085" y="1111"/>
                    <a:pt x="1598" y="1597"/>
                  </a:cubicBezTo>
                  <a:cubicBezTo>
                    <a:pt x="1111" y="2083"/>
                    <a:pt x="998" y="2850"/>
                    <a:pt x="729" y="3496"/>
                  </a:cubicBezTo>
                  <a:cubicBezTo>
                    <a:pt x="472" y="4119"/>
                    <a:pt x="1" y="4736"/>
                    <a:pt x="1" y="5452"/>
                  </a:cubicBezTo>
                  <a:cubicBezTo>
                    <a:pt x="1" y="6168"/>
                    <a:pt x="472" y="6785"/>
                    <a:pt x="729" y="7408"/>
                  </a:cubicBezTo>
                  <a:cubicBezTo>
                    <a:pt x="998" y="8053"/>
                    <a:pt x="1111" y="8820"/>
                    <a:pt x="1598" y="9307"/>
                  </a:cubicBezTo>
                  <a:cubicBezTo>
                    <a:pt x="2084" y="9793"/>
                    <a:pt x="2851" y="9906"/>
                    <a:pt x="3497" y="10175"/>
                  </a:cubicBezTo>
                  <a:cubicBezTo>
                    <a:pt x="4119" y="10433"/>
                    <a:pt x="4736" y="10903"/>
                    <a:pt x="5452" y="10903"/>
                  </a:cubicBezTo>
                  <a:cubicBezTo>
                    <a:pt x="6169" y="10903"/>
                    <a:pt x="6785" y="10433"/>
                    <a:pt x="7408" y="10175"/>
                  </a:cubicBezTo>
                  <a:cubicBezTo>
                    <a:pt x="8054" y="9906"/>
                    <a:pt x="8821" y="9793"/>
                    <a:pt x="9307" y="9307"/>
                  </a:cubicBezTo>
                  <a:cubicBezTo>
                    <a:pt x="9793" y="8820"/>
                    <a:pt x="9908" y="8053"/>
                    <a:pt x="10175" y="7408"/>
                  </a:cubicBezTo>
                  <a:cubicBezTo>
                    <a:pt x="10433" y="6785"/>
                    <a:pt x="10904" y="6168"/>
                    <a:pt x="10904" y="5452"/>
                  </a:cubicBezTo>
                  <a:cubicBezTo>
                    <a:pt x="10904" y="4736"/>
                    <a:pt x="10433" y="4119"/>
                    <a:pt x="10175" y="3496"/>
                  </a:cubicBezTo>
                  <a:cubicBezTo>
                    <a:pt x="9908" y="2850"/>
                    <a:pt x="9793" y="2083"/>
                    <a:pt x="9307" y="1597"/>
                  </a:cubicBezTo>
                  <a:cubicBezTo>
                    <a:pt x="8821" y="1111"/>
                    <a:pt x="8054" y="997"/>
                    <a:pt x="7408" y="729"/>
                  </a:cubicBezTo>
                  <a:cubicBezTo>
                    <a:pt x="6787" y="471"/>
                    <a:pt x="6169" y="0"/>
                    <a:pt x="5452" y="0"/>
                  </a:cubicBezTo>
                  <a:close/>
                </a:path>
              </a:pathLst>
            </a:custGeom>
            <a:solidFill>
              <a:srgbClr val="FB9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7" name="Google Shape;3547;p35"/>
            <p:cNvSpPr/>
            <p:nvPr/>
          </p:nvSpPr>
          <p:spPr bwMode="auto">
            <a:xfrm>
              <a:off x="36852" y="36927"/>
              <a:ext cx="205130" cy="391683"/>
            </a:xfrm>
            <a:custGeom>
              <a:avLst/>
              <a:gdLst/>
              <a:ahLst/>
              <a:cxnLst/>
              <a:rect l="l" t="t" r="r" b="b"/>
              <a:pathLst>
                <a:path w="5711" h="10904" extrusionOk="0">
                  <a:moveTo>
                    <a:pt x="5452" y="0"/>
                  </a:moveTo>
                  <a:cubicBezTo>
                    <a:pt x="4736" y="0"/>
                    <a:pt x="4119" y="471"/>
                    <a:pt x="3497" y="729"/>
                  </a:cubicBezTo>
                  <a:cubicBezTo>
                    <a:pt x="2851" y="997"/>
                    <a:pt x="2084" y="1111"/>
                    <a:pt x="1598" y="1597"/>
                  </a:cubicBezTo>
                  <a:cubicBezTo>
                    <a:pt x="1111" y="2083"/>
                    <a:pt x="998" y="2850"/>
                    <a:pt x="729" y="3496"/>
                  </a:cubicBezTo>
                  <a:cubicBezTo>
                    <a:pt x="472" y="4119"/>
                    <a:pt x="1" y="4736"/>
                    <a:pt x="1" y="5452"/>
                  </a:cubicBezTo>
                  <a:cubicBezTo>
                    <a:pt x="1" y="6168"/>
                    <a:pt x="472" y="6785"/>
                    <a:pt x="729" y="7408"/>
                  </a:cubicBezTo>
                  <a:cubicBezTo>
                    <a:pt x="998" y="8053"/>
                    <a:pt x="1111" y="8820"/>
                    <a:pt x="1598" y="9307"/>
                  </a:cubicBezTo>
                  <a:cubicBezTo>
                    <a:pt x="2084" y="9793"/>
                    <a:pt x="2851" y="9906"/>
                    <a:pt x="3497" y="10175"/>
                  </a:cubicBezTo>
                  <a:cubicBezTo>
                    <a:pt x="4119" y="10433"/>
                    <a:pt x="4736" y="10903"/>
                    <a:pt x="5452" y="10903"/>
                  </a:cubicBezTo>
                  <a:cubicBezTo>
                    <a:pt x="5540" y="10903"/>
                    <a:pt x="5626" y="10896"/>
                    <a:pt x="5710" y="10883"/>
                  </a:cubicBezTo>
                  <a:cubicBezTo>
                    <a:pt x="5101" y="10791"/>
                    <a:pt x="4558" y="10402"/>
                    <a:pt x="4012" y="10175"/>
                  </a:cubicBezTo>
                  <a:cubicBezTo>
                    <a:pt x="3366" y="9906"/>
                    <a:pt x="2599" y="9793"/>
                    <a:pt x="2113" y="9307"/>
                  </a:cubicBezTo>
                  <a:cubicBezTo>
                    <a:pt x="1627" y="8820"/>
                    <a:pt x="1513" y="8053"/>
                    <a:pt x="1245" y="7408"/>
                  </a:cubicBezTo>
                  <a:cubicBezTo>
                    <a:pt x="987" y="6785"/>
                    <a:pt x="516" y="6168"/>
                    <a:pt x="516" y="5452"/>
                  </a:cubicBezTo>
                  <a:cubicBezTo>
                    <a:pt x="516" y="4736"/>
                    <a:pt x="987" y="4119"/>
                    <a:pt x="1245" y="3496"/>
                  </a:cubicBezTo>
                  <a:cubicBezTo>
                    <a:pt x="1513" y="2850"/>
                    <a:pt x="1627" y="2083"/>
                    <a:pt x="2113" y="1597"/>
                  </a:cubicBezTo>
                  <a:cubicBezTo>
                    <a:pt x="2599" y="1111"/>
                    <a:pt x="3366" y="996"/>
                    <a:pt x="4012" y="729"/>
                  </a:cubicBezTo>
                  <a:cubicBezTo>
                    <a:pt x="4558" y="502"/>
                    <a:pt x="5101" y="112"/>
                    <a:pt x="5710" y="20"/>
                  </a:cubicBezTo>
                  <a:cubicBezTo>
                    <a:pt x="5626" y="8"/>
                    <a:pt x="5540" y="0"/>
                    <a:pt x="5452" y="0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8" name="Google Shape;3548;p35"/>
            <p:cNvSpPr/>
            <p:nvPr/>
          </p:nvSpPr>
          <p:spPr bwMode="auto">
            <a:xfrm>
              <a:off x="315829" y="116025"/>
              <a:ext cx="37139" cy="35777"/>
            </a:xfrm>
            <a:custGeom>
              <a:avLst/>
              <a:gdLst/>
              <a:ahLst/>
              <a:cxnLst/>
              <a:rect l="l" t="t" r="r" b="b"/>
              <a:pathLst>
                <a:path w="1034" h="996" extrusionOk="0">
                  <a:moveTo>
                    <a:pt x="215" y="0"/>
                  </a:moveTo>
                  <a:cubicBezTo>
                    <a:pt x="165" y="0"/>
                    <a:pt x="115" y="19"/>
                    <a:pt x="77" y="58"/>
                  </a:cubicBezTo>
                  <a:cubicBezTo>
                    <a:pt x="0" y="135"/>
                    <a:pt x="0" y="259"/>
                    <a:pt x="77" y="335"/>
                  </a:cubicBezTo>
                  <a:lnTo>
                    <a:pt x="680" y="938"/>
                  </a:lnTo>
                  <a:cubicBezTo>
                    <a:pt x="718" y="977"/>
                    <a:pt x="768" y="996"/>
                    <a:pt x="818" y="996"/>
                  </a:cubicBezTo>
                  <a:cubicBezTo>
                    <a:pt x="869" y="996"/>
                    <a:pt x="919" y="977"/>
                    <a:pt x="957" y="938"/>
                  </a:cubicBezTo>
                  <a:cubicBezTo>
                    <a:pt x="1034" y="862"/>
                    <a:pt x="1034" y="739"/>
                    <a:pt x="957" y="662"/>
                  </a:cubicBezTo>
                  <a:lnTo>
                    <a:pt x="353" y="58"/>
                  </a:lnTo>
                  <a:cubicBezTo>
                    <a:pt x="315" y="19"/>
                    <a:pt x="265" y="0"/>
                    <a:pt x="215" y="0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9" name="Google Shape;3549;p35"/>
            <p:cNvSpPr/>
            <p:nvPr/>
          </p:nvSpPr>
          <p:spPr bwMode="auto">
            <a:xfrm>
              <a:off x="108580" y="314742"/>
              <a:ext cx="37174" cy="35777"/>
            </a:xfrm>
            <a:custGeom>
              <a:avLst/>
              <a:gdLst/>
              <a:ahLst/>
              <a:cxnLst/>
              <a:rect l="l" t="t" r="r" b="b"/>
              <a:pathLst>
                <a:path w="1035" h="996" extrusionOk="0">
                  <a:moveTo>
                    <a:pt x="216" y="1"/>
                  </a:moveTo>
                  <a:cubicBezTo>
                    <a:pt x="166" y="1"/>
                    <a:pt x="116" y="20"/>
                    <a:pt x="78" y="57"/>
                  </a:cubicBezTo>
                  <a:cubicBezTo>
                    <a:pt x="1" y="134"/>
                    <a:pt x="1" y="258"/>
                    <a:pt x="78" y="335"/>
                  </a:cubicBezTo>
                  <a:lnTo>
                    <a:pt x="682" y="938"/>
                  </a:lnTo>
                  <a:cubicBezTo>
                    <a:pt x="720" y="976"/>
                    <a:pt x="769" y="995"/>
                    <a:pt x="819" y="995"/>
                  </a:cubicBezTo>
                  <a:cubicBezTo>
                    <a:pt x="870" y="995"/>
                    <a:pt x="920" y="976"/>
                    <a:pt x="958" y="938"/>
                  </a:cubicBezTo>
                  <a:cubicBezTo>
                    <a:pt x="1035" y="861"/>
                    <a:pt x="1035" y="738"/>
                    <a:pt x="958" y="661"/>
                  </a:cubicBezTo>
                  <a:lnTo>
                    <a:pt x="354" y="57"/>
                  </a:lnTo>
                  <a:cubicBezTo>
                    <a:pt x="316" y="20"/>
                    <a:pt x="266" y="1"/>
                    <a:pt x="216" y="1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0" name="Google Shape;3550;p35"/>
            <p:cNvSpPr/>
            <p:nvPr/>
          </p:nvSpPr>
          <p:spPr bwMode="auto">
            <a:xfrm>
              <a:off x="321649" y="307341"/>
              <a:ext cx="25502" cy="43177"/>
            </a:xfrm>
            <a:custGeom>
              <a:avLst/>
              <a:gdLst/>
              <a:ahLst/>
              <a:cxnLst/>
              <a:rect l="l" t="t" r="r" b="b"/>
              <a:pathLst>
                <a:path w="710" h="1202" extrusionOk="0">
                  <a:moveTo>
                    <a:pt x="490" y="0"/>
                  </a:moveTo>
                  <a:cubicBezTo>
                    <a:pt x="408" y="0"/>
                    <a:pt x="331" y="52"/>
                    <a:pt x="304" y="134"/>
                  </a:cubicBezTo>
                  <a:lnTo>
                    <a:pt x="34" y="944"/>
                  </a:lnTo>
                  <a:cubicBezTo>
                    <a:pt x="1" y="1047"/>
                    <a:pt x="56" y="1157"/>
                    <a:pt x="159" y="1191"/>
                  </a:cubicBezTo>
                  <a:cubicBezTo>
                    <a:pt x="179" y="1198"/>
                    <a:pt x="200" y="1201"/>
                    <a:pt x="220" y="1201"/>
                  </a:cubicBezTo>
                  <a:cubicBezTo>
                    <a:pt x="302" y="1201"/>
                    <a:pt x="379" y="1149"/>
                    <a:pt x="406" y="1067"/>
                  </a:cubicBezTo>
                  <a:lnTo>
                    <a:pt x="676" y="257"/>
                  </a:lnTo>
                  <a:cubicBezTo>
                    <a:pt x="709" y="154"/>
                    <a:pt x="654" y="44"/>
                    <a:pt x="551" y="10"/>
                  </a:cubicBezTo>
                  <a:cubicBezTo>
                    <a:pt x="531" y="3"/>
                    <a:pt x="510" y="0"/>
                    <a:pt x="490" y="0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1" name="Google Shape;3551;p35"/>
            <p:cNvSpPr/>
            <p:nvPr/>
          </p:nvSpPr>
          <p:spPr bwMode="auto">
            <a:xfrm>
              <a:off x="74422" y="215814"/>
              <a:ext cx="29201" cy="41775"/>
            </a:xfrm>
            <a:custGeom>
              <a:avLst/>
              <a:gdLst/>
              <a:ahLst/>
              <a:cxnLst/>
              <a:rect l="l" t="t" r="r" b="b"/>
              <a:pathLst>
                <a:path w="813" h="1163" extrusionOk="0">
                  <a:moveTo>
                    <a:pt x="224" y="1"/>
                  </a:moveTo>
                  <a:cubicBezTo>
                    <a:pt x="196" y="1"/>
                    <a:pt x="168" y="7"/>
                    <a:pt x="141" y="19"/>
                  </a:cubicBezTo>
                  <a:cubicBezTo>
                    <a:pt x="44" y="65"/>
                    <a:pt x="1" y="182"/>
                    <a:pt x="47" y="280"/>
                  </a:cubicBezTo>
                  <a:lnTo>
                    <a:pt x="412" y="1050"/>
                  </a:lnTo>
                  <a:cubicBezTo>
                    <a:pt x="446" y="1121"/>
                    <a:pt x="517" y="1163"/>
                    <a:pt x="590" y="1163"/>
                  </a:cubicBezTo>
                  <a:cubicBezTo>
                    <a:pt x="618" y="1163"/>
                    <a:pt x="646" y="1156"/>
                    <a:pt x="673" y="1144"/>
                  </a:cubicBezTo>
                  <a:cubicBezTo>
                    <a:pt x="771" y="1098"/>
                    <a:pt x="812" y="981"/>
                    <a:pt x="766" y="883"/>
                  </a:cubicBezTo>
                  <a:lnTo>
                    <a:pt x="401" y="113"/>
                  </a:lnTo>
                  <a:cubicBezTo>
                    <a:pt x="368" y="42"/>
                    <a:pt x="298" y="1"/>
                    <a:pt x="224" y="1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2" name="Google Shape;3552;p35"/>
            <p:cNvSpPr/>
            <p:nvPr/>
          </p:nvSpPr>
          <p:spPr bwMode="auto">
            <a:xfrm>
              <a:off x="237850" y="362552"/>
              <a:ext cx="45328" cy="20546"/>
            </a:xfrm>
            <a:custGeom>
              <a:avLst/>
              <a:gdLst/>
              <a:ahLst/>
              <a:cxnLst/>
              <a:rect l="l" t="t" r="r" b="b"/>
              <a:pathLst>
                <a:path w="1262" h="572" extrusionOk="0">
                  <a:moveTo>
                    <a:pt x="213" y="1"/>
                  </a:moveTo>
                  <a:cubicBezTo>
                    <a:pt x="123" y="1"/>
                    <a:pt x="42" y="64"/>
                    <a:pt x="22" y="156"/>
                  </a:cubicBezTo>
                  <a:cubicBezTo>
                    <a:pt x="1" y="260"/>
                    <a:pt x="66" y="364"/>
                    <a:pt x="172" y="387"/>
                  </a:cubicBezTo>
                  <a:lnTo>
                    <a:pt x="1007" y="567"/>
                  </a:lnTo>
                  <a:cubicBezTo>
                    <a:pt x="1021" y="570"/>
                    <a:pt x="1035" y="571"/>
                    <a:pt x="1048" y="571"/>
                  </a:cubicBezTo>
                  <a:cubicBezTo>
                    <a:pt x="1139" y="571"/>
                    <a:pt x="1220" y="508"/>
                    <a:pt x="1240" y="416"/>
                  </a:cubicBezTo>
                  <a:cubicBezTo>
                    <a:pt x="1261" y="311"/>
                    <a:pt x="1195" y="208"/>
                    <a:pt x="1090" y="185"/>
                  </a:cubicBezTo>
                  <a:lnTo>
                    <a:pt x="255" y="5"/>
                  </a:lnTo>
                  <a:cubicBezTo>
                    <a:pt x="241" y="2"/>
                    <a:pt x="227" y="1"/>
                    <a:pt x="213" y="1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3" name="Google Shape;3553;p35"/>
            <p:cNvSpPr/>
            <p:nvPr/>
          </p:nvSpPr>
          <p:spPr bwMode="auto">
            <a:xfrm>
              <a:off x="199238" y="69758"/>
              <a:ext cx="32147" cy="40195"/>
            </a:xfrm>
            <a:custGeom>
              <a:avLst/>
              <a:gdLst/>
              <a:ahLst/>
              <a:cxnLst/>
              <a:rect l="l" t="t" r="r" b="b"/>
              <a:pathLst>
                <a:path w="895" h="1119" extrusionOk="0">
                  <a:moveTo>
                    <a:pt x="672" y="1"/>
                  </a:moveTo>
                  <a:cubicBezTo>
                    <a:pt x="606" y="1"/>
                    <a:pt x="542" y="34"/>
                    <a:pt x="505" y="94"/>
                  </a:cubicBezTo>
                  <a:lnTo>
                    <a:pt x="57" y="820"/>
                  </a:lnTo>
                  <a:cubicBezTo>
                    <a:pt x="0" y="912"/>
                    <a:pt x="28" y="1033"/>
                    <a:pt x="120" y="1090"/>
                  </a:cubicBezTo>
                  <a:cubicBezTo>
                    <a:pt x="152" y="1109"/>
                    <a:pt x="187" y="1119"/>
                    <a:pt x="222" y="1119"/>
                  </a:cubicBezTo>
                  <a:cubicBezTo>
                    <a:pt x="288" y="1119"/>
                    <a:pt x="352" y="1085"/>
                    <a:pt x="388" y="1025"/>
                  </a:cubicBezTo>
                  <a:lnTo>
                    <a:pt x="838" y="300"/>
                  </a:lnTo>
                  <a:cubicBezTo>
                    <a:pt x="895" y="208"/>
                    <a:pt x="865" y="86"/>
                    <a:pt x="773" y="30"/>
                  </a:cubicBezTo>
                  <a:cubicBezTo>
                    <a:pt x="741" y="10"/>
                    <a:pt x="706" y="1"/>
                    <a:pt x="672" y="1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4" name="Google Shape;3554;p35"/>
            <p:cNvSpPr/>
            <p:nvPr/>
          </p:nvSpPr>
          <p:spPr bwMode="auto">
            <a:xfrm>
              <a:off x="105455" y="123389"/>
              <a:ext cx="29309" cy="41739"/>
            </a:xfrm>
            <a:custGeom>
              <a:avLst/>
              <a:gdLst/>
              <a:ahLst/>
              <a:cxnLst/>
              <a:rect l="l" t="t" r="r" b="b"/>
              <a:pathLst>
                <a:path w="816" h="1162" extrusionOk="0">
                  <a:moveTo>
                    <a:pt x="591" y="1"/>
                  </a:moveTo>
                  <a:cubicBezTo>
                    <a:pt x="519" y="1"/>
                    <a:pt x="449" y="41"/>
                    <a:pt x="415" y="112"/>
                  </a:cubicBezTo>
                  <a:lnTo>
                    <a:pt x="48" y="882"/>
                  </a:lnTo>
                  <a:cubicBezTo>
                    <a:pt x="1" y="980"/>
                    <a:pt x="42" y="1097"/>
                    <a:pt x="140" y="1143"/>
                  </a:cubicBezTo>
                  <a:cubicBezTo>
                    <a:pt x="167" y="1156"/>
                    <a:pt x="196" y="1162"/>
                    <a:pt x="224" y="1162"/>
                  </a:cubicBezTo>
                  <a:cubicBezTo>
                    <a:pt x="298" y="1162"/>
                    <a:pt x="368" y="1121"/>
                    <a:pt x="401" y="1051"/>
                  </a:cubicBezTo>
                  <a:lnTo>
                    <a:pt x="767" y="281"/>
                  </a:lnTo>
                  <a:cubicBezTo>
                    <a:pt x="815" y="183"/>
                    <a:pt x="774" y="66"/>
                    <a:pt x="675" y="20"/>
                  </a:cubicBezTo>
                  <a:cubicBezTo>
                    <a:pt x="648" y="7"/>
                    <a:pt x="620" y="1"/>
                    <a:pt x="591" y="1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5" name="Google Shape;3555;p35"/>
            <p:cNvSpPr/>
            <p:nvPr/>
          </p:nvSpPr>
          <p:spPr bwMode="auto">
            <a:xfrm>
              <a:off x="268417" y="95837"/>
              <a:ext cx="14079" cy="14117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6" y="1"/>
                  </a:moveTo>
                  <a:cubicBezTo>
                    <a:pt x="93" y="1"/>
                    <a:pt x="1" y="85"/>
                    <a:pt x="1" y="196"/>
                  </a:cubicBezTo>
                  <a:cubicBezTo>
                    <a:pt x="1" y="305"/>
                    <a:pt x="90" y="393"/>
                    <a:pt x="197" y="393"/>
                  </a:cubicBezTo>
                  <a:cubicBezTo>
                    <a:pt x="305" y="393"/>
                    <a:pt x="392" y="305"/>
                    <a:pt x="392" y="196"/>
                  </a:cubicBezTo>
                  <a:cubicBezTo>
                    <a:pt x="392" y="106"/>
                    <a:pt x="331" y="25"/>
                    <a:pt x="236" y="5"/>
                  </a:cubicBezTo>
                  <a:cubicBezTo>
                    <a:pt x="222" y="2"/>
                    <a:pt x="209" y="1"/>
                    <a:pt x="196" y="1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6" name="Google Shape;3556;p35"/>
            <p:cNvSpPr/>
            <p:nvPr/>
          </p:nvSpPr>
          <p:spPr bwMode="auto">
            <a:xfrm>
              <a:off x="95866" y="181797"/>
              <a:ext cx="14152" cy="14080"/>
            </a:xfrm>
            <a:custGeom>
              <a:avLst/>
              <a:gdLst/>
              <a:ahLst/>
              <a:cxnLst/>
              <a:rect l="l" t="t" r="r" b="b"/>
              <a:pathLst>
                <a:path w="394" h="392" extrusionOk="0">
                  <a:moveTo>
                    <a:pt x="195" y="0"/>
                  </a:moveTo>
                  <a:cubicBezTo>
                    <a:pt x="90" y="0"/>
                    <a:pt x="1" y="87"/>
                    <a:pt x="1" y="195"/>
                  </a:cubicBezTo>
                  <a:cubicBezTo>
                    <a:pt x="1" y="302"/>
                    <a:pt x="88" y="391"/>
                    <a:pt x="197" y="391"/>
                  </a:cubicBezTo>
                  <a:cubicBezTo>
                    <a:pt x="310" y="391"/>
                    <a:pt x="393" y="298"/>
                    <a:pt x="393" y="195"/>
                  </a:cubicBezTo>
                  <a:cubicBezTo>
                    <a:pt x="393" y="104"/>
                    <a:pt x="327" y="22"/>
                    <a:pt x="235" y="5"/>
                  </a:cubicBezTo>
                  <a:cubicBezTo>
                    <a:pt x="222" y="2"/>
                    <a:pt x="208" y="0"/>
                    <a:pt x="195" y="0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7" name="Google Shape;3557;p35"/>
            <p:cNvSpPr/>
            <p:nvPr/>
          </p:nvSpPr>
          <p:spPr bwMode="auto">
            <a:xfrm>
              <a:off x="363673" y="284568"/>
              <a:ext cx="14116" cy="14117"/>
            </a:xfrm>
            <a:custGeom>
              <a:avLst/>
              <a:gdLst/>
              <a:ahLst/>
              <a:cxnLst/>
              <a:rect l="l" t="t" r="r" b="b"/>
              <a:pathLst>
                <a:path w="393" h="393" extrusionOk="0">
                  <a:moveTo>
                    <a:pt x="198" y="1"/>
                  </a:moveTo>
                  <a:cubicBezTo>
                    <a:pt x="93" y="1"/>
                    <a:pt x="1" y="85"/>
                    <a:pt x="1" y="196"/>
                  </a:cubicBezTo>
                  <a:cubicBezTo>
                    <a:pt x="1" y="307"/>
                    <a:pt x="91" y="392"/>
                    <a:pt x="197" y="392"/>
                  </a:cubicBezTo>
                  <a:cubicBezTo>
                    <a:pt x="305" y="392"/>
                    <a:pt x="392" y="303"/>
                    <a:pt x="392" y="196"/>
                  </a:cubicBezTo>
                  <a:cubicBezTo>
                    <a:pt x="392" y="106"/>
                    <a:pt x="331" y="24"/>
                    <a:pt x="236" y="4"/>
                  </a:cubicBezTo>
                  <a:cubicBezTo>
                    <a:pt x="223" y="2"/>
                    <a:pt x="211" y="1"/>
                    <a:pt x="198" y="1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8" name="Google Shape;3558;p35"/>
            <p:cNvSpPr/>
            <p:nvPr/>
          </p:nvSpPr>
          <p:spPr bwMode="auto">
            <a:xfrm>
              <a:off x="344852" y="189950"/>
              <a:ext cx="14726" cy="14080"/>
            </a:xfrm>
            <a:custGeom>
              <a:avLst/>
              <a:gdLst/>
              <a:ahLst/>
              <a:cxnLst/>
              <a:rect l="l" t="t" r="r" b="b"/>
              <a:pathLst>
                <a:path w="410" h="392" extrusionOk="0">
                  <a:moveTo>
                    <a:pt x="213" y="0"/>
                  </a:moveTo>
                  <a:cubicBezTo>
                    <a:pt x="165" y="0"/>
                    <a:pt x="116" y="18"/>
                    <a:pt x="77" y="57"/>
                  </a:cubicBezTo>
                  <a:cubicBezTo>
                    <a:pt x="0" y="134"/>
                    <a:pt x="0" y="258"/>
                    <a:pt x="77" y="334"/>
                  </a:cubicBezTo>
                  <a:cubicBezTo>
                    <a:pt x="112" y="370"/>
                    <a:pt x="163" y="391"/>
                    <a:pt x="215" y="391"/>
                  </a:cubicBezTo>
                  <a:cubicBezTo>
                    <a:pt x="321" y="391"/>
                    <a:pt x="410" y="304"/>
                    <a:pt x="410" y="195"/>
                  </a:cubicBezTo>
                  <a:cubicBezTo>
                    <a:pt x="410" y="77"/>
                    <a:pt x="313" y="0"/>
                    <a:pt x="213" y="0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9" name="Google Shape;3559;p35"/>
            <p:cNvSpPr/>
            <p:nvPr/>
          </p:nvSpPr>
          <p:spPr bwMode="auto">
            <a:xfrm>
              <a:off x="216299" y="382489"/>
              <a:ext cx="14079" cy="14044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195" y="0"/>
                  </a:moveTo>
                  <a:cubicBezTo>
                    <a:pt x="92" y="0"/>
                    <a:pt x="1" y="84"/>
                    <a:pt x="1" y="196"/>
                  </a:cubicBezTo>
                  <a:cubicBezTo>
                    <a:pt x="1" y="303"/>
                    <a:pt x="88" y="391"/>
                    <a:pt x="196" y="391"/>
                  </a:cubicBezTo>
                  <a:cubicBezTo>
                    <a:pt x="306" y="391"/>
                    <a:pt x="392" y="300"/>
                    <a:pt x="392" y="196"/>
                  </a:cubicBezTo>
                  <a:cubicBezTo>
                    <a:pt x="392" y="107"/>
                    <a:pt x="331" y="24"/>
                    <a:pt x="234" y="4"/>
                  </a:cubicBezTo>
                  <a:cubicBezTo>
                    <a:pt x="221" y="1"/>
                    <a:pt x="208" y="0"/>
                    <a:pt x="195" y="0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0" name="Google Shape;3560;p35"/>
            <p:cNvSpPr/>
            <p:nvPr/>
          </p:nvSpPr>
          <p:spPr bwMode="auto">
            <a:xfrm>
              <a:off x="165224" y="353895"/>
              <a:ext cx="14079" cy="14117"/>
            </a:xfrm>
            <a:custGeom>
              <a:avLst/>
              <a:gdLst/>
              <a:ahLst/>
              <a:cxnLst/>
              <a:rect l="l" t="t" r="r" b="b"/>
              <a:pathLst>
                <a:path w="392" h="393" extrusionOk="0">
                  <a:moveTo>
                    <a:pt x="197" y="1"/>
                  </a:moveTo>
                  <a:cubicBezTo>
                    <a:pt x="92" y="1"/>
                    <a:pt x="1" y="86"/>
                    <a:pt x="1" y="197"/>
                  </a:cubicBezTo>
                  <a:cubicBezTo>
                    <a:pt x="1" y="305"/>
                    <a:pt x="90" y="392"/>
                    <a:pt x="197" y="392"/>
                  </a:cubicBezTo>
                  <a:cubicBezTo>
                    <a:pt x="305" y="392"/>
                    <a:pt x="392" y="305"/>
                    <a:pt x="392" y="197"/>
                  </a:cubicBezTo>
                  <a:cubicBezTo>
                    <a:pt x="392" y="110"/>
                    <a:pt x="334" y="26"/>
                    <a:pt x="234" y="4"/>
                  </a:cubicBezTo>
                  <a:cubicBezTo>
                    <a:pt x="222" y="2"/>
                    <a:pt x="209" y="1"/>
                    <a:pt x="197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1" name="Google Shape;3561;p35"/>
            <p:cNvSpPr/>
            <p:nvPr/>
          </p:nvSpPr>
          <p:spPr bwMode="auto">
            <a:xfrm>
              <a:off x="362703" y="215132"/>
              <a:ext cx="32147" cy="40159"/>
            </a:xfrm>
            <a:custGeom>
              <a:avLst/>
              <a:gdLst/>
              <a:ahLst/>
              <a:cxnLst/>
              <a:rect l="l" t="t" r="r" b="b"/>
              <a:pathLst>
                <a:path w="895" h="1118" extrusionOk="0">
                  <a:moveTo>
                    <a:pt x="673" y="0"/>
                  </a:moveTo>
                  <a:cubicBezTo>
                    <a:pt x="608" y="0"/>
                    <a:pt x="544" y="33"/>
                    <a:pt x="507" y="94"/>
                  </a:cubicBezTo>
                  <a:lnTo>
                    <a:pt x="57" y="819"/>
                  </a:lnTo>
                  <a:cubicBezTo>
                    <a:pt x="0" y="911"/>
                    <a:pt x="30" y="1031"/>
                    <a:pt x="122" y="1088"/>
                  </a:cubicBezTo>
                  <a:cubicBezTo>
                    <a:pt x="154" y="1108"/>
                    <a:pt x="190" y="1117"/>
                    <a:pt x="225" y="1117"/>
                  </a:cubicBezTo>
                  <a:cubicBezTo>
                    <a:pt x="290" y="1117"/>
                    <a:pt x="353" y="1084"/>
                    <a:pt x="390" y="1025"/>
                  </a:cubicBezTo>
                  <a:lnTo>
                    <a:pt x="839" y="299"/>
                  </a:lnTo>
                  <a:cubicBezTo>
                    <a:pt x="895" y="206"/>
                    <a:pt x="867" y="86"/>
                    <a:pt x="775" y="29"/>
                  </a:cubicBezTo>
                  <a:cubicBezTo>
                    <a:pt x="743" y="10"/>
                    <a:pt x="708" y="0"/>
                    <a:pt x="67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77" name="Google Shape;3577;p35"/>
          <p:cNvGrpSpPr/>
          <p:nvPr/>
        </p:nvGrpSpPr>
        <p:grpSpPr bwMode="auto">
          <a:xfrm>
            <a:off x="7104544" y="1370264"/>
            <a:ext cx="333358" cy="468375"/>
            <a:chOff x="7206168" y="2521399"/>
            <a:chExt cx="260518" cy="366005"/>
          </a:xfrm>
        </p:grpSpPr>
        <p:sp>
          <p:nvSpPr>
            <p:cNvPr id="3578" name="Google Shape;3578;p35"/>
            <p:cNvSpPr/>
            <p:nvPr/>
          </p:nvSpPr>
          <p:spPr bwMode="auto">
            <a:xfrm>
              <a:off x="7268511" y="2558002"/>
              <a:ext cx="135915" cy="30175"/>
            </a:xfrm>
            <a:custGeom>
              <a:avLst/>
              <a:gdLst/>
              <a:ahLst/>
              <a:cxnLst/>
              <a:rect l="l" t="t" r="r" b="b"/>
              <a:pathLst>
                <a:path w="4842" h="1075" extrusionOk="0">
                  <a:moveTo>
                    <a:pt x="463" y="1"/>
                  </a:moveTo>
                  <a:cubicBezTo>
                    <a:pt x="463" y="1"/>
                    <a:pt x="453" y="830"/>
                    <a:pt x="0" y="1074"/>
                  </a:cubicBezTo>
                  <a:lnTo>
                    <a:pt x="4841" y="1074"/>
                  </a:lnTo>
                  <a:cubicBezTo>
                    <a:pt x="4390" y="830"/>
                    <a:pt x="4380" y="1"/>
                    <a:pt x="438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9" name="Google Shape;3579;p35"/>
            <p:cNvSpPr/>
            <p:nvPr/>
          </p:nvSpPr>
          <p:spPr bwMode="auto">
            <a:xfrm>
              <a:off x="7268118" y="2558002"/>
              <a:ext cx="27874" cy="30175"/>
            </a:xfrm>
            <a:custGeom>
              <a:avLst/>
              <a:gdLst/>
              <a:ahLst/>
              <a:cxnLst/>
              <a:rect l="l" t="t" r="r" b="b"/>
              <a:pathLst>
                <a:path w="993" h="1075" extrusionOk="0">
                  <a:moveTo>
                    <a:pt x="462" y="1"/>
                  </a:moveTo>
                  <a:cubicBezTo>
                    <a:pt x="462" y="1"/>
                    <a:pt x="451" y="830"/>
                    <a:pt x="0" y="1074"/>
                  </a:cubicBezTo>
                  <a:lnTo>
                    <a:pt x="530" y="1074"/>
                  </a:lnTo>
                  <a:cubicBezTo>
                    <a:pt x="982" y="830"/>
                    <a:pt x="993" y="1"/>
                    <a:pt x="99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0" name="Google Shape;3580;p35"/>
            <p:cNvSpPr/>
            <p:nvPr/>
          </p:nvSpPr>
          <p:spPr bwMode="auto">
            <a:xfrm>
              <a:off x="7206168" y="2585988"/>
              <a:ext cx="260518" cy="301416"/>
            </a:xfrm>
            <a:custGeom>
              <a:avLst/>
              <a:gdLst/>
              <a:ahLst/>
              <a:cxnLst/>
              <a:rect l="l" t="t" r="r" b="b"/>
              <a:pathLst>
                <a:path w="9281" h="10738" extrusionOk="0">
                  <a:moveTo>
                    <a:pt x="1170" y="1"/>
                  </a:moveTo>
                  <a:cubicBezTo>
                    <a:pt x="528" y="1"/>
                    <a:pt x="0" y="527"/>
                    <a:pt x="0" y="1171"/>
                  </a:cubicBezTo>
                  <a:lnTo>
                    <a:pt x="0" y="9568"/>
                  </a:lnTo>
                  <a:cubicBezTo>
                    <a:pt x="0" y="10210"/>
                    <a:pt x="528" y="10738"/>
                    <a:pt x="1170" y="10738"/>
                  </a:cubicBezTo>
                  <a:lnTo>
                    <a:pt x="8110" y="10738"/>
                  </a:lnTo>
                  <a:cubicBezTo>
                    <a:pt x="8754" y="10738"/>
                    <a:pt x="9280" y="10210"/>
                    <a:pt x="9280" y="9568"/>
                  </a:cubicBezTo>
                  <a:lnTo>
                    <a:pt x="9280" y="1171"/>
                  </a:lnTo>
                  <a:cubicBezTo>
                    <a:pt x="9280" y="527"/>
                    <a:pt x="8754" y="1"/>
                    <a:pt x="811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1" name="Google Shape;3581;p35"/>
            <p:cNvSpPr/>
            <p:nvPr/>
          </p:nvSpPr>
          <p:spPr bwMode="auto">
            <a:xfrm>
              <a:off x="7206168" y="2585988"/>
              <a:ext cx="46961" cy="301416"/>
            </a:xfrm>
            <a:custGeom>
              <a:avLst/>
              <a:gdLst/>
              <a:ahLst/>
              <a:cxnLst/>
              <a:rect l="l" t="t" r="r" b="b"/>
              <a:pathLst>
                <a:path w="1673" h="10738" extrusionOk="0">
                  <a:moveTo>
                    <a:pt x="1170" y="1"/>
                  </a:moveTo>
                  <a:cubicBezTo>
                    <a:pt x="526" y="1"/>
                    <a:pt x="0" y="527"/>
                    <a:pt x="0" y="1171"/>
                  </a:cubicBezTo>
                  <a:lnTo>
                    <a:pt x="0" y="9566"/>
                  </a:lnTo>
                  <a:cubicBezTo>
                    <a:pt x="0" y="10210"/>
                    <a:pt x="526" y="10738"/>
                    <a:pt x="1170" y="10738"/>
                  </a:cubicBezTo>
                  <a:lnTo>
                    <a:pt x="1672" y="10738"/>
                  </a:lnTo>
                  <a:cubicBezTo>
                    <a:pt x="1037" y="10738"/>
                    <a:pt x="519" y="10210"/>
                    <a:pt x="519" y="9568"/>
                  </a:cubicBezTo>
                  <a:lnTo>
                    <a:pt x="519" y="1171"/>
                  </a:lnTo>
                  <a:cubicBezTo>
                    <a:pt x="519" y="527"/>
                    <a:pt x="1037" y="1"/>
                    <a:pt x="1672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2" name="Google Shape;3582;p35"/>
            <p:cNvSpPr/>
            <p:nvPr/>
          </p:nvSpPr>
          <p:spPr bwMode="auto">
            <a:xfrm>
              <a:off x="7207094" y="2858323"/>
              <a:ext cx="258777" cy="29081"/>
            </a:xfrm>
            <a:custGeom>
              <a:avLst/>
              <a:gdLst/>
              <a:ahLst/>
              <a:cxnLst/>
              <a:rect l="l" t="t" r="r" b="b"/>
              <a:pathLst>
                <a:path w="9219" h="1036" extrusionOk="0">
                  <a:moveTo>
                    <a:pt x="1" y="1"/>
                  </a:moveTo>
                  <a:cubicBezTo>
                    <a:pt x="65" y="580"/>
                    <a:pt x="561" y="1036"/>
                    <a:pt x="1157" y="1036"/>
                  </a:cubicBezTo>
                  <a:lnTo>
                    <a:pt x="8060" y="1036"/>
                  </a:lnTo>
                  <a:cubicBezTo>
                    <a:pt x="8657" y="1036"/>
                    <a:pt x="9152" y="580"/>
                    <a:pt x="9218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3" name="Google Shape;3583;p35"/>
            <p:cNvSpPr/>
            <p:nvPr/>
          </p:nvSpPr>
          <p:spPr bwMode="auto">
            <a:xfrm>
              <a:off x="7206589" y="2858323"/>
              <a:ext cx="47186" cy="29081"/>
            </a:xfrm>
            <a:custGeom>
              <a:avLst/>
              <a:gdLst/>
              <a:ahLst/>
              <a:cxnLst/>
              <a:rect l="l" t="t" r="r" b="b"/>
              <a:pathLst>
                <a:path w="1681" h="1036" extrusionOk="0">
                  <a:moveTo>
                    <a:pt x="0" y="1"/>
                  </a:moveTo>
                  <a:cubicBezTo>
                    <a:pt x="66" y="580"/>
                    <a:pt x="562" y="1036"/>
                    <a:pt x="1159" y="1036"/>
                  </a:cubicBezTo>
                  <a:lnTo>
                    <a:pt x="1680" y="1036"/>
                  </a:lnTo>
                  <a:cubicBezTo>
                    <a:pt x="1083" y="1036"/>
                    <a:pt x="588" y="580"/>
                    <a:pt x="523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4" name="Google Shape;3584;p35"/>
            <p:cNvSpPr/>
            <p:nvPr/>
          </p:nvSpPr>
          <p:spPr bwMode="auto">
            <a:xfrm>
              <a:off x="7299276" y="2521399"/>
              <a:ext cx="38231" cy="37698"/>
            </a:xfrm>
            <a:custGeom>
              <a:avLst/>
              <a:gdLst/>
              <a:ahLst/>
              <a:cxnLst/>
              <a:rect l="l" t="t" r="r" b="b"/>
              <a:pathLst>
                <a:path w="1362" h="1343" extrusionOk="0">
                  <a:moveTo>
                    <a:pt x="1" y="1"/>
                  </a:moveTo>
                  <a:lnTo>
                    <a:pt x="1" y="1343"/>
                  </a:lnTo>
                  <a:lnTo>
                    <a:pt x="1362" y="1343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5" name="Google Shape;3585;p35"/>
            <p:cNvSpPr/>
            <p:nvPr/>
          </p:nvSpPr>
          <p:spPr bwMode="auto">
            <a:xfrm>
              <a:off x="7299276" y="2544529"/>
              <a:ext cx="38231" cy="14568"/>
            </a:xfrm>
            <a:custGeom>
              <a:avLst/>
              <a:gdLst/>
              <a:ahLst/>
              <a:cxnLst/>
              <a:rect l="l" t="t" r="r" b="b"/>
              <a:pathLst>
                <a:path w="1362" h="519" extrusionOk="0">
                  <a:moveTo>
                    <a:pt x="1" y="0"/>
                  </a:moveTo>
                  <a:lnTo>
                    <a:pt x="1" y="519"/>
                  </a:lnTo>
                  <a:lnTo>
                    <a:pt x="1362" y="519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6" name="Google Shape;3586;p35"/>
            <p:cNvSpPr/>
            <p:nvPr/>
          </p:nvSpPr>
          <p:spPr bwMode="auto">
            <a:xfrm>
              <a:off x="7336412" y="2521399"/>
              <a:ext cx="37165" cy="37698"/>
            </a:xfrm>
            <a:custGeom>
              <a:avLst/>
              <a:gdLst/>
              <a:ahLst/>
              <a:cxnLst/>
              <a:rect l="l" t="t" r="r" b="b"/>
              <a:pathLst>
                <a:path w="1324" h="1343" extrusionOk="0">
                  <a:moveTo>
                    <a:pt x="0" y="1"/>
                  </a:moveTo>
                  <a:lnTo>
                    <a:pt x="0" y="1343"/>
                  </a:lnTo>
                  <a:lnTo>
                    <a:pt x="1324" y="1343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7" name="Google Shape;3587;p35"/>
            <p:cNvSpPr/>
            <p:nvPr/>
          </p:nvSpPr>
          <p:spPr bwMode="auto">
            <a:xfrm>
              <a:off x="7372988" y="2521399"/>
              <a:ext cx="36631" cy="37698"/>
            </a:xfrm>
            <a:custGeom>
              <a:avLst/>
              <a:gdLst/>
              <a:ahLst/>
              <a:cxnLst/>
              <a:rect l="l" t="t" r="r" b="b"/>
              <a:pathLst>
                <a:path w="1305" h="1343" extrusionOk="0">
                  <a:moveTo>
                    <a:pt x="1" y="1"/>
                  </a:moveTo>
                  <a:lnTo>
                    <a:pt x="1" y="1343"/>
                  </a:lnTo>
                  <a:lnTo>
                    <a:pt x="1026" y="1343"/>
                  </a:lnTo>
                  <a:cubicBezTo>
                    <a:pt x="1181" y="1343"/>
                    <a:pt x="1305" y="1217"/>
                    <a:pt x="1305" y="1064"/>
                  </a:cubicBezTo>
                  <a:lnTo>
                    <a:pt x="1305" y="280"/>
                  </a:lnTo>
                  <a:cubicBezTo>
                    <a:pt x="1305" y="125"/>
                    <a:pt x="1181" y="1"/>
                    <a:pt x="1026" y="1"/>
                  </a:cubicBez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8" name="Google Shape;3588;p35"/>
            <p:cNvSpPr/>
            <p:nvPr/>
          </p:nvSpPr>
          <p:spPr bwMode="auto">
            <a:xfrm>
              <a:off x="7372988" y="2536810"/>
              <a:ext cx="36631" cy="22287"/>
            </a:xfrm>
            <a:custGeom>
              <a:avLst/>
              <a:gdLst/>
              <a:ahLst/>
              <a:cxnLst/>
              <a:rect l="l" t="t" r="r" b="b"/>
              <a:pathLst>
                <a:path w="1305" h="794" extrusionOk="0">
                  <a:moveTo>
                    <a:pt x="1305" y="1"/>
                  </a:moveTo>
                  <a:cubicBezTo>
                    <a:pt x="1305" y="153"/>
                    <a:pt x="1179" y="275"/>
                    <a:pt x="1024" y="275"/>
                  </a:cubicBezTo>
                  <a:lnTo>
                    <a:pt x="1" y="275"/>
                  </a:lnTo>
                  <a:lnTo>
                    <a:pt x="1" y="794"/>
                  </a:lnTo>
                  <a:lnTo>
                    <a:pt x="1026" y="794"/>
                  </a:lnTo>
                  <a:cubicBezTo>
                    <a:pt x="1181" y="794"/>
                    <a:pt x="1305" y="668"/>
                    <a:pt x="1305" y="515"/>
                  </a:cubicBezTo>
                  <a:lnTo>
                    <a:pt x="1305" y="1"/>
                  </a:ln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9" name="Google Shape;3589;p35"/>
            <p:cNvSpPr/>
            <p:nvPr/>
          </p:nvSpPr>
          <p:spPr bwMode="auto">
            <a:xfrm>
              <a:off x="7263206" y="2521399"/>
              <a:ext cx="36631" cy="37698"/>
            </a:xfrm>
            <a:custGeom>
              <a:avLst/>
              <a:gdLst/>
              <a:ahLst/>
              <a:cxnLst/>
              <a:rect l="l" t="t" r="r" b="b"/>
              <a:pathLst>
                <a:path w="1305" h="1343" extrusionOk="0">
                  <a:moveTo>
                    <a:pt x="280" y="1"/>
                  </a:moveTo>
                  <a:cubicBezTo>
                    <a:pt x="126" y="1"/>
                    <a:pt x="1" y="125"/>
                    <a:pt x="1" y="280"/>
                  </a:cubicBezTo>
                  <a:lnTo>
                    <a:pt x="1" y="1064"/>
                  </a:lnTo>
                  <a:cubicBezTo>
                    <a:pt x="1" y="1217"/>
                    <a:pt x="126" y="1343"/>
                    <a:pt x="280" y="1343"/>
                  </a:cubicBezTo>
                  <a:lnTo>
                    <a:pt x="1304" y="1343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0" name="Google Shape;3590;p35"/>
            <p:cNvSpPr/>
            <p:nvPr/>
          </p:nvSpPr>
          <p:spPr bwMode="auto">
            <a:xfrm>
              <a:off x="7313283" y="2702310"/>
              <a:ext cx="56701" cy="41937"/>
            </a:xfrm>
            <a:custGeom>
              <a:avLst/>
              <a:gdLst/>
              <a:ahLst/>
              <a:cxnLst/>
              <a:rect l="l" t="t" r="r" b="b"/>
              <a:pathLst>
                <a:path w="2020" h="1494" extrusionOk="0">
                  <a:moveTo>
                    <a:pt x="1492" y="1"/>
                  </a:moveTo>
                  <a:cubicBezTo>
                    <a:pt x="1335" y="1"/>
                    <a:pt x="1182" y="81"/>
                    <a:pt x="1096" y="227"/>
                  </a:cubicBezTo>
                  <a:cubicBezTo>
                    <a:pt x="970" y="438"/>
                    <a:pt x="738" y="570"/>
                    <a:pt x="491" y="570"/>
                  </a:cubicBezTo>
                  <a:cubicBezTo>
                    <a:pt x="178" y="570"/>
                    <a:pt x="0" y="794"/>
                    <a:pt x="0" y="1032"/>
                  </a:cubicBezTo>
                  <a:cubicBezTo>
                    <a:pt x="0" y="1287"/>
                    <a:pt x="206" y="1494"/>
                    <a:pt x="461" y="1494"/>
                  </a:cubicBezTo>
                  <a:cubicBezTo>
                    <a:pt x="1093" y="1494"/>
                    <a:pt x="1608" y="1170"/>
                    <a:pt x="1889" y="699"/>
                  </a:cubicBezTo>
                  <a:cubicBezTo>
                    <a:pt x="2019" y="480"/>
                    <a:pt x="1947" y="196"/>
                    <a:pt x="1728" y="66"/>
                  </a:cubicBezTo>
                  <a:cubicBezTo>
                    <a:pt x="1654" y="22"/>
                    <a:pt x="1572" y="1"/>
                    <a:pt x="1492" y="1"/>
                  </a:cubicBezTo>
                  <a:close/>
                </a:path>
              </a:pathLst>
            </a:custGeom>
            <a:solidFill>
              <a:srgbClr val="FDB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1" name="Google Shape;3591;p35"/>
            <p:cNvSpPr/>
            <p:nvPr/>
          </p:nvSpPr>
          <p:spPr bwMode="auto">
            <a:xfrm>
              <a:off x="7289563" y="2732514"/>
              <a:ext cx="56729" cy="41909"/>
            </a:xfrm>
            <a:custGeom>
              <a:avLst/>
              <a:gdLst/>
              <a:ahLst/>
              <a:cxnLst/>
              <a:rect l="l" t="t" r="r" b="b"/>
              <a:pathLst>
                <a:path w="2021" h="1493" extrusionOk="0">
                  <a:moveTo>
                    <a:pt x="527" y="1"/>
                  </a:moveTo>
                  <a:cubicBezTo>
                    <a:pt x="447" y="1"/>
                    <a:pt x="366" y="21"/>
                    <a:pt x="292" y="65"/>
                  </a:cubicBezTo>
                  <a:cubicBezTo>
                    <a:pt x="72" y="195"/>
                    <a:pt x="0" y="479"/>
                    <a:pt x="131" y="698"/>
                  </a:cubicBezTo>
                  <a:cubicBezTo>
                    <a:pt x="411" y="1171"/>
                    <a:pt x="927" y="1493"/>
                    <a:pt x="1559" y="1493"/>
                  </a:cubicBezTo>
                  <a:cubicBezTo>
                    <a:pt x="1813" y="1493"/>
                    <a:pt x="2020" y="1286"/>
                    <a:pt x="2020" y="1031"/>
                  </a:cubicBezTo>
                  <a:cubicBezTo>
                    <a:pt x="2020" y="777"/>
                    <a:pt x="1813" y="570"/>
                    <a:pt x="1559" y="570"/>
                  </a:cubicBezTo>
                  <a:cubicBezTo>
                    <a:pt x="1261" y="570"/>
                    <a:pt x="1045" y="428"/>
                    <a:pt x="925" y="226"/>
                  </a:cubicBezTo>
                  <a:cubicBezTo>
                    <a:pt x="839" y="81"/>
                    <a:pt x="685" y="1"/>
                    <a:pt x="527" y="1"/>
                  </a:cubicBezTo>
                  <a:close/>
                </a:path>
              </a:pathLst>
            </a:custGeom>
            <a:solidFill>
              <a:srgbClr val="FE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2" name="Google Shape;3592;p35"/>
            <p:cNvSpPr/>
            <p:nvPr/>
          </p:nvSpPr>
          <p:spPr bwMode="auto">
            <a:xfrm>
              <a:off x="7289592" y="2732542"/>
              <a:ext cx="48477" cy="41965"/>
            </a:xfrm>
            <a:custGeom>
              <a:avLst/>
              <a:gdLst/>
              <a:ahLst/>
              <a:cxnLst/>
              <a:rect l="l" t="t" r="r" b="b"/>
              <a:pathLst>
                <a:path w="1727" h="1495" extrusionOk="0">
                  <a:moveTo>
                    <a:pt x="526" y="0"/>
                  </a:moveTo>
                  <a:cubicBezTo>
                    <a:pt x="446" y="0"/>
                    <a:pt x="365" y="21"/>
                    <a:pt x="291" y="65"/>
                  </a:cubicBezTo>
                  <a:cubicBezTo>
                    <a:pt x="71" y="196"/>
                    <a:pt x="1" y="478"/>
                    <a:pt x="130" y="697"/>
                  </a:cubicBezTo>
                  <a:cubicBezTo>
                    <a:pt x="483" y="1290"/>
                    <a:pt x="1114" y="1494"/>
                    <a:pt x="1496" y="1494"/>
                  </a:cubicBezTo>
                  <a:cubicBezTo>
                    <a:pt x="1591" y="1494"/>
                    <a:pt x="1670" y="1482"/>
                    <a:pt x="1726" y="1460"/>
                  </a:cubicBezTo>
                  <a:cubicBezTo>
                    <a:pt x="1280" y="1369"/>
                    <a:pt x="884" y="1095"/>
                    <a:pt x="648" y="697"/>
                  </a:cubicBezTo>
                  <a:cubicBezTo>
                    <a:pt x="522" y="486"/>
                    <a:pt x="585" y="216"/>
                    <a:pt x="786" y="81"/>
                  </a:cubicBezTo>
                  <a:cubicBezTo>
                    <a:pt x="709" y="28"/>
                    <a:pt x="618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3" name="Google Shape;3593;p35"/>
            <p:cNvSpPr/>
            <p:nvPr/>
          </p:nvSpPr>
          <p:spPr bwMode="auto">
            <a:xfrm>
              <a:off x="7392973" y="2763166"/>
              <a:ext cx="56701" cy="41909"/>
            </a:xfrm>
            <a:custGeom>
              <a:avLst/>
              <a:gdLst/>
              <a:ahLst/>
              <a:cxnLst/>
              <a:rect l="l" t="t" r="r" b="b"/>
              <a:pathLst>
                <a:path w="2020" h="1493" extrusionOk="0">
                  <a:moveTo>
                    <a:pt x="462" y="1"/>
                  </a:moveTo>
                  <a:cubicBezTo>
                    <a:pt x="208" y="1"/>
                    <a:pt x="1" y="206"/>
                    <a:pt x="1" y="462"/>
                  </a:cubicBezTo>
                  <a:cubicBezTo>
                    <a:pt x="1" y="717"/>
                    <a:pt x="208" y="923"/>
                    <a:pt x="462" y="923"/>
                  </a:cubicBezTo>
                  <a:cubicBezTo>
                    <a:pt x="760" y="923"/>
                    <a:pt x="976" y="1065"/>
                    <a:pt x="1096" y="1266"/>
                  </a:cubicBezTo>
                  <a:cubicBezTo>
                    <a:pt x="1182" y="1411"/>
                    <a:pt x="1336" y="1492"/>
                    <a:pt x="1493" y="1492"/>
                  </a:cubicBezTo>
                  <a:cubicBezTo>
                    <a:pt x="1573" y="1492"/>
                    <a:pt x="1654" y="1471"/>
                    <a:pt x="1728" y="1427"/>
                  </a:cubicBezTo>
                  <a:cubicBezTo>
                    <a:pt x="1947" y="1297"/>
                    <a:pt x="2019" y="1015"/>
                    <a:pt x="1889" y="795"/>
                  </a:cubicBezTo>
                  <a:cubicBezTo>
                    <a:pt x="1608" y="323"/>
                    <a:pt x="1093" y="1"/>
                    <a:pt x="462" y="1"/>
                  </a:cubicBezTo>
                  <a:close/>
                </a:path>
              </a:pathLst>
            </a:custGeom>
            <a:solidFill>
              <a:srgbClr val="FDB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4" name="Google Shape;3594;p35"/>
            <p:cNvSpPr/>
            <p:nvPr/>
          </p:nvSpPr>
          <p:spPr bwMode="auto">
            <a:xfrm>
              <a:off x="7313227" y="2702310"/>
              <a:ext cx="49291" cy="41937"/>
            </a:xfrm>
            <a:custGeom>
              <a:avLst/>
              <a:gdLst/>
              <a:ahLst/>
              <a:cxnLst/>
              <a:rect l="l" t="t" r="r" b="b"/>
              <a:pathLst>
                <a:path w="1756" h="1494" extrusionOk="0">
                  <a:moveTo>
                    <a:pt x="1494" y="1"/>
                  </a:moveTo>
                  <a:cubicBezTo>
                    <a:pt x="1337" y="1"/>
                    <a:pt x="1184" y="81"/>
                    <a:pt x="1098" y="227"/>
                  </a:cubicBezTo>
                  <a:cubicBezTo>
                    <a:pt x="976" y="431"/>
                    <a:pt x="760" y="570"/>
                    <a:pt x="463" y="570"/>
                  </a:cubicBezTo>
                  <a:cubicBezTo>
                    <a:pt x="208" y="570"/>
                    <a:pt x="1" y="777"/>
                    <a:pt x="1" y="1032"/>
                  </a:cubicBezTo>
                  <a:cubicBezTo>
                    <a:pt x="1" y="1270"/>
                    <a:pt x="180" y="1494"/>
                    <a:pt x="493" y="1494"/>
                  </a:cubicBezTo>
                  <a:cubicBezTo>
                    <a:pt x="604" y="1494"/>
                    <a:pt x="711" y="1483"/>
                    <a:pt x="817" y="1460"/>
                  </a:cubicBezTo>
                  <a:cubicBezTo>
                    <a:pt x="361" y="1279"/>
                    <a:pt x="453" y="570"/>
                    <a:pt x="1018" y="570"/>
                  </a:cubicBezTo>
                  <a:cubicBezTo>
                    <a:pt x="1265" y="570"/>
                    <a:pt x="1496" y="438"/>
                    <a:pt x="1622" y="227"/>
                  </a:cubicBezTo>
                  <a:cubicBezTo>
                    <a:pt x="1658" y="168"/>
                    <a:pt x="1704" y="119"/>
                    <a:pt x="1756" y="84"/>
                  </a:cubicBezTo>
                  <a:cubicBezTo>
                    <a:pt x="1748" y="78"/>
                    <a:pt x="1739" y="72"/>
                    <a:pt x="1730" y="66"/>
                  </a:cubicBezTo>
                  <a:cubicBezTo>
                    <a:pt x="1656" y="22"/>
                    <a:pt x="1574" y="1"/>
                    <a:pt x="1494" y="1"/>
                  </a:cubicBezTo>
                  <a:close/>
                </a:path>
              </a:pathLst>
            </a:custGeom>
            <a:solidFill>
              <a:srgbClr val="F2A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5" name="Google Shape;3595;p35"/>
            <p:cNvSpPr/>
            <p:nvPr/>
          </p:nvSpPr>
          <p:spPr bwMode="auto">
            <a:xfrm>
              <a:off x="7392973" y="2763166"/>
              <a:ext cx="49291" cy="41909"/>
            </a:xfrm>
            <a:custGeom>
              <a:avLst/>
              <a:gdLst/>
              <a:ahLst/>
              <a:cxnLst/>
              <a:rect l="l" t="t" r="r" b="b"/>
              <a:pathLst>
                <a:path w="1756" h="1493" extrusionOk="0">
                  <a:moveTo>
                    <a:pt x="462" y="1"/>
                  </a:moveTo>
                  <a:cubicBezTo>
                    <a:pt x="208" y="1"/>
                    <a:pt x="1" y="208"/>
                    <a:pt x="1" y="462"/>
                  </a:cubicBezTo>
                  <a:cubicBezTo>
                    <a:pt x="1" y="717"/>
                    <a:pt x="208" y="924"/>
                    <a:pt x="462" y="924"/>
                  </a:cubicBezTo>
                  <a:cubicBezTo>
                    <a:pt x="760" y="924"/>
                    <a:pt x="976" y="1065"/>
                    <a:pt x="1096" y="1268"/>
                  </a:cubicBezTo>
                  <a:cubicBezTo>
                    <a:pt x="1182" y="1412"/>
                    <a:pt x="1336" y="1492"/>
                    <a:pt x="1493" y="1492"/>
                  </a:cubicBezTo>
                  <a:cubicBezTo>
                    <a:pt x="1573" y="1492"/>
                    <a:pt x="1654" y="1471"/>
                    <a:pt x="1728" y="1427"/>
                  </a:cubicBezTo>
                  <a:cubicBezTo>
                    <a:pt x="1737" y="1423"/>
                    <a:pt x="1746" y="1416"/>
                    <a:pt x="1756" y="1410"/>
                  </a:cubicBezTo>
                  <a:cubicBezTo>
                    <a:pt x="1702" y="1373"/>
                    <a:pt x="1656" y="1326"/>
                    <a:pt x="1621" y="1268"/>
                  </a:cubicBezTo>
                  <a:cubicBezTo>
                    <a:pt x="1495" y="1054"/>
                    <a:pt x="1263" y="924"/>
                    <a:pt x="1016" y="924"/>
                  </a:cubicBezTo>
                  <a:cubicBezTo>
                    <a:pt x="700" y="924"/>
                    <a:pt x="525" y="695"/>
                    <a:pt x="525" y="462"/>
                  </a:cubicBezTo>
                  <a:cubicBezTo>
                    <a:pt x="525" y="268"/>
                    <a:pt x="645" y="102"/>
                    <a:pt x="815" y="33"/>
                  </a:cubicBezTo>
                  <a:cubicBezTo>
                    <a:pt x="680" y="5"/>
                    <a:pt x="576" y="1"/>
                    <a:pt x="462" y="1"/>
                  </a:cubicBezTo>
                  <a:close/>
                </a:path>
              </a:pathLst>
            </a:custGeom>
            <a:solidFill>
              <a:srgbClr val="F2A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6" name="Google Shape;3596;p35"/>
            <p:cNvSpPr/>
            <p:nvPr/>
          </p:nvSpPr>
          <p:spPr bwMode="auto">
            <a:xfrm>
              <a:off x="7250771" y="2760920"/>
              <a:ext cx="56729" cy="41880"/>
            </a:xfrm>
            <a:custGeom>
              <a:avLst/>
              <a:gdLst/>
              <a:ahLst/>
              <a:cxnLst/>
              <a:rect l="l" t="t" r="r" b="b"/>
              <a:pathLst>
                <a:path w="2021" h="1492" extrusionOk="0">
                  <a:moveTo>
                    <a:pt x="1493" y="0"/>
                  </a:moveTo>
                  <a:cubicBezTo>
                    <a:pt x="1336" y="0"/>
                    <a:pt x="1183" y="81"/>
                    <a:pt x="1097" y="225"/>
                  </a:cubicBezTo>
                  <a:cubicBezTo>
                    <a:pt x="971" y="438"/>
                    <a:pt x="740" y="568"/>
                    <a:pt x="493" y="568"/>
                  </a:cubicBezTo>
                  <a:cubicBezTo>
                    <a:pt x="180" y="568"/>
                    <a:pt x="0" y="794"/>
                    <a:pt x="0" y="1030"/>
                  </a:cubicBezTo>
                  <a:cubicBezTo>
                    <a:pt x="0" y="1285"/>
                    <a:pt x="207" y="1492"/>
                    <a:pt x="462" y="1492"/>
                  </a:cubicBezTo>
                  <a:cubicBezTo>
                    <a:pt x="1094" y="1492"/>
                    <a:pt x="1609" y="1170"/>
                    <a:pt x="1890" y="697"/>
                  </a:cubicBezTo>
                  <a:cubicBezTo>
                    <a:pt x="2020" y="478"/>
                    <a:pt x="1948" y="196"/>
                    <a:pt x="1729" y="65"/>
                  </a:cubicBezTo>
                  <a:cubicBezTo>
                    <a:pt x="1655" y="21"/>
                    <a:pt x="1573" y="0"/>
                    <a:pt x="1493" y="0"/>
                  </a:cubicBezTo>
                  <a:close/>
                </a:path>
              </a:pathLst>
            </a:custGeom>
            <a:solidFill>
              <a:srgbClr val="FB9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7" name="Google Shape;3597;p35"/>
            <p:cNvSpPr/>
            <p:nvPr/>
          </p:nvSpPr>
          <p:spPr bwMode="auto">
            <a:xfrm>
              <a:off x="7250771" y="2760920"/>
              <a:ext cx="49263" cy="41880"/>
            </a:xfrm>
            <a:custGeom>
              <a:avLst/>
              <a:gdLst/>
              <a:ahLst/>
              <a:cxnLst/>
              <a:rect l="l" t="t" r="r" b="b"/>
              <a:pathLst>
                <a:path w="1755" h="1492" extrusionOk="0">
                  <a:moveTo>
                    <a:pt x="1494" y="0"/>
                  </a:moveTo>
                  <a:cubicBezTo>
                    <a:pt x="1336" y="0"/>
                    <a:pt x="1183" y="81"/>
                    <a:pt x="1097" y="226"/>
                  </a:cubicBezTo>
                  <a:cubicBezTo>
                    <a:pt x="976" y="429"/>
                    <a:pt x="759" y="570"/>
                    <a:pt x="462" y="570"/>
                  </a:cubicBezTo>
                  <a:cubicBezTo>
                    <a:pt x="207" y="570"/>
                    <a:pt x="0" y="775"/>
                    <a:pt x="0" y="1030"/>
                  </a:cubicBezTo>
                  <a:cubicBezTo>
                    <a:pt x="0" y="1268"/>
                    <a:pt x="180" y="1492"/>
                    <a:pt x="493" y="1492"/>
                  </a:cubicBezTo>
                  <a:cubicBezTo>
                    <a:pt x="601" y="1492"/>
                    <a:pt x="710" y="1481"/>
                    <a:pt x="816" y="1460"/>
                  </a:cubicBezTo>
                  <a:cubicBezTo>
                    <a:pt x="646" y="1391"/>
                    <a:pt x="525" y="1225"/>
                    <a:pt x="525" y="1030"/>
                  </a:cubicBezTo>
                  <a:cubicBezTo>
                    <a:pt x="525" y="775"/>
                    <a:pt x="732" y="568"/>
                    <a:pt x="987" y="568"/>
                  </a:cubicBezTo>
                  <a:cubicBezTo>
                    <a:pt x="1286" y="568"/>
                    <a:pt x="1500" y="427"/>
                    <a:pt x="1622" y="225"/>
                  </a:cubicBezTo>
                  <a:cubicBezTo>
                    <a:pt x="1657" y="167"/>
                    <a:pt x="1703" y="119"/>
                    <a:pt x="1755" y="82"/>
                  </a:cubicBezTo>
                  <a:cubicBezTo>
                    <a:pt x="1747" y="76"/>
                    <a:pt x="1738" y="70"/>
                    <a:pt x="1729" y="65"/>
                  </a:cubicBezTo>
                  <a:cubicBezTo>
                    <a:pt x="1655" y="21"/>
                    <a:pt x="1574" y="0"/>
                    <a:pt x="1494" y="0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8" name="Google Shape;3598;p35"/>
            <p:cNvSpPr/>
            <p:nvPr/>
          </p:nvSpPr>
          <p:spPr bwMode="auto">
            <a:xfrm>
              <a:off x="7228848" y="2816275"/>
              <a:ext cx="56701" cy="41937"/>
            </a:xfrm>
            <a:custGeom>
              <a:avLst/>
              <a:gdLst/>
              <a:ahLst/>
              <a:cxnLst/>
              <a:rect l="l" t="t" r="r" b="b"/>
              <a:pathLst>
                <a:path w="2020" h="1494" extrusionOk="0">
                  <a:moveTo>
                    <a:pt x="526" y="1"/>
                  </a:moveTo>
                  <a:cubicBezTo>
                    <a:pt x="446" y="1"/>
                    <a:pt x="364" y="22"/>
                    <a:pt x="290" y="66"/>
                  </a:cubicBezTo>
                  <a:cubicBezTo>
                    <a:pt x="73" y="196"/>
                    <a:pt x="0" y="480"/>
                    <a:pt x="129" y="698"/>
                  </a:cubicBezTo>
                  <a:cubicBezTo>
                    <a:pt x="410" y="1170"/>
                    <a:pt x="925" y="1494"/>
                    <a:pt x="1557" y="1494"/>
                  </a:cubicBezTo>
                  <a:cubicBezTo>
                    <a:pt x="1812" y="1494"/>
                    <a:pt x="2019" y="1287"/>
                    <a:pt x="2019" y="1032"/>
                  </a:cubicBezTo>
                  <a:cubicBezTo>
                    <a:pt x="2019" y="795"/>
                    <a:pt x="1840" y="571"/>
                    <a:pt x="1527" y="571"/>
                  </a:cubicBezTo>
                  <a:cubicBezTo>
                    <a:pt x="1281" y="571"/>
                    <a:pt x="1050" y="439"/>
                    <a:pt x="924" y="227"/>
                  </a:cubicBezTo>
                  <a:cubicBezTo>
                    <a:pt x="837" y="82"/>
                    <a:pt x="684" y="1"/>
                    <a:pt x="526" y="1"/>
                  </a:cubicBezTo>
                  <a:close/>
                </a:path>
              </a:pathLst>
            </a:custGeom>
            <a:solidFill>
              <a:srgbClr val="FE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9" name="Google Shape;3599;p35"/>
            <p:cNvSpPr/>
            <p:nvPr/>
          </p:nvSpPr>
          <p:spPr bwMode="auto">
            <a:xfrm>
              <a:off x="7228792" y="2816303"/>
              <a:ext cx="48533" cy="41965"/>
            </a:xfrm>
            <a:custGeom>
              <a:avLst/>
              <a:gdLst/>
              <a:ahLst/>
              <a:cxnLst/>
              <a:rect l="l" t="t" r="r" b="b"/>
              <a:pathLst>
                <a:path w="1729" h="1495" extrusionOk="0">
                  <a:moveTo>
                    <a:pt x="527" y="1"/>
                  </a:moveTo>
                  <a:cubicBezTo>
                    <a:pt x="447" y="1"/>
                    <a:pt x="366" y="21"/>
                    <a:pt x="292" y="65"/>
                  </a:cubicBezTo>
                  <a:cubicBezTo>
                    <a:pt x="73" y="195"/>
                    <a:pt x="1" y="479"/>
                    <a:pt x="131" y="698"/>
                  </a:cubicBezTo>
                  <a:cubicBezTo>
                    <a:pt x="485" y="1291"/>
                    <a:pt x="1118" y="1495"/>
                    <a:pt x="1500" y="1495"/>
                  </a:cubicBezTo>
                  <a:cubicBezTo>
                    <a:pt x="1594" y="1495"/>
                    <a:pt x="1672" y="1482"/>
                    <a:pt x="1728" y="1461"/>
                  </a:cubicBezTo>
                  <a:cubicBezTo>
                    <a:pt x="1282" y="1370"/>
                    <a:pt x="886" y="1096"/>
                    <a:pt x="650" y="698"/>
                  </a:cubicBezTo>
                  <a:cubicBezTo>
                    <a:pt x="524" y="487"/>
                    <a:pt x="587" y="217"/>
                    <a:pt x="788" y="80"/>
                  </a:cubicBezTo>
                  <a:cubicBezTo>
                    <a:pt x="710" y="28"/>
                    <a:pt x="620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0" name="Google Shape;3600;p35"/>
            <p:cNvSpPr/>
            <p:nvPr/>
          </p:nvSpPr>
          <p:spPr bwMode="auto">
            <a:xfrm>
              <a:off x="7289563" y="2802773"/>
              <a:ext cx="56729" cy="41937"/>
            </a:xfrm>
            <a:custGeom>
              <a:avLst/>
              <a:gdLst/>
              <a:ahLst/>
              <a:cxnLst/>
              <a:rect l="l" t="t" r="r" b="b"/>
              <a:pathLst>
                <a:path w="2021" h="1494" extrusionOk="0">
                  <a:moveTo>
                    <a:pt x="527" y="0"/>
                  </a:moveTo>
                  <a:cubicBezTo>
                    <a:pt x="447" y="0"/>
                    <a:pt x="366" y="21"/>
                    <a:pt x="292" y="65"/>
                  </a:cubicBezTo>
                  <a:cubicBezTo>
                    <a:pt x="72" y="196"/>
                    <a:pt x="0" y="479"/>
                    <a:pt x="131" y="699"/>
                  </a:cubicBezTo>
                  <a:cubicBezTo>
                    <a:pt x="411" y="1171"/>
                    <a:pt x="927" y="1493"/>
                    <a:pt x="1559" y="1493"/>
                  </a:cubicBezTo>
                  <a:cubicBezTo>
                    <a:pt x="1813" y="1493"/>
                    <a:pt x="2020" y="1286"/>
                    <a:pt x="2020" y="1032"/>
                  </a:cubicBezTo>
                  <a:cubicBezTo>
                    <a:pt x="2020" y="777"/>
                    <a:pt x="1813" y="570"/>
                    <a:pt x="1559" y="570"/>
                  </a:cubicBezTo>
                  <a:cubicBezTo>
                    <a:pt x="1261" y="570"/>
                    <a:pt x="1045" y="429"/>
                    <a:pt x="925" y="226"/>
                  </a:cubicBezTo>
                  <a:cubicBezTo>
                    <a:pt x="839" y="81"/>
                    <a:pt x="685" y="0"/>
                    <a:pt x="527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1" name="Google Shape;3601;p35"/>
            <p:cNvSpPr/>
            <p:nvPr/>
          </p:nvSpPr>
          <p:spPr bwMode="auto">
            <a:xfrm>
              <a:off x="7289592" y="2802801"/>
              <a:ext cx="48477" cy="41965"/>
            </a:xfrm>
            <a:custGeom>
              <a:avLst/>
              <a:gdLst/>
              <a:ahLst/>
              <a:cxnLst/>
              <a:rect l="l" t="t" r="r" b="b"/>
              <a:pathLst>
                <a:path w="1727" h="1495" extrusionOk="0">
                  <a:moveTo>
                    <a:pt x="527" y="0"/>
                  </a:moveTo>
                  <a:cubicBezTo>
                    <a:pt x="446" y="0"/>
                    <a:pt x="365" y="21"/>
                    <a:pt x="291" y="66"/>
                  </a:cubicBezTo>
                  <a:cubicBezTo>
                    <a:pt x="71" y="195"/>
                    <a:pt x="1" y="478"/>
                    <a:pt x="130" y="698"/>
                  </a:cubicBezTo>
                  <a:cubicBezTo>
                    <a:pt x="483" y="1290"/>
                    <a:pt x="1115" y="1495"/>
                    <a:pt x="1497" y="1495"/>
                  </a:cubicBezTo>
                  <a:cubicBezTo>
                    <a:pt x="1591" y="1495"/>
                    <a:pt x="1670" y="1482"/>
                    <a:pt x="1726" y="1460"/>
                  </a:cubicBezTo>
                  <a:cubicBezTo>
                    <a:pt x="1280" y="1370"/>
                    <a:pt x="884" y="1095"/>
                    <a:pt x="648" y="698"/>
                  </a:cubicBezTo>
                  <a:cubicBezTo>
                    <a:pt x="522" y="486"/>
                    <a:pt x="585" y="216"/>
                    <a:pt x="786" y="80"/>
                  </a:cubicBezTo>
                  <a:cubicBezTo>
                    <a:pt x="709" y="28"/>
                    <a:pt x="619" y="0"/>
                    <a:pt x="527" y="0"/>
                  </a:cubicBez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2" name="Google Shape;3602;p35"/>
            <p:cNvSpPr/>
            <p:nvPr/>
          </p:nvSpPr>
          <p:spPr bwMode="auto">
            <a:xfrm>
              <a:off x="7279823" y="2634072"/>
              <a:ext cx="56701" cy="41937"/>
            </a:xfrm>
            <a:custGeom>
              <a:avLst/>
              <a:gdLst/>
              <a:ahLst/>
              <a:cxnLst/>
              <a:rect l="l" t="t" r="r" b="b"/>
              <a:pathLst>
                <a:path w="2020" h="1494" extrusionOk="0">
                  <a:moveTo>
                    <a:pt x="527" y="0"/>
                  </a:moveTo>
                  <a:cubicBezTo>
                    <a:pt x="447" y="0"/>
                    <a:pt x="366" y="21"/>
                    <a:pt x="292" y="65"/>
                  </a:cubicBezTo>
                  <a:cubicBezTo>
                    <a:pt x="73" y="196"/>
                    <a:pt x="1" y="480"/>
                    <a:pt x="131" y="699"/>
                  </a:cubicBezTo>
                  <a:cubicBezTo>
                    <a:pt x="412" y="1170"/>
                    <a:pt x="927" y="1493"/>
                    <a:pt x="1558" y="1493"/>
                  </a:cubicBezTo>
                  <a:cubicBezTo>
                    <a:pt x="1814" y="1493"/>
                    <a:pt x="2019" y="1286"/>
                    <a:pt x="2019" y="1032"/>
                  </a:cubicBezTo>
                  <a:cubicBezTo>
                    <a:pt x="2019" y="796"/>
                    <a:pt x="1841" y="570"/>
                    <a:pt x="1528" y="570"/>
                  </a:cubicBezTo>
                  <a:cubicBezTo>
                    <a:pt x="1281" y="570"/>
                    <a:pt x="1050" y="438"/>
                    <a:pt x="924" y="226"/>
                  </a:cubicBezTo>
                  <a:cubicBezTo>
                    <a:pt x="838" y="81"/>
                    <a:pt x="685" y="0"/>
                    <a:pt x="527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3" name="Google Shape;3603;p35"/>
            <p:cNvSpPr/>
            <p:nvPr/>
          </p:nvSpPr>
          <p:spPr bwMode="auto">
            <a:xfrm>
              <a:off x="7279823" y="2634100"/>
              <a:ext cx="48477" cy="41965"/>
            </a:xfrm>
            <a:custGeom>
              <a:avLst/>
              <a:gdLst/>
              <a:ahLst/>
              <a:cxnLst/>
              <a:rect l="l" t="t" r="r" b="b"/>
              <a:pathLst>
                <a:path w="1727" h="1495" extrusionOk="0">
                  <a:moveTo>
                    <a:pt x="526" y="0"/>
                  </a:moveTo>
                  <a:cubicBezTo>
                    <a:pt x="446" y="0"/>
                    <a:pt x="365" y="21"/>
                    <a:pt x="292" y="64"/>
                  </a:cubicBezTo>
                  <a:cubicBezTo>
                    <a:pt x="73" y="195"/>
                    <a:pt x="1" y="479"/>
                    <a:pt x="131" y="698"/>
                  </a:cubicBezTo>
                  <a:cubicBezTo>
                    <a:pt x="483" y="1290"/>
                    <a:pt x="1116" y="1494"/>
                    <a:pt x="1498" y="1494"/>
                  </a:cubicBezTo>
                  <a:cubicBezTo>
                    <a:pt x="1592" y="1494"/>
                    <a:pt x="1670" y="1482"/>
                    <a:pt x="1726" y="1460"/>
                  </a:cubicBezTo>
                  <a:cubicBezTo>
                    <a:pt x="1281" y="1370"/>
                    <a:pt x="884" y="1095"/>
                    <a:pt x="648" y="698"/>
                  </a:cubicBezTo>
                  <a:cubicBezTo>
                    <a:pt x="524" y="486"/>
                    <a:pt x="587" y="216"/>
                    <a:pt x="786" y="80"/>
                  </a:cubicBezTo>
                  <a:cubicBezTo>
                    <a:pt x="709" y="28"/>
                    <a:pt x="618" y="0"/>
                    <a:pt x="526" y="0"/>
                  </a:cubicBez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4" name="Google Shape;3604;p35"/>
            <p:cNvSpPr/>
            <p:nvPr/>
          </p:nvSpPr>
          <p:spPr bwMode="auto">
            <a:xfrm>
              <a:off x="7401001" y="2816275"/>
              <a:ext cx="56673" cy="41937"/>
            </a:xfrm>
            <a:custGeom>
              <a:avLst/>
              <a:gdLst/>
              <a:ahLst/>
              <a:cxnLst/>
              <a:rect l="l" t="t" r="r" b="b"/>
              <a:pathLst>
                <a:path w="2019" h="1494" extrusionOk="0">
                  <a:moveTo>
                    <a:pt x="526" y="1"/>
                  </a:moveTo>
                  <a:cubicBezTo>
                    <a:pt x="445" y="1"/>
                    <a:pt x="364" y="22"/>
                    <a:pt x="290" y="66"/>
                  </a:cubicBezTo>
                  <a:cubicBezTo>
                    <a:pt x="72" y="196"/>
                    <a:pt x="0" y="480"/>
                    <a:pt x="130" y="698"/>
                  </a:cubicBezTo>
                  <a:cubicBezTo>
                    <a:pt x="410" y="1170"/>
                    <a:pt x="925" y="1494"/>
                    <a:pt x="1557" y="1494"/>
                  </a:cubicBezTo>
                  <a:cubicBezTo>
                    <a:pt x="1812" y="1494"/>
                    <a:pt x="2019" y="1287"/>
                    <a:pt x="2019" y="1032"/>
                  </a:cubicBezTo>
                  <a:cubicBezTo>
                    <a:pt x="2019" y="795"/>
                    <a:pt x="1841" y="571"/>
                    <a:pt x="1528" y="571"/>
                  </a:cubicBezTo>
                  <a:cubicBezTo>
                    <a:pt x="1281" y="571"/>
                    <a:pt x="1049" y="439"/>
                    <a:pt x="923" y="227"/>
                  </a:cubicBezTo>
                  <a:cubicBezTo>
                    <a:pt x="837" y="82"/>
                    <a:pt x="683" y="1"/>
                    <a:pt x="52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5" name="Google Shape;3605;p35"/>
            <p:cNvSpPr/>
            <p:nvPr/>
          </p:nvSpPr>
          <p:spPr bwMode="auto">
            <a:xfrm>
              <a:off x="7401001" y="2816303"/>
              <a:ext cx="48449" cy="41965"/>
            </a:xfrm>
            <a:custGeom>
              <a:avLst/>
              <a:gdLst/>
              <a:ahLst/>
              <a:cxnLst/>
              <a:rect l="l" t="t" r="r" b="b"/>
              <a:pathLst>
                <a:path w="1726" h="1495" extrusionOk="0">
                  <a:moveTo>
                    <a:pt x="525" y="1"/>
                  </a:moveTo>
                  <a:cubicBezTo>
                    <a:pt x="445" y="1"/>
                    <a:pt x="364" y="21"/>
                    <a:pt x="290" y="65"/>
                  </a:cubicBezTo>
                  <a:cubicBezTo>
                    <a:pt x="72" y="195"/>
                    <a:pt x="0" y="479"/>
                    <a:pt x="130" y="698"/>
                  </a:cubicBezTo>
                  <a:cubicBezTo>
                    <a:pt x="483" y="1291"/>
                    <a:pt x="1115" y="1495"/>
                    <a:pt x="1498" y="1495"/>
                  </a:cubicBezTo>
                  <a:cubicBezTo>
                    <a:pt x="1591" y="1495"/>
                    <a:pt x="1670" y="1482"/>
                    <a:pt x="1726" y="1461"/>
                  </a:cubicBezTo>
                  <a:cubicBezTo>
                    <a:pt x="1281" y="1370"/>
                    <a:pt x="884" y="1096"/>
                    <a:pt x="647" y="698"/>
                  </a:cubicBezTo>
                  <a:cubicBezTo>
                    <a:pt x="522" y="487"/>
                    <a:pt x="584" y="217"/>
                    <a:pt x="785" y="80"/>
                  </a:cubicBezTo>
                  <a:cubicBezTo>
                    <a:pt x="708" y="28"/>
                    <a:pt x="617" y="1"/>
                    <a:pt x="525" y="1"/>
                  </a:cubicBez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6" name="Google Shape;3606;p35"/>
            <p:cNvSpPr/>
            <p:nvPr/>
          </p:nvSpPr>
          <p:spPr bwMode="auto">
            <a:xfrm>
              <a:off x="7227080" y="2730689"/>
              <a:ext cx="56729" cy="41937"/>
            </a:xfrm>
            <a:custGeom>
              <a:avLst/>
              <a:gdLst/>
              <a:ahLst/>
              <a:cxnLst/>
              <a:rect l="l" t="t" r="r" b="b"/>
              <a:pathLst>
                <a:path w="2021" h="1494" extrusionOk="0">
                  <a:moveTo>
                    <a:pt x="527" y="1"/>
                  </a:moveTo>
                  <a:cubicBezTo>
                    <a:pt x="447" y="1"/>
                    <a:pt x="366" y="21"/>
                    <a:pt x="292" y="65"/>
                  </a:cubicBezTo>
                  <a:cubicBezTo>
                    <a:pt x="73" y="196"/>
                    <a:pt x="1" y="480"/>
                    <a:pt x="131" y="699"/>
                  </a:cubicBezTo>
                  <a:cubicBezTo>
                    <a:pt x="412" y="1170"/>
                    <a:pt x="927" y="1494"/>
                    <a:pt x="1559" y="1494"/>
                  </a:cubicBezTo>
                  <a:cubicBezTo>
                    <a:pt x="1814" y="1494"/>
                    <a:pt x="2021" y="1286"/>
                    <a:pt x="2021" y="1032"/>
                  </a:cubicBezTo>
                  <a:cubicBezTo>
                    <a:pt x="2021" y="796"/>
                    <a:pt x="1841" y="570"/>
                    <a:pt x="1528" y="570"/>
                  </a:cubicBezTo>
                  <a:cubicBezTo>
                    <a:pt x="1281" y="570"/>
                    <a:pt x="1051" y="438"/>
                    <a:pt x="924" y="227"/>
                  </a:cubicBezTo>
                  <a:cubicBezTo>
                    <a:pt x="838" y="81"/>
                    <a:pt x="685" y="1"/>
                    <a:pt x="527" y="1"/>
                  </a:cubicBezTo>
                  <a:close/>
                </a:path>
              </a:pathLst>
            </a:custGeom>
            <a:solidFill>
              <a:srgbClr val="E88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7" name="Google Shape;3607;p35"/>
            <p:cNvSpPr/>
            <p:nvPr/>
          </p:nvSpPr>
          <p:spPr bwMode="auto">
            <a:xfrm>
              <a:off x="7227080" y="2730717"/>
              <a:ext cx="48504" cy="41965"/>
            </a:xfrm>
            <a:custGeom>
              <a:avLst/>
              <a:gdLst/>
              <a:ahLst/>
              <a:cxnLst/>
              <a:rect l="l" t="t" r="r" b="b"/>
              <a:pathLst>
                <a:path w="1728" h="1495" extrusionOk="0">
                  <a:moveTo>
                    <a:pt x="527" y="0"/>
                  </a:moveTo>
                  <a:cubicBezTo>
                    <a:pt x="447" y="0"/>
                    <a:pt x="366" y="21"/>
                    <a:pt x="292" y="64"/>
                  </a:cubicBezTo>
                  <a:cubicBezTo>
                    <a:pt x="73" y="195"/>
                    <a:pt x="1" y="479"/>
                    <a:pt x="131" y="698"/>
                  </a:cubicBezTo>
                  <a:cubicBezTo>
                    <a:pt x="485" y="1291"/>
                    <a:pt x="1117" y="1494"/>
                    <a:pt x="1500" y="1494"/>
                  </a:cubicBezTo>
                  <a:cubicBezTo>
                    <a:pt x="1593" y="1494"/>
                    <a:pt x="1672" y="1482"/>
                    <a:pt x="1728" y="1460"/>
                  </a:cubicBezTo>
                  <a:cubicBezTo>
                    <a:pt x="1281" y="1370"/>
                    <a:pt x="886" y="1095"/>
                    <a:pt x="649" y="698"/>
                  </a:cubicBezTo>
                  <a:cubicBezTo>
                    <a:pt x="524" y="486"/>
                    <a:pt x="587" y="216"/>
                    <a:pt x="787" y="80"/>
                  </a:cubicBezTo>
                  <a:cubicBezTo>
                    <a:pt x="710" y="28"/>
                    <a:pt x="619" y="0"/>
                    <a:pt x="527" y="0"/>
                  </a:cubicBez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8" name="Google Shape;3608;p35"/>
            <p:cNvSpPr/>
            <p:nvPr/>
          </p:nvSpPr>
          <p:spPr bwMode="auto">
            <a:xfrm>
              <a:off x="7347977" y="2725103"/>
              <a:ext cx="56701" cy="41880"/>
            </a:xfrm>
            <a:custGeom>
              <a:avLst/>
              <a:gdLst/>
              <a:ahLst/>
              <a:cxnLst/>
              <a:rect l="l" t="t" r="r" b="b"/>
              <a:pathLst>
                <a:path w="2020" h="1492" extrusionOk="0">
                  <a:moveTo>
                    <a:pt x="1493" y="0"/>
                  </a:moveTo>
                  <a:cubicBezTo>
                    <a:pt x="1335" y="0"/>
                    <a:pt x="1182" y="81"/>
                    <a:pt x="1096" y="226"/>
                  </a:cubicBezTo>
                  <a:cubicBezTo>
                    <a:pt x="970" y="438"/>
                    <a:pt x="739" y="570"/>
                    <a:pt x="492" y="570"/>
                  </a:cubicBezTo>
                  <a:cubicBezTo>
                    <a:pt x="179" y="570"/>
                    <a:pt x="1" y="794"/>
                    <a:pt x="1" y="1030"/>
                  </a:cubicBezTo>
                  <a:cubicBezTo>
                    <a:pt x="1" y="1286"/>
                    <a:pt x="206" y="1492"/>
                    <a:pt x="461" y="1492"/>
                  </a:cubicBezTo>
                  <a:cubicBezTo>
                    <a:pt x="1093" y="1492"/>
                    <a:pt x="1608" y="1169"/>
                    <a:pt x="1889" y="697"/>
                  </a:cubicBezTo>
                  <a:cubicBezTo>
                    <a:pt x="2019" y="478"/>
                    <a:pt x="1947" y="195"/>
                    <a:pt x="1728" y="65"/>
                  </a:cubicBezTo>
                  <a:cubicBezTo>
                    <a:pt x="1654" y="21"/>
                    <a:pt x="1573" y="0"/>
                    <a:pt x="1493" y="0"/>
                  </a:cubicBezTo>
                  <a:close/>
                </a:path>
              </a:pathLst>
            </a:custGeom>
            <a:solidFill>
              <a:srgbClr val="FB9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9" name="Google Shape;3609;p35"/>
            <p:cNvSpPr/>
            <p:nvPr/>
          </p:nvSpPr>
          <p:spPr bwMode="auto">
            <a:xfrm>
              <a:off x="7347977" y="2725103"/>
              <a:ext cx="49263" cy="41880"/>
            </a:xfrm>
            <a:custGeom>
              <a:avLst/>
              <a:gdLst/>
              <a:ahLst/>
              <a:cxnLst/>
              <a:rect l="l" t="t" r="r" b="b"/>
              <a:pathLst>
                <a:path w="1755" h="1492" extrusionOk="0">
                  <a:moveTo>
                    <a:pt x="1493" y="0"/>
                  </a:moveTo>
                  <a:cubicBezTo>
                    <a:pt x="1335" y="0"/>
                    <a:pt x="1182" y="81"/>
                    <a:pt x="1096" y="226"/>
                  </a:cubicBezTo>
                  <a:cubicBezTo>
                    <a:pt x="975" y="429"/>
                    <a:pt x="759" y="570"/>
                    <a:pt x="461" y="570"/>
                  </a:cubicBezTo>
                  <a:cubicBezTo>
                    <a:pt x="206" y="570"/>
                    <a:pt x="1" y="775"/>
                    <a:pt x="1" y="1031"/>
                  </a:cubicBezTo>
                  <a:cubicBezTo>
                    <a:pt x="1" y="1286"/>
                    <a:pt x="206" y="1492"/>
                    <a:pt x="461" y="1492"/>
                  </a:cubicBezTo>
                  <a:cubicBezTo>
                    <a:pt x="574" y="1492"/>
                    <a:pt x="677" y="1487"/>
                    <a:pt x="815" y="1459"/>
                  </a:cubicBezTo>
                  <a:cubicBezTo>
                    <a:pt x="360" y="1277"/>
                    <a:pt x="452" y="570"/>
                    <a:pt x="1016" y="570"/>
                  </a:cubicBezTo>
                  <a:cubicBezTo>
                    <a:pt x="1263" y="570"/>
                    <a:pt x="1495" y="438"/>
                    <a:pt x="1621" y="226"/>
                  </a:cubicBezTo>
                  <a:cubicBezTo>
                    <a:pt x="1656" y="166"/>
                    <a:pt x="1702" y="119"/>
                    <a:pt x="1754" y="82"/>
                  </a:cubicBezTo>
                  <a:cubicBezTo>
                    <a:pt x="1746" y="76"/>
                    <a:pt x="1737" y="70"/>
                    <a:pt x="1728" y="65"/>
                  </a:cubicBezTo>
                  <a:cubicBezTo>
                    <a:pt x="1654" y="21"/>
                    <a:pt x="1573" y="0"/>
                    <a:pt x="1493" y="0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0" name="Google Shape;3610;p35"/>
            <p:cNvSpPr/>
            <p:nvPr/>
          </p:nvSpPr>
          <p:spPr bwMode="auto">
            <a:xfrm>
              <a:off x="7347977" y="2795362"/>
              <a:ext cx="56701" cy="41880"/>
            </a:xfrm>
            <a:custGeom>
              <a:avLst/>
              <a:gdLst/>
              <a:ahLst/>
              <a:cxnLst/>
              <a:rect l="l" t="t" r="r" b="b"/>
              <a:pathLst>
                <a:path w="2020" h="1492" extrusionOk="0">
                  <a:moveTo>
                    <a:pt x="1493" y="0"/>
                  </a:moveTo>
                  <a:cubicBezTo>
                    <a:pt x="1335" y="0"/>
                    <a:pt x="1182" y="81"/>
                    <a:pt x="1096" y="226"/>
                  </a:cubicBezTo>
                  <a:cubicBezTo>
                    <a:pt x="970" y="438"/>
                    <a:pt x="739" y="570"/>
                    <a:pt x="492" y="570"/>
                  </a:cubicBezTo>
                  <a:cubicBezTo>
                    <a:pt x="179" y="570"/>
                    <a:pt x="1" y="794"/>
                    <a:pt x="1" y="1030"/>
                  </a:cubicBezTo>
                  <a:cubicBezTo>
                    <a:pt x="1" y="1286"/>
                    <a:pt x="206" y="1492"/>
                    <a:pt x="461" y="1492"/>
                  </a:cubicBezTo>
                  <a:cubicBezTo>
                    <a:pt x="1093" y="1492"/>
                    <a:pt x="1608" y="1170"/>
                    <a:pt x="1889" y="697"/>
                  </a:cubicBezTo>
                  <a:cubicBezTo>
                    <a:pt x="2019" y="478"/>
                    <a:pt x="1947" y="196"/>
                    <a:pt x="1728" y="65"/>
                  </a:cubicBezTo>
                  <a:cubicBezTo>
                    <a:pt x="1654" y="21"/>
                    <a:pt x="1573" y="0"/>
                    <a:pt x="1493" y="0"/>
                  </a:cubicBezTo>
                  <a:close/>
                </a:path>
              </a:pathLst>
            </a:custGeom>
            <a:solidFill>
              <a:srgbClr val="FB9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1" name="Google Shape;3611;p35"/>
            <p:cNvSpPr/>
            <p:nvPr/>
          </p:nvSpPr>
          <p:spPr bwMode="auto">
            <a:xfrm>
              <a:off x="7347977" y="2795362"/>
              <a:ext cx="49263" cy="41880"/>
            </a:xfrm>
            <a:custGeom>
              <a:avLst/>
              <a:gdLst/>
              <a:ahLst/>
              <a:cxnLst/>
              <a:rect l="l" t="t" r="r" b="b"/>
              <a:pathLst>
                <a:path w="1755" h="1492" extrusionOk="0">
                  <a:moveTo>
                    <a:pt x="1493" y="0"/>
                  </a:moveTo>
                  <a:cubicBezTo>
                    <a:pt x="1335" y="0"/>
                    <a:pt x="1182" y="81"/>
                    <a:pt x="1096" y="226"/>
                  </a:cubicBezTo>
                  <a:cubicBezTo>
                    <a:pt x="975" y="429"/>
                    <a:pt x="759" y="570"/>
                    <a:pt x="461" y="570"/>
                  </a:cubicBezTo>
                  <a:cubicBezTo>
                    <a:pt x="206" y="570"/>
                    <a:pt x="1" y="776"/>
                    <a:pt x="1" y="1030"/>
                  </a:cubicBezTo>
                  <a:cubicBezTo>
                    <a:pt x="1" y="1268"/>
                    <a:pt x="179" y="1492"/>
                    <a:pt x="492" y="1492"/>
                  </a:cubicBezTo>
                  <a:cubicBezTo>
                    <a:pt x="601" y="1492"/>
                    <a:pt x="709" y="1481"/>
                    <a:pt x="815" y="1460"/>
                  </a:cubicBezTo>
                  <a:cubicBezTo>
                    <a:pt x="645" y="1391"/>
                    <a:pt x="525" y="1225"/>
                    <a:pt x="525" y="1030"/>
                  </a:cubicBezTo>
                  <a:cubicBezTo>
                    <a:pt x="525" y="794"/>
                    <a:pt x="703" y="570"/>
                    <a:pt x="1016" y="570"/>
                  </a:cubicBezTo>
                  <a:cubicBezTo>
                    <a:pt x="1263" y="570"/>
                    <a:pt x="1495" y="438"/>
                    <a:pt x="1621" y="226"/>
                  </a:cubicBezTo>
                  <a:cubicBezTo>
                    <a:pt x="1656" y="167"/>
                    <a:pt x="1702" y="119"/>
                    <a:pt x="1754" y="82"/>
                  </a:cubicBezTo>
                  <a:cubicBezTo>
                    <a:pt x="1746" y="76"/>
                    <a:pt x="1737" y="70"/>
                    <a:pt x="1728" y="65"/>
                  </a:cubicBezTo>
                  <a:cubicBezTo>
                    <a:pt x="1654" y="21"/>
                    <a:pt x="1573" y="0"/>
                    <a:pt x="1493" y="0"/>
                  </a:cubicBezTo>
                  <a:close/>
                </a:path>
              </a:pathLst>
            </a:custGeom>
            <a:solidFill>
              <a:srgbClr val="FA1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2" name="Google Shape;3612;p35"/>
            <p:cNvSpPr/>
            <p:nvPr/>
          </p:nvSpPr>
          <p:spPr bwMode="auto">
            <a:xfrm>
              <a:off x="7313283" y="2772598"/>
              <a:ext cx="56701" cy="41937"/>
            </a:xfrm>
            <a:custGeom>
              <a:avLst/>
              <a:gdLst/>
              <a:ahLst/>
              <a:cxnLst/>
              <a:rect l="l" t="t" r="r" b="b"/>
              <a:pathLst>
                <a:path w="2020" h="1494" extrusionOk="0">
                  <a:moveTo>
                    <a:pt x="1492" y="0"/>
                  </a:moveTo>
                  <a:cubicBezTo>
                    <a:pt x="1335" y="0"/>
                    <a:pt x="1182" y="81"/>
                    <a:pt x="1096" y="226"/>
                  </a:cubicBezTo>
                  <a:cubicBezTo>
                    <a:pt x="976" y="429"/>
                    <a:pt x="760" y="570"/>
                    <a:pt x="461" y="570"/>
                  </a:cubicBezTo>
                  <a:cubicBezTo>
                    <a:pt x="206" y="570"/>
                    <a:pt x="0" y="777"/>
                    <a:pt x="0" y="1031"/>
                  </a:cubicBezTo>
                  <a:cubicBezTo>
                    <a:pt x="0" y="1271"/>
                    <a:pt x="181" y="1493"/>
                    <a:pt x="491" y="1493"/>
                  </a:cubicBezTo>
                  <a:cubicBezTo>
                    <a:pt x="1062" y="1493"/>
                    <a:pt x="1597" y="1188"/>
                    <a:pt x="1889" y="698"/>
                  </a:cubicBezTo>
                  <a:cubicBezTo>
                    <a:pt x="2019" y="479"/>
                    <a:pt x="1947" y="195"/>
                    <a:pt x="1728" y="65"/>
                  </a:cubicBezTo>
                  <a:cubicBezTo>
                    <a:pt x="1654" y="21"/>
                    <a:pt x="1572" y="0"/>
                    <a:pt x="1492" y="0"/>
                  </a:cubicBezTo>
                  <a:close/>
                </a:path>
              </a:pathLst>
            </a:custGeom>
            <a:solidFill>
              <a:srgbClr val="D38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3" name="Google Shape;3613;p35"/>
            <p:cNvSpPr/>
            <p:nvPr/>
          </p:nvSpPr>
          <p:spPr bwMode="auto">
            <a:xfrm>
              <a:off x="7313227" y="2772598"/>
              <a:ext cx="49291" cy="41937"/>
            </a:xfrm>
            <a:custGeom>
              <a:avLst/>
              <a:gdLst/>
              <a:ahLst/>
              <a:cxnLst/>
              <a:rect l="l" t="t" r="r" b="b"/>
              <a:pathLst>
                <a:path w="1756" h="1494" extrusionOk="0">
                  <a:moveTo>
                    <a:pt x="1494" y="0"/>
                  </a:moveTo>
                  <a:cubicBezTo>
                    <a:pt x="1337" y="0"/>
                    <a:pt x="1184" y="81"/>
                    <a:pt x="1098" y="226"/>
                  </a:cubicBezTo>
                  <a:cubicBezTo>
                    <a:pt x="976" y="429"/>
                    <a:pt x="760" y="570"/>
                    <a:pt x="463" y="570"/>
                  </a:cubicBezTo>
                  <a:cubicBezTo>
                    <a:pt x="208" y="570"/>
                    <a:pt x="1" y="777"/>
                    <a:pt x="1" y="1031"/>
                  </a:cubicBezTo>
                  <a:cubicBezTo>
                    <a:pt x="1" y="1268"/>
                    <a:pt x="180" y="1493"/>
                    <a:pt x="493" y="1493"/>
                  </a:cubicBezTo>
                  <a:cubicBezTo>
                    <a:pt x="602" y="1493"/>
                    <a:pt x="711" y="1481"/>
                    <a:pt x="817" y="1459"/>
                  </a:cubicBezTo>
                  <a:cubicBezTo>
                    <a:pt x="361" y="1278"/>
                    <a:pt x="453" y="570"/>
                    <a:pt x="1018" y="570"/>
                  </a:cubicBezTo>
                  <a:cubicBezTo>
                    <a:pt x="1265" y="570"/>
                    <a:pt x="1496" y="438"/>
                    <a:pt x="1622" y="226"/>
                  </a:cubicBezTo>
                  <a:cubicBezTo>
                    <a:pt x="1658" y="168"/>
                    <a:pt x="1704" y="119"/>
                    <a:pt x="1756" y="83"/>
                  </a:cubicBezTo>
                  <a:cubicBezTo>
                    <a:pt x="1748" y="77"/>
                    <a:pt x="1739" y="71"/>
                    <a:pt x="1730" y="65"/>
                  </a:cubicBezTo>
                  <a:cubicBezTo>
                    <a:pt x="1656" y="21"/>
                    <a:pt x="1574" y="0"/>
                    <a:pt x="1494" y="0"/>
                  </a:cubicBezTo>
                  <a:close/>
                </a:path>
              </a:pathLst>
            </a:custGeom>
            <a:solidFill>
              <a:srgbClr val="E88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34" name="Google Shape;3634;p35"/>
          <p:cNvGrpSpPr/>
          <p:nvPr/>
        </p:nvGrpSpPr>
        <p:grpSpPr bwMode="auto">
          <a:xfrm>
            <a:off x="4353028" y="1383604"/>
            <a:ext cx="438158" cy="396771"/>
            <a:chOff x="4790884" y="3706374"/>
            <a:chExt cx="365528" cy="330973"/>
          </a:xfrm>
        </p:grpSpPr>
        <p:sp>
          <p:nvSpPr>
            <p:cNvPr id="3635" name="Google Shape;3635;p35"/>
            <p:cNvSpPr/>
            <p:nvPr/>
          </p:nvSpPr>
          <p:spPr bwMode="auto">
            <a:xfrm>
              <a:off x="4796863" y="3746177"/>
              <a:ext cx="287296" cy="240560"/>
            </a:xfrm>
            <a:custGeom>
              <a:avLst/>
              <a:gdLst/>
              <a:ahLst/>
              <a:cxnLst/>
              <a:rect l="l" t="t" r="r" b="b"/>
              <a:pathLst>
                <a:path w="10235" h="8570" extrusionOk="0">
                  <a:moveTo>
                    <a:pt x="5117" y="0"/>
                  </a:moveTo>
                  <a:cubicBezTo>
                    <a:pt x="4939" y="0"/>
                    <a:pt x="4761" y="90"/>
                    <a:pt x="4660" y="268"/>
                  </a:cubicBezTo>
                  <a:lnTo>
                    <a:pt x="0" y="8570"/>
                  </a:lnTo>
                  <a:lnTo>
                    <a:pt x="10235" y="8570"/>
                  </a:lnTo>
                  <a:cubicBezTo>
                    <a:pt x="10152" y="8423"/>
                    <a:pt x="5657" y="416"/>
                    <a:pt x="5575" y="268"/>
                  </a:cubicBezTo>
                  <a:cubicBezTo>
                    <a:pt x="5474" y="90"/>
                    <a:pt x="5296" y="0"/>
                    <a:pt x="5117" y="0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6" name="Google Shape;3636;p35"/>
            <p:cNvSpPr/>
            <p:nvPr/>
          </p:nvSpPr>
          <p:spPr bwMode="auto">
            <a:xfrm>
              <a:off x="4796863" y="3746206"/>
              <a:ext cx="152055" cy="240532"/>
            </a:xfrm>
            <a:custGeom>
              <a:avLst/>
              <a:gdLst/>
              <a:ahLst/>
              <a:cxnLst/>
              <a:rect l="l" t="t" r="r" b="b"/>
              <a:pathLst>
                <a:path w="5417" h="8569" extrusionOk="0">
                  <a:moveTo>
                    <a:pt x="5118" y="0"/>
                  </a:moveTo>
                  <a:cubicBezTo>
                    <a:pt x="4939" y="0"/>
                    <a:pt x="4761" y="89"/>
                    <a:pt x="4660" y="267"/>
                  </a:cubicBezTo>
                  <a:lnTo>
                    <a:pt x="0" y="8569"/>
                  </a:lnTo>
                  <a:lnTo>
                    <a:pt x="600" y="8569"/>
                  </a:lnTo>
                  <a:lnTo>
                    <a:pt x="5260" y="267"/>
                  </a:lnTo>
                  <a:cubicBezTo>
                    <a:pt x="5300" y="194"/>
                    <a:pt x="5355" y="137"/>
                    <a:pt x="5417" y="92"/>
                  </a:cubicBezTo>
                  <a:cubicBezTo>
                    <a:pt x="5328" y="31"/>
                    <a:pt x="5223" y="0"/>
                    <a:pt x="5118" y="0"/>
                  </a:cubicBezTo>
                  <a:close/>
                </a:path>
              </a:pathLst>
            </a:custGeom>
            <a:solidFill>
              <a:srgbClr val="FDB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7" name="Google Shape;3637;p35"/>
            <p:cNvSpPr/>
            <p:nvPr/>
          </p:nvSpPr>
          <p:spPr bwMode="auto">
            <a:xfrm>
              <a:off x="4797060" y="3888773"/>
              <a:ext cx="286875" cy="97458"/>
            </a:xfrm>
            <a:custGeom>
              <a:avLst/>
              <a:gdLst/>
              <a:ahLst/>
              <a:cxnLst/>
              <a:rect l="l" t="t" r="r" b="b"/>
              <a:pathLst>
                <a:path w="10220" h="3472" extrusionOk="0">
                  <a:moveTo>
                    <a:pt x="1949" y="0"/>
                  </a:moveTo>
                  <a:lnTo>
                    <a:pt x="1" y="3471"/>
                  </a:lnTo>
                  <a:lnTo>
                    <a:pt x="10220" y="3471"/>
                  </a:lnTo>
                  <a:cubicBezTo>
                    <a:pt x="10183" y="3406"/>
                    <a:pt x="9277" y="1789"/>
                    <a:pt x="8272" y="0"/>
                  </a:cubicBezTo>
                  <a:close/>
                </a:path>
              </a:pathLst>
            </a:custGeom>
            <a:solidFill>
              <a:srgbClr val="D38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8" name="Google Shape;3638;p35"/>
            <p:cNvSpPr/>
            <p:nvPr/>
          </p:nvSpPr>
          <p:spPr bwMode="auto">
            <a:xfrm>
              <a:off x="4796891" y="3888773"/>
              <a:ext cx="71550" cy="97458"/>
            </a:xfrm>
            <a:custGeom>
              <a:avLst/>
              <a:gdLst/>
              <a:ahLst/>
              <a:cxnLst/>
              <a:rect l="l" t="t" r="r" b="b"/>
              <a:pathLst>
                <a:path w="2549" h="3472" extrusionOk="0">
                  <a:moveTo>
                    <a:pt x="1949" y="0"/>
                  </a:moveTo>
                  <a:lnTo>
                    <a:pt x="1" y="3471"/>
                  </a:lnTo>
                  <a:lnTo>
                    <a:pt x="601" y="3471"/>
                  </a:lnTo>
                  <a:lnTo>
                    <a:pt x="2549" y="0"/>
                  </a:lnTo>
                  <a:close/>
                </a:path>
              </a:pathLst>
            </a:custGeom>
            <a:solidFill>
              <a:srgbClr val="E88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9" name="Google Shape;3639;p35"/>
            <p:cNvSpPr/>
            <p:nvPr/>
          </p:nvSpPr>
          <p:spPr bwMode="auto">
            <a:xfrm>
              <a:off x="4791137" y="3971130"/>
              <a:ext cx="298805" cy="66217"/>
            </a:xfrm>
            <a:custGeom>
              <a:avLst/>
              <a:gdLst/>
              <a:ahLst/>
              <a:cxnLst/>
              <a:rect l="l" t="t" r="r" b="b"/>
              <a:pathLst>
                <a:path w="10645" h="2359" extrusionOk="0">
                  <a:moveTo>
                    <a:pt x="1230" y="1"/>
                  </a:moveTo>
                  <a:cubicBezTo>
                    <a:pt x="600" y="1"/>
                    <a:pt x="66" y="488"/>
                    <a:pt x="34" y="1119"/>
                  </a:cubicBezTo>
                  <a:cubicBezTo>
                    <a:pt x="0" y="1795"/>
                    <a:pt x="543" y="2358"/>
                    <a:pt x="1212" y="2358"/>
                  </a:cubicBezTo>
                  <a:lnTo>
                    <a:pt x="9412" y="2358"/>
                  </a:lnTo>
                  <a:cubicBezTo>
                    <a:pt x="10043" y="2358"/>
                    <a:pt x="10577" y="1870"/>
                    <a:pt x="10609" y="1240"/>
                  </a:cubicBezTo>
                  <a:cubicBezTo>
                    <a:pt x="10644" y="565"/>
                    <a:pt x="10100" y="1"/>
                    <a:pt x="9431" y="1"/>
                  </a:cubicBezTo>
                  <a:close/>
                </a:path>
              </a:pathLst>
            </a:custGeom>
            <a:solidFill>
              <a:srgbClr val="E88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0" name="Google Shape;3640;p35"/>
            <p:cNvSpPr/>
            <p:nvPr/>
          </p:nvSpPr>
          <p:spPr bwMode="auto">
            <a:xfrm>
              <a:off x="4790884" y="3971130"/>
              <a:ext cx="48673" cy="66217"/>
            </a:xfrm>
            <a:custGeom>
              <a:avLst/>
              <a:gdLst/>
              <a:ahLst/>
              <a:cxnLst/>
              <a:rect l="l" t="t" r="r" b="b"/>
              <a:pathLst>
                <a:path w="1734" h="2359" extrusionOk="0">
                  <a:moveTo>
                    <a:pt x="1230" y="1"/>
                  </a:moveTo>
                  <a:cubicBezTo>
                    <a:pt x="600" y="1"/>
                    <a:pt x="66" y="488"/>
                    <a:pt x="35" y="1119"/>
                  </a:cubicBezTo>
                  <a:cubicBezTo>
                    <a:pt x="0" y="1795"/>
                    <a:pt x="543" y="2358"/>
                    <a:pt x="1212" y="2358"/>
                  </a:cubicBezTo>
                  <a:lnTo>
                    <a:pt x="1733" y="2358"/>
                  </a:lnTo>
                  <a:cubicBezTo>
                    <a:pt x="1085" y="2358"/>
                    <a:pt x="554" y="1827"/>
                    <a:pt x="554" y="1180"/>
                  </a:cubicBezTo>
                  <a:cubicBezTo>
                    <a:pt x="554" y="531"/>
                    <a:pt x="1085" y="1"/>
                    <a:pt x="1733" y="1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1" name="Google Shape;3641;p35"/>
            <p:cNvSpPr/>
            <p:nvPr/>
          </p:nvSpPr>
          <p:spPr bwMode="auto">
            <a:xfrm>
              <a:off x="4821621" y="3993165"/>
              <a:ext cx="235114" cy="43312"/>
            </a:xfrm>
            <a:custGeom>
              <a:avLst/>
              <a:gdLst/>
              <a:ahLst/>
              <a:cxnLst/>
              <a:rect l="l" t="t" r="r" b="b"/>
              <a:pathLst>
                <a:path w="8376" h="1543" extrusionOk="0">
                  <a:moveTo>
                    <a:pt x="207" y="1"/>
                  </a:moveTo>
                  <a:cubicBezTo>
                    <a:pt x="108" y="1"/>
                    <a:pt x="19" y="76"/>
                    <a:pt x="11" y="176"/>
                  </a:cubicBezTo>
                  <a:cubicBezTo>
                    <a:pt x="0" y="289"/>
                    <a:pt x="91" y="384"/>
                    <a:pt x="206" y="384"/>
                  </a:cubicBezTo>
                  <a:lnTo>
                    <a:pt x="1551" y="384"/>
                  </a:lnTo>
                  <a:cubicBezTo>
                    <a:pt x="1626" y="384"/>
                    <a:pt x="1688" y="447"/>
                    <a:pt x="1688" y="523"/>
                  </a:cubicBezTo>
                  <a:lnTo>
                    <a:pt x="1688" y="1110"/>
                  </a:lnTo>
                  <a:cubicBezTo>
                    <a:pt x="1688" y="1344"/>
                    <a:pt x="1881" y="1543"/>
                    <a:pt x="2120" y="1543"/>
                  </a:cubicBezTo>
                  <a:cubicBezTo>
                    <a:pt x="2122" y="1543"/>
                    <a:pt x="2125" y="1543"/>
                    <a:pt x="2128" y="1543"/>
                  </a:cubicBezTo>
                  <a:cubicBezTo>
                    <a:pt x="2363" y="1538"/>
                    <a:pt x="2551" y="1351"/>
                    <a:pt x="2551" y="1121"/>
                  </a:cubicBezTo>
                  <a:lnTo>
                    <a:pt x="2551" y="469"/>
                  </a:lnTo>
                  <a:cubicBezTo>
                    <a:pt x="2551" y="702"/>
                    <a:pt x="2744" y="891"/>
                    <a:pt x="2983" y="891"/>
                  </a:cubicBezTo>
                  <a:cubicBezTo>
                    <a:pt x="2988" y="891"/>
                    <a:pt x="2993" y="891"/>
                    <a:pt x="2998" y="891"/>
                  </a:cubicBezTo>
                  <a:cubicBezTo>
                    <a:pt x="3228" y="883"/>
                    <a:pt x="3415" y="682"/>
                    <a:pt x="3413" y="457"/>
                  </a:cubicBezTo>
                  <a:cubicBezTo>
                    <a:pt x="3413" y="417"/>
                    <a:pt x="3447" y="386"/>
                    <a:pt x="3487" y="386"/>
                  </a:cubicBezTo>
                  <a:lnTo>
                    <a:pt x="8168" y="386"/>
                  </a:lnTo>
                  <a:cubicBezTo>
                    <a:pt x="8268" y="386"/>
                    <a:pt x="8357" y="311"/>
                    <a:pt x="8366" y="211"/>
                  </a:cubicBezTo>
                  <a:cubicBezTo>
                    <a:pt x="8375" y="98"/>
                    <a:pt x="8285" y="1"/>
                    <a:pt x="8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2" name="Google Shape;3642;p35"/>
            <p:cNvSpPr/>
            <p:nvPr/>
          </p:nvSpPr>
          <p:spPr bwMode="auto">
            <a:xfrm>
              <a:off x="4822267" y="3993165"/>
              <a:ext cx="20098" cy="10807"/>
            </a:xfrm>
            <a:custGeom>
              <a:avLst/>
              <a:gdLst/>
              <a:ahLst/>
              <a:cxnLst/>
              <a:rect l="l" t="t" r="r" b="b"/>
              <a:pathLst>
                <a:path w="716" h="385" extrusionOk="0">
                  <a:moveTo>
                    <a:pt x="206" y="1"/>
                  </a:moveTo>
                  <a:cubicBezTo>
                    <a:pt x="103" y="1"/>
                    <a:pt x="13" y="79"/>
                    <a:pt x="6" y="182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715" y="384"/>
                  </a:lnTo>
                  <a:cubicBezTo>
                    <a:pt x="609" y="384"/>
                    <a:pt x="523" y="299"/>
                    <a:pt x="523" y="193"/>
                  </a:cubicBezTo>
                  <a:cubicBezTo>
                    <a:pt x="523" y="87"/>
                    <a:pt x="609" y="1"/>
                    <a:pt x="715" y="1"/>
                  </a:cubicBezTo>
                  <a:close/>
                </a:path>
              </a:pathLst>
            </a:custGeom>
            <a:solidFill>
              <a:srgbClr val="581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3" name="Google Shape;3643;p35"/>
            <p:cNvSpPr/>
            <p:nvPr/>
          </p:nvSpPr>
          <p:spPr bwMode="auto">
            <a:xfrm>
              <a:off x="4865017" y="4003944"/>
              <a:ext cx="23888" cy="33179"/>
            </a:xfrm>
            <a:custGeom>
              <a:avLst/>
              <a:gdLst/>
              <a:ahLst/>
              <a:cxnLst/>
              <a:rect l="l" t="t" r="r" b="b"/>
              <a:pathLst>
                <a:path w="851" h="1182" extrusionOk="0">
                  <a:moveTo>
                    <a:pt x="0" y="0"/>
                  </a:moveTo>
                  <a:cubicBezTo>
                    <a:pt x="79" y="0"/>
                    <a:pt x="142" y="63"/>
                    <a:pt x="142" y="140"/>
                  </a:cubicBezTo>
                  <a:lnTo>
                    <a:pt x="142" y="741"/>
                  </a:lnTo>
                  <a:cubicBezTo>
                    <a:pt x="142" y="979"/>
                    <a:pt x="338" y="1182"/>
                    <a:pt x="580" y="1182"/>
                  </a:cubicBezTo>
                  <a:cubicBezTo>
                    <a:pt x="583" y="1182"/>
                    <a:pt x="585" y="1182"/>
                    <a:pt x="588" y="1182"/>
                  </a:cubicBezTo>
                  <a:cubicBezTo>
                    <a:pt x="686" y="1180"/>
                    <a:pt x="778" y="1146"/>
                    <a:pt x="850" y="1090"/>
                  </a:cubicBezTo>
                  <a:cubicBezTo>
                    <a:pt x="746" y="1007"/>
                    <a:pt x="678" y="881"/>
                    <a:pt x="678" y="741"/>
                  </a:cubicBezTo>
                  <a:lnTo>
                    <a:pt x="678" y="140"/>
                  </a:lnTo>
                  <a:cubicBezTo>
                    <a:pt x="678" y="63"/>
                    <a:pt x="617" y="0"/>
                    <a:pt x="539" y="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4" name="Google Shape;3644;p35"/>
            <p:cNvSpPr/>
            <p:nvPr/>
          </p:nvSpPr>
          <p:spPr bwMode="auto">
            <a:xfrm>
              <a:off x="4949198" y="3706374"/>
              <a:ext cx="203030" cy="170048"/>
            </a:xfrm>
            <a:custGeom>
              <a:avLst/>
              <a:gdLst/>
              <a:ahLst/>
              <a:cxnLst/>
              <a:rect l="l" t="t" r="r" b="b"/>
              <a:pathLst>
                <a:path w="7233" h="6058" extrusionOk="0">
                  <a:moveTo>
                    <a:pt x="3617" y="1"/>
                  </a:moveTo>
                  <a:cubicBezTo>
                    <a:pt x="3490" y="1"/>
                    <a:pt x="3364" y="64"/>
                    <a:pt x="3294" y="191"/>
                  </a:cubicBezTo>
                  <a:lnTo>
                    <a:pt x="0" y="6058"/>
                  </a:lnTo>
                  <a:lnTo>
                    <a:pt x="7233" y="6058"/>
                  </a:lnTo>
                  <a:cubicBezTo>
                    <a:pt x="7174" y="5954"/>
                    <a:pt x="3998" y="294"/>
                    <a:pt x="3939" y="191"/>
                  </a:cubicBezTo>
                  <a:cubicBezTo>
                    <a:pt x="3869" y="64"/>
                    <a:pt x="3743" y="1"/>
                    <a:pt x="3617" y="1"/>
                  </a:cubicBezTo>
                  <a:close/>
                </a:path>
              </a:pathLst>
            </a:custGeom>
            <a:solidFill>
              <a:srgbClr val="F9A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5" name="Google Shape;3645;p35"/>
            <p:cNvSpPr/>
            <p:nvPr/>
          </p:nvSpPr>
          <p:spPr bwMode="auto">
            <a:xfrm>
              <a:off x="4949198" y="3706402"/>
              <a:ext cx="109220" cy="170020"/>
            </a:xfrm>
            <a:custGeom>
              <a:avLst/>
              <a:gdLst/>
              <a:ahLst/>
              <a:cxnLst/>
              <a:rect l="l" t="t" r="r" b="b"/>
              <a:pathLst>
                <a:path w="3891" h="6057" extrusionOk="0">
                  <a:moveTo>
                    <a:pt x="3616" y="1"/>
                  </a:moveTo>
                  <a:cubicBezTo>
                    <a:pt x="3490" y="1"/>
                    <a:pt x="3364" y="64"/>
                    <a:pt x="3294" y="190"/>
                  </a:cubicBezTo>
                  <a:lnTo>
                    <a:pt x="0" y="6057"/>
                  </a:lnTo>
                  <a:lnTo>
                    <a:pt x="548" y="6057"/>
                  </a:lnTo>
                  <a:lnTo>
                    <a:pt x="3841" y="188"/>
                  </a:lnTo>
                  <a:cubicBezTo>
                    <a:pt x="3855" y="164"/>
                    <a:pt x="3872" y="142"/>
                    <a:pt x="3890" y="122"/>
                  </a:cubicBezTo>
                  <a:cubicBezTo>
                    <a:pt x="3818" y="41"/>
                    <a:pt x="3717" y="1"/>
                    <a:pt x="3616" y="1"/>
                  </a:cubicBezTo>
                  <a:close/>
                </a:path>
              </a:pathLst>
            </a:custGeom>
            <a:solidFill>
              <a:srgbClr val="FDB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6" name="Google Shape;3646;p35"/>
            <p:cNvSpPr/>
            <p:nvPr/>
          </p:nvSpPr>
          <p:spPr bwMode="auto">
            <a:xfrm>
              <a:off x="4949283" y="3807510"/>
              <a:ext cx="202862" cy="68912"/>
            </a:xfrm>
            <a:custGeom>
              <a:avLst/>
              <a:gdLst/>
              <a:ahLst/>
              <a:cxnLst/>
              <a:rect l="l" t="t" r="r" b="b"/>
              <a:pathLst>
                <a:path w="7227" h="2455" extrusionOk="0">
                  <a:moveTo>
                    <a:pt x="1378" y="1"/>
                  </a:moveTo>
                  <a:lnTo>
                    <a:pt x="0" y="2455"/>
                  </a:lnTo>
                  <a:lnTo>
                    <a:pt x="7227" y="2455"/>
                  </a:lnTo>
                  <a:cubicBezTo>
                    <a:pt x="7201" y="2409"/>
                    <a:pt x="6559" y="1265"/>
                    <a:pt x="5849" y="1"/>
                  </a:cubicBezTo>
                  <a:close/>
                </a:path>
              </a:pathLst>
            </a:custGeom>
            <a:solidFill>
              <a:srgbClr val="D38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7" name="Google Shape;3647;p35"/>
            <p:cNvSpPr/>
            <p:nvPr/>
          </p:nvSpPr>
          <p:spPr bwMode="auto">
            <a:xfrm>
              <a:off x="4949198" y="3807510"/>
              <a:ext cx="54091" cy="68912"/>
            </a:xfrm>
            <a:custGeom>
              <a:avLst/>
              <a:gdLst/>
              <a:ahLst/>
              <a:cxnLst/>
              <a:rect l="l" t="t" r="r" b="b"/>
              <a:pathLst>
                <a:path w="1927" h="2455" extrusionOk="0">
                  <a:moveTo>
                    <a:pt x="1378" y="1"/>
                  </a:moveTo>
                  <a:lnTo>
                    <a:pt x="0" y="2455"/>
                  </a:lnTo>
                  <a:lnTo>
                    <a:pt x="549" y="2455"/>
                  </a:lnTo>
                  <a:lnTo>
                    <a:pt x="1927" y="1"/>
                  </a:lnTo>
                  <a:close/>
                </a:path>
              </a:pathLst>
            </a:custGeom>
            <a:solidFill>
              <a:srgbClr val="E88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8" name="Google Shape;3648;p35"/>
            <p:cNvSpPr/>
            <p:nvPr/>
          </p:nvSpPr>
          <p:spPr bwMode="auto">
            <a:xfrm>
              <a:off x="4944961" y="3865643"/>
              <a:ext cx="211451" cy="46821"/>
            </a:xfrm>
            <a:custGeom>
              <a:avLst/>
              <a:gdLst/>
              <a:ahLst/>
              <a:cxnLst/>
              <a:rect l="l" t="t" r="r" b="b"/>
              <a:pathLst>
                <a:path w="7533" h="1668" extrusionOk="0">
                  <a:moveTo>
                    <a:pt x="877" y="1"/>
                  </a:moveTo>
                  <a:cubicBezTo>
                    <a:pt x="394" y="1"/>
                    <a:pt x="1" y="396"/>
                    <a:pt x="27" y="879"/>
                  </a:cubicBezTo>
                  <a:cubicBezTo>
                    <a:pt x="50" y="1318"/>
                    <a:pt x="417" y="1668"/>
                    <a:pt x="860" y="1668"/>
                  </a:cubicBezTo>
                  <a:lnTo>
                    <a:pt x="6657" y="1668"/>
                  </a:lnTo>
                  <a:cubicBezTo>
                    <a:pt x="7141" y="1668"/>
                    <a:pt x="7532" y="1272"/>
                    <a:pt x="7506" y="789"/>
                  </a:cubicBezTo>
                  <a:cubicBezTo>
                    <a:pt x="7483" y="352"/>
                    <a:pt x="7118" y="1"/>
                    <a:pt x="6674" y="1"/>
                  </a:cubicBezTo>
                  <a:close/>
                </a:path>
              </a:pathLst>
            </a:custGeom>
            <a:solidFill>
              <a:srgbClr val="E88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9" name="Google Shape;3649;p35"/>
            <p:cNvSpPr/>
            <p:nvPr/>
          </p:nvSpPr>
          <p:spPr bwMode="auto">
            <a:xfrm>
              <a:off x="4944876" y="3865643"/>
              <a:ext cx="38793" cy="46821"/>
            </a:xfrm>
            <a:custGeom>
              <a:avLst/>
              <a:gdLst/>
              <a:ahLst/>
              <a:cxnLst/>
              <a:rect l="l" t="t" r="r" b="b"/>
              <a:pathLst>
                <a:path w="1382" h="1668" extrusionOk="0">
                  <a:moveTo>
                    <a:pt x="877" y="1"/>
                  </a:moveTo>
                  <a:cubicBezTo>
                    <a:pt x="392" y="1"/>
                    <a:pt x="1" y="396"/>
                    <a:pt x="27" y="879"/>
                  </a:cubicBezTo>
                  <a:cubicBezTo>
                    <a:pt x="50" y="1318"/>
                    <a:pt x="417" y="1668"/>
                    <a:pt x="860" y="1668"/>
                  </a:cubicBezTo>
                  <a:lnTo>
                    <a:pt x="1381" y="1668"/>
                  </a:lnTo>
                  <a:cubicBezTo>
                    <a:pt x="923" y="1668"/>
                    <a:pt x="547" y="1294"/>
                    <a:pt x="547" y="835"/>
                  </a:cubicBezTo>
                  <a:cubicBezTo>
                    <a:pt x="547" y="375"/>
                    <a:pt x="923" y="1"/>
                    <a:pt x="1381" y="1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0" name="Google Shape;3650;p35"/>
            <p:cNvSpPr/>
            <p:nvPr/>
          </p:nvSpPr>
          <p:spPr bwMode="auto">
            <a:xfrm>
              <a:off x="4968624" y="3883384"/>
              <a:ext cx="164181" cy="10779"/>
            </a:xfrm>
            <a:custGeom>
              <a:avLst/>
              <a:gdLst/>
              <a:ahLst/>
              <a:cxnLst/>
              <a:rect l="l" t="t" r="r" b="b"/>
              <a:pathLst>
                <a:path w="5849" h="384" extrusionOk="0">
                  <a:moveTo>
                    <a:pt x="204" y="0"/>
                  </a:moveTo>
                  <a:cubicBezTo>
                    <a:pt x="91" y="0"/>
                    <a:pt x="0" y="96"/>
                    <a:pt x="9" y="209"/>
                  </a:cubicBezTo>
                  <a:cubicBezTo>
                    <a:pt x="18" y="310"/>
                    <a:pt x="107" y="384"/>
                    <a:pt x="207" y="384"/>
                  </a:cubicBezTo>
                  <a:lnTo>
                    <a:pt x="5643" y="384"/>
                  </a:lnTo>
                  <a:cubicBezTo>
                    <a:pt x="5758" y="384"/>
                    <a:pt x="5849" y="289"/>
                    <a:pt x="5838" y="175"/>
                  </a:cubicBezTo>
                  <a:cubicBezTo>
                    <a:pt x="5829" y="76"/>
                    <a:pt x="5742" y="0"/>
                    <a:pt x="5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70" name="Google Shape;3670;p35"/>
          <p:cNvSpPr/>
          <p:nvPr/>
        </p:nvSpPr>
        <p:spPr bwMode="auto">
          <a:xfrm>
            <a:off x="8143875" y="3141596"/>
            <a:ext cx="933455" cy="236228"/>
          </a:xfrm>
          <a:custGeom>
            <a:avLst/>
            <a:gdLst/>
            <a:ahLst/>
            <a:cxnLst/>
            <a:rect l="l" t="t" r="r" b="b"/>
            <a:pathLst>
              <a:path w="22862" h="5786" extrusionOk="0">
                <a:moveTo>
                  <a:pt x="12274" y="1"/>
                </a:moveTo>
                <a:cubicBezTo>
                  <a:pt x="7302" y="1"/>
                  <a:pt x="8114" y="4375"/>
                  <a:pt x="8114" y="4375"/>
                </a:cubicBezTo>
                <a:cubicBezTo>
                  <a:pt x="7566" y="3428"/>
                  <a:pt x="6741" y="3080"/>
                  <a:pt x="5825" y="3080"/>
                </a:cubicBezTo>
                <a:cubicBezTo>
                  <a:pt x="3270" y="3080"/>
                  <a:pt x="0" y="5786"/>
                  <a:pt x="0" y="5786"/>
                </a:cubicBezTo>
                <a:lnTo>
                  <a:pt x="22861" y="5786"/>
                </a:lnTo>
                <a:cubicBezTo>
                  <a:pt x="21684" y="4373"/>
                  <a:pt x="20211" y="4020"/>
                  <a:pt x="19032" y="4020"/>
                </a:cubicBezTo>
                <a:cubicBezTo>
                  <a:pt x="17850" y="4020"/>
                  <a:pt x="16963" y="4375"/>
                  <a:pt x="16963" y="4375"/>
                </a:cubicBezTo>
                <a:cubicBezTo>
                  <a:pt x="16963" y="4375"/>
                  <a:pt x="19401" y="689"/>
                  <a:pt x="13297" y="56"/>
                </a:cubicBezTo>
                <a:cubicBezTo>
                  <a:pt x="12931" y="18"/>
                  <a:pt x="12591" y="1"/>
                  <a:pt x="12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71" name="Google Shape;3671;p35"/>
          <p:cNvSpPr/>
          <p:nvPr/>
        </p:nvSpPr>
        <p:spPr bwMode="auto">
          <a:xfrm>
            <a:off x="246500" y="1463921"/>
            <a:ext cx="933455" cy="236228"/>
          </a:xfrm>
          <a:custGeom>
            <a:avLst/>
            <a:gdLst/>
            <a:ahLst/>
            <a:cxnLst/>
            <a:rect l="l" t="t" r="r" b="b"/>
            <a:pathLst>
              <a:path w="22862" h="5786" extrusionOk="0">
                <a:moveTo>
                  <a:pt x="12274" y="1"/>
                </a:moveTo>
                <a:cubicBezTo>
                  <a:pt x="7302" y="1"/>
                  <a:pt x="8114" y="4375"/>
                  <a:pt x="8114" y="4375"/>
                </a:cubicBezTo>
                <a:cubicBezTo>
                  <a:pt x="7566" y="3428"/>
                  <a:pt x="6741" y="3080"/>
                  <a:pt x="5825" y="3080"/>
                </a:cubicBezTo>
                <a:cubicBezTo>
                  <a:pt x="3270" y="3080"/>
                  <a:pt x="0" y="5786"/>
                  <a:pt x="0" y="5786"/>
                </a:cubicBezTo>
                <a:lnTo>
                  <a:pt x="22861" y="5786"/>
                </a:lnTo>
                <a:cubicBezTo>
                  <a:pt x="21684" y="4373"/>
                  <a:pt x="20211" y="4020"/>
                  <a:pt x="19032" y="4020"/>
                </a:cubicBezTo>
                <a:cubicBezTo>
                  <a:pt x="17850" y="4020"/>
                  <a:pt x="16963" y="4375"/>
                  <a:pt x="16963" y="4375"/>
                </a:cubicBezTo>
                <a:cubicBezTo>
                  <a:pt x="16963" y="4375"/>
                  <a:pt x="19401" y="689"/>
                  <a:pt x="13297" y="56"/>
                </a:cubicBezTo>
                <a:cubicBezTo>
                  <a:pt x="12931" y="18"/>
                  <a:pt x="12591" y="1"/>
                  <a:pt x="12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4605651" name="TextBox 994605650"/>
          <p:cNvSpPr txBox="1"/>
          <p:nvPr/>
        </p:nvSpPr>
        <p:spPr bwMode="auto">
          <a:xfrm rot="264052">
            <a:off x="2976886" y="3335167"/>
            <a:ext cx="2012397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 b="1">
                <a:solidFill>
                  <a:schemeClr val="tx1"/>
                </a:solidFill>
              </a:rPr>
              <a:t>DEF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516002" name="Google Shape;1842;p28"/>
          <p:cNvSpPr txBox="1">
            <a:spLocks noGrp="1"/>
          </p:cNvSpPr>
          <p:nvPr>
            <p:ph type="title"/>
          </p:nvPr>
        </p:nvSpPr>
        <p:spPr bwMode="auto">
          <a:xfrm>
            <a:off x="2370800" y="644103"/>
            <a:ext cx="44022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База данных</a:t>
            </a:r>
            <a:endParaRPr/>
          </a:p>
        </p:txBody>
      </p:sp>
      <p:sp>
        <p:nvSpPr>
          <p:cNvPr id="1419916186" name="Google Shape;1843;p28"/>
          <p:cNvSpPr/>
          <p:nvPr/>
        </p:nvSpPr>
        <p:spPr bwMode="auto">
          <a:xfrm rot="2473846">
            <a:off x="-1469274" y="862241"/>
            <a:ext cx="2997895" cy="2918416"/>
          </a:xfrm>
          <a:custGeom>
            <a:avLst/>
            <a:gdLst/>
            <a:ahLst/>
            <a:cxnLst/>
            <a:rect l="l" t="t" r="r" b="b"/>
            <a:pathLst>
              <a:path w="21361" h="17229" extrusionOk="0">
                <a:moveTo>
                  <a:pt x="9192" y="0"/>
                </a:moveTo>
                <a:cubicBezTo>
                  <a:pt x="4108" y="0"/>
                  <a:pt x="0" y="5715"/>
                  <a:pt x="0" y="10787"/>
                </a:cubicBezTo>
                <a:cubicBezTo>
                  <a:pt x="0" y="15871"/>
                  <a:pt x="6644" y="17228"/>
                  <a:pt x="11728" y="17228"/>
                </a:cubicBezTo>
                <a:cubicBezTo>
                  <a:pt x="16812" y="17228"/>
                  <a:pt x="21360" y="16347"/>
                  <a:pt x="21360" y="11263"/>
                </a:cubicBezTo>
                <a:cubicBezTo>
                  <a:pt x="21360" y="6179"/>
                  <a:pt x="14276" y="0"/>
                  <a:pt x="919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580012" name="Google Shape;1844;p28"/>
          <p:cNvSpPr/>
          <p:nvPr/>
        </p:nvSpPr>
        <p:spPr bwMode="auto">
          <a:xfrm rot="-2473846" flipH="1">
            <a:off x="7615176" y="862241"/>
            <a:ext cx="2997895" cy="2918416"/>
          </a:xfrm>
          <a:custGeom>
            <a:avLst/>
            <a:gdLst/>
            <a:ahLst/>
            <a:cxnLst/>
            <a:rect l="l" t="t" r="r" b="b"/>
            <a:pathLst>
              <a:path w="21361" h="17229" extrusionOk="0">
                <a:moveTo>
                  <a:pt x="9192" y="0"/>
                </a:moveTo>
                <a:cubicBezTo>
                  <a:pt x="4108" y="0"/>
                  <a:pt x="0" y="5715"/>
                  <a:pt x="0" y="10787"/>
                </a:cubicBezTo>
                <a:cubicBezTo>
                  <a:pt x="0" y="15871"/>
                  <a:pt x="6644" y="17228"/>
                  <a:pt x="11728" y="17228"/>
                </a:cubicBezTo>
                <a:cubicBezTo>
                  <a:pt x="16812" y="17228"/>
                  <a:pt x="21360" y="16347"/>
                  <a:pt x="21360" y="11263"/>
                </a:cubicBezTo>
                <a:cubicBezTo>
                  <a:pt x="21360" y="6179"/>
                  <a:pt x="14276" y="0"/>
                  <a:pt x="919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070815760" name="Google Shape;1845;p28"/>
          <p:cNvGrpSpPr/>
          <p:nvPr/>
        </p:nvGrpSpPr>
        <p:grpSpPr bwMode="auto">
          <a:xfrm>
            <a:off x="7363135" y="1858599"/>
            <a:ext cx="3422541" cy="3048831"/>
            <a:chOff x="7363135" y="1858599"/>
            <a:chExt cx="3422541" cy="3048831"/>
          </a:xfrm>
        </p:grpSpPr>
        <p:sp>
          <p:nvSpPr>
            <p:cNvPr id="1550038524" name="Google Shape;1846;p28"/>
            <p:cNvSpPr/>
            <p:nvPr/>
          </p:nvSpPr>
          <p:spPr bwMode="auto">
            <a:xfrm>
              <a:off x="7363135" y="4263555"/>
              <a:ext cx="3422541" cy="643875"/>
            </a:xfrm>
            <a:custGeom>
              <a:avLst/>
              <a:gdLst/>
              <a:ahLst/>
              <a:cxnLst/>
              <a:rect l="l" t="t" r="r" b="b"/>
              <a:pathLst>
                <a:path w="102074" h="14448" extrusionOk="0">
                  <a:moveTo>
                    <a:pt x="388" y="0"/>
                  </a:moveTo>
                  <a:cubicBezTo>
                    <a:pt x="388" y="0"/>
                    <a:pt x="1" y="3647"/>
                    <a:pt x="8127" y="3647"/>
                  </a:cubicBezTo>
                  <a:cubicBezTo>
                    <a:pt x="8715" y="3647"/>
                    <a:pt x="9347" y="3628"/>
                    <a:pt x="10027" y="3587"/>
                  </a:cubicBezTo>
                  <a:cubicBezTo>
                    <a:pt x="10730" y="3545"/>
                    <a:pt x="11304" y="3525"/>
                    <a:pt x="11765" y="3525"/>
                  </a:cubicBezTo>
                  <a:cubicBezTo>
                    <a:pt x="17919" y="3525"/>
                    <a:pt x="4020" y="7034"/>
                    <a:pt x="10433" y="7712"/>
                  </a:cubicBezTo>
                  <a:cubicBezTo>
                    <a:pt x="17326" y="8441"/>
                    <a:pt x="10426" y="9288"/>
                    <a:pt x="12784" y="9650"/>
                  </a:cubicBezTo>
                  <a:cubicBezTo>
                    <a:pt x="14034" y="9844"/>
                    <a:pt x="26385" y="10139"/>
                    <a:pt x="36770" y="10139"/>
                  </a:cubicBezTo>
                  <a:cubicBezTo>
                    <a:pt x="45986" y="10139"/>
                    <a:pt x="53654" y="9907"/>
                    <a:pt x="50645" y="9166"/>
                  </a:cubicBezTo>
                  <a:cubicBezTo>
                    <a:pt x="45111" y="7802"/>
                    <a:pt x="47880" y="6257"/>
                    <a:pt x="56193" y="6257"/>
                  </a:cubicBezTo>
                  <a:cubicBezTo>
                    <a:pt x="57491" y="6257"/>
                    <a:pt x="58924" y="6294"/>
                    <a:pt x="60481" y="6376"/>
                  </a:cubicBezTo>
                  <a:cubicBezTo>
                    <a:pt x="72016" y="6983"/>
                    <a:pt x="84387" y="12199"/>
                    <a:pt x="46430" y="12440"/>
                  </a:cubicBezTo>
                  <a:cubicBezTo>
                    <a:pt x="19836" y="12611"/>
                    <a:pt x="51692" y="14447"/>
                    <a:pt x="73068" y="14447"/>
                  </a:cubicBezTo>
                  <a:cubicBezTo>
                    <a:pt x="82202" y="14447"/>
                    <a:pt x="89423" y="14112"/>
                    <a:pt x="89352" y="13168"/>
                  </a:cubicBezTo>
                  <a:cubicBezTo>
                    <a:pt x="89278" y="12191"/>
                    <a:pt x="87725" y="11925"/>
                    <a:pt x="85710" y="11925"/>
                  </a:cubicBezTo>
                  <a:cubicBezTo>
                    <a:pt x="83294" y="11925"/>
                    <a:pt x="80213" y="12308"/>
                    <a:pt x="78226" y="12308"/>
                  </a:cubicBezTo>
                  <a:cubicBezTo>
                    <a:pt x="76525" y="12308"/>
                    <a:pt x="75626" y="12028"/>
                    <a:pt x="76629" y="10986"/>
                  </a:cubicBezTo>
                  <a:cubicBezTo>
                    <a:pt x="77596" y="9980"/>
                    <a:pt x="80393" y="9695"/>
                    <a:pt x="83795" y="9695"/>
                  </a:cubicBezTo>
                  <a:cubicBezTo>
                    <a:pt x="88245" y="9695"/>
                    <a:pt x="93730" y="10183"/>
                    <a:pt x="97503" y="10183"/>
                  </a:cubicBezTo>
                  <a:cubicBezTo>
                    <a:pt x="100238" y="10183"/>
                    <a:pt x="102074" y="9927"/>
                    <a:pt x="101967" y="9044"/>
                  </a:cubicBezTo>
                  <a:cubicBezTo>
                    <a:pt x="101605" y="6013"/>
                    <a:pt x="78887" y="9773"/>
                    <a:pt x="84972" y="4315"/>
                  </a:cubicBezTo>
                  <a:cubicBezTo>
                    <a:pt x="86736" y="2733"/>
                    <a:pt x="88712" y="2291"/>
                    <a:pt x="90617" y="2291"/>
                  </a:cubicBezTo>
                  <a:cubicBezTo>
                    <a:pt x="93032" y="2291"/>
                    <a:pt x="95334" y="3002"/>
                    <a:pt x="96945" y="3002"/>
                  </a:cubicBezTo>
                  <a:cubicBezTo>
                    <a:pt x="98446" y="3002"/>
                    <a:pt x="99347" y="2384"/>
                    <a:pt x="99181" y="0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682142" name="Google Shape;1847;p28"/>
            <p:cNvSpPr/>
            <p:nvPr/>
          </p:nvSpPr>
          <p:spPr bwMode="auto">
            <a:xfrm flipH="1">
              <a:off x="8613842" y="4115904"/>
              <a:ext cx="23847" cy="24031"/>
            </a:xfrm>
            <a:custGeom>
              <a:avLst/>
              <a:gdLst/>
              <a:ahLst/>
              <a:cxnLst/>
              <a:rect l="l" t="t" r="r" b="b"/>
              <a:pathLst>
                <a:path w="521" h="525" extrusionOk="0">
                  <a:moveTo>
                    <a:pt x="262" y="1"/>
                  </a:moveTo>
                  <a:cubicBezTo>
                    <a:pt x="115" y="1"/>
                    <a:pt x="0" y="119"/>
                    <a:pt x="0" y="263"/>
                  </a:cubicBezTo>
                  <a:cubicBezTo>
                    <a:pt x="0" y="406"/>
                    <a:pt x="115" y="524"/>
                    <a:pt x="262" y="524"/>
                  </a:cubicBezTo>
                  <a:cubicBezTo>
                    <a:pt x="406" y="524"/>
                    <a:pt x="520" y="406"/>
                    <a:pt x="520" y="263"/>
                  </a:cubicBezTo>
                  <a:cubicBezTo>
                    <a:pt x="520" y="119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6531441" name="Google Shape;1848;p28"/>
            <p:cNvSpPr/>
            <p:nvPr/>
          </p:nvSpPr>
          <p:spPr bwMode="auto">
            <a:xfrm flipH="1">
              <a:off x="8566970" y="4127897"/>
              <a:ext cx="12038" cy="12038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3" y="1"/>
                  </a:moveTo>
                  <a:cubicBezTo>
                    <a:pt x="60" y="1"/>
                    <a:pt x="0" y="58"/>
                    <a:pt x="0" y="130"/>
                  </a:cubicBezTo>
                  <a:cubicBezTo>
                    <a:pt x="0" y="202"/>
                    <a:pt x="60" y="262"/>
                    <a:pt x="133" y="262"/>
                  </a:cubicBezTo>
                  <a:cubicBezTo>
                    <a:pt x="204" y="262"/>
                    <a:pt x="262" y="202"/>
                    <a:pt x="262" y="130"/>
                  </a:cubicBezTo>
                  <a:cubicBezTo>
                    <a:pt x="262" y="58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9832874" name="Google Shape;1849;p28"/>
            <p:cNvSpPr/>
            <p:nvPr/>
          </p:nvSpPr>
          <p:spPr bwMode="auto">
            <a:xfrm flipH="1">
              <a:off x="8581938" y="4092926"/>
              <a:ext cx="19270" cy="19224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09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7"/>
                    <a:pt x="93" y="420"/>
                    <a:pt x="209" y="420"/>
                  </a:cubicBezTo>
                  <a:cubicBezTo>
                    <a:pt x="327" y="420"/>
                    <a:pt x="421" y="327"/>
                    <a:pt x="421" y="208"/>
                  </a:cubicBezTo>
                  <a:cubicBezTo>
                    <a:pt x="421" y="93"/>
                    <a:pt x="327" y="0"/>
                    <a:pt x="2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7064724" name="Google Shape;1850;p28"/>
            <p:cNvSpPr/>
            <p:nvPr/>
          </p:nvSpPr>
          <p:spPr bwMode="auto">
            <a:xfrm flipH="1">
              <a:off x="8668084" y="4013877"/>
              <a:ext cx="58679" cy="58863"/>
            </a:xfrm>
            <a:custGeom>
              <a:avLst/>
              <a:gdLst/>
              <a:ahLst/>
              <a:cxnLst/>
              <a:rect l="l" t="t" r="r" b="b"/>
              <a:pathLst>
                <a:path w="1282" h="1286" extrusionOk="0">
                  <a:moveTo>
                    <a:pt x="639" y="1"/>
                  </a:moveTo>
                  <a:cubicBezTo>
                    <a:pt x="288" y="1"/>
                    <a:pt x="1" y="288"/>
                    <a:pt x="1" y="643"/>
                  </a:cubicBezTo>
                  <a:cubicBezTo>
                    <a:pt x="1" y="998"/>
                    <a:pt x="288" y="1285"/>
                    <a:pt x="639" y="1285"/>
                  </a:cubicBezTo>
                  <a:cubicBezTo>
                    <a:pt x="995" y="1285"/>
                    <a:pt x="1282" y="998"/>
                    <a:pt x="1282" y="643"/>
                  </a:cubicBezTo>
                  <a:cubicBezTo>
                    <a:pt x="1282" y="288"/>
                    <a:pt x="995" y="1"/>
                    <a:pt x="63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4614100" name="Google Shape;1851;p28"/>
            <p:cNvSpPr/>
            <p:nvPr/>
          </p:nvSpPr>
          <p:spPr bwMode="auto">
            <a:xfrm flipH="1">
              <a:off x="8217812" y="4115904"/>
              <a:ext cx="39181" cy="39181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28" y="1"/>
                  </a:moveTo>
                  <a:cubicBezTo>
                    <a:pt x="191" y="1"/>
                    <a:pt x="1" y="191"/>
                    <a:pt x="1" y="428"/>
                  </a:cubicBezTo>
                  <a:cubicBezTo>
                    <a:pt x="1" y="665"/>
                    <a:pt x="191" y="855"/>
                    <a:pt x="428" y="855"/>
                  </a:cubicBezTo>
                  <a:cubicBezTo>
                    <a:pt x="665" y="855"/>
                    <a:pt x="856" y="665"/>
                    <a:pt x="856" y="428"/>
                  </a:cubicBezTo>
                  <a:cubicBezTo>
                    <a:pt x="856" y="191"/>
                    <a:pt x="665" y="1"/>
                    <a:pt x="4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8119062" name="Google Shape;1852;p28"/>
            <p:cNvSpPr/>
            <p:nvPr/>
          </p:nvSpPr>
          <p:spPr bwMode="auto">
            <a:xfrm flipH="1">
              <a:off x="8273198" y="4155040"/>
              <a:ext cx="28286" cy="28470"/>
            </a:xfrm>
            <a:custGeom>
              <a:avLst/>
              <a:gdLst/>
              <a:ahLst/>
              <a:cxnLst/>
              <a:rect l="l" t="t" r="r" b="b"/>
              <a:pathLst>
                <a:path w="618" h="622" extrusionOk="0">
                  <a:moveTo>
                    <a:pt x="309" y="0"/>
                  </a:moveTo>
                  <a:cubicBezTo>
                    <a:pt x="136" y="0"/>
                    <a:pt x="0" y="140"/>
                    <a:pt x="0" y="309"/>
                  </a:cubicBezTo>
                  <a:cubicBezTo>
                    <a:pt x="0" y="481"/>
                    <a:pt x="136" y="621"/>
                    <a:pt x="309" y="621"/>
                  </a:cubicBezTo>
                  <a:cubicBezTo>
                    <a:pt x="481" y="621"/>
                    <a:pt x="618" y="481"/>
                    <a:pt x="618" y="309"/>
                  </a:cubicBezTo>
                  <a:cubicBezTo>
                    <a:pt x="618" y="140"/>
                    <a:pt x="481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3547772" name="Google Shape;1853;p28"/>
            <p:cNvSpPr/>
            <p:nvPr/>
          </p:nvSpPr>
          <p:spPr bwMode="auto">
            <a:xfrm flipH="1">
              <a:off x="8285173" y="4133802"/>
              <a:ext cx="35382" cy="35382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8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8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547557" name="Google Shape;1854;p28"/>
            <p:cNvSpPr/>
            <p:nvPr/>
          </p:nvSpPr>
          <p:spPr bwMode="auto">
            <a:xfrm flipH="1">
              <a:off x="8235692" y="4163371"/>
              <a:ext cx="5813" cy="5813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2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2" y="127"/>
                  </a:cubicBezTo>
                  <a:cubicBezTo>
                    <a:pt x="98" y="127"/>
                    <a:pt x="126" y="98"/>
                    <a:pt x="126" y="66"/>
                  </a:cubicBezTo>
                  <a:cubicBezTo>
                    <a:pt x="126" y="30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840712" name="Google Shape;1855;p28"/>
            <p:cNvSpPr/>
            <p:nvPr/>
          </p:nvSpPr>
          <p:spPr bwMode="auto">
            <a:xfrm flipH="1">
              <a:off x="7676526" y="4092926"/>
              <a:ext cx="28333" cy="28286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10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1"/>
                    <a:pt x="138" y="617"/>
                    <a:pt x="310" y="617"/>
                  </a:cubicBezTo>
                  <a:cubicBezTo>
                    <a:pt x="483" y="617"/>
                    <a:pt x="619" y="481"/>
                    <a:pt x="619" y="309"/>
                  </a:cubicBezTo>
                  <a:cubicBezTo>
                    <a:pt x="619" y="140"/>
                    <a:pt x="483" y="0"/>
                    <a:pt x="31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1014245" name="Google Shape;1856;p28"/>
            <p:cNvSpPr/>
            <p:nvPr/>
          </p:nvSpPr>
          <p:spPr bwMode="auto">
            <a:xfrm flipH="1">
              <a:off x="7633453" y="4121168"/>
              <a:ext cx="12679" cy="12679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6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6" y="277"/>
                  </a:cubicBezTo>
                  <a:cubicBezTo>
                    <a:pt x="215" y="277"/>
                    <a:pt x="277" y="216"/>
                    <a:pt x="277" y="141"/>
                  </a:cubicBezTo>
                  <a:cubicBezTo>
                    <a:pt x="277" y="65"/>
                    <a:pt x="215" y="0"/>
                    <a:pt x="13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2641312" name="Google Shape;1857;p28"/>
            <p:cNvSpPr/>
            <p:nvPr/>
          </p:nvSpPr>
          <p:spPr bwMode="auto">
            <a:xfrm flipH="1">
              <a:off x="8561250" y="3844105"/>
              <a:ext cx="80102" cy="7264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1406" y="0"/>
                  </a:moveTo>
                  <a:cubicBezTo>
                    <a:pt x="1331" y="0"/>
                    <a:pt x="1256" y="28"/>
                    <a:pt x="1197" y="83"/>
                  </a:cubicBezTo>
                  <a:lnTo>
                    <a:pt x="138" y="1049"/>
                  </a:lnTo>
                  <a:cubicBezTo>
                    <a:pt x="12" y="1164"/>
                    <a:pt x="1" y="1362"/>
                    <a:pt x="116" y="1487"/>
                  </a:cubicBezTo>
                  <a:cubicBezTo>
                    <a:pt x="177" y="1553"/>
                    <a:pt x="260" y="1586"/>
                    <a:pt x="344" y="1586"/>
                  </a:cubicBezTo>
                  <a:cubicBezTo>
                    <a:pt x="419" y="1586"/>
                    <a:pt x="494" y="1559"/>
                    <a:pt x="554" y="1505"/>
                  </a:cubicBezTo>
                  <a:lnTo>
                    <a:pt x="1613" y="539"/>
                  </a:lnTo>
                  <a:cubicBezTo>
                    <a:pt x="1742" y="424"/>
                    <a:pt x="1750" y="227"/>
                    <a:pt x="1634" y="101"/>
                  </a:cubicBezTo>
                  <a:cubicBezTo>
                    <a:pt x="1574" y="35"/>
                    <a:pt x="1490" y="0"/>
                    <a:pt x="140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417103" name="Google Shape;1858;p28"/>
            <p:cNvSpPr/>
            <p:nvPr/>
          </p:nvSpPr>
          <p:spPr bwMode="auto">
            <a:xfrm flipH="1">
              <a:off x="8421733" y="3936795"/>
              <a:ext cx="84542" cy="67926"/>
            </a:xfrm>
            <a:custGeom>
              <a:avLst/>
              <a:gdLst/>
              <a:ahLst/>
              <a:cxnLst/>
              <a:rect l="l" t="t" r="r" b="b"/>
              <a:pathLst>
                <a:path w="1847" h="1484" extrusionOk="0">
                  <a:moveTo>
                    <a:pt x="350" y="0"/>
                  </a:moveTo>
                  <a:cubicBezTo>
                    <a:pt x="256" y="0"/>
                    <a:pt x="163" y="42"/>
                    <a:pt x="102" y="123"/>
                  </a:cubicBezTo>
                  <a:cubicBezTo>
                    <a:pt x="1" y="259"/>
                    <a:pt x="27" y="453"/>
                    <a:pt x="163" y="557"/>
                  </a:cubicBezTo>
                  <a:lnTo>
                    <a:pt x="1308" y="1422"/>
                  </a:lnTo>
                  <a:cubicBezTo>
                    <a:pt x="1364" y="1463"/>
                    <a:pt x="1429" y="1483"/>
                    <a:pt x="1494" y="1483"/>
                  </a:cubicBezTo>
                  <a:cubicBezTo>
                    <a:pt x="1588" y="1483"/>
                    <a:pt x="1681" y="1442"/>
                    <a:pt x="1742" y="1362"/>
                  </a:cubicBezTo>
                  <a:cubicBezTo>
                    <a:pt x="1846" y="1225"/>
                    <a:pt x="1818" y="1031"/>
                    <a:pt x="1681" y="926"/>
                  </a:cubicBezTo>
                  <a:lnTo>
                    <a:pt x="536" y="61"/>
                  </a:lnTo>
                  <a:cubicBezTo>
                    <a:pt x="480" y="20"/>
                    <a:pt x="415" y="0"/>
                    <a:pt x="35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8811782" name="Google Shape;1859;p28"/>
            <p:cNvSpPr/>
            <p:nvPr/>
          </p:nvSpPr>
          <p:spPr bwMode="auto">
            <a:xfrm flipH="1">
              <a:off x="8426997" y="3780664"/>
              <a:ext cx="94520" cy="30484"/>
            </a:xfrm>
            <a:custGeom>
              <a:avLst/>
              <a:gdLst/>
              <a:ahLst/>
              <a:cxnLst/>
              <a:rect l="l" t="t" r="r" b="b"/>
              <a:pathLst>
                <a:path w="2065" h="666" extrusionOk="0">
                  <a:moveTo>
                    <a:pt x="320" y="1"/>
                  </a:moveTo>
                  <a:cubicBezTo>
                    <a:pt x="151" y="1"/>
                    <a:pt x="11" y="132"/>
                    <a:pt x="7" y="303"/>
                  </a:cubicBezTo>
                  <a:cubicBezTo>
                    <a:pt x="0" y="471"/>
                    <a:pt x="136" y="615"/>
                    <a:pt x="305" y="622"/>
                  </a:cubicBezTo>
                  <a:lnTo>
                    <a:pt x="1742" y="665"/>
                  </a:lnTo>
                  <a:cubicBezTo>
                    <a:pt x="1746" y="665"/>
                    <a:pt x="1750" y="666"/>
                    <a:pt x="1754" y="666"/>
                  </a:cubicBezTo>
                  <a:cubicBezTo>
                    <a:pt x="1921" y="666"/>
                    <a:pt x="2054" y="532"/>
                    <a:pt x="2061" y="367"/>
                  </a:cubicBezTo>
                  <a:cubicBezTo>
                    <a:pt x="2065" y="195"/>
                    <a:pt x="1932" y="51"/>
                    <a:pt x="1760" y="47"/>
                  </a:cubicBezTo>
                  <a:lnTo>
                    <a:pt x="327" y="1"/>
                  </a:lnTo>
                  <a:cubicBezTo>
                    <a:pt x="325" y="1"/>
                    <a:pt x="323" y="1"/>
                    <a:pt x="32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9360455" name="Google Shape;1860;p28"/>
            <p:cNvSpPr/>
            <p:nvPr/>
          </p:nvSpPr>
          <p:spPr bwMode="auto">
            <a:xfrm flipH="1">
              <a:off x="8275470" y="3820211"/>
              <a:ext cx="71542" cy="80880"/>
            </a:xfrm>
            <a:custGeom>
              <a:avLst/>
              <a:gdLst/>
              <a:ahLst/>
              <a:cxnLst/>
              <a:rect l="l" t="t" r="r" b="b"/>
              <a:pathLst>
                <a:path w="1563" h="1767" extrusionOk="0">
                  <a:moveTo>
                    <a:pt x="1213" y="0"/>
                  </a:moveTo>
                  <a:cubicBezTo>
                    <a:pt x="1119" y="0"/>
                    <a:pt x="1026" y="44"/>
                    <a:pt x="966" y="124"/>
                  </a:cubicBezTo>
                  <a:lnTo>
                    <a:pt x="101" y="1273"/>
                  </a:lnTo>
                  <a:cubicBezTo>
                    <a:pt x="1" y="1410"/>
                    <a:pt x="29" y="1604"/>
                    <a:pt x="166" y="1704"/>
                  </a:cubicBezTo>
                  <a:cubicBezTo>
                    <a:pt x="222" y="1746"/>
                    <a:pt x="287" y="1767"/>
                    <a:pt x="351" y="1767"/>
                  </a:cubicBezTo>
                  <a:cubicBezTo>
                    <a:pt x="445" y="1767"/>
                    <a:pt x="537" y="1724"/>
                    <a:pt x="597" y="1643"/>
                  </a:cubicBezTo>
                  <a:lnTo>
                    <a:pt x="1458" y="497"/>
                  </a:lnTo>
                  <a:cubicBezTo>
                    <a:pt x="1563" y="358"/>
                    <a:pt x="1533" y="164"/>
                    <a:pt x="1397" y="63"/>
                  </a:cubicBezTo>
                  <a:cubicBezTo>
                    <a:pt x="1342" y="21"/>
                    <a:pt x="1277" y="0"/>
                    <a:pt x="121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5763177" name="Google Shape;1861;p28"/>
            <p:cNvSpPr/>
            <p:nvPr/>
          </p:nvSpPr>
          <p:spPr bwMode="auto">
            <a:xfrm flipH="1">
              <a:off x="8232414" y="3675890"/>
              <a:ext cx="71542" cy="80926"/>
            </a:xfrm>
            <a:custGeom>
              <a:avLst/>
              <a:gdLst/>
              <a:ahLst/>
              <a:cxnLst/>
              <a:rect l="l" t="t" r="r" b="b"/>
              <a:pathLst>
                <a:path w="1563" h="1768" extrusionOk="0">
                  <a:moveTo>
                    <a:pt x="1214" y="1"/>
                  </a:moveTo>
                  <a:cubicBezTo>
                    <a:pt x="1119" y="1"/>
                    <a:pt x="1025" y="44"/>
                    <a:pt x="962" y="126"/>
                  </a:cubicBezTo>
                  <a:lnTo>
                    <a:pt x="101" y="1271"/>
                  </a:lnTo>
                  <a:cubicBezTo>
                    <a:pt x="1" y="1407"/>
                    <a:pt x="26" y="1601"/>
                    <a:pt x="162" y="1705"/>
                  </a:cubicBezTo>
                  <a:cubicBezTo>
                    <a:pt x="217" y="1747"/>
                    <a:pt x="282" y="1768"/>
                    <a:pt x="347" y="1768"/>
                  </a:cubicBezTo>
                  <a:cubicBezTo>
                    <a:pt x="441" y="1768"/>
                    <a:pt x="534" y="1725"/>
                    <a:pt x="596" y="1644"/>
                  </a:cubicBezTo>
                  <a:lnTo>
                    <a:pt x="1458" y="495"/>
                  </a:lnTo>
                  <a:cubicBezTo>
                    <a:pt x="1562" y="358"/>
                    <a:pt x="1534" y="164"/>
                    <a:pt x="1397" y="61"/>
                  </a:cubicBezTo>
                  <a:cubicBezTo>
                    <a:pt x="1342" y="20"/>
                    <a:pt x="1277" y="1"/>
                    <a:pt x="121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843614" name="Google Shape;1862;p28"/>
            <p:cNvSpPr/>
            <p:nvPr/>
          </p:nvSpPr>
          <p:spPr bwMode="auto">
            <a:xfrm flipH="1">
              <a:off x="8157484" y="3778512"/>
              <a:ext cx="95390" cy="38586"/>
            </a:xfrm>
            <a:custGeom>
              <a:avLst/>
              <a:gdLst/>
              <a:ahLst/>
              <a:cxnLst/>
              <a:rect l="l" t="t" r="r" b="b"/>
              <a:pathLst>
                <a:path w="2084" h="843" extrusionOk="0">
                  <a:moveTo>
                    <a:pt x="1754" y="1"/>
                  </a:moveTo>
                  <a:cubicBezTo>
                    <a:pt x="1737" y="1"/>
                    <a:pt x="1720" y="2"/>
                    <a:pt x="1702" y="5"/>
                  </a:cubicBezTo>
                  <a:lnTo>
                    <a:pt x="285" y="227"/>
                  </a:lnTo>
                  <a:cubicBezTo>
                    <a:pt x="116" y="253"/>
                    <a:pt x="1" y="411"/>
                    <a:pt x="26" y="580"/>
                  </a:cubicBezTo>
                  <a:cubicBezTo>
                    <a:pt x="52" y="732"/>
                    <a:pt x="182" y="842"/>
                    <a:pt x="331" y="842"/>
                  </a:cubicBezTo>
                  <a:cubicBezTo>
                    <a:pt x="348" y="842"/>
                    <a:pt x="364" y="841"/>
                    <a:pt x="381" y="838"/>
                  </a:cubicBezTo>
                  <a:lnTo>
                    <a:pt x="1800" y="615"/>
                  </a:lnTo>
                  <a:cubicBezTo>
                    <a:pt x="1968" y="590"/>
                    <a:pt x="2083" y="432"/>
                    <a:pt x="2055" y="263"/>
                  </a:cubicBezTo>
                  <a:cubicBezTo>
                    <a:pt x="2032" y="109"/>
                    <a:pt x="1902" y="1"/>
                    <a:pt x="17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921146" name="Google Shape;1863;p28"/>
            <p:cNvSpPr/>
            <p:nvPr/>
          </p:nvSpPr>
          <p:spPr bwMode="auto">
            <a:xfrm flipH="1">
              <a:off x="8006506" y="3629522"/>
              <a:ext cx="44399" cy="92689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8" y="0"/>
                    <a:pt x="296" y="3"/>
                    <a:pt x="274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8" y="1777"/>
                  </a:lnTo>
                  <a:cubicBezTo>
                    <a:pt x="359" y="1924"/>
                    <a:pt x="488" y="2024"/>
                    <a:pt x="629" y="2024"/>
                  </a:cubicBezTo>
                  <a:cubicBezTo>
                    <a:pt x="651" y="2024"/>
                    <a:pt x="672" y="2022"/>
                    <a:pt x="694" y="2017"/>
                  </a:cubicBezTo>
                  <a:cubicBezTo>
                    <a:pt x="862" y="1986"/>
                    <a:pt x="970" y="1820"/>
                    <a:pt x="934" y="1651"/>
                  </a:cubicBezTo>
                  <a:lnTo>
                    <a:pt x="640" y="248"/>
                  </a:lnTo>
                  <a:cubicBezTo>
                    <a:pt x="612" y="101"/>
                    <a:pt x="483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5446154" name="Google Shape;1864;p28"/>
            <p:cNvSpPr/>
            <p:nvPr/>
          </p:nvSpPr>
          <p:spPr bwMode="auto">
            <a:xfrm flipH="1">
              <a:off x="8587205" y="4170786"/>
              <a:ext cx="200071" cy="99967"/>
            </a:xfrm>
            <a:custGeom>
              <a:avLst/>
              <a:gdLst/>
              <a:ahLst/>
              <a:cxnLst/>
              <a:rect l="l" t="t" r="r" b="b"/>
              <a:pathLst>
                <a:path w="4371" h="2184" extrusionOk="0">
                  <a:moveTo>
                    <a:pt x="70" y="1"/>
                  </a:moveTo>
                  <a:lnTo>
                    <a:pt x="1" y="1156"/>
                  </a:lnTo>
                  <a:lnTo>
                    <a:pt x="970" y="859"/>
                  </a:lnTo>
                  <a:lnTo>
                    <a:pt x="970" y="859"/>
                  </a:lnTo>
                  <a:cubicBezTo>
                    <a:pt x="910" y="1404"/>
                    <a:pt x="1333" y="1759"/>
                    <a:pt x="1922" y="1915"/>
                  </a:cubicBezTo>
                  <a:cubicBezTo>
                    <a:pt x="2086" y="1957"/>
                    <a:pt x="2246" y="1980"/>
                    <a:pt x="2396" y="1980"/>
                  </a:cubicBezTo>
                  <a:cubicBezTo>
                    <a:pt x="2782" y="1980"/>
                    <a:pt x="3105" y="1831"/>
                    <a:pt x="3265" y="1479"/>
                  </a:cubicBezTo>
                  <a:lnTo>
                    <a:pt x="3932" y="2183"/>
                  </a:lnTo>
                  <a:lnTo>
                    <a:pt x="4370" y="1293"/>
                  </a:lnTo>
                  <a:lnTo>
                    <a:pt x="3347" y="1182"/>
                  </a:lnTo>
                  <a:cubicBezTo>
                    <a:pt x="3426" y="618"/>
                    <a:pt x="2995" y="256"/>
                    <a:pt x="2400" y="97"/>
                  </a:cubicBezTo>
                  <a:cubicBezTo>
                    <a:pt x="2237" y="55"/>
                    <a:pt x="2077" y="33"/>
                    <a:pt x="1927" y="33"/>
                  </a:cubicBezTo>
                  <a:cubicBezTo>
                    <a:pt x="1527" y="33"/>
                    <a:pt x="1194" y="193"/>
                    <a:pt x="1043" y="57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82899" name="Google Shape;1865;p28"/>
            <p:cNvSpPr/>
            <p:nvPr/>
          </p:nvSpPr>
          <p:spPr bwMode="auto">
            <a:xfrm flipH="1">
              <a:off x="8601166" y="4202690"/>
              <a:ext cx="186111" cy="68064"/>
            </a:xfrm>
            <a:custGeom>
              <a:avLst/>
              <a:gdLst/>
              <a:ahLst/>
              <a:cxnLst/>
              <a:rect l="l" t="t" r="r" b="b"/>
              <a:pathLst>
                <a:path w="4066" h="1487" extrusionOk="0">
                  <a:moveTo>
                    <a:pt x="1111" y="0"/>
                  </a:moveTo>
                  <a:cubicBezTo>
                    <a:pt x="730" y="154"/>
                    <a:pt x="364" y="230"/>
                    <a:pt x="12" y="262"/>
                  </a:cubicBezTo>
                  <a:lnTo>
                    <a:pt x="1" y="459"/>
                  </a:lnTo>
                  <a:lnTo>
                    <a:pt x="970" y="162"/>
                  </a:lnTo>
                  <a:lnTo>
                    <a:pt x="970" y="162"/>
                  </a:lnTo>
                  <a:cubicBezTo>
                    <a:pt x="910" y="707"/>
                    <a:pt x="1333" y="1062"/>
                    <a:pt x="1922" y="1218"/>
                  </a:cubicBezTo>
                  <a:cubicBezTo>
                    <a:pt x="2086" y="1260"/>
                    <a:pt x="2246" y="1283"/>
                    <a:pt x="2396" y="1283"/>
                  </a:cubicBezTo>
                  <a:cubicBezTo>
                    <a:pt x="2782" y="1283"/>
                    <a:pt x="3105" y="1134"/>
                    <a:pt x="3265" y="782"/>
                  </a:cubicBezTo>
                  <a:lnTo>
                    <a:pt x="3932" y="1486"/>
                  </a:lnTo>
                  <a:lnTo>
                    <a:pt x="4065" y="1249"/>
                  </a:lnTo>
                  <a:cubicBezTo>
                    <a:pt x="3749" y="1077"/>
                    <a:pt x="3390" y="998"/>
                    <a:pt x="3222" y="550"/>
                  </a:cubicBezTo>
                  <a:cubicBezTo>
                    <a:pt x="3120" y="1049"/>
                    <a:pt x="2873" y="1139"/>
                    <a:pt x="2618" y="1139"/>
                  </a:cubicBezTo>
                  <a:cubicBezTo>
                    <a:pt x="2505" y="1139"/>
                    <a:pt x="2389" y="1121"/>
                    <a:pt x="2284" y="1113"/>
                  </a:cubicBezTo>
                  <a:cubicBezTo>
                    <a:pt x="1739" y="998"/>
                    <a:pt x="938" y="966"/>
                    <a:pt x="11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5086374" name="Google Shape;1866;p28"/>
            <p:cNvSpPr/>
            <p:nvPr/>
          </p:nvSpPr>
          <p:spPr bwMode="auto">
            <a:xfrm flipH="1">
              <a:off x="8637646" y="4172297"/>
              <a:ext cx="88799" cy="60099"/>
            </a:xfrm>
            <a:custGeom>
              <a:avLst/>
              <a:gdLst/>
              <a:ahLst/>
              <a:cxnLst/>
              <a:rect l="l" t="t" r="r" b="b"/>
              <a:pathLst>
                <a:path w="1940" h="1313" extrusionOk="0">
                  <a:moveTo>
                    <a:pt x="593" y="1"/>
                  </a:moveTo>
                  <a:cubicBezTo>
                    <a:pt x="455" y="1"/>
                    <a:pt x="326" y="20"/>
                    <a:pt x="209" y="61"/>
                  </a:cubicBezTo>
                  <a:cubicBezTo>
                    <a:pt x="90" y="140"/>
                    <a:pt x="0" y="273"/>
                    <a:pt x="4" y="492"/>
                  </a:cubicBezTo>
                  <a:cubicBezTo>
                    <a:pt x="4" y="506"/>
                    <a:pt x="4" y="520"/>
                    <a:pt x="7" y="535"/>
                  </a:cubicBezTo>
                  <a:cubicBezTo>
                    <a:pt x="15" y="624"/>
                    <a:pt x="40" y="700"/>
                    <a:pt x="69" y="772"/>
                  </a:cubicBezTo>
                  <a:cubicBezTo>
                    <a:pt x="120" y="897"/>
                    <a:pt x="188" y="933"/>
                    <a:pt x="269" y="933"/>
                  </a:cubicBezTo>
                  <a:cubicBezTo>
                    <a:pt x="375" y="933"/>
                    <a:pt x="502" y="870"/>
                    <a:pt x="635" y="870"/>
                  </a:cubicBezTo>
                  <a:cubicBezTo>
                    <a:pt x="663" y="870"/>
                    <a:pt x="690" y="873"/>
                    <a:pt x="718" y="879"/>
                  </a:cubicBezTo>
                  <a:cubicBezTo>
                    <a:pt x="910" y="926"/>
                    <a:pt x="1108" y="1313"/>
                    <a:pt x="1315" y="1313"/>
                  </a:cubicBezTo>
                  <a:cubicBezTo>
                    <a:pt x="1333" y="1313"/>
                    <a:pt x="1351" y="1310"/>
                    <a:pt x="1369" y="1303"/>
                  </a:cubicBezTo>
                  <a:cubicBezTo>
                    <a:pt x="1530" y="1246"/>
                    <a:pt x="1810" y="1166"/>
                    <a:pt x="1893" y="873"/>
                  </a:cubicBezTo>
                  <a:cubicBezTo>
                    <a:pt x="1939" y="718"/>
                    <a:pt x="1907" y="606"/>
                    <a:pt x="1853" y="520"/>
                  </a:cubicBezTo>
                  <a:cubicBezTo>
                    <a:pt x="1785" y="434"/>
                    <a:pt x="1702" y="363"/>
                    <a:pt x="1606" y="298"/>
                  </a:cubicBezTo>
                  <a:cubicBezTo>
                    <a:pt x="1601" y="294"/>
                    <a:pt x="1598" y="291"/>
                    <a:pt x="1591" y="288"/>
                  </a:cubicBezTo>
                  <a:cubicBezTo>
                    <a:pt x="1584" y="283"/>
                    <a:pt x="1580" y="280"/>
                    <a:pt x="1573" y="276"/>
                  </a:cubicBezTo>
                  <a:cubicBezTo>
                    <a:pt x="1451" y="201"/>
                    <a:pt x="1318" y="151"/>
                    <a:pt x="1185" y="104"/>
                  </a:cubicBezTo>
                  <a:cubicBezTo>
                    <a:pt x="1146" y="89"/>
                    <a:pt x="1106" y="79"/>
                    <a:pt x="1067" y="64"/>
                  </a:cubicBezTo>
                  <a:cubicBezTo>
                    <a:pt x="904" y="23"/>
                    <a:pt x="744" y="1"/>
                    <a:pt x="5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2566901" name="Google Shape;1867;p28"/>
            <p:cNvSpPr/>
            <p:nvPr/>
          </p:nvSpPr>
          <p:spPr bwMode="auto">
            <a:xfrm flipH="1">
              <a:off x="8602491" y="4226995"/>
              <a:ext cx="31720" cy="24717"/>
            </a:xfrm>
            <a:custGeom>
              <a:avLst/>
              <a:gdLst/>
              <a:ahLst/>
              <a:cxnLst/>
              <a:rect l="l" t="t" r="r" b="b"/>
              <a:pathLst>
                <a:path w="693" h="540" extrusionOk="0">
                  <a:moveTo>
                    <a:pt x="29" y="0"/>
                  </a:moveTo>
                  <a:cubicBezTo>
                    <a:pt x="12" y="0"/>
                    <a:pt x="0" y="27"/>
                    <a:pt x="3" y="51"/>
                  </a:cubicBezTo>
                  <a:cubicBezTo>
                    <a:pt x="86" y="381"/>
                    <a:pt x="441" y="531"/>
                    <a:pt x="675" y="539"/>
                  </a:cubicBezTo>
                  <a:cubicBezTo>
                    <a:pt x="685" y="539"/>
                    <a:pt x="693" y="510"/>
                    <a:pt x="681" y="506"/>
                  </a:cubicBezTo>
                  <a:cubicBezTo>
                    <a:pt x="560" y="438"/>
                    <a:pt x="441" y="356"/>
                    <a:pt x="333" y="251"/>
                  </a:cubicBezTo>
                  <a:cubicBezTo>
                    <a:pt x="240" y="155"/>
                    <a:pt x="158" y="19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95889" name="Google Shape;1868;p28"/>
            <p:cNvSpPr/>
            <p:nvPr/>
          </p:nvSpPr>
          <p:spPr bwMode="auto">
            <a:xfrm flipH="1">
              <a:off x="8733814" y="4198067"/>
              <a:ext cx="44033" cy="12679"/>
            </a:xfrm>
            <a:custGeom>
              <a:avLst/>
              <a:gdLst/>
              <a:ahLst/>
              <a:cxnLst/>
              <a:rect l="l" t="t" r="r" b="b"/>
              <a:pathLst>
                <a:path w="962" h="277" extrusionOk="0">
                  <a:moveTo>
                    <a:pt x="932" y="0"/>
                  </a:moveTo>
                  <a:cubicBezTo>
                    <a:pt x="931" y="0"/>
                    <a:pt x="930" y="0"/>
                    <a:pt x="930" y="0"/>
                  </a:cubicBezTo>
                  <a:cubicBezTo>
                    <a:pt x="656" y="48"/>
                    <a:pt x="403" y="172"/>
                    <a:pt x="139" y="172"/>
                  </a:cubicBezTo>
                  <a:cubicBezTo>
                    <a:pt x="105" y="172"/>
                    <a:pt x="70" y="170"/>
                    <a:pt x="36" y="166"/>
                  </a:cubicBezTo>
                  <a:cubicBezTo>
                    <a:pt x="35" y="166"/>
                    <a:pt x="35" y="166"/>
                    <a:pt x="34" y="166"/>
                  </a:cubicBezTo>
                  <a:cubicBezTo>
                    <a:pt x="14" y="166"/>
                    <a:pt x="1" y="212"/>
                    <a:pt x="22" y="216"/>
                  </a:cubicBezTo>
                  <a:cubicBezTo>
                    <a:pt x="136" y="250"/>
                    <a:pt x="263" y="276"/>
                    <a:pt x="392" y="276"/>
                  </a:cubicBezTo>
                  <a:cubicBezTo>
                    <a:pt x="574" y="276"/>
                    <a:pt x="763" y="224"/>
                    <a:pt x="937" y="69"/>
                  </a:cubicBezTo>
                  <a:cubicBezTo>
                    <a:pt x="962" y="48"/>
                    <a:pt x="955" y="0"/>
                    <a:pt x="9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0211480" name="Google Shape;1869;p28"/>
            <p:cNvSpPr/>
            <p:nvPr/>
          </p:nvSpPr>
          <p:spPr bwMode="auto">
            <a:xfrm flipH="1">
              <a:off x="8725117" y="4202461"/>
              <a:ext cx="13137" cy="33414"/>
            </a:xfrm>
            <a:custGeom>
              <a:avLst/>
              <a:gdLst/>
              <a:ahLst/>
              <a:cxnLst/>
              <a:rect l="l" t="t" r="r" b="b"/>
              <a:pathLst>
                <a:path w="287" h="730" extrusionOk="0">
                  <a:moveTo>
                    <a:pt x="82" y="1"/>
                  </a:moveTo>
                  <a:cubicBezTo>
                    <a:pt x="72" y="1"/>
                    <a:pt x="60" y="12"/>
                    <a:pt x="54" y="30"/>
                  </a:cubicBezTo>
                  <a:cubicBezTo>
                    <a:pt x="0" y="189"/>
                    <a:pt x="22" y="371"/>
                    <a:pt x="65" y="501"/>
                  </a:cubicBezTo>
                  <a:cubicBezTo>
                    <a:pt x="89" y="584"/>
                    <a:pt x="150" y="729"/>
                    <a:pt x="231" y="729"/>
                  </a:cubicBezTo>
                  <a:cubicBezTo>
                    <a:pt x="244" y="729"/>
                    <a:pt x="259" y="725"/>
                    <a:pt x="273" y="716"/>
                  </a:cubicBezTo>
                  <a:cubicBezTo>
                    <a:pt x="280" y="709"/>
                    <a:pt x="287" y="694"/>
                    <a:pt x="287" y="680"/>
                  </a:cubicBezTo>
                  <a:cubicBezTo>
                    <a:pt x="283" y="630"/>
                    <a:pt x="258" y="601"/>
                    <a:pt x="234" y="569"/>
                  </a:cubicBezTo>
                  <a:cubicBezTo>
                    <a:pt x="201" y="526"/>
                    <a:pt x="172" y="476"/>
                    <a:pt x="151" y="418"/>
                  </a:cubicBezTo>
                  <a:cubicBezTo>
                    <a:pt x="104" y="296"/>
                    <a:pt x="108" y="163"/>
                    <a:pt x="97" y="23"/>
                  </a:cubicBezTo>
                  <a:cubicBezTo>
                    <a:pt x="96" y="7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810553" name="Google Shape;1870;p28"/>
            <p:cNvSpPr/>
            <p:nvPr/>
          </p:nvSpPr>
          <p:spPr bwMode="auto">
            <a:xfrm flipH="1">
              <a:off x="8640757" y="4228872"/>
              <a:ext cx="25861" cy="25404"/>
            </a:xfrm>
            <a:custGeom>
              <a:avLst/>
              <a:gdLst/>
              <a:ahLst/>
              <a:cxnLst/>
              <a:rect l="l" t="t" r="r" b="b"/>
              <a:pathLst>
                <a:path w="565" h="555" extrusionOk="0">
                  <a:moveTo>
                    <a:pt x="522" y="0"/>
                  </a:moveTo>
                  <a:cubicBezTo>
                    <a:pt x="513" y="0"/>
                    <a:pt x="502" y="8"/>
                    <a:pt x="496" y="21"/>
                  </a:cubicBezTo>
                  <a:cubicBezTo>
                    <a:pt x="478" y="71"/>
                    <a:pt x="463" y="129"/>
                    <a:pt x="445" y="182"/>
                  </a:cubicBezTo>
                  <a:cubicBezTo>
                    <a:pt x="417" y="272"/>
                    <a:pt x="363" y="333"/>
                    <a:pt x="302" y="372"/>
                  </a:cubicBezTo>
                  <a:cubicBezTo>
                    <a:pt x="208" y="434"/>
                    <a:pt x="126" y="412"/>
                    <a:pt x="32" y="444"/>
                  </a:cubicBezTo>
                  <a:cubicBezTo>
                    <a:pt x="7" y="455"/>
                    <a:pt x="1" y="512"/>
                    <a:pt x="19" y="527"/>
                  </a:cubicBezTo>
                  <a:cubicBezTo>
                    <a:pt x="46" y="546"/>
                    <a:pt x="78" y="555"/>
                    <a:pt x="112" y="555"/>
                  </a:cubicBezTo>
                  <a:cubicBezTo>
                    <a:pt x="198" y="555"/>
                    <a:pt x="298" y="500"/>
                    <a:pt x="370" y="422"/>
                  </a:cubicBezTo>
                  <a:cubicBezTo>
                    <a:pt x="453" y="336"/>
                    <a:pt x="564" y="150"/>
                    <a:pt x="536" y="13"/>
                  </a:cubicBezTo>
                  <a:cubicBezTo>
                    <a:pt x="534" y="4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9212622" name="Google Shape;1871;p28"/>
            <p:cNvSpPr/>
            <p:nvPr/>
          </p:nvSpPr>
          <p:spPr bwMode="auto">
            <a:xfrm flipH="1">
              <a:off x="8763707" y="4056445"/>
              <a:ext cx="173203" cy="171738"/>
            </a:xfrm>
            <a:custGeom>
              <a:avLst/>
              <a:gdLst/>
              <a:ahLst/>
              <a:cxnLst/>
              <a:rect l="l" t="t" r="r" b="b"/>
              <a:pathLst>
                <a:path w="3784" h="3752" extrusionOk="0">
                  <a:moveTo>
                    <a:pt x="3220" y="0"/>
                  </a:moveTo>
                  <a:lnTo>
                    <a:pt x="2624" y="840"/>
                  </a:lnTo>
                  <a:cubicBezTo>
                    <a:pt x="2466" y="721"/>
                    <a:pt x="2299" y="668"/>
                    <a:pt x="2130" y="668"/>
                  </a:cubicBezTo>
                  <a:cubicBezTo>
                    <a:pt x="1815" y="668"/>
                    <a:pt x="1495" y="853"/>
                    <a:pt x="1217" y="1145"/>
                  </a:cubicBezTo>
                  <a:cubicBezTo>
                    <a:pt x="793" y="1586"/>
                    <a:pt x="617" y="2122"/>
                    <a:pt x="969" y="2560"/>
                  </a:cubicBezTo>
                  <a:lnTo>
                    <a:pt x="0" y="3130"/>
                  </a:lnTo>
                  <a:lnTo>
                    <a:pt x="976" y="3752"/>
                  </a:lnTo>
                  <a:lnTo>
                    <a:pt x="1185" y="2761"/>
                  </a:lnTo>
                  <a:cubicBezTo>
                    <a:pt x="1336" y="2869"/>
                    <a:pt x="1496" y="2917"/>
                    <a:pt x="1657" y="2917"/>
                  </a:cubicBezTo>
                  <a:cubicBezTo>
                    <a:pt x="1973" y="2917"/>
                    <a:pt x="2296" y="2731"/>
                    <a:pt x="2574" y="2441"/>
                  </a:cubicBezTo>
                  <a:cubicBezTo>
                    <a:pt x="2986" y="2007"/>
                    <a:pt x="3167" y="1490"/>
                    <a:pt x="2843" y="1059"/>
                  </a:cubicBezTo>
                  <a:lnTo>
                    <a:pt x="3783" y="815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0025748" name="Google Shape;1872;p28"/>
            <p:cNvSpPr/>
            <p:nvPr/>
          </p:nvSpPr>
          <p:spPr bwMode="auto">
            <a:xfrm flipH="1">
              <a:off x="8763706" y="4083222"/>
              <a:ext cx="136127" cy="144962"/>
            </a:xfrm>
            <a:custGeom>
              <a:avLst/>
              <a:gdLst/>
              <a:ahLst/>
              <a:cxnLst/>
              <a:rect l="l" t="t" r="r" b="b"/>
              <a:pathLst>
                <a:path w="2974" h="3167" extrusionOk="0">
                  <a:moveTo>
                    <a:pt x="2830" y="0"/>
                  </a:moveTo>
                  <a:cubicBezTo>
                    <a:pt x="2562" y="169"/>
                    <a:pt x="2339" y="407"/>
                    <a:pt x="1963" y="407"/>
                  </a:cubicBezTo>
                  <a:cubicBezTo>
                    <a:pt x="1916" y="407"/>
                    <a:pt x="1866" y="403"/>
                    <a:pt x="1814" y="395"/>
                  </a:cubicBezTo>
                  <a:lnTo>
                    <a:pt x="1814" y="395"/>
                  </a:lnTo>
                  <a:cubicBezTo>
                    <a:pt x="2370" y="877"/>
                    <a:pt x="2037" y="1203"/>
                    <a:pt x="1846" y="1490"/>
                  </a:cubicBezTo>
                  <a:cubicBezTo>
                    <a:pt x="1585" y="1790"/>
                    <a:pt x="1299" y="2224"/>
                    <a:pt x="882" y="2224"/>
                  </a:cubicBezTo>
                  <a:cubicBezTo>
                    <a:pt x="713" y="2224"/>
                    <a:pt x="524" y="2153"/>
                    <a:pt x="306" y="1975"/>
                  </a:cubicBezTo>
                  <a:cubicBezTo>
                    <a:pt x="252" y="2384"/>
                    <a:pt x="145" y="2739"/>
                    <a:pt x="1" y="3062"/>
                  </a:cubicBezTo>
                  <a:lnTo>
                    <a:pt x="166" y="3167"/>
                  </a:lnTo>
                  <a:lnTo>
                    <a:pt x="375" y="2176"/>
                  </a:lnTo>
                  <a:cubicBezTo>
                    <a:pt x="526" y="2284"/>
                    <a:pt x="686" y="2332"/>
                    <a:pt x="847" y="2332"/>
                  </a:cubicBezTo>
                  <a:cubicBezTo>
                    <a:pt x="1163" y="2332"/>
                    <a:pt x="1486" y="2146"/>
                    <a:pt x="1764" y="1856"/>
                  </a:cubicBezTo>
                  <a:cubicBezTo>
                    <a:pt x="2176" y="1422"/>
                    <a:pt x="2357" y="905"/>
                    <a:pt x="2033" y="474"/>
                  </a:cubicBezTo>
                  <a:lnTo>
                    <a:pt x="2973" y="230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7351677" name="Google Shape;1873;p28"/>
            <p:cNvSpPr/>
            <p:nvPr/>
          </p:nvSpPr>
          <p:spPr bwMode="auto">
            <a:xfrm flipH="1">
              <a:off x="8820739" y="4087434"/>
              <a:ext cx="79919" cy="77264"/>
            </a:xfrm>
            <a:custGeom>
              <a:avLst/>
              <a:gdLst/>
              <a:ahLst/>
              <a:cxnLst/>
              <a:rect l="l" t="t" r="r" b="b"/>
              <a:pathLst>
                <a:path w="1746" h="1688" extrusionOk="0">
                  <a:moveTo>
                    <a:pt x="1230" y="0"/>
                  </a:moveTo>
                  <a:cubicBezTo>
                    <a:pt x="1221" y="0"/>
                    <a:pt x="1212" y="1"/>
                    <a:pt x="1204" y="1"/>
                  </a:cubicBezTo>
                  <a:cubicBezTo>
                    <a:pt x="1096" y="19"/>
                    <a:pt x="992" y="56"/>
                    <a:pt x="888" y="109"/>
                  </a:cubicBezTo>
                  <a:cubicBezTo>
                    <a:pt x="884" y="113"/>
                    <a:pt x="877" y="117"/>
                    <a:pt x="874" y="117"/>
                  </a:cubicBezTo>
                  <a:cubicBezTo>
                    <a:pt x="867" y="120"/>
                    <a:pt x="859" y="124"/>
                    <a:pt x="852" y="127"/>
                  </a:cubicBezTo>
                  <a:cubicBezTo>
                    <a:pt x="730" y="199"/>
                    <a:pt x="622" y="289"/>
                    <a:pt x="518" y="382"/>
                  </a:cubicBezTo>
                  <a:cubicBezTo>
                    <a:pt x="486" y="411"/>
                    <a:pt x="453" y="440"/>
                    <a:pt x="425" y="468"/>
                  </a:cubicBezTo>
                  <a:cubicBezTo>
                    <a:pt x="199" y="705"/>
                    <a:pt x="48" y="964"/>
                    <a:pt x="1" y="1219"/>
                  </a:cubicBezTo>
                  <a:cubicBezTo>
                    <a:pt x="15" y="1355"/>
                    <a:pt x="87" y="1502"/>
                    <a:pt x="281" y="1603"/>
                  </a:cubicBezTo>
                  <a:cubicBezTo>
                    <a:pt x="292" y="1610"/>
                    <a:pt x="307" y="1617"/>
                    <a:pt x="320" y="1625"/>
                  </a:cubicBezTo>
                  <a:cubicBezTo>
                    <a:pt x="400" y="1660"/>
                    <a:pt x="479" y="1675"/>
                    <a:pt x="554" y="1685"/>
                  </a:cubicBezTo>
                  <a:cubicBezTo>
                    <a:pt x="572" y="1687"/>
                    <a:pt x="589" y="1688"/>
                    <a:pt x="605" y="1688"/>
                  </a:cubicBezTo>
                  <a:cubicBezTo>
                    <a:pt x="893" y="1688"/>
                    <a:pt x="790" y="1359"/>
                    <a:pt x="967" y="1168"/>
                  </a:cubicBezTo>
                  <a:cubicBezTo>
                    <a:pt x="1114" y="1010"/>
                    <a:pt x="1609" y="1043"/>
                    <a:pt x="1652" y="806"/>
                  </a:cubicBezTo>
                  <a:cubicBezTo>
                    <a:pt x="1681" y="637"/>
                    <a:pt x="1746" y="354"/>
                    <a:pt x="1530" y="138"/>
                  </a:cubicBezTo>
                  <a:cubicBezTo>
                    <a:pt x="1428" y="36"/>
                    <a:pt x="1324" y="0"/>
                    <a:pt x="123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58316" name="Google Shape;1874;p28"/>
            <p:cNvSpPr/>
            <p:nvPr/>
          </p:nvSpPr>
          <p:spPr bwMode="auto">
            <a:xfrm flipH="1">
              <a:off x="8778214" y="4080018"/>
              <a:ext cx="36664" cy="17943"/>
            </a:xfrm>
            <a:custGeom>
              <a:avLst/>
              <a:gdLst/>
              <a:ahLst/>
              <a:cxnLst/>
              <a:rect l="l" t="t" r="r" b="b"/>
              <a:pathLst>
                <a:path w="801" h="392" extrusionOk="0">
                  <a:moveTo>
                    <a:pt x="776" y="0"/>
                  </a:moveTo>
                  <a:cubicBezTo>
                    <a:pt x="773" y="0"/>
                    <a:pt x="771" y="1"/>
                    <a:pt x="769" y="2"/>
                  </a:cubicBezTo>
                  <a:cubicBezTo>
                    <a:pt x="655" y="77"/>
                    <a:pt x="526" y="138"/>
                    <a:pt x="378" y="181"/>
                  </a:cubicBezTo>
                  <a:cubicBezTo>
                    <a:pt x="252" y="218"/>
                    <a:pt x="87" y="221"/>
                    <a:pt x="12" y="322"/>
                  </a:cubicBezTo>
                  <a:cubicBezTo>
                    <a:pt x="1" y="336"/>
                    <a:pt x="19" y="365"/>
                    <a:pt x="44" y="372"/>
                  </a:cubicBezTo>
                  <a:cubicBezTo>
                    <a:pt x="93" y="385"/>
                    <a:pt x="141" y="391"/>
                    <a:pt x="189" y="391"/>
                  </a:cubicBezTo>
                  <a:cubicBezTo>
                    <a:pt x="458" y="391"/>
                    <a:pt x="694" y="194"/>
                    <a:pt x="794" y="24"/>
                  </a:cubicBezTo>
                  <a:cubicBezTo>
                    <a:pt x="801" y="14"/>
                    <a:pt x="787" y="0"/>
                    <a:pt x="77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446662" name="Google Shape;1875;p28"/>
            <p:cNvSpPr/>
            <p:nvPr/>
          </p:nvSpPr>
          <p:spPr bwMode="auto">
            <a:xfrm flipH="1">
              <a:off x="8882348" y="4169779"/>
              <a:ext cx="20964" cy="41973"/>
            </a:xfrm>
            <a:custGeom>
              <a:avLst/>
              <a:gdLst/>
              <a:ahLst/>
              <a:cxnLst/>
              <a:rect l="l" t="t" r="r" b="b"/>
              <a:pathLst>
                <a:path w="458" h="917" extrusionOk="0">
                  <a:moveTo>
                    <a:pt x="321" y="1"/>
                  </a:moveTo>
                  <a:cubicBezTo>
                    <a:pt x="313" y="1"/>
                    <a:pt x="307" y="4"/>
                    <a:pt x="304" y="12"/>
                  </a:cubicBezTo>
                  <a:cubicBezTo>
                    <a:pt x="203" y="306"/>
                    <a:pt x="196" y="629"/>
                    <a:pt x="12" y="873"/>
                  </a:cubicBezTo>
                  <a:cubicBezTo>
                    <a:pt x="1" y="888"/>
                    <a:pt x="26" y="916"/>
                    <a:pt x="43" y="916"/>
                  </a:cubicBezTo>
                  <a:cubicBezTo>
                    <a:pt x="47" y="916"/>
                    <a:pt x="50" y="915"/>
                    <a:pt x="52" y="913"/>
                  </a:cubicBezTo>
                  <a:cubicBezTo>
                    <a:pt x="257" y="712"/>
                    <a:pt x="458" y="429"/>
                    <a:pt x="368" y="41"/>
                  </a:cubicBezTo>
                  <a:cubicBezTo>
                    <a:pt x="363" y="18"/>
                    <a:pt x="339" y="1"/>
                    <a:pt x="3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0530429" name="Google Shape;1876;p28"/>
            <p:cNvSpPr/>
            <p:nvPr/>
          </p:nvSpPr>
          <p:spPr bwMode="auto">
            <a:xfrm flipH="1">
              <a:off x="8852092" y="4171610"/>
              <a:ext cx="33368" cy="12816"/>
            </a:xfrm>
            <a:custGeom>
              <a:avLst/>
              <a:gdLst/>
              <a:ahLst/>
              <a:cxnLst/>
              <a:rect l="l" t="t" r="r" b="b"/>
              <a:pathLst>
                <a:path w="729" h="280" extrusionOk="0">
                  <a:moveTo>
                    <a:pt x="18" y="0"/>
                  </a:moveTo>
                  <a:cubicBezTo>
                    <a:pt x="2" y="0"/>
                    <a:pt x="0" y="23"/>
                    <a:pt x="18" y="44"/>
                  </a:cubicBezTo>
                  <a:cubicBezTo>
                    <a:pt x="132" y="166"/>
                    <a:pt x="301" y="238"/>
                    <a:pt x="434" y="263"/>
                  </a:cubicBezTo>
                  <a:cubicBezTo>
                    <a:pt x="473" y="271"/>
                    <a:pt x="528" y="280"/>
                    <a:pt x="579" y="280"/>
                  </a:cubicBezTo>
                  <a:cubicBezTo>
                    <a:pt x="658" y="280"/>
                    <a:pt x="729" y="259"/>
                    <a:pt x="724" y="187"/>
                  </a:cubicBezTo>
                  <a:cubicBezTo>
                    <a:pt x="724" y="177"/>
                    <a:pt x="714" y="162"/>
                    <a:pt x="703" y="155"/>
                  </a:cubicBezTo>
                  <a:cubicBezTo>
                    <a:pt x="677" y="144"/>
                    <a:pt x="656" y="141"/>
                    <a:pt x="635" y="141"/>
                  </a:cubicBezTo>
                  <a:cubicBezTo>
                    <a:pt x="615" y="141"/>
                    <a:pt x="597" y="144"/>
                    <a:pt x="578" y="147"/>
                  </a:cubicBezTo>
                  <a:cubicBezTo>
                    <a:pt x="548" y="152"/>
                    <a:pt x="518" y="155"/>
                    <a:pt x="486" y="155"/>
                  </a:cubicBezTo>
                  <a:cubicBezTo>
                    <a:pt x="460" y="155"/>
                    <a:pt x="433" y="153"/>
                    <a:pt x="405" y="147"/>
                  </a:cubicBezTo>
                  <a:cubicBezTo>
                    <a:pt x="276" y="130"/>
                    <a:pt x="161" y="61"/>
                    <a:pt x="32" y="4"/>
                  </a:cubicBezTo>
                  <a:cubicBezTo>
                    <a:pt x="26" y="2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1630970" name="Google Shape;1877;p28"/>
            <p:cNvSpPr/>
            <p:nvPr/>
          </p:nvSpPr>
          <p:spPr bwMode="auto">
            <a:xfrm flipH="1">
              <a:off x="8801787" y="4104186"/>
              <a:ext cx="16112" cy="32178"/>
            </a:xfrm>
            <a:custGeom>
              <a:avLst/>
              <a:gdLst/>
              <a:ahLst/>
              <a:cxnLst/>
              <a:rect l="l" t="t" r="r" b="b"/>
              <a:pathLst>
                <a:path w="352" h="703" extrusionOk="0">
                  <a:moveTo>
                    <a:pt x="21" y="0"/>
                  </a:moveTo>
                  <a:cubicBezTo>
                    <a:pt x="5" y="0"/>
                    <a:pt x="0" y="22"/>
                    <a:pt x="13" y="38"/>
                  </a:cubicBezTo>
                  <a:cubicBezTo>
                    <a:pt x="50" y="81"/>
                    <a:pt x="93" y="117"/>
                    <a:pt x="131" y="160"/>
                  </a:cubicBezTo>
                  <a:cubicBezTo>
                    <a:pt x="196" y="232"/>
                    <a:pt x="222" y="307"/>
                    <a:pt x="225" y="379"/>
                  </a:cubicBezTo>
                  <a:cubicBezTo>
                    <a:pt x="236" y="490"/>
                    <a:pt x="174" y="551"/>
                    <a:pt x="161" y="648"/>
                  </a:cubicBezTo>
                  <a:cubicBezTo>
                    <a:pt x="158" y="671"/>
                    <a:pt x="196" y="703"/>
                    <a:pt x="219" y="703"/>
                  </a:cubicBezTo>
                  <a:cubicBezTo>
                    <a:pt x="222" y="703"/>
                    <a:pt x="224" y="703"/>
                    <a:pt x="225" y="702"/>
                  </a:cubicBezTo>
                  <a:cubicBezTo>
                    <a:pt x="330" y="651"/>
                    <a:pt x="351" y="487"/>
                    <a:pt x="304" y="343"/>
                  </a:cubicBezTo>
                  <a:cubicBezTo>
                    <a:pt x="268" y="232"/>
                    <a:pt x="161" y="41"/>
                    <a:pt x="28" y="2"/>
                  </a:cubicBez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624389" name="Google Shape;1878;p28"/>
            <p:cNvSpPr/>
            <p:nvPr/>
          </p:nvSpPr>
          <p:spPr bwMode="auto">
            <a:xfrm flipH="1">
              <a:off x="7894733" y="3891938"/>
              <a:ext cx="346772" cy="307957"/>
            </a:xfrm>
            <a:custGeom>
              <a:avLst/>
              <a:gdLst/>
              <a:ahLst/>
              <a:cxnLst/>
              <a:rect l="l" t="t" r="r" b="b"/>
              <a:pathLst>
                <a:path w="7576" h="6728" extrusionOk="0">
                  <a:moveTo>
                    <a:pt x="0" y="1"/>
                  </a:moveTo>
                  <a:cubicBezTo>
                    <a:pt x="298" y="761"/>
                    <a:pt x="1056" y="1321"/>
                    <a:pt x="2596" y="1383"/>
                  </a:cubicBezTo>
                  <a:cubicBezTo>
                    <a:pt x="6426" y="1530"/>
                    <a:pt x="6225" y="3845"/>
                    <a:pt x="2054" y="6728"/>
                  </a:cubicBezTo>
                  <a:lnTo>
                    <a:pt x="5332" y="6728"/>
                  </a:lnTo>
                  <a:cubicBezTo>
                    <a:pt x="6150" y="5716"/>
                    <a:pt x="7576" y="4280"/>
                    <a:pt x="7374" y="3307"/>
                  </a:cubicBezTo>
                  <a:cubicBezTo>
                    <a:pt x="6850" y="718"/>
                    <a:pt x="5499" y="289"/>
                    <a:pt x="4055" y="289"/>
                  </a:cubicBezTo>
                  <a:cubicBezTo>
                    <a:pt x="3699" y="289"/>
                    <a:pt x="3336" y="315"/>
                    <a:pt x="2980" y="342"/>
                  </a:cubicBezTo>
                  <a:cubicBezTo>
                    <a:pt x="2624" y="367"/>
                    <a:pt x="2274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1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9419520" name="Google Shape;1879;p28"/>
            <p:cNvSpPr/>
            <p:nvPr/>
          </p:nvSpPr>
          <p:spPr bwMode="auto">
            <a:xfrm flipH="1">
              <a:off x="10470407" y="4133802"/>
              <a:ext cx="35382" cy="35382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5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5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332559" name="Google Shape;1880;p28"/>
            <p:cNvSpPr/>
            <p:nvPr/>
          </p:nvSpPr>
          <p:spPr bwMode="auto">
            <a:xfrm flipH="1">
              <a:off x="10420925" y="4163371"/>
              <a:ext cx="5767" cy="5813"/>
            </a:xfrm>
            <a:custGeom>
              <a:avLst/>
              <a:gdLst/>
              <a:ahLst/>
              <a:cxnLst/>
              <a:rect l="l" t="t" r="r" b="b"/>
              <a:pathLst>
                <a:path w="126" h="127" extrusionOk="0">
                  <a:moveTo>
                    <a:pt x="61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1" y="127"/>
                  </a:cubicBezTo>
                  <a:cubicBezTo>
                    <a:pt x="97" y="127"/>
                    <a:pt x="125" y="98"/>
                    <a:pt x="125" y="66"/>
                  </a:cubicBezTo>
                  <a:cubicBezTo>
                    <a:pt x="125" y="30"/>
                    <a:pt x="97" y="1"/>
                    <a:pt x="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2577561" name="Google Shape;1881;p28"/>
            <p:cNvSpPr/>
            <p:nvPr/>
          </p:nvSpPr>
          <p:spPr bwMode="auto">
            <a:xfrm flipH="1">
              <a:off x="9861714" y="4092926"/>
              <a:ext cx="28333" cy="28286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09" y="0"/>
                  </a:moveTo>
                  <a:cubicBezTo>
                    <a:pt x="137" y="0"/>
                    <a:pt x="1" y="140"/>
                    <a:pt x="1" y="309"/>
                  </a:cubicBezTo>
                  <a:cubicBezTo>
                    <a:pt x="1" y="481"/>
                    <a:pt x="137" y="617"/>
                    <a:pt x="309" y="617"/>
                  </a:cubicBezTo>
                  <a:cubicBezTo>
                    <a:pt x="478" y="617"/>
                    <a:pt x="619" y="481"/>
                    <a:pt x="619" y="309"/>
                  </a:cubicBezTo>
                  <a:cubicBezTo>
                    <a:pt x="619" y="140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6802178" name="Google Shape;1882;p28"/>
            <p:cNvSpPr/>
            <p:nvPr/>
          </p:nvSpPr>
          <p:spPr bwMode="auto">
            <a:xfrm flipH="1">
              <a:off x="9818686" y="4121168"/>
              <a:ext cx="12679" cy="12679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7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7" y="277"/>
                  </a:cubicBezTo>
                  <a:cubicBezTo>
                    <a:pt x="212" y="277"/>
                    <a:pt x="277" y="216"/>
                    <a:pt x="277" y="141"/>
                  </a:cubicBezTo>
                  <a:cubicBezTo>
                    <a:pt x="277" y="65"/>
                    <a:pt x="212" y="0"/>
                    <a:pt x="1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9224826" name="Google Shape;1883;p28"/>
            <p:cNvSpPr/>
            <p:nvPr/>
          </p:nvSpPr>
          <p:spPr bwMode="auto">
            <a:xfrm flipH="1">
              <a:off x="9683427" y="4013877"/>
              <a:ext cx="42613" cy="42613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4" y="1"/>
                  </a:moveTo>
                  <a:cubicBezTo>
                    <a:pt x="209" y="1"/>
                    <a:pt x="0" y="208"/>
                    <a:pt x="0" y="467"/>
                  </a:cubicBezTo>
                  <a:cubicBezTo>
                    <a:pt x="0" y="722"/>
                    <a:pt x="209" y="930"/>
                    <a:pt x="464" y="930"/>
                  </a:cubicBezTo>
                  <a:cubicBezTo>
                    <a:pt x="722" y="930"/>
                    <a:pt x="930" y="722"/>
                    <a:pt x="930" y="467"/>
                  </a:cubicBezTo>
                  <a:cubicBezTo>
                    <a:pt x="930" y="208"/>
                    <a:pt x="722" y="1"/>
                    <a:pt x="46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3600489" name="Google Shape;1884;p28"/>
            <p:cNvSpPr/>
            <p:nvPr/>
          </p:nvSpPr>
          <p:spPr bwMode="auto">
            <a:xfrm flipH="1">
              <a:off x="9647586" y="4102401"/>
              <a:ext cx="9612" cy="9750"/>
            </a:xfrm>
            <a:custGeom>
              <a:avLst/>
              <a:gdLst/>
              <a:ahLst/>
              <a:cxnLst/>
              <a:rect l="l" t="t" r="r" b="b"/>
              <a:pathLst>
                <a:path w="210" h="213" extrusionOk="0">
                  <a:moveTo>
                    <a:pt x="105" y="1"/>
                  </a:moveTo>
                  <a:cubicBezTo>
                    <a:pt x="47" y="1"/>
                    <a:pt x="1" y="52"/>
                    <a:pt x="1" y="109"/>
                  </a:cubicBezTo>
                  <a:cubicBezTo>
                    <a:pt x="1" y="166"/>
                    <a:pt x="47" y="213"/>
                    <a:pt x="105" y="213"/>
                  </a:cubicBezTo>
                  <a:cubicBezTo>
                    <a:pt x="163" y="213"/>
                    <a:pt x="209" y="166"/>
                    <a:pt x="209" y="109"/>
                  </a:cubicBezTo>
                  <a:cubicBezTo>
                    <a:pt x="209" y="52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775366" name="Google Shape;1885;p28"/>
            <p:cNvSpPr/>
            <p:nvPr/>
          </p:nvSpPr>
          <p:spPr bwMode="auto">
            <a:xfrm flipH="1">
              <a:off x="9458634" y="4127576"/>
              <a:ext cx="30439" cy="30439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1" y="1"/>
                  </a:moveTo>
                  <a:cubicBezTo>
                    <a:pt x="147" y="1"/>
                    <a:pt x="1" y="148"/>
                    <a:pt x="1" y="331"/>
                  </a:cubicBezTo>
                  <a:cubicBezTo>
                    <a:pt x="1" y="514"/>
                    <a:pt x="147" y="665"/>
                    <a:pt x="331" y="665"/>
                  </a:cubicBezTo>
                  <a:cubicBezTo>
                    <a:pt x="513" y="665"/>
                    <a:pt x="664" y="514"/>
                    <a:pt x="664" y="331"/>
                  </a:cubicBezTo>
                  <a:cubicBezTo>
                    <a:pt x="664" y="148"/>
                    <a:pt x="513" y="1"/>
                    <a:pt x="33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2418846" name="Google Shape;1886;p28"/>
            <p:cNvSpPr/>
            <p:nvPr/>
          </p:nvSpPr>
          <p:spPr bwMode="auto">
            <a:xfrm flipH="1">
              <a:off x="9395879" y="4112105"/>
              <a:ext cx="15471" cy="15517"/>
            </a:xfrm>
            <a:custGeom>
              <a:avLst/>
              <a:gdLst/>
              <a:ahLst/>
              <a:cxnLst/>
              <a:rect l="l" t="t" r="r" b="b"/>
              <a:pathLst>
                <a:path w="338" h="339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8" y="263"/>
                    <a:pt x="338" y="170"/>
                  </a:cubicBezTo>
                  <a:cubicBezTo>
                    <a:pt x="338" y="77"/>
                    <a:pt x="263" y="1"/>
                    <a:pt x="1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182403" name="Google Shape;1887;p28"/>
            <p:cNvSpPr/>
            <p:nvPr/>
          </p:nvSpPr>
          <p:spPr bwMode="auto">
            <a:xfrm flipH="1">
              <a:off x="9345254" y="3993645"/>
              <a:ext cx="50670" cy="50670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cubicBezTo>
                    <a:pt x="1" y="859"/>
                    <a:pt x="249" y="1106"/>
                    <a:pt x="554" y="1106"/>
                  </a:cubicBezTo>
                  <a:cubicBezTo>
                    <a:pt x="859" y="1106"/>
                    <a:pt x="1106" y="859"/>
                    <a:pt x="1106" y="554"/>
                  </a:cubicBezTo>
                  <a:cubicBezTo>
                    <a:pt x="1106" y="249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53376" name="Google Shape;1888;p28"/>
            <p:cNvSpPr/>
            <p:nvPr/>
          </p:nvSpPr>
          <p:spPr bwMode="auto">
            <a:xfrm flipH="1">
              <a:off x="9292660" y="4082719"/>
              <a:ext cx="10070" cy="10253"/>
            </a:xfrm>
            <a:custGeom>
              <a:avLst/>
              <a:gdLst/>
              <a:ahLst/>
              <a:cxnLst/>
              <a:rect l="l" t="t" r="r" b="b"/>
              <a:pathLst>
                <a:path w="220" h="224" extrusionOk="0">
                  <a:moveTo>
                    <a:pt x="109" y="0"/>
                  </a:moveTo>
                  <a:cubicBezTo>
                    <a:pt x="47" y="0"/>
                    <a:pt x="1" y="51"/>
                    <a:pt x="1" y="112"/>
                  </a:cubicBezTo>
                  <a:cubicBezTo>
                    <a:pt x="1" y="172"/>
                    <a:pt x="47" y="223"/>
                    <a:pt x="109" y="223"/>
                  </a:cubicBezTo>
                  <a:cubicBezTo>
                    <a:pt x="169" y="223"/>
                    <a:pt x="220" y="172"/>
                    <a:pt x="220" y="112"/>
                  </a:cubicBezTo>
                  <a:cubicBezTo>
                    <a:pt x="220" y="51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253498" name="Google Shape;1889;p28"/>
            <p:cNvSpPr/>
            <p:nvPr/>
          </p:nvSpPr>
          <p:spPr bwMode="auto">
            <a:xfrm flipH="1">
              <a:off x="10460703" y="3820211"/>
              <a:ext cx="71497" cy="80880"/>
            </a:xfrm>
            <a:custGeom>
              <a:avLst/>
              <a:gdLst/>
              <a:ahLst/>
              <a:cxnLst/>
              <a:rect l="l" t="t" r="r" b="b"/>
              <a:pathLst>
                <a:path w="1562" h="1767" extrusionOk="0">
                  <a:moveTo>
                    <a:pt x="1211" y="0"/>
                  </a:moveTo>
                  <a:cubicBezTo>
                    <a:pt x="1117" y="0"/>
                    <a:pt x="1024" y="44"/>
                    <a:pt x="962" y="124"/>
                  </a:cubicBezTo>
                  <a:lnTo>
                    <a:pt x="100" y="1273"/>
                  </a:lnTo>
                  <a:cubicBezTo>
                    <a:pt x="0" y="1410"/>
                    <a:pt x="25" y="1604"/>
                    <a:pt x="165" y="1704"/>
                  </a:cubicBezTo>
                  <a:cubicBezTo>
                    <a:pt x="221" y="1746"/>
                    <a:pt x="286" y="1767"/>
                    <a:pt x="351" y="1767"/>
                  </a:cubicBezTo>
                  <a:cubicBezTo>
                    <a:pt x="445" y="1767"/>
                    <a:pt x="537" y="1724"/>
                    <a:pt x="596" y="1643"/>
                  </a:cubicBezTo>
                  <a:lnTo>
                    <a:pt x="1457" y="497"/>
                  </a:lnTo>
                  <a:cubicBezTo>
                    <a:pt x="1562" y="358"/>
                    <a:pt x="1533" y="164"/>
                    <a:pt x="1396" y="63"/>
                  </a:cubicBezTo>
                  <a:cubicBezTo>
                    <a:pt x="1341" y="21"/>
                    <a:pt x="1276" y="0"/>
                    <a:pt x="12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4500929" name="Google Shape;1890;p28"/>
            <p:cNvSpPr/>
            <p:nvPr/>
          </p:nvSpPr>
          <p:spPr bwMode="auto">
            <a:xfrm flipH="1">
              <a:off x="9718581" y="3683763"/>
              <a:ext cx="86647" cy="65180"/>
            </a:xfrm>
            <a:custGeom>
              <a:avLst/>
              <a:gdLst/>
              <a:ahLst/>
              <a:cxnLst/>
              <a:rect l="l" t="t" r="r" b="b"/>
              <a:pathLst>
                <a:path w="1893" h="1424" extrusionOk="0">
                  <a:moveTo>
                    <a:pt x="353" y="1"/>
                  </a:moveTo>
                  <a:cubicBezTo>
                    <a:pt x="254" y="1"/>
                    <a:pt x="156" y="49"/>
                    <a:pt x="97" y="136"/>
                  </a:cubicBezTo>
                  <a:cubicBezTo>
                    <a:pt x="0" y="277"/>
                    <a:pt x="37" y="471"/>
                    <a:pt x="180" y="567"/>
                  </a:cubicBezTo>
                  <a:lnTo>
                    <a:pt x="1368" y="1371"/>
                  </a:lnTo>
                  <a:cubicBezTo>
                    <a:pt x="1420" y="1406"/>
                    <a:pt x="1481" y="1423"/>
                    <a:pt x="1540" y="1423"/>
                  </a:cubicBezTo>
                  <a:cubicBezTo>
                    <a:pt x="1640" y="1423"/>
                    <a:pt x="1738" y="1376"/>
                    <a:pt x="1798" y="1289"/>
                  </a:cubicBezTo>
                  <a:cubicBezTo>
                    <a:pt x="1892" y="1145"/>
                    <a:pt x="1856" y="951"/>
                    <a:pt x="1717" y="858"/>
                  </a:cubicBezTo>
                  <a:lnTo>
                    <a:pt x="524" y="54"/>
                  </a:lnTo>
                  <a:cubicBezTo>
                    <a:pt x="472" y="18"/>
                    <a:pt x="413" y="1"/>
                    <a:pt x="35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2271384" name="Google Shape;1891;p28"/>
            <p:cNvSpPr/>
            <p:nvPr/>
          </p:nvSpPr>
          <p:spPr bwMode="auto">
            <a:xfrm flipH="1">
              <a:off x="10191693" y="3629522"/>
              <a:ext cx="44399" cy="92689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7" y="0"/>
                    <a:pt x="295" y="3"/>
                    <a:pt x="273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7" y="1777"/>
                  </a:lnTo>
                  <a:cubicBezTo>
                    <a:pt x="358" y="1924"/>
                    <a:pt x="487" y="2024"/>
                    <a:pt x="629" y="2024"/>
                  </a:cubicBezTo>
                  <a:cubicBezTo>
                    <a:pt x="650" y="2024"/>
                    <a:pt x="671" y="2022"/>
                    <a:pt x="693" y="2017"/>
                  </a:cubicBezTo>
                  <a:cubicBezTo>
                    <a:pt x="862" y="1986"/>
                    <a:pt x="970" y="1820"/>
                    <a:pt x="933" y="1651"/>
                  </a:cubicBezTo>
                  <a:lnTo>
                    <a:pt x="640" y="248"/>
                  </a:lnTo>
                  <a:cubicBezTo>
                    <a:pt x="611" y="101"/>
                    <a:pt x="482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562197" name="Google Shape;1892;p28"/>
            <p:cNvSpPr/>
            <p:nvPr/>
          </p:nvSpPr>
          <p:spPr bwMode="auto">
            <a:xfrm flipH="1">
              <a:off x="9989101" y="3785241"/>
              <a:ext cx="36160" cy="93834"/>
            </a:xfrm>
            <a:custGeom>
              <a:avLst/>
              <a:gdLst/>
              <a:ahLst/>
              <a:cxnLst/>
              <a:rect l="l" t="t" r="r" b="b"/>
              <a:pathLst>
                <a:path w="790" h="2050" extrusionOk="0">
                  <a:moveTo>
                    <a:pt x="322" y="1"/>
                  </a:moveTo>
                  <a:cubicBezTo>
                    <a:pt x="313" y="1"/>
                    <a:pt x="303" y="1"/>
                    <a:pt x="294" y="2"/>
                  </a:cubicBezTo>
                  <a:cubicBezTo>
                    <a:pt x="122" y="20"/>
                    <a:pt x="0" y="171"/>
                    <a:pt x="14" y="339"/>
                  </a:cubicBezTo>
                  <a:lnTo>
                    <a:pt x="155" y="1768"/>
                  </a:lnTo>
                  <a:cubicBezTo>
                    <a:pt x="172" y="1931"/>
                    <a:pt x="308" y="2049"/>
                    <a:pt x="469" y="2049"/>
                  </a:cubicBezTo>
                  <a:cubicBezTo>
                    <a:pt x="478" y="2049"/>
                    <a:pt x="487" y="2049"/>
                    <a:pt x="496" y="2048"/>
                  </a:cubicBezTo>
                  <a:cubicBezTo>
                    <a:pt x="665" y="2030"/>
                    <a:pt x="790" y="1879"/>
                    <a:pt x="772" y="1710"/>
                  </a:cubicBezTo>
                  <a:lnTo>
                    <a:pt x="632" y="282"/>
                  </a:lnTo>
                  <a:cubicBezTo>
                    <a:pt x="615" y="119"/>
                    <a:pt x="479" y="1"/>
                    <a:pt x="32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7724569" name="Google Shape;1893;p28"/>
            <p:cNvSpPr/>
            <p:nvPr/>
          </p:nvSpPr>
          <p:spPr bwMode="auto">
            <a:xfrm flipH="1">
              <a:off x="9887713" y="3738415"/>
              <a:ext cx="72824" cy="79827"/>
            </a:xfrm>
            <a:custGeom>
              <a:avLst/>
              <a:gdLst/>
              <a:ahLst/>
              <a:cxnLst/>
              <a:rect l="l" t="t" r="r" b="b"/>
              <a:pathLst>
                <a:path w="1591" h="1744" extrusionOk="0">
                  <a:moveTo>
                    <a:pt x="1242" y="1"/>
                  </a:moveTo>
                  <a:cubicBezTo>
                    <a:pt x="1151" y="1"/>
                    <a:pt x="1061" y="42"/>
                    <a:pt x="999" y="120"/>
                  </a:cubicBezTo>
                  <a:lnTo>
                    <a:pt x="105" y="1240"/>
                  </a:lnTo>
                  <a:cubicBezTo>
                    <a:pt x="0" y="1373"/>
                    <a:pt x="22" y="1570"/>
                    <a:pt x="155" y="1674"/>
                  </a:cubicBezTo>
                  <a:cubicBezTo>
                    <a:pt x="212" y="1721"/>
                    <a:pt x="281" y="1743"/>
                    <a:pt x="349" y="1743"/>
                  </a:cubicBezTo>
                  <a:cubicBezTo>
                    <a:pt x="439" y="1743"/>
                    <a:pt x="528" y="1704"/>
                    <a:pt x="590" y="1628"/>
                  </a:cubicBezTo>
                  <a:lnTo>
                    <a:pt x="1483" y="504"/>
                  </a:lnTo>
                  <a:cubicBezTo>
                    <a:pt x="1591" y="371"/>
                    <a:pt x="1569" y="177"/>
                    <a:pt x="1437" y="69"/>
                  </a:cubicBezTo>
                  <a:cubicBezTo>
                    <a:pt x="1379" y="23"/>
                    <a:pt x="1310" y="1"/>
                    <a:pt x="124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8419904" name="Google Shape;1894;p28"/>
            <p:cNvSpPr/>
            <p:nvPr/>
          </p:nvSpPr>
          <p:spPr bwMode="auto">
            <a:xfrm flipH="1">
              <a:off x="9165459" y="4097504"/>
              <a:ext cx="196776" cy="133793"/>
            </a:xfrm>
            <a:custGeom>
              <a:avLst/>
              <a:gdLst/>
              <a:ahLst/>
              <a:cxnLst/>
              <a:rect l="l" t="t" r="r" b="b"/>
              <a:pathLst>
                <a:path w="4299" h="2923" extrusionOk="0">
                  <a:moveTo>
                    <a:pt x="4000" y="0"/>
                  </a:moveTo>
                  <a:lnTo>
                    <a:pt x="3185" y="625"/>
                  </a:lnTo>
                  <a:cubicBezTo>
                    <a:pt x="3009" y="384"/>
                    <a:pt x="2767" y="279"/>
                    <a:pt x="2499" y="279"/>
                  </a:cubicBezTo>
                  <a:cubicBezTo>
                    <a:pt x="2261" y="279"/>
                    <a:pt x="2002" y="362"/>
                    <a:pt x="1749" y="503"/>
                  </a:cubicBezTo>
                  <a:cubicBezTo>
                    <a:pt x="1215" y="801"/>
                    <a:pt x="887" y="1257"/>
                    <a:pt x="1096" y="1781"/>
                  </a:cubicBezTo>
                  <a:lnTo>
                    <a:pt x="1" y="2040"/>
                  </a:lnTo>
                  <a:lnTo>
                    <a:pt x="748" y="2923"/>
                  </a:lnTo>
                  <a:lnTo>
                    <a:pt x="1243" y="2036"/>
                  </a:lnTo>
                  <a:cubicBezTo>
                    <a:pt x="1418" y="2265"/>
                    <a:pt x="1652" y="2365"/>
                    <a:pt x="1913" y="2365"/>
                  </a:cubicBezTo>
                  <a:cubicBezTo>
                    <a:pt x="2150" y="2365"/>
                    <a:pt x="2408" y="2282"/>
                    <a:pt x="2661" y="2140"/>
                  </a:cubicBezTo>
                  <a:cubicBezTo>
                    <a:pt x="3185" y="1849"/>
                    <a:pt x="3508" y="1408"/>
                    <a:pt x="3329" y="901"/>
                  </a:cubicBezTo>
                  <a:lnTo>
                    <a:pt x="3329" y="901"/>
                  </a:lnTo>
                  <a:lnTo>
                    <a:pt x="4298" y="945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109682" name="Google Shape;1895;p28"/>
            <p:cNvSpPr/>
            <p:nvPr/>
          </p:nvSpPr>
          <p:spPr bwMode="auto">
            <a:xfrm flipH="1">
              <a:off x="9165459" y="4128721"/>
              <a:ext cx="168351" cy="102576"/>
            </a:xfrm>
            <a:custGeom>
              <a:avLst/>
              <a:gdLst/>
              <a:ahLst/>
              <a:cxnLst/>
              <a:rect l="l" t="t" r="r" b="b"/>
              <a:pathLst>
                <a:path w="3678" h="2241" extrusionOk="0">
                  <a:moveTo>
                    <a:pt x="3609" y="1"/>
                  </a:moveTo>
                  <a:cubicBezTo>
                    <a:pt x="3376" y="63"/>
                    <a:pt x="3157" y="172"/>
                    <a:pt x="2907" y="172"/>
                  </a:cubicBezTo>
                  <a:cubicBezTo>
                    <a:pt x="2787" y="172"/>
                    <a:pt x="2660" y="147"/>
                    <a:pt x="2521" y="80"/>
                  </a:cubicBezTo>
                  <a:lnTo>
                    <a:pt x="2521" y="80"/>
                  </a:lnTo>
                  <a:cubicBezTo>
                    <a:pt x="2909" y="705"/>
                    <a:pt x="2496" y="916"/>
                    <a:pt x="2231" y="1135"/>
                  </a:cubicBezTo>
                  <a:cubicBezTo>
                    <a:pt x="1944" y="1311"/>
                    <a:pt x="1610" y="1577"/>
                    <a:pt x="1271" y="1577"/>
                  </a:cubicBezTo>
                  <a:cubicBezTo>
                    <a:pt x="1051" y="1577"/>
                    <a:pt x="829" y="1465"/>
                    <a:pt x="615" y="1142"/>
                  </a:cubicBezTo>
                  <a:cubicBezTo>
                    <a:pt x="443" y="1515"/>
                    <a:pt x="234" y="1825"/>
                    <a:pt x="1" y="2090"/>
                  </a:cubicBezTo>
                  <a:lnTo>
                    <a:pt x="127" y="2241"/>
                  </a:lnTo>
                  <a:lnTo>
                    <a:pt x="622" y="1354"/>
                  </a:lnTo>
                  <a:cubicBezTo>
                    <a:pt x="797" y="1583"/>
                    <a:pt x="1031" y="1683"/>
                    <a:pt x="1292" y="1683"/>
                  </a:cubicBezTo>
                  <a:cubicBezTo>
                    <a:pt x="1529" y="1683"/>
                    <a:pt x="1787" y="1600"/>
                    <a:pt x="2040" y="1458"/>
                  </a:cubicBezTo>
                  <a:cubicBezTo>
                    <a:pt x="2564" y="1167"/>
                    <a:pt x="2887" y="726"/>
                    <a:pt x="2708" y="219"/>
                  </a:cubicBezTo>
                  <a:lnTo>
                    <a:pt x="2708" y="219"/>
                  </a:lnTo>
                  <a:lnTo>
                    <a:pt x="3677" y="2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8287927" name="Google Shape;1896;p28"/>
            <p:cNvSpPr/>
            <p:nvPr/>
          </p:nvSpPr>
          <p:spPr bwMode="auto">
            <a:xfrm flipH="1">
              <a:off x="9222811" y="4110274"/>
              <a:ext cx="89302" cy="66645"/>
            </a:xfrm>
            <a:custGeom>
              <a:avLst/>
              <a:gdLst/>
              <a:ahLst/>
              <a:cxnLst/>
              <a:rect l="l" t="t" r="r" b="b"/>
              <a:pathLst>
                <a:path w="1951" h="1456" extrusionOk="0">
                  <a:moveTo>
                    <a:pt x="1405" y="0"/>
                  </a:moveTo>
                  <a:cubicBezTo>
                    <a:pt x="1339" y="0"/>
                    <a:pt x="1272" y="6"/>
                    <a:pt x="1204" y="19"/>
                  </a:cubicBezTo>
                  <a:cubicBezTo>
                    <a:pt x="1197" y="19"/>
                    <a:pt x="1192" y="19"/>
                    <a:pt x="1185" y="23"/>
                  </a:cubicBezTo>
                  <a:cubicBezTo>
                    <a:pt x="1179" y="23"/>
                    <a:pt x="1171" y="23"/>
                    <a:pt x="1164" y="27"/>
                  </a:cubicBezTo>
                  <a:cubicBezTo>
                    <a:pt x="1024" y="59"/>
                    <a:pt x="895" y="113"/>
                    <a:pt x="769" y="170"/>
                  </a:cubicBezTo>
                  <a:cubicBezTo>
                    <a:pt x="730" y="188"/>
                    <a:pt x="690" y="206"/>
                    <a:pt x="650" y="224"/>
                  </a:cubicBezTo>
                  <a:cubicBezTo>
                    <a:pt x="370" y="382"/>
                    <a:pt x="148" y="583"/>
                    <a:pt x="29" y="816"/>
                  </a:cubicBezTo>
                  <a:cubicBezTo>
                    <a:pt x="1" y="949"/>
                    <a:pt x="26" y="1111"/>
                    <a:pt x="180" y="1265"/>
                  </a:cubicBezTo>
                  <a:lnTo>
                    <a:pt x="213" y="1298"/>
                  </a:lnTo>
                  <a:cubicBezTo>
                    <a:pt x="277" y="1355"/>
                    <a:pt x="349" y="1394"/>
                    <a:pt x="421" y="1423"/>
                  </a:cubicBezTo>
                  <a:cubicBezTo>
                    <a:pt x="471" y="1445"/>
                    <a:pt x="513" y="1455"/>
                    <a:pt x="549" y="1455"/>
                  </a:cubicBezTo>
                  <a:cubicBezTo>
                    <a:pt x="743" y="1455"/>
                    <a:pt x="766" y="1172"/>
                    <a:pt x="963" y="1053"/>
                  </a:cubicBezTo>
                  <a:cubicBezTo>
                    <a:pt x="1018" y="1022"/>
                    <a:pt x="1095" y="1015"/>
                    <a:pt x="1181" y="1015"/>
                  </a:cubicBezTo>
                  <a:cubicBezTo>
                    <a:pt x="1260" y="1015"/>
                    <a:pt x="1347" y="1021"/>
                    <a:pt x="1428" y="1021"/>
                  </a:cubicBezTo>
                  <a:cubicBezTo>
                    <a:pt x="1560" y="1021"/>
                    <a:pt x="1678" y="1004"/>
                    <a:pt x="1727" y="910"/>
                  </a:cubicBezTo>
                  <a:cubicBezTo>
                    <a:pt x="1803" y="755"/>
                    <a:pt x="1951" y="504"/>
                    <a:pt x="1810" y="235"/>
                  </a:cubicBezTo>
                  <a:cubicBezTo>
                    <a:pt x="1735" y="95"/>
                    <a:pt x="1634" y="34"/>
                    <a:pt x="1537" y="9"/>
                  </a:cubicBezTo>
                  <a:cubicBezTo>
                    <a:pt x="1493" y="3"/>
                    <a:pt x="1449" y="0"/>
                    <a:pt x="140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676090" name="Google Shape;1897;p28"/>
            <p:cNvSpPr/>
            <p:nvPr/>
          </p:nvSpPr>
          <p:spPr bwMode="auto">
            <a:xfrm flipH="1">
              <a:off x="9175527" y="4122953"/>
              <a:ext cx="39273" cy="10482"/>
            </a:xfrm>
            <a:custGeom>
              <a:avLst/>
              <a:gdLst/>
              <a:ahLst/>
              <a:cxnLst/>
              <a:rect l="l" t="t" r="r" b="b"/>
              <a:pathLst>
                <a:path w="858" h="229" extrusionOk="0">
                  <a:moveTo>
                    <a:pt x="838" y="0"/>
                  </a:moveTo>
                  <a:cubicBezTo>
                    <a:pt x="838" y="0"/>
                    <a:pt x="837" y="1"/>
                    <a:pt x="837" y="1"/>
                  </a:cubicBezTo>
                  <a:cubicBezTo>
                    <a:pt x="709" y="38"/>
                    <a:pt x="580" y="59"/>
                    <a:pt x="441" y="59"/>
                  </a:cubicBezTo>
                  <a:cubicBezTo>
                    <a:pt x="431" y="59"/>
                    <a:pt x="420" y="59"/>
                    <a:pt x="410" y="59"/>
                  </a:cubicBezTo>
                  <a:cubicBezTo>
                    <a:pt x="334" y="57"/>
                    <a:pt x="252" y="43"/>
                    <a:pt x="178" y="43"/>
                  </a:cubicBezTo>
                  <a:cubicBezTo>
                    <a:pt x="118" y="43"/>
                    <a:pt x="63" y="52"/>
                    <a:pt x="18" y="84"/>
                  </a:cubicBezTo>
                  <a:cubicBezTo>
                    <a:pt x="0" y="95"/>
                    <a:pt x="11" y="127"/>
                    <a:pt x="32" y="141"/>
                  </a:cubicBezTo>
                  <a:cubicBezTo>
                    <a:pt x="129" y="203"/>
                    <a:pt x="234" y="229"/>
                    <a:pt x="339" y="229"/>
                  </a:cubicBezTo>
                  <a:cubicBezTo>
                    <a:pt x="541" y="229"/>
                    <a:pt x="737" y="134"/>
                    <a:pt x="851" y="30"/>
                  </a:cubicBezTo>
                  <a:cubicBezTo>
                    <a:pt x="858" y="23"/>
                    <a:pt x="846" y="0"/>
                    <a:pt x="83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7577259" name="Google Shape;1898;p28"/>
            <p:cNvSpPr/>
            <p:nvPr/>
          </p:nvSpPr>
          <p:spPr bwMode="auto">
            <a:xfrm flipH="1">
              <a:off x="9305614" y="4176462"/>
              <a:ext cx="27784" cy="36481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563" y="1"/>
                  </a:moveTo>
                  <a:cubicBezTo>
                    <a:pt x="559" y="1"/>
                    <a:pt x="555" y="3"/>
                    <a:pt x="552" y="6"/>
                  </a:cubicBezTo>
                  <a:cubicBezTo>
                    <a:pt x="369" y="261"/>
                    <a:pt x="265" y="566"/>
                    <a:pt x="17" y="745"/>
                  </a:cubicBezTo>
                  <a:cubicBezTo>
                    <a:pt x="0" y="759"/>
                    <a:pt x="21" y="796"/>
                    <a:pt x="41" y="796"/>
                  </a:cubicBezTo>
                  <a:cubicBezTo>
                    <a:pt x="43" y="796"/>
                    <a:pt x="44" y="796"/>
                    <a:pt x="46" y="795"/>
                  </a:cubicBezTo>
                  <a:cubicBezTo>
                    <a:pt x="300" y="663"/>
                    <a:pt x="573" y="451"/>
                    <a:pt x="606" y="53"/>
                  </a:cubicBezTo>
                  <a:cubicBezTo>
                    <a:pt x="606" y="27"/>
                    <a:pt x="581" y="1"/>
                    <a:pt x="56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225611" name="Google Shape;1899;p28"/>
            <p:cNvSpPr/>
            <p:nvPr/>
          </p:nvSpPr>
          <p:spPr bwMode="auto">
            <a:xfrm flipH="1">
              <a:off x="9275404" y="4179346"/>
              <a:ext cx="29615" cy="20552"/>
            </a:xfrm>
            <a:custGeom>
              <a:avLst/>
              <a:gdLst/>
              <a:ahLst/>
              <a:cxnLst/>
              <a:rect l="l" t="t" r="r" b="b"/>
              <a:pathLst>
                <a:path w="647" h="449" extrusionOk="0">
                  <a:moveTo>
                    <a:pt x="20" y="0"/>
                  </a:moveTo>
                  <a:cubicBezTo>
                    <a:pt x="6" y="0"/>
                    <a:pt x="0" y="22"/>
                    <a:pt x="11" y="43"/>
                  </a:cubicBezTo>
                  <a:cubicBezTo>
                    <a:pt x="83" y="194"/>
                    <a:pt x="227" y="313"/>
                    <a:pt x="341" y="377"/>
                  </a:cubicBezTo>
                  <a:cubicBezTo>
                    <a:pt x="398" y="408"/>
                    <a:pt x="488" y="448"/>
                    <a:pt x="556" y="448"/>
                  </a:cubicBezTo>
                  <a:cubicBezTo>
                    <a:pt x="598" y="448"/>
                    <a:pt x="632" y="432"/>
                    <a:pt x="643" y="388"/>
                  </a:cubicBezTo>
                  <a:cubicBezTo>
                    <a:pt x="646" y="377"/>
                    <a:pt x="639" y="363"/>
                    <a:pt x="628" y="352"/>
                  </a:cubicBezTo>
                  <a:cubicBezTo>
                    <a:pt x="589" y="320"/>
                    <a:pt x="553" y="316"/>
                    <a:pt x="513" y="309"/>
                  </a:cubicBezTo>
                  <a:cubicBezTo>
                    <a:pt x="460" y="298"/>
                    <a:pt x="406" y="284"/>
                    <a:pt x="348" y="259"/>
                  </a:cubicBezTo>
                  <a:cubicBezTo>
                    <a:pt x="233" y="202"/>
                    <a:pt x="140" y="104"/>
                    <a:pt x="36" y="8"/>
                  </a:cubicBez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8329811" name="Google Shape;1900;p28"/>
            <p:cNvSpPr/>
            <p:nvPr/>
          </p:nvSpPr>
          <p:spPr bwMode="auto">
            <a:xfrm flipH="1">
              <a:off x="9211504" y="4134992"/>
              <a:ext cx="11168" cy="33368"/>
            </a:xfrm>
            <a:custGeom>
              <a:avLst/>
              <a:gdLst/>
              <a:ahLst/>
              <a:cxnLst/>
              <a:rect l="l" t="t" r="r" b="b"/>
              <a:pathLst>
                <a:path w="244" h="729" extrusionOk="0">
                  <a:moveTo>
                    <a:pt x="68" y="1"/>
                  </a:moveTo>
                  <a:cubicBezTo>
                    <a:pt x="56" y="1"/>
                    <a:pt x="48" y="16"/>
                    <a:pt x="53" y="36"/>
                  </a:cubicBezTo>
                  <a:cubicBezTo>
                    <a:pt x="75" y="86"/>
                    <a:pt x="108" y="133"/>
                    <a:pt x="129" y="187"/>
                  </a:cubicBezTo>
                  <a:cubicBezTo>
                    <a:pt x="172" y="273"/>
                    <a:pt x="172" y="352"/>
                    <a:pt x="158" y="424"/>
                  </a:cubicBezTo>
                  <a:cubicBezTo>
                    <a:pt x="133" y="531"/>
                    <a:pt x="57" y="574"/>
                    <a:pt x="14" y="661"/>
                  </a:cubicBezTo>
                  <a:cubicBezTo>
                    <a:pt x="0" y="685"/>
                    <a:pt x="33" y="729"/>
                    <a:pt x="58" y="729"/>
                  </a:cubicBezTo>
                  <a:cubicBezTo>
                    <a:pt x="59" y="729"/>
                    <a:pt x="60" y="729"/>
                    <a:pt x="61" y="729"/>
                  </a:cubicBezTo>
                  <a:cubicBezTo>
                    <a:pt x="176" y="715"/>
                    <a:pt x="244" y="564"/>
                    <a:pt x="240" y="413"/>
                  </a:cubicBezTo>
                  <a:cubicBezTo>
                    <a:pt x="240" y="294"/>
                    <a:pt x="194" y="82"/>
                    <a:pt x="78" y="4"/>
                  </a:cubicBezTo>
                  <a:cubicBezTo>
                    <a:pt x="75" y="2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4041305" name="Google Shape;1901;p28"/>
            <p:cNvSpPr/>
            <p:nvPr/>
          </p:nvSpPr>
          <p:spPr bwMode="auto">
            <a:xfrm flipH="1">
              <a:off x="10080103" y="3891938"/>
              <a:ext cx="346589" cy="307957"/>
            </a:xfrm>
            <a:custGeom>
              <a:avLst/>
              <a:gdLst/>
              <a:ahLst/>
              <a:cxnLst/>
              <a:rect l="l" t="t" r="r" b="b"/>
              <a:pathLst>
                <a:path w="7572" h="6728" extrusionOk="0">
                  <a:moveTo>
                    <a:pt x="0" y="1"/>
                  </a:moveTo>
                  <a:cubicBezTo>
                    <a:pt x="297" y="761"/>
                    <a:pt x="1056" y="1321"/>
                    <a:pt x="2595" y="1383"/>
                  </a:cubicBezTo>
                  <a:cubicBezTo>
                    <a:pt x="6426" y="1530"/>
                    <a:pt x="6225" y="3845"/>
                    <a:pt x="2053" y="6728"/>
                  </a:cubicBezTo>
                  <a:lnTo>
                    <a:pt x="5331" y="6728"/>
                  </a:lnTo>
                  <a:cubicBezTo>
                    <a:pt x="6149" y="5716"/>
                    <a:pt x="7571" y="4280"/>
                    <a:pt x="7374" y="3307"/>
                  </a:cubicBezTo>
                  <a:cubicBezTo>
                    <a:pt x="6850" y="718"/>
                    <a:pt x="5496" y="289"/>
                    <a:pt x="4053" y="289"/>
                  </a:cubicBezTo>
                  <a:cubicBezTo>
                    <a:pt x="3697" y="289"/>
                    <a:pt x="3336" y="315"/>
                    <a:pt x="2980" y="342"/>
                  </a:cubicBezTo>
                  <a:cubicBezTo>
                    <a:pt x="2624" y="367"/>
                    <a:pt x="2273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0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9530773" name="Google Shape;1902;p28"/>
            <p:cNvSpPr/>
            <p:nvPr/>
          </p:nvSpPr>
          <p:spPr bwMode="auto">
            <a:xfrm flipH="1">
              <a:off x="10114612" y="3763362"/>
              <a:ext cx="86830" cy="65180"/>
            </a:xfrm>
            <a:custGeom>
              <a:avLst/>
              <a:gdLst/>
              <a:ahLst/>
              <a:cxnLst/>
              <a:rect l="l" t="t" r="r" b="b"/>
              <a:pathLst>
                <a:path w="1897" h="1424" extrusionOk="0">
                  <a:moveTo>
                    <a:pt x="355" y="1"/>
                  </a:moveTo>
                  <a:cubicBezTo>
                    <a:pt x="255" y="1"/>
                    <a:pt x="158" y="47"/>
                    <a:pt x="98" y="135"/>
                  </a:cubicBezTo>
                  <a:cubicBezTo>
                    <a:pt x="1" y="278"/>
                    <a:pt x="40" y="472"/>
                    <a:pt x="180" y="566"/>
                  </a:cubicBezTo>
                  <a:lnTo>
                    <a:pt x="1369" y="1370"/>
                  </a:lnTo>
                  <a:cubicBezTo>
                    <a:pt x="1422" y="1406"/>
                    <a:pt x="1482" y="1423"/>
                    <a:pt x="1542" y="1423"/>
                  </a:cubicBezTo>
                  <a:cubicBezTo>
                    <a:pt x="1641" y="1423"/>
                    <a:pt x="1739" y="1375"/>
                    <a:pt x="1800" y="1287"/>
                  </a:cubicBezTo>
                  <a:cubicBezTo>
                    <a:pt x="1896" y="1148"/>
                    <a:pt x="1857" y="954"/>
                    <a:pt x="1717" y="856"/>
                  </a:cubicBezTo>
                  <a:lnTo>
                    <a:pt x="529" y="52"/>
                  </a:lnTo>
                  <a:cubicBezTo>
                    <a:pt x="475" y="18"/>
                    <a:pt x="414" y="1"/>
                    <a:pt x="35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162614" name="Google Shape;1903;p28"/>
            <p:cNvSpPr/>
            <p:nvPr/>
          </p:nvSpPr>
          <p:spPr bwMode="auto">
            <a:xfrm flipH="1">
              <a:off x="9377618" y="4130185"/>
              <a:ext cx="205610" cy="85915"/>
            </a:xfrm>
            <a:custGeom>
              <a:avLst/>
              <a:gdLst/>
              <a:ahLst/>
              <a:cxnLst/>
              <a:rect l="l" t="t" r="r" b="b"/>
              <a:pathLst>
                <a:path w="4492" h="1877" extrusionOk="0">
                  <a:moveTo>
                    <a:pt x="2328" y="0"/>
                  </a:moveTo>
                  <a:cubicBezTo>
                    <a:pt x="2306" y="0"/>
                    <a:pt x="2284" y="1"/>
                    <a:pt x="2262" y="1"/>
                  </a:cubicBezTo>
                  <a:cubicBezTo>
                    <a:pt x="1648" y="15"/>
                    <a:pt x="1149" y="270"/>
                    <a:pt x="1092" y="830"/>
                  </a:cubicBezTo>
                  <a:lnTo>
                    <a:pt x="0" y="550"/>
                  </a:lnTo>
                  <a:lnTo>
                    <a:pt x="0" y="550"/>
                  </a:lnTo>
                  <a:lnTo>
                    <a:pt x="255" y="1681"/>
                  </a:lnTo>
                  <a:lnTo>
                    <a:pt x="1102" y="1125"/>
                  </a:lnTo>
                  <a:cubicBezTo>
                    <a:pt x="1193" y="1648"/>
                    <a:pt x="1670" y="1876"/>
                    <a:pt x="2248" y="1876"/>
                  </a:cubicBezTo>
                  <a:cubicBezTo>
                    <a:pt x="2269" y="1876"/>
                    <a:pt x="2291" y="1876"/>
                    <a:pt x="2312" y="1875"/>
                  </a:cubicBezTo>
                  <a:cubicBezTo>
                    <a:pt x="2912" y="1861"/>
                    <a:pt x="3404" y="1617"/>
                    <a:pt x="3479" y="1085"/>
                  </a:cubicBezTo>
                  <a:lnTo>
                    <a:pt x="4315" y="1574"/>
                  </a:lnTo>
                  <a:lnTo>
                    <a:pt x="4492" y="600"/>
                  </a:lnTo>
                  <a:lnTo>
                    <a:pt x="3479" y="772"/>
                  </a:lnTo>
                  <a:cubicBezTo>
                    <a:pt x="3396" y="237"/>
                    <a:pt x="2916" y="0"/>
                    <a:pt x="23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8260156" name="Google Shape;1904;p28"/>
            <p:cNvSpPr/>
            <p:nvPr/>
          </p:nvSpPr>
          <p:spPr bwMode="auto">
            <a:xfrm flipH="1">
              <a:off x="9382882" y="4170145"/>
              <a:ext cx="190642" cy="45956"/>
            </a:xfrm>
            <a:custGeom>
              <a:avLst/>
              <a:gdLst/>
              <a:ahLst/>
              <a:cxnLst/>
              <a:rect l="l" t="t" r="r" b="b"/>
              <a:pathLst>
                <a:path w="4165" h="1004" extrusionOk="0">
                  <a:moveTo>
                    <a:pt x="3163" y="0"/>
                  </a:moveTo>
                  <a:lnTo>
                    <a:pt x="3163" y="0"/>
                  </a:lnTo>
                  <a:cubicBezTo>
                    <a:pt x="3220" y="736"/>
                    <a:pt x="2754" y="729"/>
                    <a:pt x="2416" y="801"/>
                  </a:cubicBezTo>
                  <a:cubicBezTo>
                    <a:pt x="2236" y="814"/>
                    <a:pt x="2033" y="843"/>
                    <a:pt x="1836" y="843"/>
                  </a:cubicBezTo>
                  <a:cubicBezTo>
                    <a:pt x="1428" y="843"/>
                    <a:pt x="1052" y="717"/>
                    <a:pt x="984" y="58"/>
                  </a:cubicBezTo>
                  <a:cubicBezTo>
                    <a:pt x="657" y="313"/>
                    <a:pt x="330" y="489"/>
                    <a:pt x="0" y="618"/>
                  </a:cubicBezTo>
                  <a:lnTo>
                    <a:pt x="43" y="808"/>
                  </a:lnTo>
                  <a:lnTo>
                    <a:pt x="890" y="252"/>
                  </a:lnTo>
                  <a:cubicBezTo>
                    <a:pt x="981" y="775"/>
                    <a:pt x="1458" y="1003"/>
                    <a:pt x="2036" y="1003"/>
                  </a:cubicBezTo>
                  <a:cubicBezTo>
                    <a:pt x="2057" y="1003"/>
                    <a:pt x="2079" y="1003"/>
                    <a:pt x="2100" y="1002"/>
                  </a:cubicBezTo>
                  <a:cubicBezTo>
                    <a:pt x="2700" y="988"/>
                    <a:pt x="3192" y="744"/>
                    <a:pt x="3267" y="212"/>
                  </a:cubicBezTo>
                  <a:lnTo>
                    <a:pt x="4103" y="701"/>
                  </a:lnTo>
                  <a:lnTo>
                    <a:pt x="4164" y="438"/>
                  </a:lnTo>
                  <a:cubicBezTo>
                    <a:pt x="3816" y="360"/>
                    <a:pt x="3447" y="385"/>
                    <a:pt x="31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5219718" name="Google Shape;1905;p28"/>
            <p:cNvSpPr/>
            <p:nvPr/>
          </p:nvSpPr>
          <p:spPr bwMode="auto">
            <a:xfrm flipH="1">
              <a:off x="9433002" y="4130231"/>
              <a:ext cx="90904" cy="51906"/>
            </a:xfrm>
            <a:custGeom>
              <a:avLst/>
              <a:gdLst/>
              <a:ahLst/>
              <a:cxnLst/>
              <a:rect l="l" t="t" r="r" b="b"/>
              <a:pathLst>
                <a:path w="1986" h="1134" extrusionOk="0">
                  <a:moveTo>
                    <a:pt x="963" y="0"/>
                  </a:moveTo>
                  <a:cubicBezTo>
                    <a:pt x="639" y="7"/>
                    <a:pt x="348" y="82"/>
                    <a:pt x="137" y="233"/>
                  </a:cubicBezTo>
                  <a:cubicBezTo>
                    <a:pt x="51" y="341"/>
                    <a:pt x="0" y="496"/>
                    <a:pt x="65" y="703"/>
                  </a:cubicBezTo>
                  <a:cubicBezTo>
                    <a:pt x="68" y="718"/>
                    <a:pt x="72" y="733"/>
                    <a:pt x="79" y="746"/>
                  </a:cubicBezTo>
                  <a:cubicBezTo>
                    <a:pt x="111" y="829"/>
                    <a:pt x="154" y="894"/>
                    <a:pt x="202" y="955"/>
                  </a:cubicBezTo>
                  <a:cubicBezTo>
                    <a:pt x="265" y="1034"/>
                    <a:pt x="323" y="1063"/>
                    <a:pt x="381" y="1063"/>
                  </a:cubicBezTo>
                  <a:cubicBezTo>
                    <a:pt x="524" y="1063"/>
                    <a:pt x="664" y="887"/>
                    <a:pt x="858" y="879"/>
                  </a:cubicBezTo>
                  <a:cubicBezTo>
                    <a:pt x="861" y="879"/>
                    <a:pt x="864" y="879"/>
                    <a:pt x="867" y="879"/>
                  </a:cubicBezTo>
                  <a:cubicBezTo>
                    <a:pt x="1048" y="879"/>
                    <a:pt x="1305" y="1134"/>
                    <a:pt x="1496" y="1134"/>
                  </a:cubicBezTo>
                  <a:cubicBezTo>
                    <a:pt x="1533" y="1134"/>
                    <a:pt x="1567" y="1124"/>
                    <a:pt x="1598" y="1102"/>
                  </a:cubicBezTo>
                  <a:cubicBezTo>
                    <a:pt x="1738" y="1002"/>
                    <a:pt x="1985" y="847"/>
                    <a:pt x="1985" y="546"/>
                  </a:cubicBezTo>
                  <a:cubicBezTo>
                    <a:pt x="1985" y="384"/>
                    <a:pt x="1925" y="284"/>
                    <a:pt x="1846" y="219"/>
                  </a:cubicBezTo>
                  <a:cubicBezTo>
                    <a:pt x="1759" y="155"/>
                    <a:pt x="1659" y="108"/>
                    <a:pt x="1548" y="72"/>
                  </a:cubicBezTo>
                  <a:cubicBezTo>
                    <a:pt x="1541" y="68"/>
                    <a:pt x="1537" y="68"/>
                    <a:pt x="1533" y="68"/>
                  </a:cubicBezTo>
                  <a:cubicBezTo>
                    <a:pt x="1523" y="65"/>
                    <a:pt x="1516" y="61"/>
                    <a:pt x="1508" y="61"/>
                  </a:cubicBezTo>
                  <a:cubicBezTo>
                    <a:pt x="1372" y="25"/>
                    <a:pt x="1231" y="11"/>
                    <a:pt x="1092" y="4"/>
                  </a:cubicBezTo>
                  <a:cubicBezTo>
                    <a:pt x="1049" y="0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832645" name="Google Shape;1906;p28"/>
            <p:cNvSpPr/>
            <p:nvPr/>
          </p:nvSpPr>
          <p:spPr bwMode="auto">
            <a:xfrm flipH="1">
              <a:off x="9386679" y="4167261"/>
              <a:ext cx="36664" cy="16615"/>
            </a:xfrm>
            <a:custGeom>
              <a:avLst/>
              <a:gdLst/>
              <a:ahLst/>
              <a:cxnLst/>
              <a:rect l="l" t="t" r="r" b="b"/>
              <a:pathLst>
                <a:path w="801" h="363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8" y="2"/>
                    <a:pt x="0" y="35"/>
                    <a:pt x="11" y="60"/>
                  </a:cubicBezTo>
                  <a:cubicBezTo>
                    <a:pt x="140" y="280"/>
                    <a:pt x="392" y="363"/>
                    <a:pt x="605" y="363"/>
                  </a:cubicBezTo>
                  <a:cubicBezTo>
                    <a:pt x="672" y="363"/>
                    <a:pt x="736" y="355"/>
                    <a:pt x="790" y="340"/>
                  </a:cubicBezTo>
                  <a:cubicBezTo>
                    <a:pt x="801" y="336"/>
                    <a:pt x="797" y="307"/>
                    <a:pt x="790" y="307"/>
                  </a:cubicBezTo>
                  <a:cubicBezTo>
                    <a:pt x="650" y="279"/>
                    <a:pt x="517" y="232"/>
                    <a:pt x="384" y="161"/>
                  </a:cubicBezTo>
                  <a:cubicBezTo>
                    <a:pt x="275" y="101"/>
                    <a:pt x="165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019940" name="Google Shape;1907;p28"/>
            <p:cNvSpPr/>
            <p:nvPr/>
          </p:nvSpPr>
          <p:spPr bwMode="auto">
            <a:xfrm flipH="1">
              <a:off x="9526928" y="4167947"/>
              <a:ext cx="40234" cy="21284"/>
            </a:xfrm>
            <a:custGeom>
              <a:avLst/>
              <a:gdLst/>
              <a:ahLst/>
              <a:cxnLst/>
              <a:rect l="l" t="t" r="r" b="b"/>
              <a:pathLst>
                <a:path w="879" h="465" extrusionOk="0">
                  <a:moveTo>
                    <a:pt x="844" y="0"/>
                  </a:moveTo>
                  <a:cubicBezTo>
                    <a:pt x="842" y="0"/>
                    <a:pt x="840" y="1"/>
                    <a:pt x="837" y="2"/>
                  </a:cubicBezTo>
                  <a:cubicBezTo>
                    <a:pt x="557" y="141"/>
                    <a:pt x="324" y="364"/>
                    <a:pt x="22" y="411"/>
                  </a:cubicBezTo>
                  <a:cubicBezTo>
                    <a:pt x="1" y="414"/>
                    <a:pt x="5" y="464"/>
                    <a:pt x="27" y="464"/>
                  </a:cubicBezTo>
                  <a:cubicBezTo>
                    <a:pt x="314" y="464"/>
                    <a:pt x="655" y="408"/>
                    <a:pt x="862" y="66"/>
                  </a:cubicBezTo>
                  <a:cubicBezTo>
                    <a:pt x="879" y="44"/>
                    <a:pt x="866" y="0"/>
                    <a:pt x="84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3350198" name="Google Shape;1908;p28"/>
            <p:cNvSpPr/>
            <p:nvPr/>
          </p:nvSpPr>
          <p:spPr bwMode="auto">
            <a:xfrm flipH="1">
              <a:off x="9508939" y="4172159"/>
              <a:ext cx="19087" cy="30347"/>
            </a:xfrm>
            <a:custGeom>
              <a:avLst/>
              <a:gdLst/>
              <a:ahLst/>
              <a:cxnLst/>
              <a:rect l="l" t="t" r="r" b="b"/>
              <a:pathLst>
                <a:path w="417" h="663" extrusionOk="0">
                  <a:moveTo>
                    <a:pt x="29" y="0"/>
                  </a:moveTo>
                  <a:cubicBezTo>
                    <a:pt x="18" y="0"/>
                    <a:pt x="7" y="15"/>
                    <a:pt x="7" y="36"/>
                  </a:cubicBezTo>
                  <a:cubicBezTo>
                    <a:pt x="0" y="204"/>
                    <a:pt x="72" y="372"/>
                    <a:pt x="148" y="484"/>
                  </a:cubicBezTo>
                  <a:cubicBezTo>
                    <a:pt x="193" y="552"/>
                    <a:pt x="280" y="662"/>
                    <a:pt x="354" y="662"/>
                  </a:cubicBezTo>
                  <a:cubicBezTo>
                    <a:pt x="374" y="662"/>
                    <a:pt x="393" y="654"/>
                    <a:pt x="410" y="635"/>
                  </a:cubicBezTo>
                  <a:cubicBezTo>
                    <a:pt x="417" y="624"/>
                    <a:pt x="417" y="609"/>
                    <a:pt x="413" y="596"/>
                  </a:cubicBezTo>
                  <a:cubicBezTo>
                    <a:pt x="395" y="545"/>
                    <a:pt x="363" y="528"/>
                    <a:pt x="330" y="502"/>
                  </a:cubicBezTo>
                  <a:cubicBezTo>
                    <a:pt x="287" y="470"/>
                    <a:pt x="244" y="430"/>
                    <a:pt x="209" y="380"/>
                  </a:cubicBezTo>
                  <a:cubicBezTo>
                    <a:pt x="130" y="279"/>
                    <a:pt x="98" y="150"/>
                    <a:pt x="47" y="17"/>
                  </a:cubicBezTo>
                  <a:cubicBezTo>
                    <a:pt x="42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06200" name="Google Shape;1909;p28"/>
            <p:cNvSpPr/>
            <p:nvPr/>
          </p:nvSpPr>
          <p:spPr bwMode="auto">
            <a:xfrm flipH="1">
              <a:off x="9427554" y="4171885"/>
              <a:ext cx="20598" cy="30027"/>
            </a:xfrm>
            <a:custGeom>
              <a:avLst/>
              <a:gdLst/>
              <a:ahLst/>
              <a:cxnLst/>
              <a:rect l="l" t="t" r="r" b="b"/>
              <a:pathLst>
                <a:path w="450" h="656" extrusionOk="0">
                  <a:moveTo>
                    <a:pt x="369" y="1"/>
                  </a:moveTo>
                  <a:cubicBezTo>
                    <a:pt x="360" y="1"/>
                    <a:pt x="351" y="11"/>
                    <a:pt x="348" y="27"/>
                  </a:cubicBezTo>
                  <a:cubicBezTo>
                    <a:pt x="345" y="85"/>
                    <a:pt x="348" y="138"/>
                    <a:pt x="345" y="196"/>
                  </a:cubicBezTo>
                  <a:cubicBezTo>
                    <a:pt x="341" y="292"/>
                    <a:pt x="305" y="365"/>
                    <a:pt x="259" y="418"/>
                  </a:cubicBezTo>
                  <a:cubicBezTo>
                    <a:pt x="187" y="504"/>
                    <a:pt x="101" y="504"/>
                    <a:pt x="22" y="562"/>
                  </a:cubicBezTo>
                  <a:cubicBezTo>
                    <a:pt x="0" y="580"/>
                    <a:pt x="11" y="641"/>
                    <a:pt x="33" y="648"/>
                  </a:cubicBezTo>
                  <a:cubicBezTo>
                    <a:pt x="48" y="653"/>
                    <a:pt x="63" y="656"/>
                    <a:pt x="79" y="656"/>
                  </a:cubicBezTo>
                  <a:cubicBezTo>
                    <a:pt x="176" y="656"/>
                    <a:pt x="282" y="565"/>
                    <a:pt x="338" y="447"/>
                  </a:cubicBezTo>
                  <a:cubicBezTo>
                    <a:pt x="391" y="343"/>
                    <a:pt x="449" y="135"/>
                    <a:pt x="385" y="12"/>
                  </a:cubicBezTo>
                  <a:cubicBezTo>
                    <a:pt x="380" y="4"/>
                    <a:pt x="375" y="1"/>
                    <a:pt x="3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822096495" name="Google Shape;1910;p28"/>
            <p:cNvGrpSpPr/>
            <p:nvPr/>
          </p:nvGrpSpPr>
          <p:grpSpPr bwMode="auto">
            <a:xfrm flipH="1">
              <a:off x="7493810" y="1858599"/>
              <a:ext cx="1617768" cy="1507223"/>
              <a:chOff x="-513435" y="1047177"/>
              <a:chExt cx="2329064" cy="2169915"/>
            </a:xfrm>
          </p:grpSpPr>
          <p:sp>
            <p:nvSpPr>
              <p:cNvPr id="1345519157" name="Google Shape;1911;p28"/>
              <p:cNvSpPr/>
              <p:nvPr/>
            </p:nvSpPr>
            <p:spPr bwMode="auto">
              <a:xfrm>
                <a:off x="-513435" y="1564520"/>
                <a:ext cx="891637" cy="784975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4637" extrusionOk="0">
                    <a:moveTo>
                      <a:pt x="2416" y="1"/>
                    </a:moveTo>
                    <a:cubicBezTo>
                      <a:pt x="2038" y="1"/>
                      <a:pt x="1681" y="70"/>
                      <a:pt x="1400" y="219"/>
                    </a:cubicBezTo>
                    <a:cubicBezTo>
                      <a:pt x="434" y="736"/>
                      <a:pt x="0" y="2685"/>
                      <a:pt x="514" y="3651"/>
                    </a:cubicBezTo>
                    <a:cubicBezTo>
                      <a:pt x="857" y="4297"/>
                      <a:pt x="1689" y="4636"/>
                      <a:pt x="2491" y="4636"/>
                    </a:cubicBezTo>
                    <a:cubicBezTo>
                      <a:pt x="2888" y="4636"/>
                      <a:pt x="3277" y="4553"/>
                      <a:pt x="3597" y="4383"/>
                    </a:cubicBezTo>
                    <a:cubicBezTo>
                      <a:pt x="4566" y="3870"/>
                      <a:pt x="5267" y="2072"/>
                      <a:pt x="4753" y="1102"/>
                    </a:cubicBezTo>
                    <a:cubicBezTo>
                      <a:pt x="4386" y="417"/>
                      <a:pt x="3339" y="1"/>
                      <a:pt x="2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0367160" name="Google Shape;1912;p28"/>
              <p:cNvSpPr/>
              <p:nvPr/>
            </p:nvSpPr>
            <p:spPr bwMode="auto">
              <a:xfrm>
                <a:off x="93637" y="2266894"/>
                <a:ext cx="282202" cy="49126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902" extrusionOk="0">
                    <a:moveTo>
                      <a:pt x="187" y="1"/>
                    </a:moveTo>
                    <a:lnTo>
                      <a:pt x="1" y="177"/>
                    </a:lnTo>
                    <a:cubicBezTo>
                      <a:pt x="1" y="177"/>
                      <a:pt x="1436" y="2877"/>
                      <a:pt x="1447" y="2898"/>
                    </a:cubicBezTo>
                    <a:cubicBezTo>
                      <a:pt x="1449" y="2900"/>
                      <a:pt x="1451" y="2901"/>
                      <a:pt x="1454" y="2901"/>
                    </a:cubicBezTo>
                    <a:cubicBezTo>
                      <a:pt x="1493" y="2901"/>
                      <a:pt x="1666" y="2783"/>
                      <a:pt x="1666" y="2783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1152141" name="Google Shape;1913;p28"/>
              <p:cNvSpPr/>
              <p:nvPr/>
            </p:nvSpPr>
            <p:spPr bwMode="auto">
              <a:xfrm>
                <a:off x="-196355" y="1564689"/>
                <a:ext cx="217365" cy="382753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61" extrusionOk="0">
                    <a:moveTo>
                      <a:pt x="545" y="0"/>
                    </a:moveTo>
                    <a:cubicBezTo>
                      <a:pt x="357" y="0"/>
                      <a:pt x="173" y="18"/>
                      <a:pt x="1" y="53"/>
                    </a:cubicBezTo>
                    <a:cubicBezTo>
                      <a:pt x="8" y="232"/>
                      <a:pt x="98" y="487"/>
                      <a:pt x="371" y="860"/>
                    </a:cubicBezTo>
                    <a:cubicBezTo>
                      <a:pt x="1060" y="1804"/>
                      <a:pt x="697" y="2260"/>
                      <a:pt x="697" y="2260"/>
                    </a:cubicBezTo>
                    <a:cubicBezTo>
                      <a:pt x="697" y="2260"/>
                      <a:pt x="1283" y="1783"/>
                      <a:pt x="891" y="1166"/>
                    </a:cubicBezTo>
                    <a:cubicBezTo>
                      <a:pt x="518" y="573"/>
                      <a:pt x="715" y="222"/>
                      <a:pt x="967" y="28"/>
                    </a:cubicBezTo>
                    <a:cubicBezTo>
                      <a:pt x="825" y="10"/>
                      <a:pt x="684" y="0"/>
                      <a:pt x="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3496874" name="Google Shape;1914;p28"/>
              <p:cNvSpPr/>
              <p:nvPr/>
            </p:nvSpPr>
            <p:spPr bwMode="auto">
              <a:xfrm>
                <a:off x="-433869" y="1663553"/>
                <a:ext cx="355673" cy="283891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677" extrusionOk="0">
                    <a:moveTo>
                      <a:pt x="496" y="0"/>
                    </a:moveTo>
                    <a:cubicBezTo>
                      <a:pt x="284" y="255"/>
                      <a:pt x="115" y="582"/>
                      <a:pt x="0" y="937"/>
                    </a:cubicBezTo>
                    <a:cubicBezTo>
                      <a:pt x="155" y="1020"/>
                      <a:pt x="399" y="1077"/>
                      <a:pt x="791" y="1088"/>
                    </a:cubicBezTo>
                    <a:cubicBezTo>
                      <a:pt x="1957" y="1113"/>
                      <a:pt x="2100" y="1676"/>
                      <a:pt x="2100" y="1676"/>
                    </a:cubicBezTo>
                    <a:cubicBezTo>
                      <a:pt x="2100" y="1676"/>
                      <a:pt x="2075" y="927"/>
                      <a:pt x="1351" y="862"/>
                    </a:cubicBezTo>
                    <a:cubicBezTo>
                      <a:pt x="567" y="790"/>
                      <a:pt x="463" y="334"/>
                      <a:pt x="4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6309109" name="Google Shape;1915;p28"/>
              <p:cNvSpPr/>
              <p:nvPr/>
            </p:nvSpPr>
            <p:spPr bwMode="auto">
              <a:xfrm>
                <a:off x="-465018" y="1919178"/>
                <a:ext cx="386822" cy="244786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446" extrusionOk="0">
                    <a:moveTo>
                      <a:pt x="1757" y="1"/>
                    </a:moveTo>
                    <a:cubicBezTo>
                      <a:pt x="1575" y="1"/>
                      <a:pt x="1368" y="64"/>
                      <a:pt x="1179" y="270"/>
                    </a:cubicBezTo>
                    <a:cubicBezTo>
                      <a:pt x="921" y="552"/>
                      <a:pt x="687" y="651"/>
                      <a:pt x="487" y="651"/>
                    </a:cubicBezTo>
                    <a:cubicBezTo>
                      <a:pt x="295" y="651"/>
                      <a:pt x="133" y="560"/>
                      <a:pt x="12" y="454"/>
                    </a:cubicBezTo>
                    <a:lnTo>
                      <a:pt x="12" y="454"/>
                    </a:lnTo>
                    <a:cubicBezTo>
                      <a:pt x="1" y="820"/>
                      <a:pt x="55" y="1165"/>
                      <a:pt x="173" y="1445"/>
                    </a:cubicBezTo>
                    <a:cubicBezTo>
                      <a:pt x="181" y="1445"/>
                      <a:pt x="188" y="1446"/>
                      <a:pt x="196" y="1446"/>
                    </a:cubicBezTo>
                    <a:cubicBezTo>
                      <a:pt x="373" y="1446"/>
                      <a:pt x="639" y="1327"/>
                      <a:pt x="1018" y="852"/>
                    </a:cubicBezTo>
                    <a:cubicBezTo>
                      <a:pt x="1506" y="242"/>
                      <a:pt x="1906" y="141"/>
                      <a:pt x="2118" y="141"/>
                    </a:cubicBezTo>
                    <a:cubicBezTo>
                      <a:pt x="2225" y="141"/>
                      <a:pt x="2284" y="166"/>
                      <a:pt x="2284" y="166"/>
                    </a:cubicBezTo>
                    <a:cubicBezTo>
                      <a:pt x="2284" y="166"/>
                      <a:pt x="2052" y="1"/>
                      <a:pt x="1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6114204" name="Google Shape;1916;p28"/>
              <p:cNvSpPr/>
              <p:nvPr/>
            </p:nvSpPr>
            <p:spPr bwMode="auto">
              <a:xfrm>
                <a:off x="-324508" y="1947278"/>
                <a:ext cx="246313" cy="401883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2374" extrusionOk="0">
                    <a:moveTo>
                      <a:pt x="1454" y="0"/>
                    </a:moveTo>
                    <a:cubicBezTo>
                      <a:pt x="1454" y="0"/>
                      <a:pt x="736" y="223"/>
                      <a:pt x="862" y="945"/>
                    </a:cubicBezTo>
                    <a:cubicBezTo>
                      <a:pt x="1035" y="1910"/>
                      <a:pt x="352" y="2012"/>
                      <a:pt x="35" y="2012"/>
                    </a:cubicBezTo>
                    <a:cubicBezTo>
                      <a:pt x="23" y="2012"/>
                      <a:pt x="12" y="2011"/>
                      <a:pt x="1" y="2011"/>
                    </a:cubicBezTo>
                    <a:lnTo>
                      <a:pt x="1" y="2011"/>
                    </a:lnTo>
                    <a:cubicBezTo>
                      <a:pt x="356" y="2230"/>
                      <a:pt x="801" y="2352"/>
                      <a:pt x="1243" y="2374"/>
                    </a:cubicBezTo>
                    <a:cubicBezTo>
                      <a:pt x="1321" y="2215"/>
                      <a:pt x="1354" y="1932"/>
                      <a:pt x="1228" y="1426"/>
                    </a:cubicBezTo>
                    <a:cubicBezTo>
                      <a:pt x="948" y="292"/>
                      <a:pt x="1454" y="0"/>
                      <a:pt x="1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7887077" name="Google Shape;1917;p28"/>
              <p:cNvSpPr/>
              <p:nvPr/>
            </p:nvSpPr>
            <p:spPr bwMode="auto">
              <a:xfrm>
                <a:off x="-122207" y="1947278"/>
                <a:ext cx="330788" cy="37513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16" extrusionOk="0">
                    <a:moveTo>
                      <a:pt x="259" y="0"/>
                    </a:moveTo>
                    <a:lnTo>
                      <a:pt x="259" y="0"/>
                    </a:lnTo>
                    <a:cubicBezTo>
                      <a:pt x="259" y="1"/>
                      <a:pt x="1" y="708"/>
                      <a:pt x="647" y="1045"/>
                    </a:cubicBezTo>
                    <a:cubicBezTo>
                      <a:pt x="1387" y="1426"/>
                      <a:pt x="1261" y="1922"/>
                      <a:pt x="1085" y="2215"/>
                    </a:cubicBezTo>
                    <a:cubicBezTo>
                      <a:pt x="1157" y="2187"/>
                      <a:pt x="1222" y="2154"/>
                      <a:pt x="1286" y="2122"/>
                    </a:cubicBezTo>
                    <a:cubicBezTo>
                      <a:pt x="1534" y="1993"/>
                      <a:pt x="1760" y="1778"/>
                      <a:pt x="1954" y="1519"/>
                    </a:cubicBezTo>
                    <a:cubicBezTo>
                      <a:pt x="1850" y="1375"/>
                      <a:pt x="1642" y="1214"/>
                      <a:pt x="1254" y="1045"/>
                    </a:cubicBezTo>
                    <a:cubicBezTo>
                      <a:pt x="181" y="582"/>
                      <a:pt x="259" y="1"/>
                      <a:pt x="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6536861" name="Google Shape;1918;p28"/>
              <p:cNvSpPr/>
              <p:nvPr/>
            </p:nvSpPr>
            <p:spPr bwMode="auto">
              <a:xfrm>
                <a:off x="-78361" y="1875501"/>
                <a:ext cx="399519" cy="165561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978" extrusionOk="0">
                    <a:moveTo>
                      <a:pt x="2225" y="0"/>
                    </a:moveTo>
                    <a:cubicBezTo>
                      <a:pt x="2050" y="0"/>
                      <a:pt x="1797" y="69"/>
                      <a:pt x="1433" y="273"/>
                    </a:cubicBezTo>
                    <a:cubicBezTo>
                      <a:pt x="1020" y="503"/>
                      <a:pt x="707" y="572"/>
                      <a:pt x="480" y="572"/>
                    </a:cubicBezTo>
                    <a:cubicBezTo>
                      <a:pt x="147" y="572"/>
                      <a:pt x="0" y="424"/>
                      <a:pt x="0" y="424"/>
                    </a:cubicBezTo>
                    <a:lnTo>
                      <a:pt x="0" y="424"/>
                    </a:lnTo>
                    <a:cubicBezTo>
                      <a:pt x="0" y="424"/>
                      <a:pt x="263" y="837"/>
                      <a:pt x="709" y="837"/>
                    </a:cubicBezTo>
                    <a:cubicBezTo>
                      <a:pt x="817" y="837"/>
                      <a:pt x="937" y="813"/>
                      <a:pt x="1067" y="752"/>
                    </a:cubicBezTo>
                    <a:cubicBezTo>
                      <a:pt x="1275" y="653"/>
                      <a:pt x="1450" y="613"/>
                      <a:pt x="1597" y="613"/>
                    </a:cubicBezTo>
                    <a:cubicBezTo>
                      <a:pt x="1904" y="613"/>
                      <a:pt x="2087" y="790"/>
                      <a:pt x="2194" y="977"/>
                    </a:cubicBezTo>
                    <a:cubicBezTo>
                      <a:pt x="2301" y="658"/>
                      <a:pt x="2359" y="324"/>
                      <a:pt x="2356" y="15"/>
                    </a:cubicBezTo>
                    <a:cubicBezTo>
                      <a:pt x="2318" y="6"/>
                      <a:pt x="2275" y="0"/>
                      <a:pt x="22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0301977" name="Google Shape;1919;p28"/>
              <p:cNvSpPr/>
              <p:nvPr/>
            </p:nvSpPr>
            <p:spPr bwMode="auto">
              <a:xfrm>
                <a:off x="-78361" y="1600748"/>
                <a:ext cx="352626" cy="347034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50" extrusionOk="0">
                    <a:moveTo>
                      <a:pt x="1031" y="1"/>
                    </a:moveTo>
                    <a:cubicBezTo>
                      <a:pt x="919" y="138"/>
                      <a:pt x="812" y="385"/>
                      <a:pt x="751" y="819"/>
                    </a:cubicBezTo>
                    <a:cubicBezTo>
                      <a:pt x="582" y="1976"/>
                      <a:pt x="0" y="2047"/>
                      <a:pt x="0" y="2047"/>
                    </a:cubicBezTo>
                    <a:cubicBezTo>
                      <a:pt x="0" y="2047"/>
                      <a:pt x="20" y="2049"/>
                      <a:pt x="53" y="2049"/>
                    </a:cubicBezTo>
                    <a:cubicBezTo>
                      <a:pt x="227" y="2049"/>
                      <a:pt x="776" y="2001"/>
                      <a:pt x="905" y="1401"/>
                    </a:cubicBezTo>
                    <a:cubicBezTo>
                      <a:pt x="1037" y="789"/>
                      <a:pt x="1360" y="635"/>
                      <a:pt x="1653" y="635"/>
                    </a:cubicBezTo>
                    <a:cubicBezTo>
                      <a:pt x="1820" y="635"/>
                      <a:pt x="1977" y="686"/>
                      <a:pt x="2083" y="730"/>
                    </a:cubicBezTo>
                    <a:cubicBezTo>
                      <a:pt x="1849" y="414"/>
                      <a:pt x="1469" y="163"/>
                      <a:pt x="10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275205" name="Google Shape;1920;p28"/>
              <p:cNvSpPr/>
              <p:nvPr/>
            </p:nvSpPr>
            <p:spPr bwMode="auto">
              <a:xfrm>
                <a:off x="-430314" y="2175140"/>
                <a:ext cx="525976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032" extrusionOk="0">
                    <a:moveTo>
                      <a:pt x="3103" y="780"/>
                    </a:moveTo>
                    <a:lnTo>
                      <a:pt x="3103" y="780"/>
                    </a:lnTo>
                    <a:cubicBezTo>
                      <a:pt x="3056" y="805"/>
                      <a:pt x="3005" y="826"/>
                      <a:pt x="2955" y="848"/>
                    </a:cubicBezTo>
                    <a:cubicBezTo>
                      <a:pt x="3005" y="826"/>
                      <a:pt x="3056" y="805"/>
                      <a:pt x="3103" y="780"/>
                    </a:cubicBezTo>
                    <a:close/>
                    <a:moveTo>
                      <a:pt x="3106" y="776"/>
                    </a:moveTo>
                    <a:cubicBezTo>
                      <a:pt x="3106" y="776"/>
                      <a:pt x="3103" y="776"/>
                      <a:pt x="3103" y="780"/>
                    </a:cubicBezTo>
                    <a:lnTo>
                      <a:pt x="3103" y="780"/>
                    </a:lnTo>
                    <a:cubicBezTo>
                      <a:pt x="3103" y="776"/>
                      <a:pt x="3106" y="776"/>
                      <a:pt x="3106" y="776"/>
                    </a:cubicBezTo>
                    <a:close/>
                    <a:moveTo>
                      <a:pt x="33" y="66"/>
                    </a:moveTo>
                    <a:cubicBezTo>
                      <a:pt x="385" y="697"/>
                      <a:pt x="1207" y="1031"/>
                      <a:pt x="2001" y="1031"/>
                    </a:cubicBezTo>
                    <a:cubicBezTo>
                      <a:pt x="2155" y="1031"/>
                      <a:pt x="2306" y="1017"/>
                      <a:pt x="2457" y="992"/>
                    </a:cubicBezTo>
                    <a:cubicBezTo>
                      <a:pt x="2306" y="1017"/>
                      <a:pt x="2155" y="1031"/>
                      <a:pt x="2001" y="1031"/>
                    </a:cubicBezTo>
                    <a:cubicBezTo>
                      <a:pt x="1207" y="1031"/>
                      <a:pt x="385" y="697"/>
                      <a:pt x="33" y="66"/>
                    </a:cubicBezTo>
                    <a:close/>
                    <a:moveTo>
                      <a:pt x="29" y="59"/>
                    </a:moveTo>
                    <a:lnTo>
                      <a:pt x="29" y="62"/>
                    </a:lnTo>
                    <a:lnTo>
                      <a:pt x="29" y="59"/>
                    </a:lnTo>
                    <a:close/>
                    <a:moveTo>
                      <a:pt x="26" y="51"/>
                    </a:moveTo>
                    <a:lnTo>
                      <a:pt x="26" y="51"/>
                    </a:lnTo>
                    <a:lnTo>
                      <a:pt x="26" y="51"/>
                    </a:lnTo>
                    <a:close/>
                    <a:moveTo>
                      <a:pt x="19" y="37"/>
                    </a:moveTo>
                    <a:lnTo>
                      <a:pt x="19" y="37"/>
                    </a:lnTo>
                    <a:lnTo>
                      <a:pt x="19" y="37"/>
                    </a:lnTo>
                    <a:close/>
                    <a:moveTo>
                      <a:pt x="16" y="29"/>
                    </a:moveTo>
                    <a:lnTo>
                      <a:pt x="16" y="33"/>
                    </a:lnTo>
                    <a:lnTo>
                      <a:pt x="16" y="29"/>
                    </a:lnTo>
                    <a:close/>
                    <a:moveTo>
                      <a:pt x="11" y="26"/>
                    </a:moveTo>
                    <a:lnTo>
                      <a:pt x="11" y="26"/>
                    </a:lnTo>
                    <a:lnTo>
                      <a:pt x="11" y="26"/>
                    </a:lnTo>
                    <a:close/>
                    <a:moveTo>
                      <a:pt x="8" y="19"/>
                    </a:moveTo>
                    <a:lnTo>
                      <a:pt x="8" y="19"/>
                    </a:lnTo>
                    <a:lnTo>
                      <a:pt x="8" y="19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4869" name="Google Shape;1921;p28"/>
              <p:cNvSpPr/>
              <p:nvPr/>
            </p:nvSpPr>
            <p:spPr bwMode="auto">
              <a:xfrm>
                <a:off x="-467388" y="1832502"/>
                <a:ext cx="753159" cy="517335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3056" extrusionOk="0">
                    <a:moveTo>
                      <a:pt x="180" y="0"/>
                    </a:moveTo>
                    <a:cubicBezTo>
                      <a:pt x="54" y="419"/>
                      <a:pt x="0" y="871"/>
                      <a:pt x="33" y="1281"/>
                    </a:cubicBezTo>
                    <a:lnTo>
                      <a:pt x="33" y="1281"/>
                    </a:lnTo>
                    <a:cubicBezTo>
                      <a:pt x="25" y="1178"/>
                      <a:pt x="23" y="1073"/>
                      <a:pt x="26" y="966"/>
                    </a:cubicBezTo>
                    <a:lnTo>
                      <a:pt x="26" y="966"/>
                    </a:lnTo>
                    <a:cubicBezTo>
                      <a:pt x="98" y="1031"/>
                      <a:pt x="187" y="1087"/>
                      <a:pt x="288" y="1124"/>
                    </a:cubicBezTo>
                    <a:cubicBezTo>
                      <a:pt x="177" y="776"/>
                      <a:pt x="141" y="388"/>
                      <a:pt x="180" y="0"/>
                    </a:cubicBezTo>
                    <a:close/>
                    <a:moveTo>
                      <a:pt x="33" y="1281"/>
                    </a:moveTo>
                    <a:cubicBezTo>
                      <a:pt x="52" y="1528"/>
                      <a:pt x="104" y="1759"/>
                      <a:pt x="187" y="1957"/>
                    </a:cubicBezTo>
                    <a:lnTo>
                      <a:pt x="189" y="1957"/>
                    </a:lnTo>
                    <a:cubicBezTo>
                      <a:pt x="104" y="1758"/>
                      <a:pt x="53" y="1527"/>
                      <a:pt x="33" y="1281"/>
                    </a:cubicBezTo>
                    <a:close/>
                    <a:moveTo>
                      <a:pt x="4090" y="894"/>
                    </a:moveTo>
                    <a:cubicBezTo>
                      <a:pt x="4026" y="1238"/>
                      <a:pt x="3853" y="1591"/>
                      <a:pt x="3612" y="1884"/>
                    </a:cubicBezTo>
                    <a:cubicBezTo>
                      <a:pt x="3803" y="1996"/>
                      <a:pt x="3921" y="2100"/>
                      <a:pt x="3993" y="2197"/>
                    </a:cubicBezTo>
                    <a:cubicBezTo>
                      <a:pt x="3964" y="2237"/>
                      <a:pt x="3933" y="2276"/>
                      <a:pt x="3902" y="2313"/>
                    </a:cubicBezTo>
                    <a:lnTo>
                      <a:pt x="3902" y="2313"/>
                    </a:lnTo>
                    <a:cubicBezTo>
                      <a:pt x="4127" y="2045"/>
                      <a:pt x="4316" y="1712"/>
                      <a:pt x="4449" y="1361"/>
                    </a:cubicBezTo>
                    <a:cubicBezTo>
                      <a:pt x="4388" y="1238"/>
                      <a:pt x="4331" y="1113"/>
                      <a:pt x="4280" y="988"/>
                    </a:cubicBezTo>
                    <a:cubicBezTo>
                      <a:pt x="4226" y="948"/>
                      <a:pt x="4162" y="915"/>
                      <a:pt x="4090" y="894"/>
                    </a:cubicBezTo>
                    <a:close/>
                    <a:moveTo>
                      <a:pt x="3902" y="2313"/>
                    </a:moveTo>
                    <a:cubicBezTo>
                      <a:pt x="3792" y="2445"/>
                      <a:pt x="3673" y="2561"/>
                      <a:pt x="3547" y="2656"/>
                    </a:cubicBezTo>
                    <a:cubicBezTo>
                      <a:pt x="3674" y="2562"/>
                      <a:pt x="3793" y="2445"/>
                      <a:pt x="3902" y="2313"/>
                    </a:cubicBezTo>
                    <a:close/>
                    <a:moveTo>
                      <a:pt x="618" y="1785"/>
                    </a:moveTo>
                    <a:cubicBezTo>
                      <a:pt x="450" y="1914"/>
                      <a:pt x="316" y="1957"/>
                      <a:pt x="213" y="1957"/>
                    </a:cubicBezTo>
                    <a:lnTo>
                      <a:pt x="189" y="1957"/>
                    </a:lnTo>
                    <a:cubicBezTo>
                      <a:pt x="199" y="1980"/>
                      <a:pt x="209" y="2003"/>
                      <a:pt x="220" y="2025"/>
                    </a:cubicBezTo>
                    <a:cubicBezTo>
                      <a:pt x="223" y="2032"/>
                      <a:pt x="223" y="2035"/>
                      <a:pt x="227" y="2043"/>
                    </a:cubicBezTo>
                    <a:cubicBezTo>
                      <a:pt x="230" y="2046"/>
                      <a:pt x="230" y="2046"/>
                      <a:pt x="230" y="2050"/>
                    </a:cubicBezTo>
                    <a:cubicBezTo>
                      <a:pt x="235" y="2050"/>
                      <a:pt x="235" y="2053"/>
                      <a:pt x="235" y="2053"/>
                    </a:cubicBezTo>
                    <a:lnTo>
                      <a:pt x="235" y="2057"/>
                    </a:lnTo>
                    <a:lnTo>
                      <a:pt x="238" y="2061"/>
                    </a:lnTo>
                    <a:cubicBezTo>
                      <a:pt x="238" y="2065"/>
                      <a:pt x="242" y="2065"/>
                      <a:pt x="242" y="2068"/>
                    </a:cubicBezTo>
                    <a:cubicBezTo>
                      <a:pt x="242" y="2071"/>
                      <a:pt x="245" y="2071"/>
                      <a:pt x="245" y="2075"/>
                    </a:cubicBezTo>
                    <a:cubicBezTo>
                      <a:pt x="245" y="2078"/>
                      <a:pt x="248" y="2078"/>
                      <a:pt x="248" y="2083"/>
                    </a:cubicBezTo>
                    <a:lnTo>
                      <a:pt x="248" y="2086"/>
                    </a:lnTo>
                    <a:cubicBezTo>
                      <a:pt x="252" y="2086"/>
                      <a:pt x="252" y="2086"/>
                      <a:pt x="252" y="2090"/>
                    </a:cubicBezTo>
                    <a:cubicBezTo>
                      <a:pt x="389" y="2335"/>
                      <a:pt x="597" y="2536"/>
                      <a:pt x="847" y="2689"/>
                    </a:cubicBezTo>
                    <a:lnTo>
                      <a:pt x="888" y="2689"/>
                    </a:lnTo>
                    <a:cubicBezTo>
                      <a:pt x="1063" y="2689"/>
                      <a:pt x="1344" y="2653"/>
                      <a:pt x="1534" y="2466"/>
                    </a:cubicBezTo>
                    <a:cubicBezTo>
                      <a:pt x="1146" y="2323"/>
                      <a:pt x="841" y="2086"/>
                      <a:pt x="618" y="1785"/>
                    </a:cubicBezTo>
                    <a:close/>
                    <a:moveTo>
                      <a:pt x="3322" y="2804"/>
                    </a:moveTo>
                    <a:lnTo>
                      <a:pt x="3322" y="2804"/>
                    </a:lnTo>
                    <a:cubicBezTo>
                      <a:pt x="3289" y="2820"/>
                      <a:pt x="3256" y="2836"/>
                      <a:pt x="3223" y="2851"/>
                    </a:cubicBezTo>
                    <a:lnTo>
                      <a:pt x="3223" y="2851"/>
                    </a:lnTo>
                    <a:cubicBezTo>
                      <a:pt x="3257" y="2836"/>
                      <a:pt x="3290" y="2821"/>
                      <a:pt x="3322" y="2804"/>
                    </a:cubicBezTo>
                    <a:close/>
                    <a:moveTo>
                      <a:pt x="845" y="2689"/>
                    </a:moveTo>
                    <a:cubicBezTo>
                      <a:pt x="1001" y="2785"/>
                      <a:pt x="1174" y="2863"/>
                      <a:pt x="1357" y="2921"/>
                    </a:cubicBezTo>
                    <a:lnTo>
                      <a:pt x="1357" y="2921"/>
                    </a:lnTo>
                    <a:cubicBezTo>
                      <a:pt x="1175" y="2863"/>
                      <a:pt x="1003" y="2785"/>
                      <a:pt x="847" y="2689"/>
                    </a:cubicBezTo>
                    <a:close/>
                    <a:moveTo>
                      <a:pt x="3224" y="2255"/>
                    </a:moveTo>
                    <a:cubicBezTo>
                      <a:pt x="2934" y="2474"/>
                      <a:pt x="2586" y="2610"/>
                      <a:pt x="2212" y="2610"/>
                    </a:cubicBezTo>
                    <a:cubicBezTo>
                      <a:pt x="2195" y="2610"/>
                      <a:pt x="2177" y="2610"/>
                      <a:pt x="2155" y="2606"/>
                    </a:cubicBezTo>
                    <a:lnTo>
                      <a:pt x="2155" y="2606"/>
                    </a:lnTo>
                    <a:cubicBezTo>
                      <a:pt x="2165" y="2815"/>
                      <a:pt x="2134" y="2955"/>
                      <a:pt x="2087" y="3052"/>
                    </a:cubicBezTo>
                    <a:cubicBezTo>
                      <a:pt x="1839" y="3040"/>
                      <a:pt x="1590" y="2996"/>
                      <a:pt x="1357" y="2921"/>
                    </a:cubicBezTo>
                    <a:lnTo>
                      <a:pt x="1357" y="2921"/>
                    </a:lnTo>
                    <a:cubicBezTo>
                      <a:pt x="1632" y="3010"/>
                      <a:pt x="1928" y="3055"/>
                      <a:pt x="2220" y="3055"/>
                    </a:cubicBezTo>
                    <a:cubicBezTo>
                      <a:pt x="2374" y="3055"/>
                      <a:pt x="2525" y="3041"/>
                      <a:pt x="2676" y="3016"/>
                    </a:cubicBezTo>
                    <a:cubicBezTo>
                      <a:pt x="2833" y="2990"/>
                      <a:pt x="2985" y="2947"/>
                      <a:pt x="3125" y="2892"/>
                    </a:cubicBezTo>
                    <a:lnTo>
                      <a:pt x="3125" y="2892"/>
                    </a:lnTo>
                    <a:cubicBezTo>
                      <a:pt x="3125" y="2892"/>
                      <a:pt x="3125" y="2893"/>
                      <a:pt x="3124" y="2893"/>
                    </a:cubicBezTo>
                    <a:cubicBezTo>
                      <a:pt x="3158" y="2879"/>
                      <a:pt x="3190" y="2866"/>
                      <a:pt x="3223" y="2851"/>
                    </a:cubicBezTo>
                    <a:lnTo>
                      <a:pt x="3223" y="2851"/>
                    </a:lnTo>
                    <a:cubicBezTo>
                      <a:pt x="3207" y="2858"/>
                      <a:pt x="3190" y="2865"/>
                      <a:pt x="3174" y="2872"/>
                    </a:cubicBezTo>
                    <a:cubicBezTo>
                      <a:pt x="3158" y="2879"/>
                      <a:pt x="3142" y="2885"/>
                      <a:pt x="3125" y="2892"/>
                    </a:cubicBezTo>
                    <a:lnTo>
                      <a:pt x="3125" y="2892"/>
                    </a:lnTo>
                    <a:cubicBezTo>
                      <a:pt x="3225" y="2723"/>
                      <a:pt x="3307" y="2495"/>
                      <a:pt x="3224" y="2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0156860" name="Google Shape;1922;p28"/>
              <p:cNvSpPr/>
              <p:nvPr/>
            </p:nvSpPr>
            <p:spPr bwMode="auto">
              <a:xfrm>
                <a:off x="98547" y="2282130"/>
                <a:ext cx="34704" cy="2268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34" extrusionOk="0">
                    <a:moveTo>
                      <a:pt x="0" y="133"/>
                    </a:moveTo>
                    <a:lnTo>
                      <a:pt x="0" y="133"/>
                    </a:lnTo>
                    <a:lnTo>
                      <a:pt x="0" y="133"/>
                    </a:lnTo>
                    <a:close/>
                    <a:moveTo>
                      <a:pt x="7" y="130"/>
                    </a:moveTo>
                    <a:cubicBezTo>
                      <a:pt x="7" y="130"/>
                      <a:pt x="7" y="133"/>
                      <a:pt x="4" y="133"/>
                    </a:cubicBezTo>
                    <a:cubicBezTo>
                      <a:pt x="7" y="133"/>
                      <a:pt x="7" y="130"/>
                      <a:pt x="7" y="130"/>
                    </a:cubicBezTo>
                    <a:close/>
                    <a:moveTo>
                      <a:pt x="11" y="126"/>
                    </a:moveTo>
                    <a:lnTo>
                      <a:pt x="11" y="130"/>
                    </a:lnTo>
                    <a:lnTo>
                      <a:pt x="11" y="126"/>
                    </a:lnTo>
                    <a:close/>
                    <a:moveTo>
                      <a:pt x="18" y="123"/>
                    </a:moveTo>
                    <a:cubicBezTo>
                      <a:pt x="18" y="126"/>
                      <a:pt x="18" y="126"/>
                      <a:pt x="15" y="126"/>
                    </a:cubicBezTo>
                    <a:cubicBezTo>
                      <a:pt x="18" y="126"/>
                      <a:pt x="18" y="126"/>
                      <a:pt x="18" y="123"/>
                    </a:cubicBezTo>
                    <a:close/>
                    <a:moveTo>
                      <a:pt x="25" y="119"/>
                    </a:moveTo>
                    <a:cubicBezTo>
                      <a:pt x="25" y="123"/>
                      <a:pt x="22" y="123"/>
                      <a:pt x="22" y="123"/>
                    </a:cubicBezTo>
                    <a:cubicBezTo>
                      <a:pt x="22" y="123"/>
                      <a:pt x="25" y="123"/>
                      <a:pt x="25" y="119"/>
                    </a:cubicBezTo>
                    <a:close/>
                    <a:moveTo>
                      <a:pt x="204" y="0"/>
                    </a:moveTo>
                    <a:cubicBezTo>
                      <a:pt x="148" y="44"/>
                      <a:pt x="86" y="83"/>
                      <a:pt x="25" y="119"/>
                    </a:cubicBezTo>
                    <a:cubicBezTo>
                      <a:pt x="86" y="83"/>
                      <a:pt x="148" y="44"/>
                      <a:pt x="204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579051" name="Google Shape;1923;p28"/>
              <p:cNvSpPr/>
              <p:nvPr/>
            </p:nvSpPr>
            <p:spPr bwMode="auto">
              <a:xfrm>
                <a:off x="-465018" y="1996033"/>
                <a:ext cx="102419" cy="16776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91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" y="366"/>
                      <a:pt x="55" y="711"/>
                      <a:pt x="173" y="991"/>
                    </a:cubicBezTo>
                    <a:lnTo>
                      <a:pt x="199" y="991"/>
                    </a:lnTo>
                    <a:cubicBezTo>
                      <a:pt x="302" y="991"/>
                      <a:pt x="436" y="948"/>
                      <a:pt x="604" y="819"/>
                    </a:cubicBezTo>
                    <a:cubicBezTo>
                      <a:pt x="461" y="621"/>
                      <a:pt x="350" y="398"/>
                      <a:pt x="274" y="158"/>
                    </a:cubicBezTo>
                    <a:cubicBezTo>
                      <a:pt x="173" y="121"/>
                      <a:pt x="84" y="65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7895261" name="Google Shape;1924;p28"/>
              <p:cNvSpPr/>
              <p:nvPr/>
            </p:nvSpPr>
            <p:spPr bwMode="auto">
              <a:xfrm>
                <a:off x="-324508" y="2249965"/>
                <a:ext cx="223798" cy="99201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586" extrusionOk="0">
                    <a:moveTo>
                      <a:pt x="690" y="0"/>
                    </a:moveTo>
                    <a:cubicBezTo>
                      <a:pt x="500" y="187"/>
                      <a:pt x="219" y="223"/>
                      <a:pt x="44" y="223"/>
                    </a:cubicBezTo>
                    <a:lnTo>
                      <a:pt x="1" y="223"/>
                    </a:lnTo>
                    <a:cubicBezTo>
                      <a:pt x="356" y="442"/>
                      <a:pt x="801" y="564"/>
                      <a:pt x="1243" y="586"/>
                    </a:cubicBezTo>
                    <a:cubicBezTo>
                      <a:pt x="1290" y="489"/>
                      <a:pt x="1321" y="349"/>
                      <a:pt x="1311" y="140"/>
                    </a:cubicBezTo>
                    <a:cubicBezTo>
                      <a:pt x="1149" y="137"/>
                      <a:pt x="980" y="104"/>
                      <a:pt x="812" y="40"/>
                    </a:cubicBezTo>
                    <a:cubicBezTo>
                      <a:pt x="769" y="29"/>
                      <a:pt x="730" y="15"/>
                      <a:pt x="6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0320286" name="Google Shape;1925;p28"/>
              <p:cNvSpPr/>
              <p:nvPr/>
            </p:nvSpPr>
            <p:spPr bwMode="auto">
              <a:xfrm>
                <a:off x="61472" y="2151440"/>
                <a:ext cx="147111" cy="17097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010" extrusionOk="0">
                    <a:moveTo>
                      <a:pt x="488" y="0"/>
                    </a:moveTo>
                    <a:cubicBezTo>
                      <a:pt x="374" y="137"/>
                      <a:pt x="244" y="263"/>
                      <a:pt x="100" y="371"/>
                    </a:cubicBezTo>
                    <a:cubicBezTo>
                      <a:pt x="183" y="611"/>
                      <a:pt x="100" y="841"/>
                      <a:pt x="0" y="1009"/>
                    </a:cubicBezTo>
                    <a:cubicBezTo>
                      <a:pt x="68" y="981"/>
                      <a:pt x="133" y="953"/>
                      <a:pt x="198" y="920"/>
                    </a:cubicBezTo>
                    <a:cubicBezTo>
                      <a:pt x="198" y="916"/>
                      <a:pt x="201" y="916"/>
                      <a:pt x="201" y="916"/>
                    </a:cubicBezTo>
                    <a:cubicBezTo>
                      <a:pt x="205" y="916"/>
                      <a:pt x="205" y="913"/>
                      <a:pt x="208" y="913"/>
                    </a:cubicBezTo>
                    <a:cubicBezTo>
                      <a:pt x="208" y="913"/>
                      <a:pt x="212" y="913"/>
                      <a:pt x="212" y="909"/>
                    </a:cubicBezTo>
                    <a:cubicBezTo>
                      <a:pt x="216" y="909"/>
                      <a:pt x="216" y="909"/>
                      <a:pt x="219" y="905"/>
                    </a:cubicBezTo>
                    <a:lnTo>
                      <a:pt x="223" y="905"/>
                    </a:lnTo>
                    <a:cubicBezTo>
                      <a:pt x="226" y="905"/>
                      <a:pt x="226" y="902"/>
                      <a:pt x="226" y="902"/>
                    </a:cubicBezTo>
                    <a:lnTo>
                      <a:pt x="230" y="902"/>
                    </a:lnTo>
                    <a:lnTo>
                      <a:pt x="230" y="898"/>
                    </a:lnTo>
                    <a:lnTo>
                      <a:pt x="234" y="898"/>
                    </a:lnTo>
                    <a:cubicBezTo>
                      <a:pt x="237" y="898"/>
                      <a:pt x="237" y="898"/>
                      <a:pt x="237" y="895"/>
                    </a:cubicBezTo>
                    <a:lnTo>
                      <a:pt x="241" y="895"/>
                    </a:lnTo>
                    <a:cubicBezTo>
                      <a:pt x="241" y="895"/>
                      <a:pt x="244" y="895"/>
                      <a:pt x="244" y="891"/>
                    </a:cubicBezTo>
                    <a:cubicBezTo>
                      <a:pt x="305" y="855"/>
                      <a:pt x="367" y="816"/>
                      <a:pt x="423" y="772"/>
                    </a:cubicBezTo>
                    <a:cubicBezTo>
                      <a:pt x="585" y="651"/>
                      <a:pt x="736" y="492"/>
                      <a:pt x="869" y="313"/>
                    </a:cubicBezTo>
                    <a:cubicBezTo>
                      <a:pt x="797" y="216"/>
                      <a:pt x="679" y="112"/>
                      <a:pt x="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7125848" name="Google Shape;1926;p28"/>
              <p:cNvSpPr/>
              <p:nvPr/>
            </p:nvSpPr>
            <p:spPr bwMode="auto">
              <a:xfrm>
                <a:off x="225006" y="1928488"/>
                <a:ext cx="32165" cy="7126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21" extrusionOk="0">
                    <a:moveTo>
                      <a:pt x="43" y="0"/>
                    </a:moveTo>
                    <a:cubicBezTo>
                      <a:pt x="36" y="43"/>
                      <a:pt x="32" y="83"/>
                      <a:pt x="25" y="122"/>
                    </a:cubicBezTo>
                    <a:cubicBezTo>
                      <a:pt x="22" y="190"/>
                      <a:pt x="14" y="259"/>
                      <a:pt x="0" y="327"/>
                    </a:cubicBezTo>
                    <a:cubicBezTo>
                      <a:pt x="72" y="348"/>
                      <a:pt x="136" y="381"/>
                      <a:pt x="190" y="421"/>
                    </a:cubicBezTo>
                    <a:cubicBezTo>
                      <a:pt x="136" y="284"/>
                      <a:pt x="86" y="144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5540356" name="Google Shape;1927;p28"/>
              <p:cNvSpPr/>
              <p:nvPr/>
            </p:nvSpPr>
            <p:spPr bwMode="auto">
              <a:xfrm>
                <a:off x="-341606" y="1630034"/>
                <a:ext cx="401889" cy="137459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812" extrusionOk="0">
                    <a:moveTo>
                      <a:pt x="1566" y="0"/>
                    </a:moveTo>
                    <a:cubicBezTo>
                      <a:pt x="1541" y="86"/>
                      <a:pt x="1534" y="187"/>
                      <a:pt x="1552" y="298"/>
                    </a:cubicBezTo>
                    <a:cubicBezTo>
                      <a:pt x="1603" y="306"/>
                      <a:pt x="1653" y="316"/>
                      <a:pt x="1702" y="328"/>
                    </a:cubicBezTo>
                    <a:cubicBezTo>
                      <a:pt x="1918" y="381"/>
                      <a:pt x="2123" y="474"/>
                      <a:pt x="2313" y="582"/>
                    </a:cubicBezTo>
                    <a:cubicBezTo>
                      <a:pt x="2331" y="478"/>
                      <a:pt x="2352" y="381"/>
                      <a:pt x="2374" y="298"/>
                    </a:cubicBezTo>
                    <a:cubicBezTo>
                      <a:pt x="2327" y="273"/>
                      <a:pt x="2281" y="252"/>
                      <a:pt x="2227" y="230"/>
                    </a:cubicBezTo>
                    <a:cubicBezTo>
                      <a:pt x="2012" y="134"/>
                      <a:pt x="1792" y="43"/>
                      <a:pt x="1566" y="0"/>
                    </a:cubicBezTo>
                    <a:close/>
                    <a:moveTo>
                      <a:pt x="949" y="8"/>
                    </a:moveTo>
                    <a:cubicBezTo>
                      <a:pt x="698" y="55"/>
                      <a:pt x="457" y="144"/>
                      <a:pt x="256" y="302"/>
                    </a:cubicBezTo>
                    <a:cubicBezTo>
                      <a:pt x="155" y="381"/>
                      <a:pt x="65" y="485"/>
                      <a:pt x="1" y="600"/>
                    </a:cubicBezTo>
                    <a:cubicBezTo>
                      <a:pt x="34" y="676"/>
                      <a:pt x="80" y="747"/>
                      <a:pt x="148" y="812"/>
                    </a:cubicBezTo>
                    <a:cubicBezTo>
                      <a:pt x="296" y="636"/>
                      <a:pt x="475" y="485"/>
                      <a:pt x="687" y="392"/>
                    </a:cubicBezTo>
                    <a:cubicBezTo>
                      <a:pt x="816" y="331"/>
                      <a:pt x="956" y="298"/>
                      <a:pt x="1099" y="280"/>
                    </a:cubicBezTo>
                    <a:cubicBezTo>
                      <a:pt x="1035" y="180"/>
                      <a:pt x="985" y="91"/>
                      <a:pt x="949" y="8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03561729" name="Google Shape;1928;p28"/>
              <p:cNvSpPr/>
              <p:nvPr/>
            </p:nvSpPr>
            <p:spPr bwMode="auto">
              <a:xfrm>
                <a:off x="-181119" y="1625802"/>
                <a:ext cx="104789" cy="5484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324" extrusionOk="0">
                    <a:moveTo>
                      <a:pt x="342" y="0"/>
                    </a:moveTo>
                    <a:cubicBezTo>
                      <a:pt x="310" y="0"/>
                      <a:pt x="274" y="0"/>
                      <a:pt x="238" y="4"/>
                    </a:cubicBezTo>
                    <a:cubicBezTo>
                      <a:pt x="159" y="11"/>
                      <a:pt x="80" y="22"/>
                      <a:pt x="1" y="33"/>
                    </a:cubicBezTo>
                    <a:cubicBezTo>
                      <a:pt x="37" y="116"/>
                      <a:pt x="87" y="205"/>
                      <a:pt x="151" y="305"/>
                    </a:cubicBezTo>
                    <a:cubicBezTo>
                      <a:pt x="206" y="302"/>
                      <a:pt x="263" y="298"/>
                      <a:pt x="317" y="298"/>
                    </a:cubicBezTo>
                    <a:cubicBezTo>
                      <a:pt x="413" y="298"/>
                      <a:pt x="511" y="305"/>
                      <a:pt x="604" y="323"/>
                    </a:cubicBezTo>
                    <a:cubicBezTo>
                      <a:pt x="586" y="212"/>
                      <a:pt x="593" y="111"/>
                      <a:pt x="618" y="25"/>
                    </a:cubicBezTo>
                    <a:cubicBezTo>
                      <a:pt x="529" y="8"/>
                      <a:pt x="435" y="0"/>
                      <a:pt x="34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10345651" name="Google Shape;1929;p28"/>
              <p:cNvSpPr/>
              <p:nvPr/>
            </p:nvSpPr>
            <p:spPr bwMode="auto">
              <a:xfrm>
                <a:off x="-360905" y="1731438"/>
                <a:ext cx="44523" cy="6043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7" extrusionOk="0">
                    <a:moveTo>
                      <a:pt x="115" y="1"/>
                    </a:moveTo>
                    <a:cubicBezTo>
                      <a:pt x="68" y="80"/>
                      <a:pt x="36" y="163"/>
                      <a:pt x="15" y="249"/>
                    </a:cubicBezTo>
                    <a:cubicBezTo>
                      <a:pt x="0" y="314"/>
                      <a:pt x="50" y="357"/>
                      <a:pt x="104" y="357"/>
                    </a:cubicBezTo>
                    <a:cubicBezTo>
                      <a:pt x="129" y="357"/>
                      <a:pt x="154" y="346"/>
                      <a:pt x="176" y="321"/>
                    </a:cubicBezTo>
                    <a:cubicBezTo>
                      <a:pt x="201" y="284"/>
                      <a:pt x="230" y="249"/>
                      <a:pt x="262" y="213"/>
                    </a:cubicBezTo>
                    <a:cubicBezTo>
                      <a:pt x="194" y="148"/>
                      <a:pt x="148" y="77"/>
                      <a:pt x="11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0575690" name="Google Shape;1930;p28"/>
              <p:cNvSpPr/>
              <p:nvPr/>
            </p:nvSpPr>
            <p:spPr bwMode="auto">
              <a:xfrm>
                <a:off x="101594" y="1735162"/>
                <a:ext cx="71778" cy="51801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06" extrusionOk="0">
                    <a:moveTo>
                      <a:pt x="151" y="0"/>
                    </a:moveTo>
                    <a:cubicBezTo>
                      <a:pt x="97" y="47"/>
                      <a:pt x="47" y="108"/>
                      <a:pt x="0" y="184"/>
                    </a:cubicBezTo>
                    <a:cubicBezTo>
                      <a:pt x="93" y="252"/>
                      <a:pt x="186" y="305"/>
                      <a:pt x="248" y="305"/>
                    </a:cubicBezTo>
                    <a:lnTo>
                      <a:pt x="266" y="305"/>
                    </a:lnTo>
                    <a:cubicBezTo>
                      <a:pt x="423" y="267"/>
                      <a:pt x="255" y="98"/>
                      <a:pt x="151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4256226" name="Google Shape;1931;p28"/>
              <p:cNvSpPr/>
              <p:nvPr/>
            </p:nvSpPr>
            <p:spPr bwMode="auto">
              <a:xfrm>
                <a:off x="49961" y="1680482"/>
                <a:ext cx="77364" cy="8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07" extrusionOk="0">
                    <a:moveTo>
                      <a:pt x="61" y="0"/>
                    </a:moveTo>
                    <a:cubicBezTo>
                      <a:pt x="39" y="83"/>
                      <a:pt x="18" y="180"/>
                      <a:pt x="0" y="284"/>
                    </a:cubicBezTo>
                    <a:cubicBezTo>
                      <a:pt x="7" y="288"/>
                      <a:pt x="11" y="288"/>
                      <a:pt x="14" y="292"/>
                    </a:cubicBezTo>
                    <a:cubicBezTo>
                      <a:pt x="72" y="323"/>
                      <a:pt x="190" y="424"/>
                      <a:pt x="305" y="507"/>
                    </a:cubicBezTo>
                    <a:cubicBezTo>
                      <a:pt x="352" y="431"/>
                      <a:pt x="402" y="370"/>
                      <a:pt x="456" y="323"/>
                    </a:cubicBezTo>
                    <a:cubicBezTo>
                      <a:pt x="435" y="298"/>
                      <a:pt x="413" y="280"/>
                      <a:pt x="402" y="267"/>
                    </a:cubicBezTo>
                    <a:cubicBezTo>
                      <a:pt x="294" y="148"/>
                      <a:pt x="186" y="68"/>
                      <a:pt x="61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16941142" name="Google Shape;1932;p28"/>
              <p:cNvSpPr/>
              <p:nvPr/>
            </p:nvSpPr>
            <p:spPr bwMode="auto">
              <a:xfrm>
                <a:off x="-335342" y="1887690"/>
                <a:ext cx="30472" cy="2691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9" extrusionOk="0">
                    <a:moveTo>
                      <a:pt x="90" y="1"/>
                    </a:moveTo>
                    <a:cubicBezTo>
                      <a:pt x="79" y="1"/>
                      <a:pt x="65" y="4"/>
                      <a:pt x="53" y="12"/>
                    </a:cubicBezTo>
                    <a:cubicBezTo>
                      <a:pt x="15" y="33"/>
                      <a:pt x="0" y="80"/>
                      <a:pt x="22" y="120"/>
                    </a:cubicBezTo>
                    <a:cubicBezTo>
                      <a:pt x="36" y="145"/>
                      <a:pt x="65" y="158"/>
                      <a:pt x="90" y="158"/>
                    </a:cubicBezTo>
                    <a:cubicBezTo>
                      <a:pt x="104" y="158"/>
                      <a:pt x="115" y="155"/>
                      <a:pt x="129" y="151"/>
                    </a:cubicBezTo>
                    <a:cubicBezTo>
                      <a:pt x="165" y="130"/>
                      <a:pt x="179" y="83"/>
                      <a:pt x="161" y="44"/>
                    </a:cubicBezTo>
                    <a:cubicBezTo>
                      <a:pt x="147" y="19"/>
                      <a:pt x="118" y="1"/>
                      <a:pt x="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5355705" name="Google Shape;1933;p28"/>
              <p:cNvSpPr/>
              <p:nvPr/>
            </p:nvSpPr>
            <p:spPr bwMode="auto">
              <a:xfrm>
                <a:off x="-359720" y="1934583"/>
                <a:ext cx="14051" cy="12189"/>
              </a:xfrm>
              <a:custGeom>
                <a:avLst/>
                <a:gdLst/>
                <a:ahLst/>
                <a:cxnLst/>
                <a:rect l="l" t="t" r="r" b="b"/>
                <a:pathLst>
                  <a:path w="83" h="72" extrusionOk="0">
                    <a:moveTo>
                      <a:pt x="40" y="0"/>
                    </a:moveTo>
                    <a:cubicBezTo>
                      <a:pt x="36" y="0"/>
                      <a:pt x="29" y="4"/>
                      <a:pt x="22" y="4"/>
                    </a:cubicBezTo>
                    <a:cubicBezTo>
                      <a:pt x="8" y="15"/>
                      <a:pt x="0" y="36"/>
                      <a:pt x="8" y="54"/>
                    </a:cubicBezTo>
                    <a:cubicBezTo>
                      <a:pt x="15" y="65"/>
                      <a:pt x="29" y="72"/>
                      <a:pt x="40" y="72"/>
                    </a:cubicBezTo>
                    <a:cubicBezTo>
                      <a:pt x="47" y="72"/>
                      <a:pt x="51" y="72"/>
                      <a:pt x="58" y="68"/>
                    </a:cubicBezTo>
                    <a:cubicBezTo>
                      <a:pt x="76" y="61"/>
                      <a:pt x="83" y="36"/>
                      <a:pt x="73" y="22"/>
                    </a:cubicBezTo>
                    <a:cubicBezTo>
                      <a:pt x="65" y="7"/>
                      <a:pt x="54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0137630" name="Google Shape;1934;p28"/>
              <p:cNvSpPr/>
              <p:nvPr/>
            </p:nvSpPr>
            <p:spPr bwMode="auto">
              <a:xfrm>
                <a:off x="-386468" y="1860435"/>
                <a:ext cx="39105" cy="34196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02" extrusionOk="0">
                    <a:moveTo>
                      <a:pt x="115" y="1"/>
                    </a:moveTo>
                    <a:cubicBezTo>
                      <a:pt x="97" y="1"/>
                      <a:pt x="83" y="4"/>
                      <a:pt x="65" y="11"/>
                    </a:cubicBezTo>
                    <a:cubicBezTo>
                      <a:pt x="19" y="36"/>
                      <a:pt x="0" y="101"/>
                      <a:pt x="25" y="147"/>
                    </a:cubicBezTo>
                    <a:cubicBezTo>
                      <a:pt x="44" y="183"/>
                      <a:pt x="80" y="201"/>
                      <a:pt x="115" y="201"/>
                    </a:cubicBezTo>
                    <a:cubicBezTo>
                      <a:pt x="130" y="201"/>
                      <a:pt x="148" y="198"/>
                      <a:pt x="162" y="190"/>
                    </a:cubicBezTo>
                    <a:cubicBezTo>
                      <a:pt x="212" y="165"/>
                      <a:pt x="231" y="104"/>
                      <a:pt x="205" y="54"/>
                    </a:cubicBezTo>
                    <a:cubicBezTo>
                      <a:pt x="187" y="18"/>
                      <a:pt x="151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0018276" name="Google Shape;1935;p28"/>
              <p:cNvSpPr/>
              <p:nvPr/>
            </p:nvSpPr>
            <p:spPr bwMode="auto">
              <a:xfrm>
                <a:off x="143409" y="1838597"/>
                <a:ext cx="51294" cy="4503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66" extrusionOk="0">
                    <a:moveTo>
                      <a:pt x="151" y="0"/>
                    </a:moveTo>
                    <a:cubicBezTo>
                      <a:pt x="130" y="0"/>
                      <a:pt x="108" y="7"/>
                      <a:pt x="90" y="18"/>
                    </a:cubicBezTo>
                    <a:cubicBezTo>
                      <a:pt x="26" y="50"/>
                      <a:pt x="1" y="130"/>
                      <a:pt x="37" y="194"/>
                    </a:cubicBezTo>
                    <a:cubicBezTo>
                      <a:pt x="58" y="241"/>
                      <a:pt x="105" y="266"/>
                      <a:pt x="151" y="266"/>
                    </a:cubicBezTo>
                    <a:cubicBezTo>
                      <a:pt x="173" y="266"/>
                      <a:pt x="195" y="262"/>
                      <a:pt x="213" y="251"/>
                    </a:cubicBezTo>
                    <a:cubicBezTo>
                      <a:pt x="277" y="216"/>
                      <a:pt x="302" y="136"/>
                      <a:pt x="270" y="72"/>
                    </a:cubicBezTo>
                    <a:cubicBezTo>
                      <a:pt x="245" y="25"/>
                      <a:pt x="198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69038979" name="Google Shape;1936;p28"/>
              <p:cNvSpPr/>
              <p:nvPr/>
            </p:nvSpPr>
            <p:spPr bwMode="auto">
              <a:xfrm>
                <a:off x="105149" y="1834195"/>
                <a:ext cx="31826" cy="28101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6" extrusionOk="0">
                    <a:moveTo>
                      <a:pt x="94" y="0"/>
                    </a:moveTo>
                    <a:cubicBezTo>
                      <a:pt x="79" y="0"/>
                      <a:pt x="69" y="5"/>
                      <a:pt x="54" y="12"/>
                    </a:cubicBezTo>
                    <a:cubicBezTo>
                      <a:pt x="15" y="33"/>
                      <a:pt x="1" y="83"/>
                      <a:pt x="22" y="123"/>
                    </a:cubicBezTo>
                    <a:cubicBezTo>
                      <a:pt x="36" y="151"/>
                      <a:pt x="66" y="166"/>
                      <a:pt x="94" y="166"/>
                    </a:cubicBezTo>
                    <a:cubicBezTo>
                      <a:pt x="109" y="166"/>
                      <a:pt x="119" y="162"/>
                      <a:pt x="134" y="159"/>
                    </a:cubicBezTo>
                    <a:cubicBezTo>
                      <a:pt x="173" y="137"/>
                      <a:pt x="187" y="87"/>
                      <a:pt x="165" y="44"/>
                    </a:cubicBezTo>
                    <a:cubicBezTo>
                      <a:pt x="152" y="19"/>
                      <a:pt x="122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8554249" name="Google Shape;1937;p28"/>
              <p:cNvSpPr/>
              <p:nvPr/>
            </p:nvSpPr>
            <p:spPr bwMode="auto">
              <a:xfrm>
                <a:off x="87035" y="1882950"/>
                <a:ext cx="23700" cy="2149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7" extrusionOk="0">
                    <a:moveTo>
                      <a:pt x="72" y="0"/>
                    </a:moveTo>
                    <a:cubicBezTo>
                      <a:pt x="61" y="0"/>
                      <a:pt x="50" y="4"/>
                      <a:pt x="43" y="7"/>
                    </a:cubicBezTo>
                    <a:cubicBezTo>
                      <a:pt x="11" y="22"/>
                      <a:pt x="0" y="61"/>
                      <a:pt x="14" y="90"/>
                    </a:cubicBezTo>
                    <a:cubicBezTo>
                      <a:pt x="25" y="111"/>
                      <a:pt x="47" y="126"/>
                      <a:pt x="72" y="126"/>
                    </a:cubicBezTo>
                    <a:cubicBezTo>
                      <a:pt x="79" y="126"/>
                      <a:pt x="90" y="122"/>
                      <a:pt x="100" y="118"/>
                    </a:cubicBezTo>
                    <a:cubicBezTo>
                      <a:pt x="129" y="100"/>
                      <a:pt x="140" y="65"/>
                      <a:pt x="126" y="32"/>
                    </a:cubicBezTo>
                    <a:cubicBezTo>
                      <a:pt x="115" y="11"/>
                      <a:pt x="93" y="0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9507046" name="Google Shape;1938;p28"/>
              <p:cNvSpPr/>
              <p:nvPr/>
            </p:nvSpPr>
            <p:spPr bwMode="auto">
              <a:xfrm>
                <a:off x="447452" y="2562809"/>
                <a:ext cx="526315" cy="481108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2842" extrusionOk="0">
                    <a:moveTo>
                      <a:pt x="1309" y="0"/>
                    </a:moveTo>
                    <a:cubicBezTo>
                      <a:pt x="1167" y="0"/>
                      <a:pt x="1034" y="20"/>
                      <a:pt x="919" y="62"/>
                    </a:cubicBezTo>
                    <a:cubicBezTo>
                      <a:pt x="302" y="289"/>
                      <a:pt x="0" y="1218"/>
                      <a:pt x="226" y="1835"/>
                    </a:cubicBezTo>
                    <a:cubicBezTo>
                      <a:pt x="418" y="2358"/>
                      <a:pt x="1172" y="2842"/>
                      <a:pt x="1773" y="2842"/>
                    </a:cubicBezTo>
                    <a:cubicBezTo>
                      <a:pt x="1882" y="2842"/>
                      <a:pt x="1987" y="2826"/>
                      <a:pt x="2082" y="2791"/>
                    </a:cubicBezTo>
                    <a:cubicBezTo>
                      <a:pt x="2700" y="2568"/>
                      <a:pt x="3109" y="1491"/>
                      <a:pt x="2882" y="874"/>
                    </a:cubicBezTo>
                    <a:cubicBezTo>
                      <a:pt x="2699" y="372"/>
                      <a:pt x="1924" y="0"/>
                      <a:pt x="1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113562" name="Google Shape;1939;p28"/>
              <p:cNvSpPr/>
              <p:nvPr/>
            </p:nvSpPr>
            <p:spPr bwMode="auto">
              <a:xfrm>
                <a:off x="195042" y="2872774"/>
                <a:ext cx="311997" cy="131534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777" extrusionOk="0">
                    <a:moveTo>
                      <a:pt x="1753" y="1"/>
                    </a:moveTo>
                    <a:cubicBezTo>
                      <a:pt x="1753" y="1"/>
                      <a:pt x="30" y="633"/>
                      <a:pt x="15" y="637"/>
                    </a:cubicBezTo>
                    <a:cubicBezTo>
                      <a:pt x="1" y="644"/>
                      <a:pt x="65" y="776"/>
                      <a:pt x="65" y="776"/>
                    </a:cubicBezTo>
                    <a:lnTo>
                      <a:pt x="1843" y="127"/>
                    </a:lnTo>
                    <a:lnTo>
                      <a:pt x="17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3252081" name="Google Shape;1940;p28"/>
              <p:cNvSpPr/>
              <p:nvPr/>
            </p:nvSpPr>
            <p:spPr bwMode="auto">
              <a:xfrm>
                <a:off x="713576" y="2760029"/>
                <a:ext cx="234125" cy="97846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578" extrusionOk="0">
                    <a:moveTo>
                      <a:pt x="1330" y="1"/>
                    </a:moveTo>
                    <a:cubicBezTo>
                      <a:pt x="1226" y="1"/>
                      <a:pt x="1075" y="39"/>
                      <a:pt x="862" y="158"/>
                    </a:cubicBezTo>
                    <a:cubicBezTo>
                      <a:pt x="616" y="288"/>
                      <a:pt x="430" y="328"/>
                      <a:pt x="295" y="328"/>
                    </a:cubicBezTo>
                    <a:cubicBezTo>
                      <a:pt x="88" y="328"/>
                      <a:pt x="1" y="236"/>
                      <a:pt x="1" y="236"/>
                    </a:cubicBezTo>
                    <a:lnTo>
                      <a:pt x="1" y="236"/>
                    </a:lnTo>
                    <a:cubicBezTo>
                      <a:pt x="1" y="236"/>
                      <a:pt x="154" y="489"/>
                      <a:pt x="426" y="489"/>
                    </a:cubicBezTo>
                    <a:cubicBezTo>
                      <a:pt x="490" y="489"/>
                      <a:pt x="560" y="475"/>
                      <a:pt x="636" y="441"/>
                    </a:cubicBezTo>
                    <a:cubicBezTo>
                      <a:pt x="759" y="385"/>
                      <a:pt x="863" y="362"/>
                      <a:pt x="949" y="362"/>
                    </a:cubicBezTo>
                    <a:cubicBezTo>
                      <a:pt x="1132" y="362"/>
                      <a:pt x="1240" y="465"/>
                      <a:pt x="1303" y="577"/>
                    </a:cubicBezTo>
                    <a:cubicBezTo>
                      <a:pt x="1358" y="383"/>
                      <a:pt x="1383" y="186"/>
                      <a:pt x="1368" y="3"/>
                    </a:cubicBezTo>
                    <a:cubicBezTo>
                      <a:pt x="1356" y="1"/>
                      <a:pt x="1344" y="1"/>
                      <a:pt x="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83002845" name="Google Shape;1941;p28"/>
              <p:cNvSpPr/>
              <p:nvPr/>
            </p:nvSpPr>
            <p:spPr bwMode="auto">
              <a:xfrm>
                <a:off x="713576" y="2598698"/>
                <a:ext cx="191633" cy="20161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91" extrusionOk="0">
                    <a:moveTo>
                      <a:pt x="614" y="1"/>
                    </a:moveTo>
                    <a:cubicBezTo>
                      <a:pt x="553" y="87"/>
                      <a:pt x="496" y="228"/>
                      <a:pt x="460" y="457"/>
                    </a:cubicBezTo>
                    <a:cubicBezTo>
                      <a:pt x="349" y="1150"/>
                      <a:pt x="1" y="1189"/>
                      <a:pt x="1" y="1189"/>
                    </a:cubicBezTo>
                    <a:cubicBezTo>
                      <a:pt x="1" y="1189"/>
                      <a:pt x="15" y="1191"/>
                      <a:pt x="39" y="1191"/>
                    </a:cubicBezTo>
                    <a:cubicBezTo>
                      <a:pt x="150" y="1191"/>
                      <a:pt x="467" y="1159"/>
                      <a:pt x="549" y="809"/>
                    </a:cubicBezTo>
                    <a:cubicBezTo>
                      <a:pt x="632" y="446"/>
                      <a:pt x="823" y="354"/>
                      <a:pt x="997" y="354"/>
                    </a:cubicBezTo>
                    <a:cubicBezTo>
                      <a:pt x="1044" y="354"/>
                      <a:pt x="1089" y="361"/>
                      <a:pt x="1131" y="371"/>
                    </a:cubicBezTo>
                    <a:cubicBezTo>
                      <a:pt x="998" y="223"/>
                      <a:pt x="815" y="98"/>
                      <a:pt x="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7989075" name="Google Shape;1942;p28"/>
              <p:cNvSpPr/>
              <p:nvPr/>
            </p:nvSpPr>
            <p:spPr bwMode="auto">
              <a:xfrm>
                <a:off x="610817" y="2562809"/>
                <a:ext cx="155237" cy="237338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2" extrusionOk="0">
                    <a:moveTo>
                      <a:pt x="344" y="1"/>
                    </a:moveTo>
                    <a:cubicBezTo>
                      <a:pt x="231" y="1"/>
                      <a:pt x="122" y="13"/>
                      <a:pt x="22" y="41"/>
                    </a:cubicBezTo>
                    <a:cubicBezTo>
                      <a:pt x="0" y="141"/>
                      <a:pt x="43" y="314"/>
                      <a:pt x="306" y="590"/>
                    </a:cubicBezTo>
                    <a:cubicBezTo>
                      <a:pt x="787" y="1100"/>
                      <a:pt x="608" y="1401"/>
                      <a:pt x="608" y="1401"/>
                    </a:cubicBezTo>
                    <a:cubicBezTo>
                      <a:pt x="608" y="1401"/>
                      <a:pt x="916" y="1071"/>
                      <a:pt x="640" y="733"/>
                    </a:cubicBezTo>
                    <a:cubicBezTo>
                      <a:pt x="353" y="385"/>
                      <a:pt x="474" y="155"/>
                      <a:pt x="625" y="23"/>
                    </a:cubicBezTo>
                    <a:cubicBezTo>
                      <a:pt x="529" y="8"/>
                      <a:pt x="435" y="1"/>
                      <a:pt x="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6809929" name="Google Shape;1943;p28"/>
              <p:cNvSpPr/>
              <p:nvPr/>
            </p:nvSpPr>
            <p:spPr bwMode="auto">
              <a:xfrm>
                <a:off x="477755" y="2624937"/>
                <a:ext cx="235987" cy="17521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035" extrusionOk="0">
                    <a:moveTo>
                      <a:pt x="320" y="0"/>
                    </a:moveTo>
                    <a:lnTo>
                      <a:pt x="320" y="0"/>
                    </a:lnTo>
                    <a:cubicBezTo>
                      <a:pt x="162" y="194"/>
                      <a:pt x="50" y="449"/>
                      <a:pt x="0" y="711"/>
                    </a:cubicBezTo>
                    <a:cubicBezTo>
                      <a:pt x="67" y="757"/>
                      <a:pt x="177" y="792"/>
                      <a:pt x="358" y="792"/>
                    </a:cubicBezTo>
                    <a:cubicBezTo>
                      <a:pt x="419" y="792"/>
                      <a:pt x="488" y="788"/>
                      <a:pt x="567" y="779"/>
                    </a:cubicBezTo>
                    <a:cubicBezTo>
                      <a:pt x="636" y="772"/>
                      <a:pt x="699" y="769"/>
                      <a:pt x="758" y="769"/>
                    </a:cubicBezTo>
                    <a:cubicBezTo>
                      <a:pt x="1289" y="769"/>
                      <a:pt x="1394" y="1034"/>
                      <a:pt x="1394" y="1034"/>
                    </a:cubicBezTo>
                    <a:cubicBezTo>
                      <a:pt x="1394" y="1034"/>
                      <a:pt x="1323" y="603"/>
                      <a:pt x="903" y="603"/>
                    </a:cubicBezTo>
                    <a:cubicBezTo>
                      <a:pt x="897" y="603"/>
                      <a:pt x="890" y="603"/>
                      <a:pt x="884" y="603"/>
                    </a:cubicBezTo>
                    <a:cubicBezTo>
                      <a:pt x="869" y="604"/>
                      <a:pt x="855" y="604"/>
                      <a:pt x="842" y="604"/>
                    </a:cubicBezTo>
                    <a:cubicBezTo>
                      <a:pt x="274" y="604"/>
                      <a:pt x="291" y="176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8332973" name="Google Shape;1944;p28"/>
              <p:cNvSpPr/>
              <p:nvPr/>
            </p:nvSpPr>
            <p:spPr bwMode="auto">
              <a:xfrm>
                <a:off x="479448" y="2789146"/>
                <a:ext cx="234294" cy="15980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944" extrusionOk="0">
                    <a:moveTo>
                      <a:pt x="1116" y="0"/>
                    </a:moveTo>
                    <a:cubicBezTo>
                      <a:pt x="991" y="0"/>
                      <a:pt x="846" y="45"/>
                      <a:pt x="730" y="208"/>
                    </a:cubicBezTo>
                    <a:cubicBezTo>
                      <a:pt x="580" y="420"/>
                      <a:pt x="431" y="490"/>
                      <a:pt x="301" y="490"/>
                    </a:cubicBezTo>
                    <a:cubicBezTo>
                      <a:pt x="181" y="490"/>
                      <a:pt x="77" y="431"/>
                      <a:pt x="1" y="369"/>
                    </a:cubicBezTo>
                    <a:lnTo>
                      <a:pt x="1" y="369"/>
                    </a:lnTo>
                    <a:cubicBezTo>
                      <a:pt x="12" y="412"/>
                      <a:pt x="22" y="455"/>
                      <a:pt x="37" y="498"/>
                    </a:cubicBezTo>
                    <a:cubicBezTo>
                      <a:pt x="95" y="653"/>
                      <a:pt x="202" y="808"/>
                      <a:pt x="342" y="944"/>
                    </a:cubicBezTo>
                    <a:cubicBezTo>
                      <a:pt x="436" y="894"/>
                      <a:pt x="547" y="783"/>
                      <a:pt x="680" y="567"/>
                    </a:cubicBezTo>
                    <a:cubicBezTo>
                      <a:pt x="957" y="114"/>
                      <a:pt x="1217" y="58"/>
                      <a:pt x="1328" y="58"/>
                    </a:cubicBezTo>
                    <a:cubicBezTo>
                      <a:pt x="1364" y="58"/>
                      <a:pt x="1384" y="64"/>
                      <a:pt x="1384" y="64"/>
                    </a:cubicBezTo>
                    <a:cubicBezTo>
                      <a:pt x="1384" y="64"/>
                      <a:pt x="1265" y="0"/>
                      <a:pt x="1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071564" name="Google Shape;1945;p28"/>
              <p:cNvSpPr/>
              <p:nvPr/>
            </p:nvSpPr>
            <p:spPr bwMode="auto">
              <a:xfrm>
                <a:off x="627238" y="2799981"/>
                <a:ext cx="101065" cy="24258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433" extrusionOk="0">
                    <a:moveTo>
                      <a:pt x="511" y="0"/>
                    </a:moveTo>
                    <a:cubicBezTo>
                      <a:pt x="510" y="0"/>
                      <a:pt x="97" y="187"/>
                      <a:pt x="226" y="603"/>
                    </a:cubicBezTo>
                    <a:cubicBezTo>
                      <a:pt x="356" y="1013"/>
                      <a:pt x="180" y="1185"/>
                      <a:pt x="1" y="1257"/>
                    </a:cubicBezTo>
                    <a:cubicBezTo>
                      <a:pt x="183" y="1347"/>
                      <a:pt x="374" y="1408"/>
                      <a:pt x="561" y="1433"/>
                    </a:cubicBezTo>
                    <a:cubicBezTo>
                      <a:pt x="597" y="1332"/>
                      <a:pt x="597" y="1160"/>
                      <a:pt x="481" y="862"/>
                    </a:cubicBezTo>
                    <a:cubicBezTo>
                      <a:pt x="226" y="209"/>
                      <a:pt x="511" y="0"/>
                      <a:pt x="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9721925" name="Google Shape;1946;p28"/>
              <p:cNvSpPr/>
              <p:nvPr/>
            </p:nvSpPr>
            <p:spPr bwMode="auto">
              <a:xfrm>
                <a:off x="695969" y="2799981"/>
                <a:ext cx="209239" cy="227519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44" extrusionOk="0">
                    <a:moveTo>
                      <a:pt x="105" y="0"/>
                    </a:moveTo>
                    <a:cubicBezTo>
                      <a:pt x="105" y="0"/>
                      <a:pt x="1" y="439"/>
                      <a:pt x="413" y="589"/>
                    </a:cubicBezTo>
                    <a:cubicBezTo>
                      <a:pt x="970" y="794"/>
                      <a:pt x="811" y="1181"/>
                      <a:pt x="715" y="1343"/>
                    </a:cubicBezTo>
                    <a:cubicBezTo>
                      <a:pt x="923" y="1231"/>
                      <a:pt x="1102" y="1027"/>
                      <a:pt x="1235" y="779"/>
                    </a:cubicBezTo>
                    <a:cubicBezTo>
                      <a:pt x="1164" y="704"/>
                      <a:pt x="1027" y="618"/>
                      <a:pt x="772" y="546"/>
                    </a:cubicBezTo>
                    <a:cubicBezTo>
                      <a:pt x="101" y="348"/>
                      <a:pt x="105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09429263" name="Google Shape;1947;p28"/>
              <p:cNvSpPr/>
              <p:nvPr/>
            </p:nvSpPr>
            <p:spPr bwMode="auto">
              <a:xfrm>
                <a:off x="473015" y="2562978"/>
                <a:ext cx="339252" cy="309453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828" extrusionOk="0">
                    <a:moveTo>
                      <a:pt x="1155" y="0"/>
                    </a:moveTo>
                    <a:cubicBezTo>
                      <a:pt x="1102" y="0"/>
                      <a:pt x="1050" y="3"/>
                      <a:pt x="999" y="8"/>
                    </a:cubicBezTo>
                    <a:lnTo>
                      <a:pt x="999" y="8"/>
                    </a:lnTo>
                    <a:cubicBezTo>
                      <a:pt x="1049" y="3"/>
                      <a:pt x="1102" y="0"/>
                      <a:pt x="1155" y="0"/>
                    </a:cubicBezTo>
                    <a:close/>
                    <a:moveTo>
                      <a:pt x="1155" y="0"/>
                    </a:moveTo>
                    <a:cubicBezTo>
                      <a:pt x="1247" y="0"/>
                      <a:pt x="1341" y="8"/>
                      <a:pt x="1437" y="24"/>
                    </a:cubicBezTo>
                    <a:lnTo>
                      <a:pt x="1437" y="24"/>
                    </a:lnTo>
                    <a:cubicBezTo>
                      <a:pt x="1437" y="23"/>
                      <a:pt x="1438" y="22"/>
                      <a:pt x="1439" y="22"/>
                    </a:cubicBezTo>
                    <a:cubicBezTo>
                      <a:pt x="1342" y="8"/>
                      <a:pt x="1249" y="0"/>
                      <a:pt x="1155" y="0"/>
                    </a:cubicBezTo>
                    <a:close/>
                    <a:moveTo>
                      <a:pt x="1437" y="24"/>
                    </a:moveTo>
                    <a:lnTo>
                      <a:pt x="1437" y="24"/>
                    </a:lnTo>
                    <a:cubicBezTo>
                      <a:pt x="1394" y="63"/>
                      <a:pt x="1352" y="109"/>
                      <a:pt x="1324" y="165"/>
                    </a:cubicBezTo>
                    <a:cubicBezTo>
                      <a:pt x="1407" y="151"/>
                      <a:pt x="1493" y="144"/>
                      <a:pt x="1583" y="144"/>
                    </a:cubicBezTo>
                    <a:cubicBezTo>
                      <a:pt x="1719" y="144"/>
                      <a:pt x="1863" y="162"/>
                      <a:pt x="2003" y="197"/>
                    </a:cubicBezTo>
                    <a:cubicBezTo>
                      <a:pt x="1821" y="114"/>
                      <a:pt x="1627" y="54"/>
                      <a:pt x="1437" y="24"/>
                    </a:cubicBezTo>
                    <a:close/>
                    <a:moveTo>
                      <a:pt x="348" y="366"/>
                    </a:moveTo>
                    <a:cubicBezTo>
                      <a:pt x="314" y="408"/>
                      <a:pt x="282" y="453"/>
                      <a:pt x="252" y="500"/>
                    </a:cubicBezTo>
                    <a:lnTo>
                      <a:pt x="252" y="500"/>
                    </a:lnTo>
                    <a:cubicBezTo>
                      <a:pt x="282" y="454"/>
                      <a:pt x="314" y="410"/>
                      <a:pt x="348" y="369"/>
                    </a:cubicBezTo>
                    <a:lnTo>
                      <a:pt x="348" y="369"/>
                    </a:lnTo>
                    <a:cubicBezTo>
                      <a:pt x="348" y="368"/>
                      <a:pt x="348" y="367"/>
                      <a:pt x="348" y="366"/>
                    </a:cubicBezTo>
                    <a:close/>
                    <a:moveTo>
                      <a:pt x="999" y="8"/>
                    </a:moveTo>
                    <a:lnTo>
                      <a:pt x="999" y="8"/>
                    </a:lnTo>
                    <a:cubicBezTo>
                      <a:pt x="917" y="18"/>
                      <a:pt x="839" y="35"/>
                      <a:pt x="768" y="61"/>
                    </a:cubicBezTo>
                    <a:cubicBezTo>
                      <a:pt x="604" y="121"/>
                      <a:pt x="463" y="230"/>
                      <a:pt x="348" y="369"/>
                    </a:cubicBezTo>
                    <a:lnTo>
                      <a:pt x="348" y="369"/>
                    </a:lnTo>
                    <a:cubicBezTo>
                      <a:pt x="330" y="470"/>
                      <a:pt x="320" y="659"/>
                      <a:pt x="423" y="797"/>
                    </a:cubicBezTo>
                    <a:cubicBezTo>
                      <a:pt x="542" y="578"/>
                      <a:pt x="707" y="417"/>
                      <a:pt x="905" y="309"/>
                    </a:cubicBezTo>
                    <a:cubicBezTo>
                      <a:pt x="836" y="187"/>
                      <a:pt x="825" y="101"/>
                      <a:pt x="836" y="40"/>
                    </a:cubicBezTo>
                    <a:cubicBezTo>
                      <a:pt x="888" y="25"/>
                      <a:pt x="943" y="15"/>
                      <a:pt x="999" y="8"/>
                    </a:cubicBezTo>
                    <a:close/>
                    <a:moveTo>
                      <a:pt x="252" y="500"/>
                    </a:moveTo>
                    <a:lnTo>
                      <a:pt x="252" y="500"/>
                    </a:lnTo>
                    <a:cubicBezTo>
                      <a:pt x="149" y="661"/>
                      <a:pt x="76" y="849"/>
                      <a:pt x="35" y="1043"/>
                    </a:cubicBezTo>
                    <a:lnTo>
                      <a:pt x="35" y="1043"/>
                    </a:lnTo>
                    <a:cubicBezTo>
                      <a:pt x="76" y="849"/>
                      <a:pt x="151" y="661"/>
                      <a:pt x="252" y="500"/>
                    </a:cubicBezTo>
                    <a:close/>
                    <a:moveTo>
                      <a:pt x="35" y="1043"/>
                    </a:moveTo>
                    <a:lnTo>
                      <a:pt x="35" y="1043"/>
                    </a:lnTo>
                    <a:cubicBezTo>
                      <a:pt x="33" y="1054"/>
                      <a:pt x="31" y="1066"/>
                      <a:pt x="28" y="1077"/>
                    </a:cubicBezTo>
                    <a:cubicBezTo>
                      <a:pt x="28" y="1077"/>
                      <a:pt x="29" y="1077"/>
                      <a:pt x="29" y="1077"/>
                    </a:cubicBezTo>
                    <a:lnTo>
                      <a:pt x="29" y="1077"/>
                    </a:lnTo>
                    <a:cubicBezTo>
                      <a:pt x="31" y="1066"/>
                      <a:pt x="33" y="1054"/>
                      <a:pt x="35" y="1043"/>
                    </a:cubicBezTo>
                    <a:close/>
                    <a:moveTo>
                      <a:pt x="43" y="1726"/>
                    </a:moveTo>
                    <a:cubicBezTo>
                      <a:pt x="51" y="1761"/>
                      <a:pt x="63" y="1794"/>
                      <a:pt x="75" y="1828"/>
                    </a:cubicBezTo>
                    <a:cubicBezTo>
                      <a:pt x="63" y="1795"/>
                      <a:pt x="52" y="1761"/>
                      <a:pt x="43" y="1726"/>
                    </a:cubicBezTo>
                    <a:close/>
                    <a:moveTo>
                      <a:pt x="29" y="1077"/>
                    </a:moveTo>
                    <a:lnTo>
                      <a:pt x="29" y="1077"/>
                    </a:lnTo>
                    <a:cubicBezTo>
                      <a:pt x="10" y="1178"/>
                      <a:pt x="0" y="1281"/>
                      <a:pt x="0" y="1382"/>
                    </a:cubicBezTo>
                    <a:cubicBezTo>
                      <a:pt x="0" y="1502"/>
                      <a:pt x="14" y="1618"/>
                      <a:pt x="43" y="1726"/>
                    </a:cubicBezTo>
                    <a:lnTo>
                      <a:pt x="43" y="1726"/>
                    </a:lnTo>
                    <a:cubicBezTo>
                      <a:pt x="42" y="1719"/>
                      <a:pt x="40" y="1712"/>
                      <a:pt x="39" y="1705"/>
                    </a:cubicBezTo>
                    <a:lnTo>
                      <a:pt x="39" y="1705"/>
                    </a:lnTo>
                    <a:cubicBezTo>
                      <a:pt x="115" y="1766"/>
                      <a:pt x="219" y="1828"/>
                      <a:pt x="337" y="1828"/>
                    </a:cubicBezTo>
                    <a:cubicBezTo>
                      <a:pt x="362" y="1828"/>
                      <a:pt x="383" y="1824"/>
                      <a:pt x="409" y="1821"/>
                    </a:cubicBezTo>
                    <a:cubicBezTo>
                      <a:pt x="297" y="1616"/>
                      <a:pt x="244" y="1386"/>
                      <a:pt x="287" y="1153"/>
                    </a:cubicBezTo>
                    <a:cubicBezTo>
                      <a:pt x="161" y="1142"/>
                      <a:pt x="82" y="1113"/>
                      <a:pt x="29" y="1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4912734" name="Google Shape;1948;p28"/>
              <p:cNvSpPr/>
              <p:nvPr/>
            </p:nvSpPr>
            <p:spPr bwMode="auto">
              <a:xfrm>
                <a:off x="485543" y="2873451"/>
                <a:ext cx="846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0"/>
                    </a:move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51209429" name="Google Shape;1949;p28"/>
              <p:cNvSpPr/>
              <p:nvPr/>
            </p:nvSpPr>
            <p:spPr bwMode="auto">
              <a:xfrm>
                <a:off x="485543" y="2873451"/>
                <a:ext cx="846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4675464" name="Google Shape;1950;p28"/>
              <p:cNvSpPr/>
              <p:nvPr/>
            </p:nvSpPr>
            <p:spPr bwMode="auto">
              <a:xfrm>
                <a:off x="486219" y="2874128"/>
                <a:ext cx="169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1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91039484" name="Google Shape;1951;p28"/>
              <p:cNvSpPr/>
              <p:nvPr/>
            </p:nvSpPr>
            <p:spPr bwMode="auto">
              <a:xfrm>
                <a:off x="486219" y="2874128"/>
                <a:ext cx="169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1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0922412" name="Google Shape;1952;p28"/>
              <p:cNvSpPr/>
              <p:nvPr/>
            </p:nvSpPr>
            <p:spPr bwMode="auto">
              <a:xfrm>
                <a:off x="486219" y="2874806"/>
                <a:ext cx="16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6254850" name="Google Shape;1953;p28"/>
              <p:cNvSpPr/>
              <p:nvPr/>
            </p:nvSpPr>
            <p:spPr bwMode="auto">
              <a:xfrm>
                <a:off x="486219" y="2874806"/>
                <a:ext cx="16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1654145" name="Google Shape;1954;p28"/>
              <p:cNvSpPr/>
              <p:nvPr/>
            </p:nvSpPr>
            <p:spPr bwMode="auto">
              <a:xfrm>
                <a:off x="487574" y="2878361"/>
                <a:ext cx="677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0" y="1"/>
                    </a:moveTo>
                    <a:cubicBezTo>
                      <a:pt x="4" y="1"/>
                      <a:pt x="4" y="4"/>
                      <a:pt x="4" y="4"/>
                    </a:cubicBezTo>
                    <a:cubicBezTo>
                      <a:pt x="4" y="1"/>
                      <a:pt x="4" y="1"/>
                      <a:pt x="0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1871212" name="Google Shape;1955;p28"/>
              <p:cNvSpPr/>
              <p:nvPr/>
            </p:nvSpPr>
            <p:spPr bwMode="auto">
              <a:xfrm>
                <a:off x="497224" y="2897829"/>
                <a:ext cx="305733" cy="146601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866" extrusionOk="0">
                    <a:moveTo>
                      <a:pt x="1791" y="812"/>
                    </a:moveTo>
                    <a:lnTo>
                      <a:pt x="1788" y="812"/>
                    </a:lnTo>
                    <a:lnTo>
                      <a:pt x="1791" y="812"/>
                    </a:lnTo>
                    <a:close/>
                    <a:moveTo>
                      <a:pt x="1791" y="812"/>
                    </a:moveTo>
                    <a:lnTo>
                      <a:pt x="1791" y="812"/>
                    </a:lnTo>
                    <a:lnTo>
                      <a:pt x="1791" y="812"/>
                    </a:lnTo>
                    <a:close/>
                    <a:moveTo>
                      <a:pt x="1796" y="808"/>
                    </a:moveTo>
                    <a:lnTo>
                      <a:pt x="1796" y="812"/>
                    </a:lnTo>
                    <a:lnTo>
                      <a:pt x="1796" y="808"/>
                    </a:lnTo>
                    <a:close/>
                    <a:moveTo>
                      <a:pt x="1799" y="808"/>
                    </a:moveTo>
                    <a:lnTo>
                      <a:pt x="1799" y="808"/>
                    </a:lnTo>
                    <a:lnTo>
                      <a:pt x="1799" y="808"/>
                    </a:lnTo>
                    <a:close/>
                    <a:moveTo>
                      <a:pt x="1802" y="808"/>
                    </a:moveTo>
                    <a:lnTo>
                      <a:pt x="1802" y="808"/>
                    </a:lnTo>
                    <a:lnTo>
                      <a:pt x="1802" y="808"/>
                    </a:lnTo>
                    <a:close/>
                    <a:moveTo>
                      <a:pt x="1806" y="804"/>
                    </a:moveTo>
                    <a:lnTo>
                      <a:pt x="1806" y="804"/>
                    </a:lnTo>
                    <a:lnTo>
                      <a:pt x="1806" y="80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262" y="464"/>
                      <a:pt x="934" y="865"/>
                      <a:pt x="1479" y="865"/>
                    </a:cubicBezTo>
                    <a:lnTo>
                      <a:pt x="1479" y="865"/>
                    </a:lnTo>
                    <a:cubicBezTo>
                      <a:pt x="934" y="865"/>
                      <a:pt x="262" y="464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8910089" name="Google Shape;1956;p28"/>
              <p:cNvSpPr/>
              <p:nvPr/>
            </p:nvSpPr>
            <p:spPr bwMode="auto">
              <a:xfrm>
                <a:off x="497224" y="2897829"/>
                <a:ext cx="352118" cy="14660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866" extrusionOk="0">
                    <a:moveTo>
                      <a:pt x="2079" y="632"/>
                    </a:moveTo>
                    <a:lnTo>
                      <a:pt x="2079" y="632"/>
                    </a:lnTo>
                    <a:cubicBezTo>
                      <a:pt x="2034" y="671"/>
                      <a:pt x="1988" y="707"/>
                      <a:pt x="1941" y="737"/>
                    </a:cubicBezTo>
                    <a:lnTo>
                      <a:pt x="1941" y="737"/>
                    </a:lnTo>
                    <a:cubicBezTo>
                      <a:pt x="1989" y="708"/>
                      <a:pt x="2034" y="672"/>
                      <a:pt x="2079" y="632"/>
                    </a:cubicBezTo>
                    <a:close/>
                    <a:moveTo>
                      <a:pt x="0" y="0"/>
                    </a:moveTo>
                    <a:cubicBezTo>
                      <a:pt x="262" y="464"/>
                      <a:pt x="934" y="865"/>
                      <a:pt x="1479" y="865"/>
                    </a:cubicBezTo>
                    <a:cubicBezTo>
                      <a:pt x="1587" y="865"/>
                      <a:pt x="1691" y="847"/>
                      <a:pt x="1788" y="812"/>
                    </a:cubicBezTo>
                    <a:lnTo>
                      <a:pt x="1796" y="812"/>
                    </a:lnTo>
                    <a:lnTo>
                      <a:pt x="1796" y="808"/>
                    </a:lnTo>
                    <a:lnTo>
                      <a:pt x="1802" y="808"/>
                    </a:lnTo>
                    <a:lnTo>
                      <a:pt x="1806" y="804"/>
                    </a:lnTo>
                    <a:cubicBezTo>
                      <a:pt x="1852" y="787"/>
                      <a:pt x="1897" y="765"/>
                      <a:pt x="1941" y="737"/>
                    </a:cubicBezTo>
                    <a:lnTo>
                      <a:pt x="1941" y="737"/>
                    </a:lnTo>
                    <a:cubicBezTo>
                      <a:pt x="1924" y="747"/>
                      <a:pt x="1906" y="757"/>
                      <a:pt x="1889" y="765"/>
                    </a:cubicBezTo>
                    <a:cubicBezTo>
                      <a:pt x="1917" y="722"/>
                      <a:pt x="1946" y="658"/>
                      <a:pt x="1968" y="589"/>
                    </a:cubicBezTo>
                    <a:lnTo>
                      <a:pt x="1968" y="589"/>
                    </a:lnTo>
                    <a:cubicBezTo>
                      <a:pt x="1907" y="597"/>
                      <a:pt x="1842" y="600"/>
                      <a:pt x="1781" y="600"/>
                    </a:cubicBezTo>
                    <a:cubicBezTo>
                      <a:pt x="1630" y="600"/>
                      <a:pt x="1476" y="578"/>
                      <a:pt x="1332" y="550"/>
                    </a:cubicBezTo>
                    <a:lnTo>
                      <a:pt x="1332" y="550"/>
                    </a:lnTo>
                    <a:cubicBezTo>
                      <a:pt x="1360" y="693"/>
                      <a:pt x="1354" y="790"/>
                      <a:pt x="1329" y="855"/>
                    </a:cubicBezTo>
                    <a:cubicBezTo>
                      <a:pt x="1142" y="830"/>
                      <a:pt x="951" y="769"/>
                      <a:pt x="769" y="679"/>
                    </a:cubicBezTo>
                    <a:cubicBezTo>
                      <a:pt x="862" y="643"/>
                      <a:pt x="951" y="578"/>
                      <a:pt x="1002" y="467"/>
                    </a:cubicBezTo>
                    <a:cubicBezTo>
                      <a:pt x="805" y="399"/>
                      <a:pt x="607" y="270"/>
                      <a:pt x="452" y="101"/>
                    </a:cubicBezTo>
                    <a:cubicBezTo>
                      <a:pt x="374" y="205"/>
                      <a:pt x="298" y="270"/>
                      <a:pt x="237" y="302"/>
                    </a:cubicBezTo>
                    <a:cubicBezTo>
                      <a:pt x="140" y="209"/>
                      <a:pt x="61" y="10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7475641" name="Google Shape;1957;p28"/>
              <p:cNvSpPr/>
              <p:nvPr/>
            </p:nvSpPr>
            <p:spPr bwMode="auto">
              <a:xfrm>
                <a:off x="488759" y="2880223"/>
                <a:ext cx="8634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5" extrusionOk="0">
                    <a:moveTo>
                      <a:pt x="0" y="0"/>
                    </a:moveTo>
                    <a:cubicBezTo>
                      <a:pt x="15" y="36"/>
                      <a:pt x="32" y="68"/>
                      <a:pt x="50" y="104"/>
                    </a:cubicBezTo>
                    <a:lnTo>
                      <a:pt x="50" y="104"/>
                    </a:lnTo>
                    <a:lnTo>
                      <a:pt x="50" y="104"/>
                    </a:lnTo>
                    <a:cubicBezTo>
                      <a:pt x="32" y="68"/>
                      <a:pt x="15" y="36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4757979" name="Google Shape;1958;p28"/>
              <p:cNvSpPr/>
              <p:nvPr/>
            </p:nvSpPr>
            <p:spPr bwMode="auto">
              <a:xfrm>
                <a:off x="612679" y="2562978"/>
                <a:ext cx="103942" cy="5247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0" extrusionOk="0">
                    <a:moveTo>
                      <a:pt x="330" y="0"/>
                    </a:moveTo>
                    <a:cubicBezTo>
                      <a:pt x="219" y="0"/>
                      <a:pt x="112" y="11"/>
                      <a:pt x="11" y="40"/>
                    </a:cubicBezTo>
                    <a:cubicBezTo>
                      <a:pt x="0" y="101"/>
                      <a:pt x="11" y="187"/>
                      <a:pt x="80" y="309"/>
                    </a:cubicBezTo>
                    <a:cubicBezTo>
                      <a:pt x="209" y="237"/>
                      <a:pt x="348" y="190"/>
                      <a:pt x="499" y="165"/>
                    </a:cubicBezTo>
                    <a:cubicBezTo>
                      <a:pt x="528" y="108"/>
                      <a:pt x="571" y="61"/>
                      <a:pt x="614" y="22"/>
                    </a:cubicBezTo>
                    <a:cubicBezTo>
                      <a:pt x="517" y="8"/>
                      <a:pt x="424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6023839" name="Google Shape;1959;p28"/>
              <p:cNvSpPr/>
              <p:nvPr/>
            </p:nvSpPr>
            <p:spPr bwMode="auto">
              <a:xfrm>
                <a:off x="477755" y="2624937"/>
                <a:ext cx="67038" cy="133227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87" extrusionOk="0">
                    <a:moveTo>
                      <a:pt x="320" y="0"/>
                    </a:moveTo>
                    <a:cubicBezTo>
                      <a:pt x="162" y="194"/>
                      <a:pt x="50" y="449"/>
                      <a:pt x="0" y="711"/>
                    </a:cubicBezTo>
                    <a:cubicBezTo>
                      <a:pt x="54" y="747"/>
                      <a:pt x="133" y="776"/>
                      <a:pt x="259" y="787"/>
                    </a:cubicBezTo>
                    <a:cubicBezTo>
                      <a:pt x="277" y="693"/>
                      <a:pt x="309" y="596"/>
                      <a:pt x="360" y="499"/>
                    </a:cubicBezTo>
                    <a:cubicBezTo>
                      <a:pt x="370" y="474"/>
                      <a:pt x="385" y="453"/>
                      <a:pt x="395" y="431"/>
                    </a:cubicBezTo>
                    <a:cubicBezTo>
                      <a:pt x="291" y="291"/>
                      <a:pt x="302" y="101"/>
                      <a:pt x="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9256190" name="Google Shape;1960;p28"/>
              <p:cNvSpPr/>
              <p:nvPr/>
            </p:nvSpPr>
            <p:spPr bwMode="auto">
              <a:xfrm>
                <a:off x="479448" y="2851613"/>
                <a:ext cx="94462" cy="97339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43"/>
                      <a:pt x="22" y="83"/>
                      <a:pt x="37" y="123"/>
                    </a:cubicBezTo>
                    <a:lnTo>
                      <a:pt x="37" y="126"/>
                    </a:lnTo>
                    <a:lnTo>
                      <a:pt x="37" y="129"/>
                    </a:lnTo>
                    <a:lnTo>
                      <a:pt x="40" y="134"/>
                    </a:lnTo>
                    <a:lnTo>
                      <a:pt x="40" y="137"/>
                    </a:lnTo>
                    <a:lnTo>
                      <a:pt x="40" y="141"/>
                    </a:lnTo>
                    <a:lnTo>
                      <a:pt x="44" y="141"/>
                    </a:lnTo>
                    <a:lnTo>
                      <a:pt x="44" y="144"/>
                    </a:lnTo>
                    <a:lnTo>
                      <a:pt x="44" y="147"/>
                    </a:lnTo>
                    <a:cubicBezTo>
                      <a:pt x="44" y="147"/>
                      <a:pt x="44" y="151"/>
                      <a:pt x="48" y="151"/>
                    </a:cubicBezTo>
                    <a:lnTo>
                      <a:pt x="48" y="155"/>
                    </a:lnTo>
                    <a:lnTo>
                      <a:pt x="48" y="159"/>
                    </a:lnTo>
                    <a:cubicBezTo>
                      <a:pt x="52" y="159"/>
                      <a:pt x="52" y="162"/>
                      <a:pt x="52" y="162"/>
                    </a:cubicBezTo>
                    <a:cubicBezTo>
                      <a:pt x="52" y="166"/>
                      <a:pt x="52" y="166"/>
                      <a:pt x="55" y="169"/>
                    </a:cubicBezTo>
                    <a:cubicBezTo>
                      <a:pt x="70" y="205"/>
                      <a:pt x="87" y="237"/>
                      <a:pt x="105" y="273"/>
                    </a:cubicBezTo>
                    <a:cubicBezTo>
                      <a:pt x="166" y="378"/>
                      <a:pt x="245" y="482"/>
                      <a:pt x="342" y="575"/>
                    </a:cubicBezTo>
                    <a:cubicBezTo>
                      <a:pt x="403" y="543"/>
                      <a:pt x="479" y="478"/>
                      <a:pt x="557" y="374"/>
                    </a:cubicBezTo>
                    <a:cubicBezTo>
                      <a:pt x="486" y="295"/>
                      <a:pt x="421" y="209"/>
                      <a:pt x="371" y="116"/>
                    </a:cubicBezTo>
                    <a:cubicBezTo>
                      <a:pt x="345" y="119"/>
                      <a:pt x="324" y="123"/>
                      <a:pt x="299" y="123"/>
                    </a:cubicBezTo>
                    <a:cubicBezTo>
                      <a:pt x="181" y="123"/>
                      <a:pt x="77" y="6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6722201" name="Google Shape;1961;p28"/>
              <p:cNvSpPr/>
              <p:nvPr/>
            </p:nvSpPr>
            <p:spPr bwMode="auto">
              <a:xfrm>
                <a:off x="627238" y="2976886"/>
                <a:ext cx="100387" cy="6568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88" extrusionOk="0">
                    <a:moveTo>
                      <a:pt x="234" y="0"/>
                    </a:moveTo>
                    <a:cubicBezTo>
                      <a:pt x="183" y="111"/>
                      <a:pt x="94" y="176"/>
                      <a:pt x="1" y="212"/>
                    </a:cubicBezTo>
                    <a:cubicBezTo>
                      <a:pt x="183" y="302"/>
                      <a:pt x="374" y="363"/>
                      <a:pt x="561" y="388"/>
                    </a:cubicBezTo>
                    <a:cubicBezTo>
                      <a:pt x="586" y="323"/>
                      <a:pt x="592" y="226"/>
                      <a:pt x="564" y="83"/>
                    </a:cubicBezTo>
                    <a:cubicBezTo>
                      <a:pt x="493" y="68"/>
                      <a:pt x="420" y="50"/>
                      <a:pt x="352" y="32"/>
                    </a:cubicBezTo>
                    <a:cubicBezTo>
                      <a:pt x="312" y="25"/>
                      <a:pt x="274" y="14"/>
                      <a:pt x="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2007292" name="Google Shape;1962;p28"/>
              <p:cNvSpPr/>
              <p:nvPr/>
            </p:nvSpPr>
            <p:spPr bwMode="auto">
              <a:xfrm>
                <a:off x="816842" y="2990090"/>
                <a:ext cx="47570" cy="374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21" extrusionOk="0">
                    <a:moveTo>
                      <a:pt x="281" y="1"/>
                    </a:moveTo>
                    <a:lnTo>
                      <a:pt x="281" y="1"/>
                    </a:lnTo>
                    <a:cubicBezTo>
                      <a:pt x="216" y="19"/>
                      <a:pt x="148" y="33"/>
                      <a:pt x="80" y="44"/>
                    </a:cubicBezTo>
                    <a:cubicBezTo>
                      <a:pt x="58" y="113"/>
                      <a:pt x="29" y="177"/>
                      <a:pt x="1" y="220"/>
                    </a:cubicBezTo>
                    <a:cubicBezTo>
                      <a:pt x="69" y="188"/>
                      <a:pt x="130" y="141"/>
                      <a:pt x="191" y="87"/>
                    </a:cubicBezTo>
                    <a:cubicBezTo>
                      <a:pt x="219" y="62"/>
                      <a:pt x="252" y="30"/>
                      <a:pt x="2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633037" name="Google Shape;1963;p28"/>
              <p:cNvSpPr/>
              <p:nvPr/>
            </p:nvSpPr>
            <p:spPr bwMode="auto">
              <a:xfrm>
                <a:off x="790094" y="2660826"/>
                <a:ext cx="119856" cy="293709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735" extrusionOk="0">
                    <a:moveTo>
                      <a:pt x="435" y="0"/>
                    </a:moveTo>
                    <a:cubicBezTo>
                      <a:pt x="389" y="15"/>
                      <a:pt x="341" y="36"/>
                      <a:pt x="295" y="72"/>
                    </a:cubicBezTo>
                    <a:cubicBezTo>
                      <a:pt x="389" y="176"/>
                      <a:pt x="464" y="295"/>
                      <a:pt x="503" y="428"/>
                    </a:cubicBezTo>
                    <a:cubicBezTo>
                      <a:pt x="525" y="510"/>
                      <a:pt x="535" y="596"/>
                      <a:pt x="532" y="679"/>
                    </a:cubicBezTo>
                    <a:cubicBezTo>
                      <a:pt x="596" y="650"/>
                      <a:pt x="658" y="628"/>
                      <a:pt x="707" y="615"/>
                    </a:cubicBezTo>
                    <a:cubicBezTo>
                      <a:pt x="701" y="464"/>
                      <a:pt x="669" y="309"/>
                      <a:pt x="593" y="179"/>
                    </a:cubicBezTo>
                    <a:cubicBezTo>
                      <a:pt x="550" y="111"/>
                      <a:pt x="496" y="50"/>
                      <a:pt x="435" y="0"/>
                    </a:cubicBezTo>
                    <a:close/>
                    <a:moveTo>
                      <a:pt x="485" y="948"/>
                    </a:moveTo>
                    <a:cubicBezTo>
                      <a:pt x="478" y="976"/>
                      <a:pt x="467" y="1006"/>
                      <a:pt x="457" y="1034"/>
                    </a:cubicBezTo>
                    <a:cubicBezTo>
                      <a:pt x="406" y="1160"/>
                      <a:pt x="334" y="1274"/>
                      <a:pt x="252" y="1379"/>
                    </a:cubicBezTo>
                    <a:cubicBezTo>
                      <a:pt x="316" y="1397"/>
                      <a:pt x="371" y="1418"/>
                      <a:pt x="417" y="1436"/>
                    </a:cubicBezTo>
                    <a:cubicBezTo>
                      <a:pt x="435" y="1411"/>
                      <a:pt x="453" y="1386"/>
                      <a:pt x="471" y="1357"/>
                    </a:cubicBezTo>
                    <a:cubicBezTo>
                      <a:pt x="546" y="1235"/>
                      <a:pt x="618" y="1113"/>
                      <a:pt x="661" y="984"/>
                    </a:cubicBezTo>
                    <a:cubicBezTo>
                      <a:pt x="614" y="963"/>
                      <a:pt x="557" y="948"/>
                      <a:pt x="492" y="948"/>
                    </a:cubicBezTo>
                    <a:close/>
                    <a:moveTo>
                      <a:pt x="97" y="1541"/>
                    </a:moveTo>
                    <a:cubicBezTo>
                      <a:pt x="44" y="1598"/>
                      <a:pt x="1" y="1655"/>
                      <a:pt x="4" y="1687"/>
                    </a:cubicBezTo>
                    <a:cubicBezTo>
                      <a:pt x="8" y="1720"/>
                      <a:pt x="23" y="1735"/>
                      <a:pt x="40" y="1735"/>
                    </a:cubicBezTo>
                    <a:cubicBezTo>
                      <a:pt x="83" y="1735"/>
                      <a:pt x="147" y="1680"/>
                      <a:pt x="195" y="1644"/>
                    </a:cubicBezTo>
                    <a:cubicBezTo>
                      <a:pt x="169" y="1609"/>
                      <a:pt x="137" y="1576"/>
                      <a:pt x="97" y="154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2337366" name="Google Shape;1964;p28"/>
              <p:cNvSpPr/>
              <p:nvPr/>
            </p:nvSpPr>
            <p:spPr bwMode="auto">
              <a:xfrm>
                <a:off x="872200" y="2764769"/>
                <a:ext cx="37751" cy="6280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1" extrusionOk="0">
                    <a:moveTo>
                      <a:pt x="222" y="1"/>
                    </a:moveTo>
                    <a:cubicBezTo>
                      <a:pt x="173" y="14"/>
                      <a:pt x="111" y="36"/>
                      <a:pt x="47" y="65"/>
                    </a:cubicBezTo>
                    <a:cubicBezTo>
                      <a:pt x="47" y="158"/>
                      <a:pt x="29" y="248"/>
                      <a:pt x="0" y="334"/>
                    </a:cubicBezTo>
                    <a:lnTo>
                      <a:pt x="7" y="334"/>
                    </a:lnTo>
                    <a:cubicBezTo>
                      <a:pt x="72" y="334"/>
                      <a:pt x="129" y="349"/>
                      <a:pt x="176" y="370"/>
                    </a:cubicBezTo>
                    <a:cubicBezTo>
                      <a:pt x="201" y="294"/>
                      <a:pt x="216" y="223"/>
                      <a:pt x="222" y="144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7589148" name="Google Shape;1965;p28"/>
              <p:cNvSpPr/>
              <p:nvPr/>
            </p:nvSpPr>
            <p:spPr bwMode="auto">
              <a:xfrm>
                <a:off x="824799" y="2646775"/>
                <a:ext cx="3910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55" extrusionOk="0">
                    <a:moveTo>
                      <a:pt x="72" y="0"/>
                    </a:moveTo>
                    <a:cubicBezTo>
                      <a:pt x="25" y="0"/>
                      <a:pt x="0" y="58"/>
                      <a:pt x="36" y="94"/>
                    </a:cubicBezTo>
                    <a:cubicBezTo>
                      <a:pt x="54" y="112"/>
                      <a:pt x="72" y="133"/>
                      <a:pt x="90" y="155"/>
                    </a:cubicBezTo>
                    <a:cubicBezTo>
                      <a:pt x="136" y="119"/>
                      <a:pt x="184" y="98"/>
                      <a:pt x="230" y="83"/>
                    </a:cubicBezTo>
                    <a:cubicBezTo>
                      <a:pt x="187" y="51"/>
                      <a:pt x="141" y="25"/>
                      <a:pt x="90" y="4"/>
                    </a:cubicBezTo>
                    <a:cubicBezTo>
                      <a:pt x="83" y="4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2227297" name="Google Shape;1966;p28"/>
              <p:cNvSpPr/>
              <p:nvPr/>
            </p:nvSpPr>
            <p:spPr bwMode="auto">
              <a:xfrm>
                <a:off x="806515" y="2894104"/>
                <a:ext cx="54341" cy="45199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67" extrusionOk="0">
                    <a:moveTo>
                      <a:pt x="155" y="1"/>
                    </a:moveTo>
                    <a:cubicBezTo>
                      <a:pt x="155" y="4"/>
                      <a:pt x="155" y="4"/>
                      <a:pt x="151" y="8"/>
                    </a:cubicBezTo>
                    <a:cubicBezTo>
                      <a:pt x="126" y="37"/>
                      <a:pt x="58" y="102"/>
                      <a:pt x="0" y="163"/>
                    </a:cubicBezTo>
                    <a:cubicBezTo>
                      <a:pt x="40" y="198"/>
                      <a:pt x="72" y="231"/>
                      <a:pt x="98" y="266"/>
                    </a:cubicBezTo>
                    <a:cubicBezTo>
                      <a:pt x="112" y="256"/>
                      <a:pt x="126" y="245"/>
                      <a:pt x="133" y="238"/>
                    </a:cubicBezTo>
                    <a:cubicBezTo>
                      <a:pt x="216" y="184"/>
                      <a:pt x="270" y="130"/>
                      <a:pt x="320" y="58"/>
                    </a:cubicBezTo>
                    <a:cubicBezTo>
                      <a:pt x="274" y="40"/>
                      <a:pt x="219" y="19"/>
                      <a:pt x="15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25718298" name="Google Shape;1967;p28"/>
              <p:cNvSpPr/>
              <p:nvPr/>
            </p:nvSpPr>
            <p:spPr bwMode="auto">
              <a:xfrm>
                <a:off x="751835" y="2651685"/>
                <a:ext cx="18452" cy="1659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8" extrusionOk="0">
                    <a:moveTo>
                      <a:pt x="55" y="1"/>
                    </a:moveTo>
                    <a:cubicBezTo>
                      <a:pt x="50" y="1"/>
                      <a:pt x="43" y="4"/>
                      <a:pt x="40" y="4"/>
                    </a:cubicBezTo>
                    <a:cubicBezTo>
                      <a:pt x="15" y="15"/>
                      <a:pt x="0" y="40"/>
                      <a:pt x="12" y="65"/>
                    </a:cubicBezTo>
                    <a:cubicBezTo>
                      <a:pt x="18" y="83"/>
                      <a:pt x="37" y="97"/>
                      <a:pt x="55" y="97"/>
                    </a:cubicBezTo>
                    <a:cubicBezTo>
                      <a:pt x="62" y="97"/>
                      <a:pt x="65" y="94"/>
                      <a:pt x="72" y="94"/>
                    </a:cubicBezTo>
                    <a:cubicBezTo>
                      <a:pt x="93" y="83"/>
                      <a:pt x="108" y="58"/>
                      <a:pt x="98" y="33"/>
                    </a:cubicBezTo>
                    <a:cubicBezTo>
                      <a:pt x="90" y="15"/>
                      <a:pt x="72" y="1"/>
                      <a:pt x="5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00722614" name="Google Shape;1968;p28"/>
              <p:cNvSpPr/>
              <p:nvPr/>
            </p:nvSpPr>
            <p:spPr bwMode="auto">
              <a:xfrm>
                <a:off x="736091" y="2633571"/>
                <a:ext cx="8634" cy="7449"/>
              </a:xfrm>
              <a:custGeom>
                <a:avLst/>
                <a:gdLst/>
                <a:ahLst/>
                <a:cxnLst/>
                <a:rect l="l" t="t" r="r" b="b"/>
                <a:pathLst>
                  <a:path w="51" h="44" extrusionOk="0">
                    <a:moveTo>
                      <a:pt x="18" y="0"/>
                    </a:moveTo>
                    <a:cubicBezTo>
                      <a:pt x="7" y="4"/>
                      <a:pt x="0" y="17"/>
                      <a:pt x="4" y="28"/>
                    </a:cubicBezTo>
                    <a:cubicBezTo>
                      <a:pt x="7" y="35"/>
                      <a:pt x="14" y="43"/>
                      <a:pt x="25" y="43"/>
                    </a:cubicBezTo>
                    <a:lnTo>
                      <a:pt x="32" y="43"/>
                    </a:lnTo>
                    <a:cubicBezTo>
                      <a:pt x="43" y="35"/>
                      <a:pt x="50" y="25"/>
                      <a:pt x="47" y="14"/>
                    </a:cubicBezTo>
                    <a:cubicBezTo>
                      <a:pt x="43" y="4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7292293" name="Google Shape;1969;p28"/>
              <p:cNvSpPr/>
              <p:nvPr/>
            </p:nvSpPr>
            <p:spPr bwMode="auto">
              <a:xfrm>
                <a:off x="767579" y="2623752"/>
                <a:ext cx="23362" cy="2082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3" extrusionOk="0">
                    <a:moveTo>
                      <a:pt x="69" y="0"/>
                    </a:moveTo>
                    <a:cubicBezTo>
                      <a:pt x="62" y="0"/>
                      <a:pt x="55" y="0"/>
                      <a:pt x="48" y="4"/>
                    </a:cubicBezTo>
                    <a:cubicBezTo>
                      <a:pt x="15" y="15"/>
                      <a:pt x="0" y="50"/>
                      <a:pt x="12" y="80"/>
                    </a:cubicBezTo>
                    <a:cubicBezTo>
                      <a:pt x="19" y="105"/>
                      <a:pt x="44" y="123"/>
                      <a:pt x="69" y="123"/>
                    </a:cubicBezTo>
                    <a:cubicBezTo>
                      <a:pt x="76" y="123"/>
                      <a:pt x="83" y="118"/>
                      <a:pt x="91" y="115"/>
                    </a:cubicBezTo>
                    <a:cubicBezTo>
                      <a:pt x="119" y="105"/>
                      <a:pt x="137" y="72"/>
                      <a:pt x="126" y="40"/>
                    </a:cubicBezTo>
                    <a:cubicBezTo>
                      <a:pt x="116" y="15"/>
                      <a:pt x="94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14421479" name="Google Shape;1970;p28"/>
              <p:cNvSpPr/>
              <p:nvPr/>
            </p:nvSpPr>
            <p:spPr bwMode="auto">
              <a:xfrm>
                <a:off x="729319" y="2940320"/>
                <a:ext cx="30472" cy="2691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9" extrusionOk="0">
                    <a:moveTo>
                      <a:pt x="90" y="1"/>
                    </a:moveTo>
                    <a:cubicBezTo>
                      <a:pt x="80" y="1"/>
                      <a:pt x="72" y="1"/>
                      <a:pt x="62" y="4"/>
                    </a:cubicBezTo>
                    <a:cubicBezTo>
                      <a:pt x="22" y="22"/>
                      <a:pt x="1" y="65"/>
                      <a:pt x="15" y="109"/>
                    </a:cubicBezTo>
                    <a:cubicBezTo>
                      <a:pt x="26" y="140"/>
                      <a:pt x="58" y="159"/>
                      <a:pt x="90" y="159"/>
                    </a:cubicBezTo>
                    <a:cubicBezTo>
                      <a:pt x="97" y="159"/>
                      <a:pt x="108" y="159"/>
                      <a:pt x="115" y="155"/>
                    </a:cubicBezTo>
                    <a:cubicBezTo>
                      <a:pt x="158" y="140"/>
                      <a:pt x="180" y="94"/>
                      <a:pt x="166" y="54"/>
                    </a:cubicBezTo>
                    <a:cubicBezTo>
                      <a:pt x="151" y="22"/>
                      <a:pt x="123" y="1"/>
                      <a:pt x="90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0986744" name="Google Shape;1971;p28"/>
              <p:cNvSpPr/>
              <p:nvPr/>
            </p:nvSpPr>
            <p:spPr bwMode="auto">
              <a:xfrm>
                <a:off x="746418" y="2917974"/>
                <a:ext cx="18960" cy="170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57" y="0"/>
                    </a:moveTo>
                    <a:cubicBezTo>
                      <a:pt x="50" y="0"/>
                      <a:pt x="47" y="0"/>
                      <a:pt x="39" y="4"/>
                    </a:cubicBezTo>
                    <a:cubicBezTo>
                      <a:pt x="14" y="14"/>
                      <a:pt x="0" y="43"/>
                      <a:pt x="11" y="68"/>
                    </a:cubicBezTo>
                    <a:cubicBezTo>
                      <a:pt x="18" y="86"/>
                      <a:pt x="36" y="100"/>
                      <a:pt x="57" y="100"/>
                    </a:cubicBezTo>
                    <a:cubicBezTo>
                      <a:pt x="61" y="100"/>
                      <a:pt x="69" y="100"/>
                      <a:pt x="72" y="97"/>
                    </a:cubicBezTo>
                    <a:cubicBezTo>
                      <a:pt x="100" y="86"/>
                      <a:pt x="112" y="57"/>
                      <a:pt x="104" y="32"/>
                    </a:cubicBezTo>
                    <a:cubicBezTo>
                      <a:pt x="97" y="14"/>
                      <a:pt x="75" y="0"/>
                      <a:pt x="57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69239877" name="Google Shape;1972;p28"/>
              <p:cNvSpPr/>
              <p:nvPr/>
            </p:nvSpPr>
            <p:spPr bwMode="auto">
              <a:xfrm>
                <a:off x="723733" y="2903415"/>
                <a:ext cx="14220" cy="12696"/>
              </a:xfrm>
              <a:custGeom>
                <a:avLst/>
                <a:gdLst/>
                <a:ahLst/>
                <a:cxnLst/>
                <a:rect l="l" t="t" r="r" b="b"/>
                <a:pathLst>
                  <a:path w="84" h="75" extrusionOk="0">
                    <a:moveTo>
                      <a:pt x="30" y="0"/>
                    </a:moveTo>
                    <a:cubicBezTo>
                      <a:pt x="12" y="7"/>
                      <a:pt x="1" y="28"/>
                      <a:pt x="9" y="50"/>
                    </a:cubicBezTo>
                    <a:cubicBezTo>
                      <a:pt x="16" y="65"/>
                      <a:pt x="27" y="75"/>
                      <a:pt x="44" y="75"/>
                    </a:cubicBezTo>
                    <a:cubicBezTo>
                      <a:pt x="48" y="75"/>
                      <a:pt x="52" y="72"/>
                      <a:pt x="55" y="72"/>
                    </a:cubicBezTo>
                    <a:cubicBezTo>
                      <a:pt x="77" y="65"/>
                      <a:pt x="84" y="43"/>
                      <a:pt x="80" y="25"/>
                    </a:cubicBezTo>
                    <a:cubicBezTo>
                      <a:pt x="73" y="7"/>
                      <a:pt x="59" y="0"/>
                      <a:pt x="4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4504444" name="Google Shape;1973;p28"/>
              <p:cNvSpPr/>
              <p:nvPr/>
            </p:nvSpPr>
            <p:spPr bwMode="auto">
              <a:xfrm>
                <a:off x="87035" y="1047347"/>
                <a:ext cx="1728595" cy="1422502"/>
              </a:xfrm>
              <a:custGeom>
                <a:avLst/>
                <a:gdLst/>
                <a:ahLst/>
                <a:cxnLst/>
                <a:rect l="l" t="t" r="r" b="b"/>
                <a:pathLst>
                  <a:path w="10211" h="8403" extrusionOk="0">
                    <a:moveTo>
                      <a:pt x="5688" y="1"/>
                    </a:moveTo>
                    <a:cubicBezTo>
                      <a:pt x="3955" y="1"/>
                      <a:pt x="1900" y="892"/>
                      <a:pt x="1106" y="2121"/>
                    </a:cubicBezTo>
                    <a:cubicBezTo>
                      <a:pt x="0" y="3838"/>
                      <a:pt x="998" y="6703"/>
                      <a:pt x="2714" y="7808"/>
                    </a:cubicBezTo>
                    <a:cubicBezTo>
                      <a:pt x="3336" y="8210"/>
                      <a:pt x="4201" y="8402"/>
                      <a:pt x="5103" y="8402"/>
                    </a:cubicBezTo>
                    <a:cubicBezTo>
                      <a:pt x="6691" y="8402"/>
                      <a:pt x="8397" y="7807"/>
                      <a:pt x="9104" y="6713"/>
                    </a:cubicBezTo>
                    <a:cubicBezTo>
                      <a:pt x="10210" y="4997"/>
                      <a:pt x="9216" y="1561"/>
                      <a:pt x="7500" y="456"/>
                    </a:cubicBezTo>
                    <a:cubicBezTo>
                      <a:pt x="7012" y="141"/>
                      <a:pt x="6376" y="1"/>
                      <a:pt x="56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96941361" name="Google Shape;1974;p28"/>
              <p:cNvSpPr/>
              <p:nvPr/>
            </p:nvSpPr>
            <p:spPr bwMode="auto">
              <a:xfrm>
                <a:off x="28122" y="2357463"/>
                <a:ext cx="610281" cy="859629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5078" extrusionOk="0">
                    <a:moveTo>
                      <a:pt x="3145" y="1"/>
                    </a:moveTo>
                    <a:cubicBezTo>
                      <a:pt x="3145" y="1"/>
                      <a:pt x="54" y="4786"/>
                      <a:pt x="25" y="4829"/>
                    </a:cubicBezTo>
                    <a:cubicBezTo>
                      <a:pt x="0" y="4869"/>
                      <a:pt x="413" y="5077"/>
                      <a:pt x="413" y="5077"/>
                    </a:cubicBezTo>
                    <a:lnTo>
                      <a:pt x="3604" y="140"/>
                    </a:lnTo>
                    <a:lnTo>
                      <a:pt x="3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8591638" name="Google Shape;1975;p28"/>
              <p:cNvSpPr/>
              <p:nvPr/>
            </p:nvSpPr>
            <p:spPr bwMode="auto">
              <a:xfrm>
                <a:off x="973096" y="1228823"/>
                <a:ext cx="657174" cy="55085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254" extrusionOk="0">
                    <a:moveTo>
                      <a:pt x="2962" y="1"/>
                    </a:moveTo>
                    <a:cubicBezTo>
                      <a:pt x="2682" y="173"/>
                      <a:pt x="2345" y="557"/>
                      <a:pt x="1989" y="1336"/>
                    </a:cubicBezTo>
                    <a:cubicBezTo>
                      <a:pt x="1215" y="3019"/>
                      <a:pt x="321" y="3146"/>
                      <a:pt x="70" y="3146"/>
                    </a:cubicBezTo>
                    <a:cubicBezTo>
                      <a:pt x="25" y="3146"/>
                      <a:pt x="0" y="3142"/>
                      <a:pt x="0" y="3142"/>
                    </a:cubicBezTo>
                    <a:lnTo>
                      <a:pt x="0" y="3142"/>
                    </a:lnTo>
                    <a:cubicBezTo>
                      <a:pt x="1" y="3142"/>
                      <a:pt x="281" y="3253"/>
                      <a:pt x="646" y="3253"/>
                    </a:cubicBezTo>
                    <a:cubicBezTo>
                      <a:pt x="1070" y="3253"/>
                      <a:pt x="1609" y="3104"/>
                      <a:pt x="1961" y="2461"/>
                    </a:cubicBezTo>
                    <a:cubicBezTo>
                      <a:pt x="2392" y="1672"/>
                      <a:pt x="2881" y="1428"/>
                      <a:pt x="3320" y="1428"/>
                    </a:cubicBezTo>
                    <a:cubicBezTo>
                      <a:pt x="3521" y="1428"/>
                      <a:pt x="3711" y="1479"/>
                      <a:pt x="3881" y="1552"/>
                    </a:cubicBezTo>
                    <a:cubicBezTo>
                      <a:pt x="3648" y="967"/>
                      <a:pt x="3336" y="428"/>
                      <a:pt x="2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40497285" name="Google Shape;1976;p28"/>
              <p:cNvSpPr/>
              <p:nvPr/>
            </p:nvSpPr>
            <p:spPr bwMode="auto">
              <a:xfrm>
                <a:off x="854424" y="1047177"/>
                <a:ext cx="334512" cy="71370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4216" extrusionOk="0">
                    <a:moveTo>
                      <a:pt x="1156" y="1"/>
                    </a:moveTo>
                    <a:cubicBezTo>
                      <a:pt x="781" y="1"/>
                      <a:pt x="391" y="43"/>
                      <a:pt x="1" y="123"/>
                    </a:cubicBezTo>
                    <a:cubicBezTo>
                      <a:pt x="12" y="446"/>
                      <a:pt x="134" y="902"/>
                      <a:pt x="475" y="1541"/>
                    </a:cubicBezTo>
                    <a:cubicBezTo>
                      <a:pt x="1495" y="3465"/>
                      <a:pt x="701" y="4215"/>
                      <a:pt x="701" y="4215"/>
                    </a:cubicBezTo>
                    <a:cubicBezTo>
                      <a:pt x="701" y="4215"/>
                      <a:pt x="1904" y="3491"/>
                      <a:pt x="1351" y="2248"/>
                    </a:cubicBezTo>
                    <a:cubicBezTo>
                      <a:pt x="758" y="909"/>
                      <a:pt x="1401" y="328"/>
                      <a:pt x="1976" y="76"/>
                    </a:cubicBezTo>
                    <a:cubicBezTo>
                      <a:pt x="1716" y="25"/>
                      <a:pt x="1440" y="1"/>
                      <a:pt x="1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7308328" name="Google Shape;1977;p28"/>
              <p:cNvSpPr/>
              <p:nvPr/>
            </p:nvSpPr>
            <p:spPr bwMode="auto">
              <a:xfrm>
                <a:off x="297123" y="1177190"/>
                <a:ext cx="702882" cy="583695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448" extrusionOk="0">
                    <a:moveTo>
                      <a:pt x="1462" y="1"/>
                    </a:moveTo>
                    <a:lnTo>
                      <a:pt x="1462" y="1"/>
                    </a:lnTo>
                    <a:cubicBezTo>
                      <a:pt x="862" y="317"/>
                      <a:pt x="350" y="715"/>
                      <a:pt x="1" y="1164"/>
                    </a:cubicBezTo>
                    <a:cubicBezTo>
                      <a:pt x="141" y="1462"/>
                      <a:pt x="569" y="1810"/>
                      <a:pt x="1732" y="2004"/>
                    </a:cubicBezTo>
                    <a:cubicBezTo>
                      <a:pt x="3882" y="2363"/>
                      <a:pt x="3993" y="3447"/>
                      <a:pt x="3993" y="3447"/>
                    </a:cubicBezTo>
                    <a:cubicBezTo>
                      <a:pt x="3993" y="3447"/>
                      <a:pt x="4151" y="2055"/>
                      <a:pt x="2827" y="1735"/>
                    </a:cubicBezTo>
                    <a:cubicBezTo>
                      <a:pt x="1465" y="1412"/>
                      <a:pt x="1341" y="604"/>
                      <a:pt x="14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2293298" name="Google Shape;1978;p28"/>
              <p:cNvSpPr/>
              <p:nvPr/>
            </p:nvSpPr>
            <p:spPr bwMode="auto">
              <a:xfrm>
                <a:off x="190302" y="1667786"/>
                <a:ext cx="782955" cy="39815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235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0" y="783"/>
                      <a:pt x="205" y="1612"/>
                      <a:pt x="571" y="2352"/>
                    </a:cubicBezTo>
                    <a:cubicBezTo>
                      <a:pt x="901" y="2341"/>
                      <a:pt x="1393" y="2136"/>
                      <a:pt x="2104" y="1472"/>
                    </a:cubicBezTo>
                    <a:cubicBezTo>
                      <a:pt x="3007" y="626"/>
                      <a:pt x="3697" y="443"/>
                      <a:pt x="4125" y="443"/>
                    </a:cubicBezTo>
                    <a:cubicBezTo>
                      <a:pt x="4451" y="443"/>
                      <a:pt x="4624" y="549"/>
                      <a:pt x="4624" y="549"/>
                    </a:cubicBezTo>
                    <a:cubicBezTo>
                      <a:pt x="4624" y="549"/>
                      <a:pt x="4138" y="84"/>
                      <a:pt x="3488" y="84"/>
                    </a:cubicBezTo>
                    <a:cubicBezTo>
                      <a:pt x="3200" y="84"/>
                      <a:pt x="2880" y="175"/>
                      <a:pt x="2557" y="438"/>
                    </a:cubicBezTo>
                    <a:cubicBezTo>
                      <a:pt x="2082" y="825"/>
                      <a:pt x="1677" y="968"/>
                      <a:pt x="1339" y="968"/>
                    </a:cubicBezTo>
                    <a:cubicBezTo>
                      <a:pt x="629" y="968"/>
                      <a:pt x="209" y="336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0622429" name="Google Shape;1979;p28"/>
              <p:cNvSpPr/>
              <p:nvPr/>
            </p:nvSpPr>
            <p:spPr bwMode="auto">
              <a:xfrm>
                <a:off x="490452" y="1760724"/>
                <a:ext cx="482808" cy="700162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4136" extrusionOk="0">
                    <a:moveTo>
                      <a:pt x="2851" y="0"/>
                    </a:moveTo>
                    <a:cubicBezTo>
                      <a:pt x="2851" y="0"/>
                      <a:pt x="1465" y="216"/>
                      <a:pt x="1508" y="1576"/>
                    </a:cubicBezTo>
                    <a:cubicBezTo>
                      <a:pt x="1554" y="3076"/>
                      <a:pt x="695" y="3351"/>
                      <a:pt x="64" y="3351"/>
                    </a:cubicBezTo>
                    <a:cubicBezTo>
                      <a:pt x="42" y="3351"/>
                      <a:pt x="21" y="3351"/>
                      <a:pt x="0" y="3350"/>
                    </a:cubicBezTo>
                    <a:lnTo>
                      <a:pt x="0" y="3350"/>
                    </a:lnTo>
                    <a:cubicBezTo>
                      <a:pt x="108" y="3440"/>
                      <a:pt x="216" y="3522"/>
                      <a:pt x="331" y="3594"/>
                    </a:cubicBezTo>
                    <a:cubicBezTo>
                      <a:pt x="765" y="3877"/>
                      <a:pt x="1322" y="4053"/>
                      <a:pt x="1922" y="4136"/>
                    </a:cubicBezTo>
                    <a:cubicBezTo>
                      <a:pt x="2054" y="3834"/>
                      <a:pt x="2129" y="3350"/>
                      <a:pt x="2054" y="2564"/>
                    </a:cubicBezTo>
                    <a:cubicBezTo>
                      <a:pt x="1836" y="396"/>
                      <a:pt x="2851" y="0"/>
                      <a:pt x="2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3459818" name="Google Shape;1980;p28"/>
              <p:cNvSpPr/>
              <p:nvPr/>
            </p:nvSpPr>
            <p:spPr bwMode="auto">
              <a:xfrm>
                <a:off x="859503" y="1760724"/>
                <a:ext cx="588950" cy="689329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072" extrusionOk="0">
                    <a:moveTo>
                      <a:pt x="671" y="0"/>
                    </a:moveTo>
                    <a:lnTo>
                      <a:pt x="671" y="0"/>
                    </a:lnTo>
                    <a:cubicBezTo>
                      <a:pt x="671" y="1"/>
                      <a:pt x="0" y="1232"/>
                      <a:pt x="1109" y="2028"/>
                    </a:cubicBezTo>
                    <a:cubicBezTo>
                      <a:pt x="2190" y="2804"/>
                      <a:pt x="2072" y="3562"/>
                      <a:pt x="1762" y="4071"/>
                    </a:cubicBezTo>
                    <a:cubicBezTo>
                      <a:pt x="2383" y="3953"/>
                      <a:pt x="2980" y="3748"/>
                      <a:pt x="3479" y="3458"/>
                    </a:cubicBezTo>
                    <a:cubicBezTo>
                      <a:pt x="3389" y="3142"/>
                      <a:pt x="3066" y="2714"/>
                      <a:pt x="2222" y="2194"/>
                    </a:cubicBezTo>
                    <a:cubicBezTo>
                      <a:pt x="370" y="1049"/>
                      <a:pt x="671" y="1"/>
                      <a:pt x="6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6768335" name="Google Shape;1981;p28"/>
              <p:cNvSpPr/>
              <p:nvPr/>
            </p:nvSpPr>
            <p:spPr bwMode="auto">
              <a:xfrm>
                <a:off x="973096" y="1726698"/>
                <a:ext cx="745203" cy="404930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392" extrusionOk="0">
                    <a:moveTo>
                      <a:pt x="4007" y="0"/>
                    </a:moveTo>
                    <a:cubicBezTo>
                      <a:pt x="3694" y="0"/>
                      <a:pt x="3268" y="80"/>
                      <a:pt x="2685" y="302"/>
                    </a:cubicBezTo>
                    <a:cubicBezTo>
                      <a:pt x="2060" y="541"/>
                      <a:pt x="1565" y="624"/>
                      <a:pt x="1180" y="624"/>
                    </a:cubicBezTo>
                    <a:cubicBezTo>
                      <a:pt x="311" y="624"/>
                      <a:pt x="1" y="201"/>
                      <a:pt x="0" y="201"/>
                    </a:cubicBezTo>
                    <a:lnTo>
                      <a:pt x="0" y="201"/>
                    </a:lnTo>
                    <a:cubicBezTo>
                      <a:pt x="1" y="202"/>
                      <a:pt x="431" y="1164"/>
                      <a:pt x="1394" y="1164"/>
                    </a:cubicBezTo>
                    <a:cubicBezTo>
                      <a:pt x="1542" y="1164"/>
                      <a:pt x="1704" y="1141"/>
                      <a:pt x="1878" y="1088"/>
                    </a:cubicBezTo>
                    <a:cubicBezTo>
                      <a:pt x="2175" y="997"/>
                      <a:pt x="2431" y="958"/>
                      <a:pt x="2652" y="958"/>
                    </a:cubicBezTo>
                    <a:cubicBezTo>
                      <a:pt x="3740" y="958"/>
                      <a:pt x="3985" y="1905"/>
                      <a:pt x="4039" y="2391"/>
                    </a:cubicBezTo>
                    <a:cubicBezTo>
                      <a:pt x="4344" y="1727"/>
                      <a:pt x="4401" y="880"/>
                      <a:pt x="4269" y="22"/>
                    </a:cubicBezTo>
                    <a:cubicBezTo>
                      <a:pt x="4192" y="8"/>
                      <a:pt x="4105" y="0"/>
                      <a:pt x="40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2129614" name="Google Shape;1982;p28"/>
              <p:cNvSpPr/>
              <p:nvPr/>
            </p:nvSpPr>
            <p:spPr bwMode="auto">
              <a:xfrm>
                <a:off x="156952" y="1071555"/>
                <a:ext cx="678843" cy="1297062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662" extrusionOk="0">
                    <a:moveTo>
                      <a:pt x="4010" y="0"/>
                    </a:moveTo>
                    <a:cubicBezTo>
                      <a:pt x="3410" y="133"/>
                      <a:pt x="2818" y="348"/>
                      <a:pt x="2290" y="625"/>
                    </a:cubicBezTo>
                    <a:cubicBezTo>
                      <a:pt x="2255" y="805"/>
                      <a:pt x="2240" y="1002"/>
                      <a:pt x="2272" y="1196"/>
                    </a:cubicBezTo>
                    <a:cubicBezTo>
                      <a:pt x="2742" y="701"/>
                      <a:pt x="3339" y="291"/>
                      <a:pt x="4010" y="0"/>
                    </a:cubicBezTo>
                    <a:close/>
                    <a:moveTo>
                      <a:pt x="2262" y="639"/>
                    </a:moveTo>
                    <a:cubicBezTo>
                      <a:pt x="1594" y="999"/>
                      <a:pt x="1030" y="1458"/>
                      <a:pt x="693" y="1978"/>
                    </a:cubicBezTo>
                    <a:cubicBezTo>
                      <a:pt x="0" y="3051"/>
                      <a:pt x="133" y="4573"/>
                      <a:pt x="749" y="5834"/>
                    </a:cubicBezTo>
                    <a:lnTo>
                      <a:pt x="749" y="5834"/>
                    </a:lnTo>
                    <a:cubicBezTo>
                      <a:pt x="395" y="5105"/>
                      <a:pt x="198" y="4291"/>
                      <a:pt x="233" y="3522"/>
                    </a:cubicBezTo>
                    <a:lnTo>
                      <a:pt x="233" y="3522"/>
                    </a:lnTo>
                    <a:cubicBezTo>
                      <a:pt x="376" y="3802"/>
                      <a:pt x="700" y="4298"/>
                      <a:pt x="1221" y="4445"/>
                    </a:cubicBezTo>
                    <a:cubicBezTo>
                      <a:pt x="1102" y="3684"/>
                      <a:pt x="1213" y="2973"/>
                      <a:pt x="1497" y="2338"/>
                    </a:cubicBezTo>
                    <a:cubicBezTo>
                      <a:pt x="1102" y="2165"/>
                      <a:pt x="915" y="1968"/>
                      <a:pt x="829" y="1788"/>
                    </a:cubicBezTo>
                    <a:cubicBezTo>
                      <a:pt x="1170" y="1347"/>
                      <a:pt x="1677" y="956"/>
                      <a:pt x="2262" y="639"/>
                    </a:cubicBezTo>
                    <a:close/>
                    <a:moveTo>
                      <a:pt x="1551" y="5587"/>
                    </a:moveTo>
                    <a:cubicBezTo>
                      <a:pt x="1224" y="5791"/>
                      <a:pt x="966" y="5867"/>
                      <a:pt x="769" y="5874"/>
                    </a:cubicBezTo>
                    <a:lnTo>
                      <a:pt x="769" y="5874"/>
                    </a:lnTo>
                    <a:cubicBezTo>
                      <a:pt x="762" y="5861"/>
                      <a:pt x="756" y="5848"/>
                      <a:pt x="749" y="5834"/>
                    </a:cubicBezTo>
                    <a:lnTo>
                      <a:pt x="749" y="5834"/>
                    </a:lnTo>
                    <a:cubicBezTo>
                      <a:pt x="756" y="5848"/>
                      <a:pt x="762" y="5861"/>
                      <a:pt x="768" y="5874"/>
                    </a:cubicBezTo>
                    <a:cubicBezTo>
                      <a:pt x="769" y="5874"/>
                      <a:pt x="769" y="5874"/>
                      <a:pt x="769" y="5874"/>
                    </a:cubicBezTo>
                    <a:lnTo>
                      <a:pt x="769" y="5874"/>
                    </a:lnTo>
                    <a:cubicBezTo>
                      <a:pt x="1072" y="6482"/>
                      <a:pt x="1488" y="7026"/>
                      <a:pt x="1977" y="7427"/>
                    </a:cubicBezTo>
                    <a:lnTo>
                      <a:pt x="1977" y="7427"/>
                    </a:lnTo>
                    <a:cubicBezTo>
                      <a:pt x="1975" y="7425"/>
                      <a:pt x="1973" y="7423"/>
                      <a:pt x="1970" y="7421"/>
                    </a:cubicBezTo>
                    <a:cubicBezTo>
                      <a:pt x="1988" y="7421"/>
                      <a:pt x="2007" y="7425"/>
                      <a:pt x="2028" y="7425"/>
                    </a:cubicBezTo>
                    <a:cubicBezTo>
                      <a:pt x="2380" y="7425"/>
                      <a:pt x="2800" y="7338"/>
                      <a:pt x="3098" y="7008"/>
                    </a:cubicBezTo>
                    <a:cubicBezTo>
                      <a:pt x="2449" y="6714"/>
                      <a:pt x="1889" y="6243"/>
                      <a:pt x="1551" y="5587"/>
                    </a:cubicBezTo>
                    <a:close/>
                    <a:moveTo>
                      <a:pt x="1977" y="7427"/>
                    </a:moveTo>
                    <a:lnTo>
                      <a:pt x="1977" y="7427"/>
                    </a:lnTo>
                    <a:cubicBezTo>
                      <a:pt x="2079" y="7514"/>
                      <a:pt x="2185" y="7592"/>
                      <a:pt x="2298" y="7662"/>
                    </a:cubicBezTo>
                    <a:cubicBezTo>
                      <a:pt x="2188" y="7590"/>
                      <a:pt x="2081" y="7512"/>
                      <a:pt x="1977" y="74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655676" name="Google Shape;1983;p28"/>
              <p:cNvSpPr/>
              <p:nvPr/>
            </p:nvSpPr>
            <p:spPr bwMode="auto">
              <a:xfrm>
                <a:off x="190302" y="1667786"/>
                <a:ext cx="229215" cy="398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35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0" y="783"/>
                      <a:pt x="205" y="1612"/>
                      <a:pt x="571" y="2352"/>
                    </a:cubicBezTo>
                    <a:cubicBezTo>
                      <a:pt x="769" y="2345"/>
                      <a:pt x="1027" y="2269"/>
                      <a:pt x="1354" y="2065"/>
                    </a:cubicBezTo>
                    <a:cubicBezTo>
                      <a:pt x="1218" y="1792"/>
                      <a:pt x="1117" y="1490"/>
                      <a:pt x="1067" y="1156"/>
                    </a:cubicBezTo>
                    <a:cubicBezTo>
                      <a:pt x="1049" y="1077"/>
                      <a:pt x="1034" y="1002"/>
                      <a:pt x="1024" y="923"/>
                    </a:cubicBezTo>
                    <a:cubicBezTo>
                      <a:pt x="503" y="776"/>
                      <a:pt x="179" y="280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4903491" name="Google Shape;1984;p28"/>
              <p:cNvSpPr/>
              <p:nvPr/>
            </p:nvSpPr>
            <p:spPr bwMode="auto">
              <a:xfrm>
                <a:off x="620466" y="2178357"/>
                <a:ext cx="1010816" cy="291847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1724" extrusionOk="0">
                    <a:moveTo>
                      <a:pt x="2054" y="1720"/>
                    </a:moveTo>
                    <a:cubicBezTo>
                      <a:pt x="2019" y="1720"/>
                      <a:pt x="1983" y="1723"/>
                      <a:pt x="1951" y="1723"/>
                    </a:cubicBezTo>
                    <a:lnTo>
                      <a:pt x="1951" y="1723"/>
                    </a:lnTo>
                    <a:cubicBezTo>
                      <a:pt x="1983" y="1723"/>
                      <a:pt x="2019" y="1720"/>
                      <a:pt x="2054" y="1720"/>
                    </a:cubicBezTo>
                    <a:close/>
                    <a:moveTo>
                      <a:pt x="1" y="1360"/>
                    </a:moveTo>
                    <a:lnTo>
                      <a:pt x="1" y="1360"/>
                    </a:lnTo>
                    <a:cubicBezTo>
                      <a:pt x="551" y="1597"/>
                      <a:pt x="1218" y="1715"/>
                      <a:pt x="1908" y="1723"/>
                    </a:cubicBezTo>
                    <a:cubicBezTo>
                      <a:pt x="1218" y="1715"/>
                      <a:pt x="551" y="1597"/>
                      <a:pt x="1" y="1360"/>
                    </a:cubicBezTo>
                    <a:close/>
                    <a:moveTo>
                      <a:pt x="5953" y="32"/>
                    </a:moveTo>
                    <a:cubicBezTo>
                      <a:pt x="5918" y="86"/>
                      <a:pt x="5881" y="136"/>
                      <a:pt x="5842" y="190"/>
                    </a:cubicBezTo>
                    <a:cubicBezTo>
                      <a:pt x="5881" y="136"/>
                      <a:pt x="5918" y="86"/>
                      <a:pt x="5953" y="32"/>
                    </a:cubicBezTo>
                    <a:close/>
                    <a:moveTo>
                      <a:pt x="5957" y="28"/>
                    </a:moveTo>
                    <a:cubicBezTo>
                      <a:pt x="5953" y="28"/>
                      <a:pt x="5953" y="28"/>
                      <a:pt x="5953" y="32"/>
                    </a:cubicBezTo>
                    <a:cubicBezTo>
                      <a:pt x="5953" y="28"/>
                      <a:pt x="5953" y="28"/>
                      <a:pt x="5957" y="28"/>
                    </a:cubicBezTo>
                    <a:close/>
                    <a:moveTo>
                      <a:pt x="5957" y="22"/>
                    </a:moveTo>
                    <a:lnTo>
                      <a:pt x="5957" y="25"/>
                    </a:lnTo>
                    <a:lnTo>
                      <a:pt x="5957" y="22"/>
                    </a:lnTo>
                    <a:close/>
                    <a:moveTo>
                      <a:pt x="5961" y="18"/>
                    </a:moveTo>
                    <a:lnTo>
                      <a:pt x="5961" y="22"/>
                    </a:lnTo>
                    <a:lnTo>
                      <a:pt x="5961" y="18"/>
                    </a:lnTo>
                    <a:close/>
                    <a:moveTo>
                      <a:pt x="5964" y="14"/>
                    </a:moveTo>
                    <a:lnTo>
                      <a:pt x="5964" y="14"/>
                    </a:lnTo>
                    <a:lnTo>
                      <a:pt x="5964" y="14"/>
                    </a:lnTo>
                    <a:close/>
                    <a:moveTo>
                      <a:pt x="5968" y="7"/>
                    </a:moveTo>
                    <a:lnTo>
                      <a:pt x="5968" y="10"/>
                    </a:lnTo>
                    <a:lnTo>
                      <a:pt x="5968" y="7"/>
                    </a:lnTo>
                    <a:close/>
                    <a:moveTo>
                      <a:pt x="5971" y="3"/>
                    </a:moveTo>
                    <a:lnTo>
                      <a:pt x="5968" y="3"/>
                    </a:lnTo>
                    <a:lnTo>
                      <a:pt x="5971" y="3"/>
                    </a:lnTo>
                    <a:close/>
                    <a:moveTo>
                      <a:pt x="5971" y="0"/>
                    </a:moveTo>
                    <a:lnTo>
                      <a:pt x="5971" y="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11512443" name="Google Shape;1985;p28"/>
              <p:cNvSpPr/>
              <p:nvPr/>
            </p:nvSpPr>
            <p:spPr bwMode="auto">
              <a:xfrm>
                <a:off x="620466" y="2019565"/>
                <a:ext cx="1072267" cy="450637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2662" extrusionOk="0">
                    <a:moveTo>
                      <a:pt x="6334" y="1"/>
                    </a:moveTo>
                    <a:cubicBezTo>
                      <a:pt x="6310" y="113"/>
                      <a:pt x="6282" y="222"/>
                      <a:pt x="6248" y="328"/>
                    </a:cubicBezTo>
                    <a:lnTo>
                      <a:pt x="6248" y="328"/>
                    </a:lnTo>
                    <a:cubicBezTo>
                      <a:pt x="6282" y="222"/>
                      <a:pt x="6310" y="113"/>
                      <a:pt x="6334" y="1"/>
                    </a:cubicBezTo>
                    <a:close/>
                    <a:moveTo>
                      <a:pt x="5979" y="73"/>
                    </a:moveTo>
                    <a:cubicBezTo>
                      <a:pt x="5519" y="521"/>
                      <a:pt x="4923" y="887"/>
                      <a:pt x="4334" y="1171"/>
                    </a:cubicBezTo>
                    <a:cubicBezTo>
                      <a:pt x="4672" y="1469"/>
                      <a:pt x="4833" y="1724"/>
                      <a:pt x="4891" y="1929"/>
                    </a:cubicBezTo>
                    <a:cubicBezTo>
                      <a:pt x="4392" y="2219"/>
                      <a:pt x="3795" y="2424"/>
                      <a:pt x="3174" y="2542"/>
                    </a:cubicBezTo>
                    <a:cubicBezTo>
                      <a:pt x="3336" y="2277"/>
                      <a:pt x="3444" y="1947"/>
                      <a:pt x="3361" y="1581"/>
                    </a:cubicBezTo>
                    <a:lnTo>
                      <a:pt x="3361" y="1581"/>
                    </a:lnTo>
                    <a:cubicBezTo>
                      <a:pt x="2973" y="1710"/>
                      <a:pt x="2546" y="1775"/>
                      <a:pt x="2108" y="1775"/>
                    </a:cubicBezTo>
                    <a:cubicBezTo>
                      <a:pt x="1846" y="1775"/>
                      <a:pt x="1577" y="1749"/>
                      <a:pt x="1315" y="1702"/>
                    </a:cubicBezTo>
                    <a:cubicBezTo>
                      <a:pt x="1308" y="2111"/>
                      <a:pt x="1247" y="2402"/>
                      <a:pt x="1154" y="2607"/>
                    </a:cubicBezTo>
                    <a:lnTo>
                      <a:pt x="1154" y="2607"/>
                    </a:lnTo>
                    <a:cubicBezTo>
                      <a:pt x="739" y="2549"/>
                      <a:pt x="347" y="2447"/>
                      <a:pt x="1" y="2298"/>
                    </a:cubicBezTo>
                    <a:lnTo>
                      <a:pt x="1" y="2298"/>
                    </a:lnTo>
                    <a:cubicBezTo>
                      <a:pt x="346" y="2449"/>
                      <a:pt x="737" y="2550"/>
                      <a:pt x="1154" y="2607"/>
                    </a:cubicBezTo>
                    <a:cubicBezTo>
                      <a:pt x="1154" y="2607"/>
                      <a:pt x="1154" y="2607"/>
                      <a:pt x="1154" y="2607"/>
                    </a:cubicBezTo>
                    <a:lnTo>
                      <a:pt x="1154" y="2607"/>
                    </a:lnTo>
                    <a:cubicBezTo>
                      <a:pt x="1399" y="2640"/>
                      <a:pt x="1652" y="2658"/>
                      <a:pt x="1908" y="2661"/>
                    </a:cubicBezTo>
                    <a:lnTo>
                      <a:pt x="1951" y="2661"/>
                    </a:lnTo>
                    <a:cubicBezTo>
                      <a:pt x="1983" y="2661"/>
                      <a:pt x="2019" y="2658"/>
                      <a:pt x="2054" y="2658"/>
                    </a:cubicBezTo>
                    <a:cubicBezTo>
                      <a:pt x="3533" y="2636"/>
                      <a:pt x="5096" y="2098"/>
                      <a:pt x="5842" y="1128"/>
                    </a:cubicBezTo>
                    <a:cubicBezTo>
                      <a:pt x="5881" y="1074"/>
                      <a:pt x="5918" y="1024"/>
                      <a:pt x="5953" y="970"/>
                    </a:cubicBezTo>
                    <a:cubicBezTo>
                      <a:pt x="5953" y="966"/>
                      <a:pt x="5953" y="966"/>
                      <a:pt x="5957" y="966"/>
                    </a:cubicBezTo>
                    <a:lnTo>
                      <a:pt x="5957" y="963"/>
                    </a:lnTo>
                    <a:lnTo>
                      <a:pt x="5957" y="960"/>
                    </a:lnTo>
                    <a:lnTo>
                      <a:pt x="5961" y="960"/>
                    </a:lnTo>
                    <a:lnTo>
                      <a:pt x="5961" y="956"/>
                    </a:lnTo>
                    <a:cubicBezTo>
                      <a:pt x="5961" y="956"/>
                      <a:pt x="5964" y="956"/>
                      <a:pt x="5964" y="952"/>
                    </a:cubicBezTo>
                    <a:cubicBezTo>
                      <a:pt x="5964" y="948"/>
                      <a:pt x="5964" y="948"/>
                      <a:pt x="5968" y="948"/>
                    </a:cubicBezTo>
                    <a:lnTo>
                      <a:pt x="5968" y="945"/>
                    </a:lnTo>
                    <a:lnTo>
                      <a:pt x="5968" y="941"/>
                    </a:lnTo>
                    <a:lnTo>
                      <a:pt x="5971" y="941"/>
                    </a:lnTo>
                    <a:lnTo>
                      <a:pt x="5971" y="938"/>
                    </a:lnTo>
                    <a:cubicBezTo>
                      <a:pt x="6027" y="849"/>
                      <a:pt x="6077" y="755"/>
                      <a:pt x="6121" y="658"/>
                    </a:cubicBezTo>
                    <a:lnTo>
                      <a:pt x="6121" y="658"/>
                    </a:lnTo>
                    <a:cubicBezTo>
                      <a:pt x="6121" y="659"/>
                      <a:pt x="6122" y="660"/>
                      <a:pt x="6122" y="661"/>
                    </a:cubicBezTo>
                    <a:cubicBezTo>
                      <a:pt x="6171" y="555"/>
                      <a:pt x="6212" y="443"/>
                      <a:pt x="6248" y="328"/>
                    </a:cubicBezTo>
                    <a:lnTo>
                      <a:pt x="6248" y="328"/>
                    </a:lnTo>
                    <a:cubicBezTo>
                      <a:pt x="6212" y="442"/>
                      <a:pt x="6170" y="552"/>
                      <a:pt x="6121" y="658"/>
                    </a:cubicBezTo>
                    <a:lnTo>
                      <a:pt x="6121" y="658"/>
                    </a:lnTo>
                    <a:cubicBezTo>
                      <a:pt x="6103" y="497"/>
                      <a:pt x="6064" y="283"/>
                      <a:pt x="5979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8664405" name="Google Shape;1986;p28"/>
              <p:cNvSpPr/>
              <p:nvPr/>
            </p:nvSpPr>
            <p:spPr bwMode="auto">
              <a:xfrm>
                <a:off x="556136" y="2375238"/>
                <a:ext cx="64498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98" extrusionOk="0">
                    <a:moveTo>
                      <a:pt x="0" y="0"/>
                    </a:moveTo>
                    <a:cubicBezTo>
                      <a:pt x="119" y="75"/>
                      <a:pt x="245" y="140"/>
                      <a:pt x="381" y="197"/>
                    </a:cubicBezTo>
                    <a:lnTo>
                      <a:pt x="381" y="197"/>
                    </a:lnTo>
                    <a:lnTo>
                      <a:pt x="381" y="197"/>
                    </a:lnTo>
                    <a:cubicBezTo>
                      <a:pt x="245" y="140"/>
                      <a:pt x="119" y="75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1073143" name="Google Shape;1987;p28"/>
              <p:cNvSpPr/>
              <p:nvPr/>
            </p:nvSpPr>
            <p:spPr bwMode="auto">
              <a:xfrm>
                <a:off x="545810" y="2368467"/>
                <a:ext cx="846" cy="677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1"/>
                    </a:moveTo>
                    <a:cubicBezTo>
                      <a:pt x="1" y="4"/>
                      <a:pt x="4" y="4"/>
                      <a:pt x="4" y="4"/>
                    </a:cubicBezTo>
                    <a:cubicBezTo>
                      <a:pt x="4" y="4"/>
                      <a:pt x="1" y="4"/>
                      <a:pt x="1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23154246" name="Google Shape;1988;p28"/>
              <p:cNvSpPr/>
              <p:nvPr/>
            </p:nvSpPr>
            <p:spPr bwMode="auto">
              <a:xfrm>
                <a:off x="547672" y="2370160"/>
                <a:ext cx="677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8192885" name="Google Shape;1989;p28"/>
              <p:cNvSpPr/>
              <p:nvPr/>
            </p:nvSpPr>
            <p:spPr bwMode="auto">
              <a:xfrm>
                <a:off x="547672" y="2370160"/>
                <a:ext cx="3216" cy="2201"/>
              </a:xfrm>
              <a:custGeom>
                <a:avLst/>
                <a:gdLst/>
                <a:ahLst/>
                <a:cxnLst/>
                <a:rect l="l" t="t" r="r" b="b"/>
                <a:pathLst>
                  <a:path w="19" h="13" extrusionOk="0">
                    <a:moveTo>
                      <a:pt x="15" y="9"/>
                    </a:moveTo>
                    <a:cubicBezTo>
                      <a:pt x="15" y="9"/>
                      <a:pt x="18" y="9"/>
                      <a:pt x="18" y="12"/>
                    </a:cubicBezTo>
                    <a:cubicBezTo>
                      <a:pt x="18" y="9"/>
                      <a:pt x="15" y="9"/>
                      <a:pt x="15" y="9"/>
                    </a:cubicBezTo>
                    <a:close/>
                    <a:moveTo>
                      <a:pt x="7" y="5"/>
                    </a:moveTo>
                    <a:lnTo>
                      <a:pt x="7" y="5"/>
                    </a:lnTo>
                    <a:lnTo>
                      <a:pt x="7" y="5"/>
                    </a:lnTo>
                    <a:close/>
                    <a:moveTo>
                      <a:pt x="0" y="1"/>
                    </a:move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7920149" name="Google Shape;1990;p28"/>
              <p:cNvSpPr/>
              <p:nvPr/>
            </p:nvSpPr>
            <p:spPr bwMode="auto">
              <a:xfrm>
                <a:off x="551227" y="2372190"/>
                <a:ext cx="5079" cy="3216"/>
              </a:xfrm>
              <a:custGeom>
                <a:avLst/>
                <a:gdLst/>
                <a:ahLst/>
                <a:cxnLst/>
                <a:rect l="l" t="t" r="r" b="b"/>
                <a:pathLst>
                  <a:path w="30" h="19" extrusionOk="0">
                    <a:moveTo>
                      <a:pt x="19" y="15"/>
                    </a:moveTo>
                    <a:cubicBezTo>
                      <a:pt x="22" y="15"/>
                      <a:pt x="26" y="18"/>
                      <a:pt x="29" y="18"/>
                    </a:cubicBezTo>
                    <a:cubicBezTo>
                      <a:pt x="26" y="18"/>
                      <a:pt x="22" y="15"/>
                      <a:pt x="19" y="15"/>
                    </a:cubicBezTo>
                    <a:close/>
                    <a:moveTo>
                      <a:pt x="15" y="10"/>
                    </a:moveTo>
                    <a:lnTo>
                      <a:pt x="19" y="10"/>
                    </a:lnTo>
                    <a:lnTo>
                      <a:pt x="15" y="10"/>
                    </a:lnTo>
                    <a:close/>
                    <a:moveTo>
                      <a:pt x="8" y="7"/>
                    </a:moveTo>
                    <a:lnTo>
                      <a:pt x="12" y="7"/>
                    </a:lnTo>
                    <a:lnTo>
                      <a:pt x="8" y="7"/>
                    </a:lnTo>
                    <a:close/>
                    <a:moveTo>
                      <a:pt x="1" y="0"/>
                    </a:moveTo>
                    <a:cubicBezTo>
                      <a:pt x="1" y="0"/>
                      <a:pt x="1" y="4"/>
                      <a:pt x="4" y="4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9747446" name="Google Shape;1991;p28"/>
              <p:cNvSpPr/>
              <p:nvPr/>
            </p:nvSpPr>
            <p:spPr bwMode="auto">
              <a:xfrm>
                <a:off x="490452" y="2257922"/>
                <a:ext cx="352626" cy="20297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199" extrusionOk="0">
                    <a:moveTo>
                      <a:pt x="1128" y="0"/>
                    </a:moveTo>
                    <a:cubicBezTo>
                      <a:pt x="830" y="330"/>
                      <a:pt x="410" y="417"/>
                      <a:pt x="58" y="417"/>
                    </a:cubicBezTo>
                    <a:cubicBezTo>
                      <a:pt x="37" y="417"/>
                      <a:pt x="18" y="413"/>
                      <a:pt x="0" y="413"/>
                    </a:cubicBezTo>
                    <a:cubicBezTo>
                      <a:pt x="105" y="503"/>
                      <a:pt x="212" y="582"/>
                      <a:pt x="328" y="654"/>
                    </a:cubicBezTo>
                    <a:cubicBezTo>
                      <a:pt x="328" y="657"/>
                      <a:pt x="331" y="657"/>
                      <a:pt x="331" y="657"/>
                    </a:cubicBezTo>
                    <a:cubicBezTo>
                      <a:pt x="335" y="660"/>
                      <a:pt x="335" y="660"/>
                      <a:pt x="338" y="664"/>
                    </a:cubicBezTo>
                    <a:lnTo>
                      <a:pt x="342" y="664"/>
                    </a:lnTo>
                    <a:lnTo>
                      <a:pt x="345" y="668"/>
                    </a:lnTo>
                    <a:cubicBezTo>
                      <a:pt x="349" y="668"/>
                      <a:pt x="353" y="672"/>
                      <a:pt x="353" y="672"/>
                    </a:cubicBezTo>
                    <a:cubicBezTo>
                      <a:pt x="353" y="672"/>
                      <a:pt x="356" y="672"/>
                      <a:pt x="356" y="675"/>
                    </a:cubicBezTo>
                    <a:lnTo>
                      <a:pt x="360" y="675"/>
                    </a:lnTo>
                    <a:cubicBezTo>
                      <a:pt x="360" y="675"/>
                      <a:pt x="360" y="679"/>
                      <a:pt x="363" y="679"/>
                    </a:cubicBezTo>
                    <a:cubicBezTo>
                      <a:pt x="363" y="679"/>
                      <a:pt x="367" y="679"/>
                      <a:pt x="367" y="682"/>
                    </a:cubicBezTo>
                    <a:lnTo>
                      <a:pt x="371" y="682"/>
                    </a:lnTo>
                    <a:lnTo>
                      <a:pt x="374" y="685"/>
                    </a:lnTo>
                    <a:lnTo>
                      <a:pt x="378" y="685"/>
                    </a:lnTo>
                    <a:lnTo>
                      <a:pt x="378" y="690"/>
                    </a:lnTo>
                    <a:cubicBezTo>
                      <a:pt x="381" y="690"/>
                      <a:pt x="385" y="693"/>
                      <a:pt x="388" y="693"/>
                    </a:cubicBezTo>
                    <a:cubicBezTo>
                      <a:pt x="507" y="768"/>
                      <a:pt x="633" y="833"/>
                      <a:pt x="769" y="890"/>
                    </a:cubicBezTo>
                    <a:cubicBezTo>
                      <a:pt x="1114" y="1041"/>
                      <a:pt x="1505" y="1142"/>
                      <a:pt x="1922" y="1199"/>
                    </a:cubicBezTo>
                    <a:cubicBezTo>
                      <a:pt x="2015" y="995"/>
                      <a:pt x="2076" y="704"/>
                      <a:pt x="2083" y="294"/>
                    </a:cubicBezTo>
                    <a:cubicBezTo>
                      <a:pt x="1756" y="233"/>
                      <a:pt x="1433" y="137"/>
                      <a:pt x="1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6736643" name="Google Shape;1992;p28"/>
              <p:cNvSpPr/>
              <p:nvPr/>
            </p:nvSpPr>
            <p:spPr bwMode="auto">
              <a:xfrm>
                <a:off x="1157791" y="2217801"/>
                <a:ext cx="290667" cy="232259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372" extrusionOk="0">
                    <a:moveTo>
                      <a:pt x="1160" y="0"/>
                    </a:moveTo>
                    <a:cubicBezTo>
                      <a:pt x="952" y="97"/>
                      <a:pt x="744" y="187"/>
                      <a:pt x="546" y="266"/>
                    </a:cubicBezTo>
                    <a:cubicBezTo>
                      <a:pt x="431" y="319"/>
                      <a:pt x="310" y="370"/>
                      <a:pt x="187" y="410"/>
                    </a:cubicBezTo>
                    <a:cubicBezTo>
                      <a:pt x="270" y="776"/>
                      <a:pt x="162" y="1106"/>
                      <a:pt x="0" y="1371"/>
                    </a:cubicBezTo>
                    <a:cubicBezTo>
                      <a:pt x="621" y="1253"/>
                      <a:pt x="1218" y="1048"/>
                      <a:pt x="1717" y="758"/>
                    </a:cubicBezTo>
                    <a:cubicBezTo>
                      <a:pt x="1659" y="553"/>
                      <a:pt x="1498" y="298"/>
                      <a:pt x="1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3382910" name="Google Shape;1993;p28"/>
              <p:cNvSpPr/>
              <p:nvPr/>
            </p:nvSpPr>
            <p:spPr bwMode="auto">
              <a:xfrm>
                <a:off x="1049615" y="1135376"/>
                <a:ext cx="483824" cy="635834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756" extrusionOk="0">
                    <a:moveTo>
                      <a:pt x="216" y="1"/>
                    </a:moveTo>
                    <a:cubicBezTo>
                      <a:pt x="119" y="122"/>
                      <a:pt x="44" y="262"/>
                      <a:pt x="1" y="431"/>
                    </a:cubicBezTo>
                    <a:cubicBezTo>
                      <a:pt x="428" y="518"/>
                      <a:pt x="833" y="672"/>
                      <a:pt x="1178" y="930"/>
                    </a:cubicBezTo>
                    <a:cubicBezTo>
                      <a:pt x="1393" y="1088"/>
                      <a:pt x="1577" y="1282"/>
                      <a:pt x="1727" y="1501"/>
                    </a:cubicBezTo>
                    <a:cubicBezTo>
                      <a:pt x="1835" y="1307"/>
                      <a:pt x="1939" y="1146"/>
                      <a:pt x="2039" y="1009"/>
                    </a:cubicBezTo>
                    <a:cubicBezTo>
                      <a:pt x="1738" y="643"/>
                      <a:pt x="1372" y="327"/>
                      <a:pt x="937" y="148"/>
                    </a:cubicBezTo>
                    <a:cubicBezTo>
                      <a:pt x="712" y="54"/>
                      <a:pt x="460" y="4"/>
                      <a:pt x="216" y="1"/>
                    </a:cubicBezTo>
                    <a:close/>
                    <a:moveTo>
                      <a:pt x="2611" y="2007"/>
                    </a:moveTo>
                    <a:cubicBezTo>
                      <a:pt x="2449" y="2047"/>
                      <a:pt x="2281" y="2122"/>
                      <a:pt x="2115" y="2251"/>
                    </a:cubicBezTo>
                    <a:cubicBezTo>
                      <a:pt x="2147" y="2341"/>
                      <a:pt x="2176" y="2435"/>
                      <a:pt x="2201" y="2524"/>
                    </a:cubicBezTo>
                    <a:cubicBezTo>
                      <a:pt x="2309" y="2927"/>
                      <a:pt x="2349" y="3339"/>
                      <a:pt x="2345" y="3755"/>
                    </a:cubicBezTo>
                    <a:cubicBezTo>
                      <a:pt x="2531" y="3687"/>
                      <a:pt x="2704" y="3633"/>
                      <a:pt x="2858" y="3594"/>
                    </a:cubicBezTo>
                    <a:cubicBezTo>
                      <a:pt x="2858" y="3497"/>
                      <a:pt x="2851" y="3400"/>
                      <a:pt x="2841" y="3293"/>
                    </a:cubicBezTo>
                    <a:cubicBezTo>
                      <a:pt x="2801" y="2854"/>
                      <a:pt x="2747" y="2416"/>
                      <a:pt x="2611" y="2007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7229245" name="Google Shape;1994;p28"/>
              <p:cNvSpPr/>
              <p:nvPr/>
            </p:nvSpPr>
            <p:spPr bwMode="auto">
              <a:xfrm>
                <a:off x="1286113" y="1969117"/>
                <a:ext cx="59589" cy="5197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7" extrusionOk="0">
                    <a:moveTo>
                      <a:pt x="176" y="0"/>
                    </a:moveTo>
                    <a:cubicBezTo>
                      <a:pt x="125" y="0"/>
                      <a:pt x="75" y="26"/>
                      <a:pt x="47" y="69"/>
                    </a:cubicBezTo>
                    <a:cubicBezTo>
                      <a:pt x="0" y="141"/>
                      <a:pt x="18" y="237"/>
                      <a:pt x="90" y="285"/>
                    </a:cubicBezTo>
                    <a:cubicBezTo>
                      <a:pt x="118" y="299"/>
                      <a:pt x="147" y="306"/>
                      <a:pt x="176" y="306"/>
                    </a:cubicBezTo>
                    <a:cubicBezTo>
                      <a:pt x="226" y="306"/>
                      <a:pt x="273" y="285"/>
                      <a:pt x="305" y="237"/>
                    </a:cubicBezTo>
                    <a:cubicBezTo>
                      <a:pt x="352" y="166"/>
                      <a:pt x="330" y="69"/>
                      <a:pt x="259" y="22"/>
                    </a:cubicBezTo>
                    <a:cubicBezTo>
                      <a:pt x="233" y="8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3865638" name="Google Shape;1995;p28"/>
              <p:cNvSpPr/>
              <p:nvPr/>
            </p:nvSpPr>
            <p:spPr bwMode="auto">
              <a:xfrm>
                <a:off x="1199775" y="1980121"/>
                <a:ext cx="45030" cy="39613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34" extrusionOk="0">
                    <a:moveTo>
                      <a:pt x="133" y="0"/>
                    </a:moveTo>
                    <a:cubicBezTo>
                      <a:pt x="93" y="0"/>
                      <a:pt x="58" y="18"/>
                      <a:pt x="37" y="54"/>
                    </a:cubicBezTo>
                    <a:cubicBezTo>
                      <a:pt x="0" y="108"/>
                      <a:pt x="15" y="180"/>
                      <a:pt x="68" y="212"/>
                    </a:cubicBezTo>
                    <a:cubicBezTo>
                      <a:pt x="90" y="227"/>
                      <a:pt x="111" y="234"/>
                      <a:pt x="133" y="234"/>
                    </a:cubicBezTo>
                    <a:cubicBezTo>
                      <a:pt x="173" y="234"/>
                      <a:pt x="209" y="212"/>
                      <a:pt x="230" y="180"/>
                    </a:cubicBezTo>
                    <a:cubicBezTo>
                      <a:pt x="266" y="126"/>
                      <a:pt x="252" y="54"/>
                      <a:pt x="198" y="18"/>
                    </a:cubicBezTo>
                    <a:cubicBezTo>
                      <a:pt x="176" y="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604958979" name="Google Shape;1996;p28"/>
            <p:cNvSpPr/>
            <p:nvPr/>
          </p:nvSpPr>
          <p:spPr bwMode="auto">
            <a:xfrm flipH="1">
              <a:off x="10503409" y="3550975"/>
              <a:ext cx="9566" cy="6271"/>
            </a:xfrm>
            <a:custGeom>
              <a:avLst/>
              <a:gdLst/>
              <a:ahLst/>
              <a:cxnLst/>
              <a:rect l="l" t="t" r="r" b="b"/>
              <a:pathLst>
                <a:path w="209" h="137" extrusionOk="0">
                  <a:moveTo>
                    <a:pt x="209" y="133"/>
                  </a:moveTo>
                  <a:lnTo>
                    <a:pt x="209" y="136"/>
                  </a:lnTo>
                  <a:lnTo>
                    <a:pt x="209" y="133"/>
                  </a:lnTo>
                  <a:close/>
                  <a:moveTo>
                    <a:pt x="201" y="133"/>
                  </a:moveTo>
                  <a:lnTo>
                    <a:pt x="201" y="133"/>
                  </a:lnTo>
                  <a:lnTo>
                    <a:pt x="201" y="133"/>
                  </a:lnTo>
                  <a:close/>
                  <a:moveTo>
                    <a:pt x="194" y="129"/>
                  </a:moveTo>
                  <a:lnTo>
                    <a:pt x="197" y="129"/>
                  </a:lnTo>
                  <a:lnTo>
                    <a:pt x="194" y="129"/>
                  </a:lnTo>
                  <a:close/>
                  <a:moveTo>
                    <a:pt x="190" y="126"/>
                  </a:moveTo>
                  <a:lnTo>
                    <a:pt x="190" y="126"/>
                  </a:lnTo>
                  <a:lnTo>
                    <a:pt x="190" y="126"/>
                  </a:lnTo>
                  <a:close/>
                  <a:moveTo>
                    <a:pt x="184" y="122"/>
                  </a:moveTo>
                  <a:lnTo>
                    <a:pt x="187" y="122"/>
                  </a:lnTo>
                  <a:lnTo>
                    <a:pt x="184" y="122"/>
                  </a:lnTo>
                  <a:close/>
                  <a:moveTo>
                    <a:pt x="176" y="119"/>
                  </a:moveTo>
                  <a:lnTo>
                    <a:pt x="179" y="119"/>
                  </a:lnTo>
                  <a:lnTo>
                    <a:pt x="176" y="119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58" y="43"/>
                    <a:pt x="115" y="83"/>
                    <a:pt x="176" y="119"/>
                  </a:cubicBezTo>
                  <a:cubicBezTo>
                    <a:pt x="115" y="83"/>
                    <a:pt x="58" y="43"/>
                    <a:pt x="0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8125442" name="Google Shape;1997;p28"/>
            <p:cNvSpPr/>
            <p:nvPr/>
          </p:nvSpPr>
          <p:spPr bwMode="auto">
            <a:xfrm flipH="1">
              <a:off x="8165539" y="3612128"/>
              <a:ext cx="58406" cy="151461"/>
            </a:xfrm>
            <a:custGeom>
              <a:avLst/>
              <a:gdLst/>
              <a:ahLst/>
              <a:cxnLst/>
              <a:rect l="l" t="t" r="r" b="b"/>
              <a:pathLst>
                <a:path w="1276" h="3309" extrusionOk="0">
                  <a:moveTo>
                    <a:pt x="521" y="1"/>
                  </a:moveTo>
                  <a:cubicBezTo>
                    <a:pt x="506" y="1"/>
                    <a:pt x="490" y="2"/>
                    <a:pt x="475" y="3"/>
                  </a:cubicBezTo>
                  <a:cubicBezTo>
                    <a:pt x="202" y="32"/>
                    <a:pt x="1" y="276"/>
                    <a:pt x="26" y="549"/>
                  </a:cubicBezTo>
                  <a:lnTo>
                    <a:pt x="252" y="2858"/>
                  </a:lnTo>
                  <a:cubicBezTo>
                    <a:pt x="279" y="3115"/>
                    <a:pt x="498" y="3309"/>
                    <a:pt x="752" y="3309"/>
                  </a:cubicBezTo>
                  <a:cubicBezTo>
                    <a:pt x="767" y="3309"/>
                    <a:pt x="783" y="3308"/>
                    <a:pt x="798" y="3306"/>
                  </a:cubicBezTo>
                  <a:cubicBezTo>
                    <a:pt x="1075" y="3277"/>
                    <a:pt x="1275" y="3033"/>
                    <a:pt x="1247" y="2760"/>
                  </a:cubicBezTo>
                  <a:lnTo>
                    <a:pt x="1024" y="452"/>
                  </a:lnTo>
                  <a:cubicBezTo>
                    <a:pt x="997" y="194"/>
                    <a:pt x="778" y="1"/>
                    <a:pt x="5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4221890" name="Google Shape;1998;p28"/>
            <p:cNvSpPr/>
            <p:nvPr/>
          </p:nvSpPr>
          <p:spPr bwMode="auto">
            <a:xfrm flipH="1">
              <a:off x="7376188" y="3267504"/>
              <a:ext cx="3313288" cy="1015051"/>
            </a:xfrm>
            <a:custGeom>
              <a:avLst/>
              <a:gdLst/>
              <a:ahLst/>
              <a:cxnLst/>
              <a:rect l="l" t="t" r="r" b="b"/>
              <a:pathLst>
                <a:path w="72386" h="22176" extrusionOk="0">
                  <a:moveTo>
                    <a:pt x="36163" y="1"/>
                  </a:moveTo>
                  <a:cubicBezTo>
                    <a:pt x="17638" y="1"/>
                    <a:pt x="2348" y="5249"/>
                    <a:pt x="0" y="21752"/>
                  </a:cubicBezTo>
                  <a:lnTo>
                    <a:pt x="72386" y="22176"/>
                  </a:lnTo>
                  <a:cubicBezTo>
                    <a:pt x="70242" y="5335"/>
                    <a:pt x="54848" y="1"/>
                    <a:pt x="36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429035" name="Google Shape;1999;p28"/>
            <p:cNvSpPr/>
            <p:nvPr/>
          </p:nvSpPr>
          <p:spPr bwMode="auto">
            <a:xfrm flipH="1">
              <a:off x="7667983" y="3267550"/>
              <a:ext cx="2699754" cy="587032"/>
            </a:xfrm>
            <a:custGeom>
              <a:avLst/>
              <a:gdLst/>
              <a:ahLst/>
              <a:cxnLst/>
              <a:rect l="l" t="t" r="r" b="b"/>
              <a:pathLst>
                <a:path w="58982" h="12825" extrusionOk="0">
                  <a:moveTo>
                    <a:pt x="29437" y="0"/>
                  </a:moveTo>
                  <a:cubicBezTo>
                    <a:pt x="29016" y="0"/>
                    <a:pt x="28595" y="2"/>
                    <a:pt x="28175" y="7"/>
                  </a:cubicBezTo>
                  <a:cubicBezTo>
                    <a:pt x="27964" y="7"/>
                    <a:pt x="27752" y="10"/>
                    <a:pt x="27543" y="14"/>
                  </a:cubicBezTo>
                  <a:cubicBezTo>
                    <a:pt x="27475" y="17"/>
                    <a:pt x="27407" y="17"/>
                    <a:pt x="27339" y="17"/>
                  </a:cubicBezTo>
                  <a:cubicBezTo>
                    <a:pt x="22230" y="114"/>
                    <a:pt x="17394" y="635"/>
                    <a:pt x="13050" y="1712"/>
                  </a:cubicBezTo>
                  <a:cubicBezTo>
                    <a:pt x="12792" y="1776"/>
                    <a:pt x="12533" y="1841"/>
                    <a:pt x="12275" y="1913"/>
                  </a:cubicBezTo>
                  <a:cubicBezTo>
                    <a:pt x="12200" y="1931"/>
                    <a:pt x="12124" y="1952"/>
                    <a:pt x="12049" y="1974"/>
                  </a:cubicBezTo>
                  <a:cubicBezTo>
                    <a:pt x="11765" y="2050"/>
                    <a:pt x="11485" y="2132"/>
                    <a:pt x="11201" y="2214"/>
                  </a:cubicBezTo>
                  <a:cubicBezTo>
                    <a:pt x="7209" y="3392"/>
                    <a:pt x="3684" y="5087"/>
                    <a:pt x="812" y="7413"/>
                  </a:cubicBezTo>
                  <a:cubicBezTo>
                    <a:pt x="557" y="7822"/>
                    <a:pt x="353" y="8253"/>
                    <a:pt x="223" y="8684"/>
                  </a:cubicBezTo>
                  <a:cubicBezTo>
                    <a:pt x="0" y="9430"/>
                    <a:pt x="123" y="10253"/>
                    <a:pt x="507" y="10881"/>
                  </a:cubicBezTo>
                  <a:cubicBezTo>
                    <a:pt x="883" y="11495"/>
                    <a:pt x="1507" y="11925"/>
                    <a:pt x="2309" y="11925"/>
                  </a:cubicBezTo>
                  <a:cubicBezTo>
                    <a:pt x="2364" y="11925"/>
                    <a:pt x="2420" y="11923"/>
                    <a:pt x="2477" y="11918"/>
                  </a:cubicBezTo>
                  <a:cubicBezTo>
                    <a:pt x="4822" y="11749"/>
                    <a:pt x="5597" y="8288"/>
                    <a:pt x="6944" y="6813"/>
                  </a:cubicBezTo>
                  <a:cubicBezTo>
                    <a:pt x="7212" y="6521"/>
                    <a:pt x="7459" y="6404"/>
                    <a:pt x="7693" y="6404"/>
                  </a:cubicBezTo>
                  <a:cubicBezTo>
                    <a:pt x="8632" y="6404"/>
                    <a:pt x="9365" y="8278"/>
                    <a:pt x="10363" y="8278"/>
                  </a:cubicBezTo>
                  <a:cubicBezTo>
                    <a:pt x="10364" y="8278"/>
                    <a:pt x="10365" y="8278"/>
                    <a:pt x="10365" y="8278"/>
                  </a:cubicBezTo>
                  <a:cubicBezTo>
                    <a:pt x="11776" y="8275"/>
                    <a:pt x="11972" y="5885"/>
                    <a:pt x="13198" y="5885"/>
                  </a:cubicBezTo>
                  <a:cubicBezTo>
                    <a:pt x="13445" y="5885"/>
                    <a:pt x="13733" y="5982"/>
                    <a:pt x="14081" y="6214"/>
                  </a:cubicBezTo>
                  <a:cubicBezTo>
                    <a:pt x="15588" y="7221"/>
                    <a:pt x="16608" y="11337"/>
                    <a:pt x="17611" y="11337"/>
                  </a:cubicBezTo>
                  <a:cubicBezTo>
                    <a:pt x="17748" y="11337"/>
                    <a:pt x="17885" y="11260"/>
                    <a:pt x="18022" y="11089"/>
                  </a:cubicBezTo>
                  <a:cubicBezTo>
                    <a:pt x="20213" y="8168"/>
                    <a:pt x="22584" y="7140"/>
                    <a:pt x="25039" y="7140"/>
                  </a:cubicBezTo>
                  <a:cubicBezTo>
                    <a:pt x="30273" y="7140"/>
                    <a:pt x="35889" y="11814"/>
                    <a:pt x="40948" y="12787"/>
                  </a:cubicBezTo>
                  <a:cubicBezTo>
                    <a:pt x="41087" y="12812"/>
                    <a:pt x="41221" y="12824"/>
                    <a:pt x="41351" y="12824"/>
                  </a:cubicBezTo>
                  <a:cubicBezTo>
                    <a:pt x="43069" y="12824"/>
                    <a:pt x="44005" y="10700"/>
                    <a:pt x="44599" y="9348"/>
                  </a:cubicBezTo>
                  <a:cubicBezTo>
                    <a:pt x="45510" y="7276"/>
                    <a:pt x="46449" y="6053"/>
                    <a:pt x="48297" y="6053"/>
                  </a:cubicBezTo>
                  <a:cubicBezTo>
                    <a:pt x="48774" y="6053"/>
                    <a:pt x="49311" y="6134"/>
                    <a:pt x="49923" y="6303"/>
                  </a:cubicBezTo>
                  <a:cubicBezTo>
                    <a:pt x="52321" y="6969"/>
                    <a:pt x="55021" y="8949"/>
                    <a:pt x="57652" y="8949"/>
                  </a:cubicBezTo>
                  <a:cubicBezTo>
                    <a:pt x="58098" y="8949"/>
                    <a:pt x="58541" y="8892"/>
                    <a:pt x="58981" y="8762"/>
                  </a:cubicBezTo>
                  <a:cubicBezTo>
                    <a:pt x="58572" y="8364"/>
                    <a:pt x="58144" y="7980"/>
                    <a:pt x="57702" y="7614"/>
                  </a:cubicBezTo>
                  <a:cubicBezTo>
                    <a:pt x="57696" y="7607"/>
                    <a:pt x="57684" y="7596"/>
                    <a:pt x="57677" y="7589"/>
                  </a:cubicBezTo>
                  <a:cubicBezTo>
                    <a:pt x="56324" y="6469"/>
                    <a:pt x="54831" y="5499"/>
                    <a:pt x="53273" y="4684"/>
                  </a:cubicBezTo>
                  <a:cubicBezTo>
                    <a:pt x="53269" y="4681"/>
                    <a:pt x="53262" y="4677"/>
                    <a:pt x="53255" y="4674"/>
                  </a:cubicBezTo>
                  <a:cubicBezTo>
                    <a:pt x="53000" y="4540"/>
                    <a:pt x="52741" y="4411"/>
                    <a:pt x="52483" y="4282"/>
                  </a:cubicBezTo>
                  <a:cubicBezTo>
                    <a:pt x="52465" y="4275"/>
                    <a:pt x="52450" y="4268"/>
                    <a:pt x="52433" y="4260"/>
                  </a:cubicBezTo>
                  <a:cubicBezTo>
                    <a:pt x="45257" y="785"/>
                    <a:pt x="37304" y="0"/>
                    <a:pt x="29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910671" name="Google Shape;2000;p28"/>
            <p:cNvSpPr/>
            <p:nvPr/>
          </p:nvSpPr>
          <p:spPr bwMode="auto">
            <a:xfrm flipH="1">
              <a:off x="8120025" y="3380426"/>
              <a:ext cx="117681" cy="128758"/>
            </a:xfrm>
            <a:custGeom>
              <a:avLst/>
              <a:gdLst/>
              <a:ahLst/>
              <a:cxnLst/>
              <a:rect l="l" t="t" r="r" b="b"/>
              <a:pathLst>
                <a:path w="2571" h="2813" extrusionOk="0">
                  <a:moveTo>
                    <a:pt x="2006" y="1"/>
                  </a:moveTo>
                  <a:cubicBezTo>
                    <a:pt x="1859" y="1"/>
                    <a:pt x="1714" y="65"/>
                    <a:pt x="1616" y="190"/>
                  </a:cubicBezTo>
                  <a:lnTo>
                    <a:pt x="172" y="2003"/>
                  </a:lnTo>
                  <a:cubicBezTo>
                    <a:pt x="0" y="2218"/>
                    <a:pt x="36" y="2531"/>
                    <a:pt x="252" y="2703"/>
                  </a:cubicBezTo>
                  <a:cubicBezTo>
                    <a:pt x="343" y="2777"/>
                    <a:pt x="453" y="2812"/>
                    <a:pt x="563" y="2812"/>
                  </a:cubicBezTo>
                  <a:cubicBezTo>
                    <a:pt x="710" y="2812"/>
                    <a:pt x="856" y="2748"/>
                    <a:pt x="955" y="2624"/>
                  </a:cubicBezTo>
                  <a:lnTo>
                    <a:pt x="2398" y="811"/>
                  </a:lnTo>
                  <a:cubicBezTo>
                    <a:pt x="2570" y="596"/>
                    <a:pt x="2535" y="280"/>
                    <a:pt x="2319" y="111"/>
                  </a:cubicBezTo>
                  <a:cubicBezTo>
                    <a:pt x="2227" y="37"/>
                    <a:pt x="2116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51073" name="Google Shape;2001;p28"/>
            <p:cNvSpPr/>
            <p:nvPr/>
          </p:nvSpPr>
          <p:spPr bwMode="auto">
            <a:xfrm flipH="1">
              <a:off x="7667983" y="3484193"/>
              <a:ext cx="2699754" cy="370391"/>
            </a:xfrm>
            <a:custGeom>
              <a:avLst/>
              <a:gdLst/>
              <a:ahLst/>
              <a:cxnLst/>
              <a:rect l="l" t="t" r="r" b="b"/>
              <a:pathLst>
                <a:path w="58982" h="8092" extrusionOk="0">
                  <a:moveTo>
                    <a:pt x="47446" y="0"/>
                  </a:moveTo>
                  <a:cubicBezTo>
                    <a:pt x="44334" y="0"/>
                    <a:pt x="43952" y="3891"/>
                    <a:pt x="41806" y="5767"/>
                  </a:cubicBezTo>
                  <a:cubicBezTo>
                    <a:pt x="40897" y="6482"/>
                    <a:pt x="39966" y="6773"/>
                    <a:pt x="39027" y="6773"/>
                  </a:cubicBezTo>
                  <a:cubicBezTo>
                    <a:pt x="35834" y="6773"/>
                    <a:pt x="32547" y="3403"/>
                    <a:pt x="29676" y="1858"/>
                  </a:cubicBezTo>
                  <a:cubicBezTo>
                    <a:pt x="28639" y="1300"/>
                    <a:pt x="26885" y="981"/>
                    <a:pt x="25144" y="981"/>
                  </a:cubicBezTo>
                  <a:cubicBezTo>
                    <a:pt x="23424" y="981"/>
                    <a:pt x="21715" y="1292"/>
                    <a:pt x="20718" y="1987"/>
                  </a:cubicBezTo>
                  <a:cubicBezTo>
                    <a:pt x="19099" y="3121"/>
                    <a:pt x="19671" y="3767"/>
                    <a:pt x="17509" y="3767"/>
                  </a:cubicBezTo>
                  <a:cubicBezTo>
                    <a:pt x="15793" y="3767"/>
                    <a:pt x="15222" y="1194"/>
                    <a:pt x="13794" y="339"/>
                  </a:cubicBezTo>
                  <a:cubicBezTo>
                    <a:pt x="13547" y="191"/>
                    <a:pt x="13318" y="128"/>
                    <a:pt x="13102" y="128"/>
                  </a:cubicBezTo>
                  <a:cubicBezTo>
                    <a:pt x="12069" y="128"/>
                    <a:pt x="11359" y="1579"/>
                    <a:pt x="10649" y="2052"/>
                  </a:cubicBezTo>
                  <a:cubicBezTo>
                    <a:pt x="10420" y="2166"/>
                    <a:pt x="10217" y="2214"/>
                    <a:pt x="10033" y="2214"/>
                  </a:cubicBezTo>
                  <a:cubicBezTo>
                    <a:pt x="9016" y="2214"/>
                    <a:pt x="8566" y="748"/>
                    <a:pt x="7549" y="748"/>
                  </a:cubicBezTo>
                  <a:cubicBezTo>
                    <a:pt x="7365" y="748"/>
                    <a:pt x="7161" y="796"/>
                    <a:pt x="6933" y="910"/>
                  </a:cubicBezTo>
                  <a:cubicBezTo>
                    <a:pt x="4933" y="1768"/>
                    <a:pt x="4646" y="4912"/>
                    <a:pt x="2646" y="5197"/>
                  </a:cubicBezTo>
                  <a:cubicBezTo>
                    <a:pt x="2585" y="5209"/>
                    <a:pt x="2525" y="5215"/>
                    <a:pt x="2468" y="5215"/>
                  </a:cubicBezTo>
                  <a:cubicBezTo>
                    <a:pt x="1556" y="5215"/>
                    <a:pt x="1175" y="3715"/>
                    <a:pt x="1232" y="2360"/>
                  </a:cubicBezTo>
                  <a:lnTo>
                    <a:pt x="1232" y="2360"/>
                  </a:lnTo>
                  <a:cubicBezTo>
                    <a:pt x="1092" y="2468"/>
                    <a:pt x="948" y="2569"/>
                    <a:pt x="812" y="2680"/>
                  </a:cubicBezTo>
                  <a:cubicBezTo>
                    <a:pt x="557" y="3089"/>
                    <a:pt x="353" y="3520"/>
                    <a:pt x="223" y="3951"/>
                  </a:cubicBezTo>
                  <a:cubicBezTo>
                    <a:pt x="0" y="4697"/>
                    <a:pt x="123" y="5520"/>
                    <a:pt x="507" y="6148"/>
                  </a:cubicBezTo>
                  <a:cubicBezTo>
                    <a:pt x="883" y="6762"/>
                    <a:pt x="1507" y="7192"/>
                    <a:pt x="2309" y="7192"/>
                  </a:cubicBezTo>
                  <a:cubicBezTo>
                    <a:pt x="2364" y="7192"/>
                    <a:pt x="2420" y="7190"/>
                    <a:pt x="2477" y="7185"/>
                  </a:cubicBezTo>
                  <a:cubicBezTo>
                    <a:pt x="4822" y="7016"/>
                    <a:pt x="5597" y="3555"/>
                    <a:pt x="6944" y="2080"/>
                  </a:cubicBezTo>
                  <a:cubicBezTo>
                    <a:pt x="7212" y="1788"/>
                    <a:pt x="7459" y="1671"/>
                    <a:pt x="7693" y="1671"/>
                  </a:cubicBezTo>
                  <a:cubicBezTo>
                    <a:pt x="8632" y="1671"/>
                    <a:pt x="9365" y="3545"/>
                    <a:pt x="10363" y="3545"/>
                  </a:cubicBezTo>
                  <a:cubicBezTo>
                    <a:pt x="10364" y="3545"/>
                    <a:pt x="10365" y="3545"/>
                    <a:pt x="10365" y="3545"/>
                  </a:cubicBezTo>
                  <a:cubicBezTo>
                    <a:pt x="11776" y="3542"/>
                    <a:pt x="11972" y="1152"/>
                    <a:pt x="13198" y="1152"/>
                  </a:cubicBezTo>
                  <a:cubicBezTo>
                    <a:pt x="13445" y="1152"/>
                    <a:pt x="13733" y="1249"/>
                    <a:pt x="14081" y="1481"/>
                  </a:cubicBezTo>
                  <a:cubicBezTo>
                    <a:pt x="14935" y="2052"/>
                    <a:pt x="15416" y="3175"/>
                    <a:pt x="15862" y="4065"/>
                  </a:cubicBezTo>
                  <a:cubicBezTo>
                    <a:pt x="16159" y="4664"/>
                    <a:pt x="16616" y="6586"/>
                    <a:pt x="17532" y="6586"/>
                  </a:cubicBezTo>
                  <a:cubicBezTo>
                    <a:pt x="17556" y="6586"/>
                    <a:pt x="17581" y="6585"/>
                    <a:pt x="17606" y="6582"/>
                  </a:cubicBezTo>
                  <a:cubicBezTo>
                    <a:pt x="17829" y="6557"/>
                    <a:pt x="17994" y="6374"/>
                    <a:pt x="18141" y="6209"/>
                  </a:cubicBezTo>
                  <a:cubicBezTo>
                    <a:pt x="19911" y="4173"/>
                    <a:pt x="22201" y="2418"/>
                    <a:pt x="25008" y="2407"/>
                  </a:cubicBezTo>
                  <a:cubicBezTo>
                    <a:pt x="25020" y="2407"/>
                    <a:pt x="25033" y="2407"/>
                    <a:pt x="25045" y="2407"/>
                  </a:cubicBezTo>
                  <a:cubicBezTo>
                    <a:pt x="27667" y="2407"/>
                    <a:pt x="30185" y="3511"/>
                    <a:pt x="32515" y="4607"/>
                  </a:cubicBezTo>
                  <a:cubicBezTo>
                    <a:pt x="35175" y="5860"/>
                    <a:pt x="37990" y="7634"/>
                    <a:pt x="40948" y="8054"/>
                  </a:cubicBezTo>
                  <a:cubicBezTo>
                    <a:pt x="41087" y="8079"/>
                    <a:pt x="41221" y="8091"/>
                    <a:pt x="41351" y="8091"/>
                  </a:cubicBezTo>
                  <a:cubicBezTo>
                    <a:pt x="43069" y="8091"/>
                    <a:pt x="44005" y="5967"/>
                    <a:pt x="44599" y="4615"/>
                  </a:cubicBezTo>
                  <a:cubicBezTo>
                    <a:pt x="45510" y="2543"/>
                    <a:pt x="46449" y="1320"/>
                    <a:pt x="48297" y="1320"/>
                  </a:cubicBezTo>
                  <a:cubicBezTo>
                    <a:pt x="48774" y="1320"/>
                    <a:pt x="49311" y="1401"/>
                    <a:pt x="49923" y="1570"/>
                  </a:cubicBezTo>
                  <a:cubicBezTo>
                    <a:pt x="52321" y="2236"/>
                    <a:pt x="55021" y="4216"/>
                    <a:pt x="57652" y="4216"/>
                  </a:cubicBezTo>
                  <a:cubicBezTo>
                    <a:pt x="58098" y="4216"/>
                    <a:pt x="58541" y="4159"/>
                    <a:pt x="58981" y="4029"/>
                  </a:cubicBezTo>
                  <a:cubicBezTo>
                    <a:pt x="58572" y="3631"/>
                    <a:pt x="58144" y="3247"/>
                    <a:pt x="57702" y="2881"/>
                  </a:cubicBezTo>
                  <a:cubicBezTo>
                    <a:pt x="57696" y="2874"/>
                    <a:pt x="57684" y="2863"/>
                    <a:pt x="57677" y="2856"/>
                  </a:cubicBezTo>
                  <a:cubicBezTo>
                    <a:pt x="57053" y="2339"/>
                    <a:pt x="56396" y="1858"/>
                    <a:pt x="55717" y="1406"/>
                  </a:cubicBezTo>
                  <a:lnTo>
                    <a:pt x="55717" y="1406"/>
                  </a:lnTo>
                  <a:cubicBezTo>
                    <a:pt x="56174" y="1897"/>
                    <a:pt x="57020" y="2912"/>
                    <a:pt x="56179" y="2912"/>
                  </a:cubicBezTo>
                  <a:cubicBezTo>
                    <a:pt x="56154" y="2912"/>
                    <a:pt x="56127" y="2911"/>
                    <a:pt x="56098" y="2909"/>
                  </a:cubicBezTo>
                  <a:cubicBezTo>
                    <a:pt x="53240" y="2626"/>
                    <a:pt x="50667" y="623"/>
                    <a:pt x="48096" y="52"/>
                  </a:cubicBezTo>
                  <a:cubicBezTo>
                    <a:pt x="47867" y="17"/>
                    <a:pt x="47651" y="0"/>
                    <a:pt x="47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633502" name="Google Shape;2002;p28"/>
            <p:cNvSpPr/>
            <p:nvPr/>
          </p:nvSpPr>
          <p:spPr bwMode="auto">
            <a:xfrm flipH="1">
              <a:off x="8951656" y="3372827"/>
              <a:ext cx="436670" cy="269051"/>
            </a:xfrm>
            <a:custGeom>
              <a:avLst/>
              <a:gdLst/>
              <a:ahLst/>
              <a:cxnLst/>
              <a:rect l="l" t="t" r="r" b="b"/>
              <a:pathLst>
                <a:path w="9540" h="5878" extrusionOk="0">
                  <a:moveTo>
                    <a:pt x="5134" y="0"/>
                  </a:moveTo>
                  <a:cubicBezTo>
                    <a:pt x="4900" y="0"/>
                    <a:pt x="3518" y="119"/>
                    <a:pt x="3518" y="119"/>
                  </a:cubicBezTo>
                  <a:cubicBezTo>
                    <a:pt x="5105" y="848"/>
                    <a:pt x="7805" y="2654"/>
                    <a:pt x="4214" y="2865"/>
                  </a:cubicBezTo>
                  <a:cubicBezTo>
                    <a:pt x="0" y="3113"/>
                    <a:pt x="259" y="5770"/>
                    <a:pt x="259" y="5770"/>
                  </a:cubicBezTo>
                  <a:lnTo>
                    <a:pt x="1515" y="5877"/>
                  </a:lnTo>
                  <a:cubicBezTo>
                    <a:pt x="1515" y="5877"/>
                    <a:pt x="1013" y="3422"/>
                    <a:pt x="4577" y="3224"/>
                  </a:cubicBezTo>
                  <a:cubicBezTo>
                    <a:pt x="9539" y="2951"/>
                    <a:pt x="5134" y="0"/>
                    <a:pt x="5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0579353" name="Google Shape;2003;p28"/>
            <p:cNvSpPr/>
            <p:nvPr/>
          </p:nvSpPr>
          <p:spPr bwMode="auto">
            <a:xfrm flipH="1">
              <a:off x="9000951" y="3267321"/>
              <a:ext cx="280585" cy="168031"/>
            </a:xfrm>
            <a:custGeom>
              <a:avLst/>
              <a:gdLst/>
              <a:ahLst/>
              <a:cxnLst/>
              <a:rect l="l" t="t" r="r" b="b"/>
              <a:pathLst>
                <a:path w="6130" h="3671" extrusionOk="0">
                  <a:moveTo>
                    <a:pt x="4643" y="1"/>
                  </a:moveTo>
                  <a:cubicBezTo>
                    <a:pt x="4875" y="274"/>
                    <a:pt x="5616" y="1322"/>
                    <a:pt x="3152" y="1401"/>
                  </a:cubicBezTo>
                  <a:cubicBezTo>
                    <a:pt x="324" y="1491"/>
                    <a:pt x="1146" y="2388"/>
                    <a:pt x="1146" y="2388"/>
                  </a:cubicBezTo>
                  <a:lnTo>
                    <a:pt x="4287" y="3670"/>
                  </a:lnTo>
                  <a:cubicBezTo>
                    <a:pt x="2991" y="1340"/>
                    <a:pt x="0" y="2209"/>
                    <a:pt x="3260" y="1864"/>
                  </a:cubicBezTo>
                  <a:cubicBezTo>
                    <a:pt x="6129" y="1559"/>
                    <a:pt x="5677" y="299"/>
                    <a:pt x="5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1888132" name="Google Shape;2004;p28"/>
            <p:cNvSpPr/>
            <p:nvPr/>
          </p:nvSpPr>
          <p:spPr bwMode="auto">
            <a:xfrm flipH="1">
              <a:off x="7376188" y="3713332"/>
              <a:ext cx="3313288" cy="569227"/>
            </a:xfrm>
            <a:custGeom>
              <a:avLst/>
              <a:gdLst/>
              <a:ahLst/>
              <a:cxnLst/>
              <a:rect l="l" t="t" r="r" b="b"/>
              <a:pathLst>
                <a:path w="72386" h="12436" extrusionOk="0">
                  <a:moveTo>
                    <a:pt x="5379" y="0"/>
                  </a:moveTo>
                  <a:lnTo>
                    <a:pt x="5379" y="0"/>
                  </a:lnTo>
                  <a:cubicBezTo>
                    <a:pt x="2589" y="3094"/>
                    <a:pt x="708" y="7040"/>
                    <a:pt x="0" y="12012"/>
                  </a:cubicBezTo>
                  <a:lnTo>
                    <a:pt x="72386" y="12436"/>
                  </a:lnTo>
                  <a:cubicBezTo>
                    <a:pt x="71890" y="8552"/>
                    <a:pt x="70691" y="5281"/>
                    <a:pt x="68910" y="2546"/>
                  </a:cubicBezTo>
                  <a:lnTo>
                    <a:pt x="68910" y="2546"/>
                  </a:lnTo>
                  <a:cubicBezTo>
                    <a:pt x="69442" y="4003"/>
                    <a:pt x="69611" y="5511"/>
                    <a:pt x="69129" y="7051"/>
                  </a:cubicBezTo>
                  <a:cubicBezTo>
                    <a:pt x="68758" y="8040"/>
                    <a:pt x="67958" y="8280"/>
                    <a:pt x="66985" y="8280"/>
                  </a:cubicBezTo>
                  <a:cubicBezTo>
                    <a:pt x="66528" y="8280"/>
                    <a:pt x="66032" y="8227"/>
                    <a:pt x="65525" y="8174"/>
                  </a:cubicBezTo>
                  <a:cubicBezTo>
                    <a:pt x="65020" y="8123"/>
                    <a:pt x="64503" y="8071"/>
                    <a:pt x="64001" y="8071"/>
                  </a:cubicBezTo>
                  <a:cubicBezTo>
                    <a:pt x="63601" y="8071"/>
                    <a:pt x="63209" y="8104"/>
                    <a:pt x="62839" y="8196"/>
                  </a:cubicBezTo>
                  <a:cubicBezTo>
                    <a:pt x="61996" y="8437"/>
                    <a:pt x="61152" y="8525"/>
                    <a:pt x="60308" y="8525"/>
                  </a:cubicBezTo>
                  <a:cubicBezTo>
                    <a:pt x="59152" y="8525"/>
                    <a:pt x="57995" y="8360"/>
                    <a:pt x="56838" y="8196"/>
                  </a:cubicBezTo>
                  <a:cubicBezTo>
                    <a:pt x="54875" y="8067"/>
                    <a:pt x="52898" y="8014"/>
                    <a:pt x="50910" y="8014"/>
                  </a:cubicBezTo>
                  <a:cubicBezTo>
                    <a:pt x="46394" y="8014"/>
                    <a:pt x="41825" y="8287"/>
                    <a:pt x="37258" y="8559"/>
                  </a:cubicBezTo>
                  <a:cubicBezTo>
                    <a:pt x="32685" y="8832"/>
                    <a:pt x="28113" y="9106"/>
                    <a:pt x="23595" y="9106"/>
                  </a:cubicBezTo>
                  <a:cubicBezTo>
                    <a:pt x="16974" y="9106"/>
                    <a:pt x="10468" y="8518"/>
                    <a:pt x="4244" y="6480"/>
                  </a:cubicBezTo>
                  <a:cubicBezTo>
                    <a:pt x="2222" y="5722"/>
                    <a:pt x="4438" y="2513"/>
                    <a:pt x="5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4088841" name="Google Shape;2005;p28"/>
            <p:cNvSpPr/>
            <p:nvPr/>
          </p:nvSpPr>
          <p:spPr bwMode="auto">
            <a:xfrm flipH="1">
              <a:off x="10243921" y="3997902"/>
              <a:ext cx="38678" cy="38861"/>
            </a:xfrm>
            <a:custGeom>
              <a:avLst/>
              <a:gdLst/>
              <a:ahLst/>
              <a:cxnLst/>
              <a:rect l="l" t="t" r="r" b="b"/>
              <a:pathLst>
                <a:path w="845" h="849" extrusionOk="0">
                  <a:moveTo>
                    <a:pt x="420" y="1"/>
                  </a:moveTo>
                  <a:cubicBezTo>
                    <a:pt x="187" y="1"/>
                    <a:pt x="1" y="191"/>
                    <a:pt x="1" y="425"/>
                  </a:cubicBezTo>
                  <a:cubicBezTo>
                    <a:pt x="1" y="658"/>
                    <a:pt x="187" y="848"/>
                    <a:pt x="420" y="848"/>
                  </a:cubicBezTo>
                  <a:cubicBezTo>
                    <a:pt x="654" y="848"/>
                    <a:pt x="844" y="658"/>
                    <a:pt x="844" y="425"/>
                  </a:cubicBezTo>
                  <a:cubicBezTo>
                    <a:pt x="844" y="191"/>
                    <a:pt x="654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021327" name="Google Shape;2006;p28"/>
            <p:cNvSpPr/>
            <p:nvPr/>
          </p:nvSpPr>
          <p:spPr bwMode="auto">
            <a:xfrm flipH="1">
              <a:off x="10168349" y="4017310"/>
              <a:ext cx="19453" cy="19453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3" y="1"/>
                  </a:moveTo>
                  <a:cubicBezTo>
                    <a:pt x="94" y="1"/>
                    <a:pt x="1" y="94"/>
                    <a:pt x="1" y="213"/>
                  </a:cubicBezTo>
                  <a:cubicBezTo>
                    <a:pt x="1" y="327"/>
                    <a:pt x="94" y="424"/>
                    <a:pt x="213" y="424"/>
                  </a:cubicBezTo>
                  <a:cubicBezTo>
                    <a:pt x="327" y="424"/>
                    <a:pt x="425" y="327"/>
                    <a:pt x="425" y="213"/>
                  </a:cubicBezTo>
                  <a:cubicBezTo>
                    <a:pt x="425" y="94"/>
                    <a:pt x="327" y="1"/>
                    <a:pt x="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123934" name="Google Shape;2007;p28"/>
            <p:cNvSpPr/>
            <p:nvPr/>
          </p:nvSpPr>
          <p:spPr bwMode="auto">
            <a:xfrm flipH="1">
              <a:off x="10192654" y="3960780"/>
              <a:ext cx="31125" cy="3108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41" y="1"/>
                  </a:moveTo>
                  <a:cubicBezTo>
                    <a:pt x="151" y="1"/>
                    <a:pt x="0" y="155"/>
                    <a:pt x="0" y="342"/>
                  </a:cubicBezTo>
                  <a:cubicBezTo>
                    <a:pt x="0" y="528"/>
                    <a:pt x="151" y="679"/>
                    <a:pt x="341" y="679"/>
                  </a:cubicBezTo>
                  <a:cubicBezTo>
                    <a:pt x="528" y="679"/>
                    <a:pt x="679" y="528"/>
                    <a:pt x="679" y="342"/>
                  </a:cubicBezTo>
                  <a:cubicBezTo>
                    <a:pt x="679" y="155"/>
                    <a:pt x="528" y="1"/>
                    <a:pt x="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1582872" name="Google Shape;2008;p28"/>
            <p:cNvSpPr/>
            <p:nvPr/>
          </p:nvSpPr>
          <p:spPr bwMode="auto">
            <a:xfrm flipH="1">
              <a:off x="10331715" y="3833257"/>
              <a:ext cx="94841" cy="94886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8" y="0"/>
                  </a:moveTo>
                  <a:cubicBezTo>
                    <a:pt x="463" y="0"/>
                    <a:pt x="1" y="464"/>
                    <a:pt x="1" y="1039"/>
                  </a:cubicBezTo>
                  <a:cubicBezTo>
                    <a:pt x="1" y="1609"/>
                    <a:pt x="463" y="2073"/>
                    <a:pt x="1038" y="2073"/>
                  </a:cubicBezTo>
                  <a:cubicBezTo>
                    <a:pt x="1608" y="2073"/>
                    <a:pt x="2072" y="1609"/>
                    <a:pt x="2072" y="1039"/>
                  </a:cubicBezTo>
                  <a:cubicBezTo>
                    <a:pt x="2072" y="464"/>
                    <a:pt x="1608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8159382" name="Google Shape;2009;p28"/>
            <p:cNvSpPr/>
            <p:nvPr/>
          </p:nvSpPr>
          <p:spPr bwMode="auto">
            <a:xfrm flipH="1">
              <a:off x="9604377" y="3997902"/>
              <a:ext cx="63349" cy="63349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690" y="1"/>
                  </a:moveTo>
                  <a:cubicBezTo>
                    <a:pt x="310" y="1"/>
                    <a:pt x="1" y="310"/>
                    <a:pt x="1" y="694"/>
                  </a:cubicBezTo>
                  <a:cubicBezTo>
                    <a:pt x="1" y="1074"/>
                    <a:pt x="310" y="1384"/>
                    <a:pt x="690" y="1384"/>
                  </a:cubicBezTo>
                  <a:cubicBezTo>
                    <a:pt x="1071" y="1384"/>
                    <a:pt x="1384" y="1074"/>
                    <a:pt x="1384" y="694"/>
                  </a:cubicBezTo>
                  <a:cubicBezTo>
                    <a:pt x="1384" y="310"/>
                    <a:pt x="1071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07251" name="Google Shape;2010;p28"/>
            <p:cNvSpPr/>
            <p:nvPr/>
          </p:nvSpPr>
          <p:spPr bwMode="auto">
            <a:xfrm flipH="1">
              <a:off x="9693772" y="4061206"/>
              <a:ext cx="45910" cy="45864"/>
            </a:xfrm>
            <a:custGeom>
              <a:avLst/>
              <a:gdLst/>
              <a:ahLst/>
              <a:cxnLst/>
              <a:rect l="l" t="t" r="r" b="b"/>
              <a:pathLst>
                <a:path w="1003" h="1002" extrusionOk="0">
                  <a:moveTo>
                    <a:pt x="500" y="1"/>
                  </a:moveTo>
                  <a:cubicBezTo>
                    <a:pt x="223" y="1"/>
                    <a:pt x="0" y="223"/>
                    <a:pt x="0" y="499"/>
                  </a:cubicBezTo>
                  <a:cubicBezTo>
                    <a:pt x="0" y="776"/>
                    <a:pt x="223" y="1002"/>
                    <a:pt x="500" y="1002"/>
                  </a:cubicBezTo>
                  <a:cubicBezTo>
                    <a:pt x="776" y="1002"/>
                    <a:pt x="1002" y="776"/>
                    <a:pt x="1002" y="499"/>
                  </a:cubicBezTo>
                  <a:cubicBezTo>
                    <a:pt x="1002" y="223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031210" name="Google Shape;2011;p28"/>
            <p:cNvSpPr/>
            <p:nvPr/>
          </p:nvSpPr>
          <p:spPr bwMode="auto">
            <a:xfrm flipH="1">
              <a:off x="9446962" y="4027013"/>
              <a:ext cx="57261" cy="57078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626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70"/>
                    <a:pt x="281" y="1246"/>
                    <a:pt x="626" y="1246"/>
                  </a:cubicBezTo>
                  <a:cubicBezTo>
                    <a:pt x="970" y="1246"/>
                    <a:pt x="1250" y="970"/>
                    <a:pt x="1250" y="625"/>
                  </a:cubicBezTo>
                  <a:cubicBezTo>
                    <a:pt x="1250" y="281"/>
                    <a:pt x="970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4499039" name="Google Shape;2012;p28"/>
            <p:cNvSpPr/>
            <p:nvPr/>
          </p:nvSpPr>
          <p:spPr bwMode="auto">
            <a:xfrm flipH="1">
              <a:off x="9367270" y="4074800"/>
              <a:ext cx="9246" cy="9292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01" y="1"/>
                  </a:moveTo>
                  <a:cubicBezTo>
                    <a:pt x="44" y="1"/>
                    <a:pt x="1" y="44"/>
                    <a:pt x="1" y="102"/>
                  </a:cubicBezTo>
                  <a:cubicBezTo>
                    <a:pt x="1" y="159"/>
                    <a:pt x="44" y="202"/>
                    <a:pt x="101" y="202"/>
                  </a:cubicBezTo>
                  <a:cubicBezTo>
                    <a:pt x="155" y="202"/>
                    <a:pt x="202" y="159"/>
                    <a:pt x="202" y="102"/>
                  </a:cubicBezTo>
                  <a:cubicBezTo>
                    <a:pt x="202" y="44"/>
                    <a:pt x="155" y="1"/>
                    <a:pt x="10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530944" name="Google Shape;2013;p28"/>
            <p:cNvSpPr/>
            <p:nvPr/>
          </p:nvSpPr>
          <p:spPr bwMode="auto">
            <a:xfrm flipH="1">
              <a:off x="8463981" y="3960780"/>
              <a:ext cx="45864" cy="45910"/>
            </a:xfrm>
            <a:custGeom>
              <a:avLst/>
              <a:gdLst/>
              <a:ahLst/>
              <a:cxnLst/>
              <a:rect l="l" t="t" r="r" b="b"/>
              <a:pathLst>
                <a:path w="1002" h="1003" extrusionOk="0">
                  <a:moveTo>
                    <a:pt x="503" y="1"/>
                  </a:moveTo>
                  <a:cubicBezTo>
                    <a:pt x="226" y="1"/>
                    <a:pt x="0" y="227"/>
                    <a:pt x="0" y="503"/>
                  </a:cubicBezTo>
                  <a:cubicBezTo>
                    <a:pt x="0" y="780"/>
                    <a:pt x="226" y="1002"/>
                    <a:pt x="503" y="1002"/>
                  </a:cubicBezTo>
                  <a:cubicBezTo>
                    <a:pt x="779" y="1002"/>
                    <a:pt x="1002" y="780"/>
                    <a:pt x="1002" y="503"/>
                  </a:cubicBezTo>
                  <a:cubicBezTo>
                    <a:pt x="1002" y="227"/>
                    <a:pt x="779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326852" name="Google Shape;2014;p28"/>
            <p:cNvSpPr/>
            <p:nvPr/>
          </p:nvSpPr>
          <p:spPr bwMode="auto">
            <a:xfrm flipH="1">
              <a:off x="8394451" y="4006644"/>
              <a:ext cx="20415" cy="204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222" y="0"/>
                  </a:moveTo>
                  <a:cubicBezTo>
                    <a:pt x="97" y="0"/>
                    <a:pt x="0" y="101"/>
                    <a:pt x="0" y="223"/>
                  </a:cubicBezTo>
                  <a:cubicBezTo>
                    <a:pt x="0" y="345"/>
                    <a:pt x="97" y="446"/>
                    <a:pt x="222" y="446"/>
                  </a:cubicBezTo>
                  <a:cubicBezTo>
                    <a:pt x="345" y="446"/>
                    <a:pt x="446" y="345"/>
                    <a:pt x="446" y="223"/>
                  </a:cubicBezTo>
                  <a:cubicBezTo>
                    <a:pt x="446" y="101"/>
                    <a:pt x="345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673701" name="Google Shape;2015;p28"/>
            <p:cNvSpPr/>
            <p:nvPr/>
          </p:nvSpPr>
          <p:spPr bwMode="auto">
            <a:xfrm flipH="1">
              <a:off x="8176067" y="3833257"/>
              <a:ext cx="68705" cy="687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4" y="0"/>
                    <a:pt x="0" y="338"/>
                    <a:pt x="0" y="751"/>
                  </a:cubicBezTo>
                  <a:cubicBezTo>
                    <a:pt x="0" y="1164"/>
                    <a:pt x="334" y="1501"/>
                    <a:pt x="750" y="1501"/>
                  </a:cubicBezTo>
                  <a:cubicBezTo>
                    <a:pt x="1163" y="1501"/>
                    <a:pt x="1500" y="1164"/>
                    <a:pt x="1500" y="751"/>
                  </a:cubicBezTo>
                  <a:cubicBezTo>
                    <a:pt x="1500" y="338"/>
                    <a:pt x="1163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955363" name="Google Shape;2016;p28"/>
            <p:cNvSpPr/>
            <p:nvPr/>
          </p:nvSpPr>
          <p:spPr bwMode="auto">
            <a:xfrm flipH="1">
              <a:off x="8282884" y="3976434"/>
              <a:ext cx="15517" cy="15425"/>
            </a:xfrm>
            <a:custGeom>
              <a:avLst/>
              <a:gdLst/>
              <a:ahLst/>
              <a:cxnLst/>
              <a:rect l="l" t="t" r="r" b="b"/>
              <a:pathLst>
                <a:path w="339" h="337" extrusionOk="0">
                  <a:moveTo>
                    <a:pt x="170" y="0"/>
                  </a:moveTo>
                  <a:cubicBezTo>
                    <a:pt x="77" y="0"/>
                    <a:pt x="1" y="75"/>
                    <a:pt x="1" y="168"/>
                  </a:cubicBezTo>
                  <a:cubicBezTo>
                    <a:pt x="1" y="262"/>
                    <a:pt x="77" y="337"/>
                    <a:pt x="170" y="337"/>
                  </a:cubicBezTo>
                  <a:cubicBezTo>
                    <a:pt x="264" y="337"/>
                    <a:pt x="339" y="262"/>
                    <a:pt x="339" y="168"/>
                  </a:cubicBezTo>
                  <a:cubicBezTo>
                    <a:pt x="339" y="75"/>
                    <a:pt x="264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2068763" name="Google Shape;2017;p28"/>
            <p:cNvSpPr/>
            <p:nvPr/>
          </p:nvSpPr>
          <p:spPr bwMode="auto">
            <a:xfrm flipH="1">
              <a:off x="7977898" y="4016852"/>
              <a:ext cx="48977" cy="4897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241" y="0"/>
                    <a:pt x="0" y="241"/>
                    <a:pt x="0" y="534"/>
                  </a:cubicBezTo>
                  <a:cubicBezTo>
                    <a:pt x="0" y="833"/>
                    <a:pt x="241" y="1069"/>
                    <a:pt x="535" y="1069"/>
                  </a:cubicBezTo>
                  <a:cubicBezTo>
                    <a:pt x="829" y="1069"/>
                    <a:pt x="1069" y="833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313989" name="Google Shape;2018;p28"/>
            <p:cNvSpPr/>
            <p:nvPr/>
          </p:nvSpPr>
          <p:spPr bwMode="auto">
            <a:xfrm flipH="1">
              <a:off x="7876509" y="3991814"/>
              <a:ext cx="24854" cy="25083"/>
            </a:xfrm>
            <a:custGeom>
              <a:avLst/>
              <a:gdLst/>
              <a:ahLst/>
              <a:cxnLst/>
              <a:rect l="l" t="t" r="r" b="b"/>
              <a:pathLst>
                <a:path w="543" h="548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5"/>
                    <a:pt x="123" y="547"/>
                    <a:pt x="274" y="547"/>
                  </a:cubicBezTo>
                  <a:cubicBezTo>
                    <a:pt x="421" y="547"/>
                    <a:pt x="543" y="425"/>
                    <a:pt x="543" y="274"/>
                  </a:cubicBezTo>
                  <a:cubicBezTo>
                    <a:pt x="543" y="123"/>
                    <a:pt x="421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4941166" name="Google Shape;2019;p28"/>
            <p:cNvSpPr/>
            <p:nvPr/>
          </p:nvSpPr>
          <p:spPr bwMode="auto">
            <a:xfrm flipH="1">
              <a:off x="7794668" y="3800575"/>
              <a:ext cx="81887" cy="81887"/>
            </a:xfrm>
            <a:custGeom>
              <a:avLst/>
              <a:gdLst/>
              <a:ahLst/>
              <a:cxnLst/>
              <a:rect l="l" t="t" r="r" b="b"/>
              <a:pathLst>
                <a:path w="1789" h="1789" extrusionOk="0">
                  <a:moveTo>
                    <a:pt x="895" y="0"/>
                  </a:moveTo>
                  <a:cubicBezTo>
                    <a:pt x="403" y="0"/>
                    <a:pt x="1" y="399"/>
                    <a:pt x="1" y="895"/>
                  </a:cubicBezTo>
                  <a:cubicBezTo>
                    <a:pt x="1" y="1387"/>
                    <a:pt x="403" y="1788"/>
                    <a:pt x="895" y="1788"/>
                  </a:cubicBezTo>
                  <a:cubicBezTo>
                    <a:pt x="1390" y="1788"/>
                    <a:pt x="1788" y="1387"/>
                    <a:pt x="1788" y="895"/>
                  </a:cubicBezTo>
                  <a:cubicBezTo>
                    <a:pt x="1788" y="399"/>
                    <a:pt x="1390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462163" name="Google Shape;2020;p28"/>
            <p:cNvSpPr/>
            <p:nvPr/>
          </p:nvSpPr>
          <p:spPr bwMode="auto">
            <a:xfrm flipH="1">
              <a:off x="7709528" y="3944531"/>
              <a:ext cx="16478" cy="16295"/>
            </a:xfrm>
            <a:custGeom>
              <a:avLst/>
              <a:gdLst/>
              <a:ahLst/>
              <a:cxnLst/>
              <a:rect l="l" t="t" r="r" b="b"/>
              <a:pathLst>
                <a:path w="360" h="356" extrusionOk="0">
                  <a:moveTo>
                    <a:pt x="180" y="0"/>
                  </a:moveTo>
                  <a:cubicBezTo>
                    <a:pt x="80" y="0"/>
                    <a:pt x="0" y="79"/>
                    <a:pt x="0" y="180"/>
                  </a:cubicBezTo>
                  <a:cubicBezTo>
                    <a:pt x="0" y="277"/>
                    <a:pt x="80" y="356"/>
                    <a:pt x="180" y="356"/>
                  </a:cubicBezTo>
                  <a:cubicBezTo>
                    <a:pt x="277" y="356"/>
                    <a:pt x="360" y="277"/>
                    <a:pt x="360" y="180"/>
                  </a:cubicBezTo>
                  <a:cubicBezTo>
                    <a:pt x="360" y="79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7840865" name="Google Shape;2021;p28"/>
            <p:cNvSpPr/>
            <p:nvPr/>
          </p:nvSpPr>
          <p:spPr bwMode="auto">
            <a:xfrm flipH="1">
              <a:off x="10159150" y="3559077"/>
              <a:ext cx="129216" cy="117223"/>
            </a:xfrm>
            <a:custGeom>
              <a:avLst/>
              <a:gdLst/>
              <a:ahLst/>
              <a:cxnLst/>
              <a:rect l="l" t="t" r="r" b="b"/>
              <a:pathLst>
                <a:path w="2823" h="2561" extrusionOk="0">
                  <a:moveTo>
                    <a:pt x="2270" y="1"/>
                  </a:moveTo>
                  <a:cubicBezTo>
                    <a:pt x="2149" y="1"/>
                    <a:pt x="2028" y="44"/>
                    <a:pt x="1932" y="132"/>
                  </a:cubicBezTo>
                  <a:lnTo>
                    <a:pt x="220" y="1694"/>
                  </a:lnTo>
                  <a:cubicBezTo>
                    <a:pt x="15" y="1876"/>
                    <a:pt x="1" y="2193"/>
                    <a:pt x="188" y="2398"/>
                  </a:cubicBezTo>
                  <a:cubicBezTo>
                    <a:pt x="284" y="2506"/>
                    <a:pt x="419" y="2561"/>
                    <a:pt x="554" y="2561"/>
                  </a:cubicBezTo>
                  <a:cubicBezTo>
                    <a:pt x="674" y="2561"/>
                    <a:pt x="795" y="2517"/>
                    <a:pt x="891" y="2429"/>
                  </a:cubicBezTo>
                  <a:lnTo>
                    <a:pt x="2604" y="868"/>
                  </a:lnTo>
                  <a:cubicBezTo>
                    <a:pt x="2808" y="685"/>
                    <a:pt x="2822" y="365"/>
                    <a:pt x="2639" y="164"/>
                  </a:cubicBezTo>
                  <a:cubicBezTo>
                    <a:pt x="2540" y="56"/>
                    <a:pt x="2405" y="1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0663461" name="Google Shape;2022;p28"/>
            <p:cNvSpPr/>
            <p:nvPr/>
          </p:nvSpPr>
          <p:spPr bwMode="auto">
            <a:xfrm flipH="1">
              <a:off x="9933900" y="3708709"/>
              <a:ext cx="136539" cy="109717"/>
            </a:xfrm>
            <a:custGeom>
              <a:avLst/>
              <a:gdLst/>
              <a:ahLst/>
              <a:cxnLst/>
              <a:rect l="l" t="t" r="r" b="b"/>
              <a:pathLst>
                <a:path w="2983" h="2397" extrusionOk="0">
                  <a:moveTo>
                    <a:pt x="566" y="1"/>
                  </a:moveTo>
                  <a:cubicBezTo>
                    <a:pt x="415" y="1"/>
                    <a:pt x="266" y="69"/>
                    <a:pt x="169" y="198"/>
                  </a:cubicBezTo>
                  <a:cubicBezTo>
                    <a:pt x="0" y="421"/>
                    <a:pt x="47" y="733"/>
                    <a:pt x="265" y="898"/>
                  </a:cubicBezTo>
                  <a:lnTo>
                    <a:pt x="2118" y="2295"/>
                  </a:lnTo>
                  <a:cubicBezTo>
                    <a:pt x="2207" y="2364"/>
                    <a:pt x="2312" y="2396"/>
                    <a:pt x="2416" y="2396"/>
                  </a:cubicBezTo>
                  <a:cubicBezTo>
                    <a:pt x="2568" y="2396"/>
                    <a:pt x="2718" y="2327"/>
                    <a:pt x="2818" y="2198"/>
                  </a:cubicBezTo>
                  <a:cubicBezTo>
                    <a:pt x="2983" y="1979"/>
                    <a:pt x="2940" y="1663"/>
                    <a:pt x="2718" y="1498"/>
                  </a:cubicBezTo>
                  <a:lnTo>
                    <a:pt x="869" y="101"/>
                  </a:lnTo>
                  <a:cubicBezTo>
                    <a:pt x="777" y="34"/>
                    <a:pt x="671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17477" name="Google Shape;2023;p28"/>
            <p:cNvSpPr/>
            <p:nvPr/>
          </p:nvSpPr>
          <p:spPr bwMode="auto">
            <a:xfrm flipH="1">
              <a:off x="9942231" y="3456637"/>
              <a:ext cx="152560" cy="49160"/>
            </a:xfrm>
            <a:custGeom>
              <a:avLst/>
              <a:gdLst/>
              <a:ahLst/>
              <a:cxnLst/>
              <a:rect l="l" t="t" r="r" b="b"/>
              <a:pathLst>
                <a:path w="3333" h="1074" extrusionOk="0">
                  <a:moveTo>
                    <a:pt x="512" y="0"/>
                  </a:moveTo>
                  <a:cubicBezTo>
                    <a:pt x="241" y="0"/>
                    <a:pt x="15" y="213"/>
                    <a:pt x="8" y="485"/>
                  </a:cubicBezTo>
                  <a:cubicBezTo>
                    <a:pt x="0" y="762"/>
                    <a:pt x="216" y="991"/>
                    <a:pt x="492" y="999"/>
                  </a:cubicBezTo>
                  <a:lnTo>
                    <a:pt x="2808" y="1074"/>
                  </a:lnTo>
                  <a:cubicBezTo>
                    <a:pt x="2813" y="1074"/>
                    <a:pt x="2818" y="1074"/>
                    <a:pt x="2823" y="1074"/>
                  </a:cubicBezTo>
                  <a:cubicBezTo>
                    <a:pt x="3092" y="1074"/>
                    <a:pt x="3314" y="861"/>
                    <a:pt x="3325" y="590"/>
                  </a:cubicBezTo>
                  <a:cubicBezTo>
                    <a:pt x="3332" y="313"/>
                    <a:pt x="3117" y="83"/>
                    <a:pt x="2840" y="73"/>
                  </a:cubicBezTo>
                  <a:lnTo>
                    <a:pt x="525" y="0"/>
                  </a:lnTo>
                  <a:cubicBezTo>
                    <a:pt x="521" y="0"/>
                    <a:pt x="517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057441" name="Google Shape;2024;p28"/>
            <p:cNvSpPr/>
            <p:nvPr/>
          </p:nvSpPr>
          <p:spPr bwMode="auto">
            <a:xfrm flipH="1">
              <a:off x="9431355" y="3520399"/>
              <a:ext cx="115576" cy="130680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57" y="1"/>
                  </a:moveTo>
                  <a:cubicBezTo>
                    <a:pt x="1806" y="1"/>
                    <a:pt x="1656" y="70"/>
                    <a:pt x="1559" y="201"/>
                  </a:cubicBezTo>
                  <a:lnTo>
                    <a:pt x="166" y="2054"/>
                  </a:lnTo>
                  <a:cubicBezTo>
                    <a:pt x="1" y="2273"/>
                    <a:pt x="44" y="2589"/>
                    <a:pt x="266" y="2754"/>
                  </a:cubicBezTo>
                  <a:cubicBezTo>
                    <a:pt x="355" y="2822"/>
                    <a:pt x="461" y="2854"/>
                    <a:pt x="566" y="2854"/>
                  </a:cubicBezTo>
                  <a:cubicBezTo>
                    <a:pt x="718" y="2854"/>
                    <a:pt x="869" y="2785"/>
                    <a:pt x="967" y="2653"/>
                  </a:cubicBezTo>
                  <a:lnTo>
                    <a:pt x="2359" y="801"/>
                  </a:lnTo>
                  <a:cubicBezTo>
                    <a:pt x="2524" y="579"/>
                    <a:pt x="2478" y="266"/>
                    <a:pt x="2259" y="101"/>
                  </a:cubicBezTo>
                  <a:cubicBezTo>
                    <a:pt x="2168" y="34"/>
                    <a:pt x="2062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3316921" name="Google Shape;2025;p28"/>
            <p:cNvSpPr/>
            <p:nvPr/>
          </p:nvSpPr>
          <p:spPr bwMode="auto">
            <a:xfrm flipH="1">
              <a:off x="9628042" y="3287278"/>
              <a:ext cx="115576" cy="130680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60" y="1"/>
                  </a:moveTo>
                  <a:cubicBezTo>
                    <a:pt x="1807" y="1"/>
                    <a:pt x="1657" y="70"/>
                    <a:pt x="1559" y="200"/>
                  </a:cubicBezTo>
                  <a:lnTo>
                    <a:pt x="166" y="2053"/>
                  </a:lnTo>
                  <a:cubicBezTo>
                    <a:pt x="0" y="2275"/>
                    <a:pt x="43" y="2588"/>
                    <a:pt x="266" y="2752"/>
                  </a:cubicBezTo>
                  <a:cubicBezTo>
                    <a:pt x="356" y="2821"/>
                    <a:pt x="461" y="2854"/>
                    <a:pt x="565" y="2854"/>
                  </a:cubicBezTo>
                  <a:cubicBezTo>
                    <a:pt x="716" y="2854"/>
                    <a:pt x="866" y="2785"/>
                    <a:pt x="966" y="2656"/>
                  </a:cubicBezTo>
                  <a:lnTo>
                    <a:pt x="2356" y="800"/>
                  </a:lnTo>
                  <a:cubicBezTo>
                    <a:pt x="2525" y="581"/>
                    <a:pt x="2477" y="268"/>
                    <a:pt x="2258" y="100"/>
                  </a:cubicBezTo>
                  <a:cubicBezTo>
                    <a:pt x="2168" y="33"/>
                    <a:pt x="2064" y="1"/>
                    <a:pt x="1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313226" name="Google Shape;2026;p28"/>
            <p:cNvSpPr/>
            <p:nvPr/>
          </p:nvSpPr>
          <p:spPr bwMode="auto">
            <a:xfrm flipH="1">
              <a:off x="9507110" y="3453067"/>
              <a:ext cx="154024" cy="62251"/>
            </a:xfrm>
            <a:custGeom>
              <a:avLst/>
              <a:gdLst/>
              <a:ahLst/>
              <a:cxnLst/>
              <a:rect l="l" t="t" r="r" b="b"/>
              <a:pathLst>
                <a:path w="3365" h="1360" extrusionOk="0">
                  <a:moveTo>
                    <a:pt x="2829" y="1"/>
                  </a:moveTo>
                  <a:cubicBezTo>
                    <a:pt x="2803" y="1"/>
                    <a:pt x="2777" y="3"/>
                    <a:pt x="2751" y="7"/>
                  </a:cubicBezTo>
                  <a:lnTo>
                    <a:pt x="460" y="366"/>
                  </a:lnTo>
                  <a:cubicBezTo>
                    <a:pt x="188" y="409"/>
                    <a:pt x="1" y="664"/>
                    <a:pt x="44" y="936"/>
                  </a:cubicBezTo>
                  <a:cubicBezTo>
                    <a:pt x="83" y="1183"/>
                    <a:pt x="295" y="1360"/>
                    <a:pt x="536" y="1360"/>
                  </a:cubicBezTo>
                  <a:cubicBezTo>
                    <a:pt x="562" y="1360"/>
                    <a:pt x="589" y="1358"/>
                    <a:pt x="615" y="1353"/>
                  </a:cubicBezTo>
                  <a:lnTo>
                    <a:pt x="2905" y="994"/>
                  </a:lnTo>
                  <a:cubicBezTo>
                    <a:pt x="3178" y="951"/>
                    <a:pt x="3364" y="696"/>
                    <a:pt x="3321" y="423"/>
                  </a:cubicBezTo>
                  <a:cubicBezTo>
                    <a:pt x="3282" y="177"/>
                    <a:pt x="3070" y="1"/>
                    <a:pt x="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3834170" name="Google Shape;2027;p28"/>
            <p:cNvSpPr/>
            <p:nvPr/>
          </p:nvSpPr>
          <p:spPr bwMode="auto">
            <a:xfrm flipH="1">
              <a:off x="8232736" y="3300002"/>
              <a:ext cx="139927" cy="105231"/>
            </a:xfrm>
            <a:custGeom>
              <a:avLst/>
              <a:gdLst/>
              <a:ahLst/>
              <a:cxnLst/>
              <a:rect l="l" t="t" r="r" b="b"/>
              <a:pathLst>
                <a:path w="3057" h="2299" extrusionOk="0">
                  <a:moveTo>
                    <a:pt x="566" y="1"/>
                  </a:moveTo>
                  <a:cubicBezTo>
                    <a:pt x="407" y="1"/>
                    <a:pt x="251" y="77"/>
                    <a:pt x="155" y="220"/>
                  </a:cubicBezTo>
                  <a:cubicBezTo>
                    <a:pt x="1" y="450"/>
                    <a:pt x="59" y="759"/>
                    <a:pt x="288" y="913"/>
                  </a:cubicBezTo>
                  <a:lnTo>
                    <a:pt x="2208" y="2212"/>
                  </a:lnTo>
                  <a:cubicBezTo>
                    <a:pt x="2295" y="2270"/>
                    <a:pt x="2392" y="2298"/>
                    <a:pt x="2488" y="2298"/>
                  </a:cubicBezTo>
                  <a:cubicBezTo>
                    <a:pt x="2648" y="2298"/>
                    <a:pt x="2805" y="2221"/>
                    <a:pt x="2902" y="2080"/>
                  </a:cubicBezTo>
                  <a:cubicBezTo>
                    <a:pt x="3056" y="1850"/>
                    <a:pt x="2998" y="1538"/>
                    <a:pt x="2768" y="1384"/>
                  </a:cubicBezTo>
                  <a:lnTo>
                    <a:pt x="848" y="88"/>
                  </a:lnTo>
                  <a:cubicBezTo>
                    <a:pt x="761" y="29"/>
                    <a:pt x="663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9313410" name="Google Shape;2028;p28"/>
            <p:cNvSpPr/>
            <p:nvPr/>
          </p:nvSpPr>
          <p:spPr bwMode="auto">
            <a:xfrm flipH="1">
              <a:off x="8658381" y="3228872"/>
              <a:ext cx="71680" cy="149722"/>
            </a:xfrm>
            <a:custGeom>
              <a:avLst/>
              <a:gdLst/>
              <a:ahLst/>
              <a:cxnLst/>
              <a:rect l="l" t="t" r="r" b="b"/>
              <a:pathLst>
                <a:path w="1566" h="3271" extrusionOk="0">
                  <a:moveTo>
                    <a:pt x="550" y="1"/>
                  </a:moveTo>
                  <a:cubicBezTo>
                    <a:pt x="516" y="1"/>
                    <a:pt x="481" y="4"/>
                    <a:pt x="446" y="12"/>
                  </a:cubicBezTo>
                  <a:cubicBezTo>
                    <a:pt x="173" y="65"/>
                    <a:pt x="0" y="331"/>
                    <a:pt x="58" y="604"/>
                  </a:cubicBezTo>
                  <a:lnTo>
                    <a:pt x="532" y="2873"/>
                  </a:lnTo>
                  <a:cubicBezTo>
                    <a:pt x="579" y="3109"/>
                    <a:pt x="790" y="3270"/>
                    <a:pt x="1022" y="3270"/>
                  </a:cubicBezTo>
                  <a:cubicBezTo>
                    <a:pt x="1054" y="3270"/>
                    <a:pt x="1087" y="3267"/>
                    <a:pt x="1120" y="3261"/>
                  </a:cubicBezTo>
                  <a:cubicBezTo>
                    <a:pt x="1393" y="3203"/>
                    <a:pt x="1566" y="2938"/>
                    <a:pt x="1508" y="2668"/>
                  </a:cubicBezTo>
                  <a:lnTo>
                    <a:pt x="1034" y="399"/>
                  </a:lnTo>
                  <a:cubicBezTo>
                    <a:pt x="988" y="162"/>
                    <a:pt x="781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358679" name="Google Shape;2029;p28"/>
            <p:cNvSpPr/>
            <p:nvPr/>
          </p:nvSpPr>
          <p:spPr bwMode="auto">
            <a:xfrm flipH="1">
              <a:off x="8669686" y="3463961"/>
              <a:ext cx="58406" cy="151370"/>
            </a:xfrm>
            <a:custGeom>
              <a:avLst/>
              <a:gdLst/>
              <a:ahLst/>
              <a:cxnLst/>
              <a:rect l="l" t="t" r="r" b="b"/>
              <a:pathLst>
                <a:path w="1276" h="3307" extrusionOk="0">
                  <a:moveTo>
                    <a:pt x="521" y="0"/>
                  </a:moveTo>
                  <a:cubicBezTo>
                    <a:pt x="505" y="0"/>
                    <a:pt x="490" y="1"/>
                    <a:pt x="474" y="2"/>
                  </a:cubicBezTo>
                  <a:cubicBezTo>
                    <a:pt x="202" y="31"/>
                    <a:pt x="0" y="275"/>
                    <a:pt x="26" y="548"/>
                  </a:cubicBezTo>
                  <a:lnTo>
                    <a:pt x="252" y="2856"/>
                  </a:lnTo>
                  <a:cubicBezTo>
                    <a:pt x="275" y="3117"/>
                    <a:pt x="497" y="3307"/>
                    <a:pt x="751" y="3307"/>
                  </a:cubicBezTo>
                  <a:cubicBezTo>
                    <a:pt x="766" y="3307"/>
                    <a:pt x="782" y="3306"/>
                    <a:pt x="797" y="3305"/>
                  </a:cubicBezTo>
                  <a:cubicBezTo>
                    <a:pt x="1074" y="3276"/>
                    <a:pt x="1275" y="3032"/>
                    <a:pt x="1246" y="2759"/>
                  </a:cubicBezTo>
                  <a:lnTo>
                    <a:pt x="1020" y="451"/>
                  </a:lnTo>
                  <a:cubicBezTo>
                    <a:pt x="997" y="193"/>
                    <a:pt x="778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0818338" name="Google Shape;2030;p28"/>
            <p:cNvSpPr/>
            <p:nvPr/>
          </p:nvSpPr>
          <p:spPr bwMode="auto">
            <a:xfrm flipH="1">
              <a:off x="8505865" y="3388389"/>
              <a:ext cx="117727" cy="128850"/>
            </a:xfrm>
            <a:custGeom>
              <a:avLst/>
              <a:gdLst/>
              <a:ahLst/>
              <a:cxnLst/>
              <a:rect l="l" t="t" r="r" b="b"/>
              <a:pathLst>
                <a:path w="2572" h="2815" extrusionOk="0">
                  <a:moveTo>
                    <a:pt x="2009" y="0"/>
                  </a:moveTo>
                  <a:cubicBezTo>
                    <a:pt x="1861" y="0"/>
                    <a:pt x="1715" y="65"/>
                    <a:pt x="1616" y="188"/>
                  </a:cubicBezTo>
                  <a:lnTo>
                    <a:pt x="173" y="2001"/>
                  </a:lnTo>
                  <a:cubicBezTo>
                    <a:pt x="1" y="2217"/>
                    <a:pt x="33" y="2533"/>
                    <a:pt x="252" y="2705"/>
                  </a:cubicBezTo>
                  <a:cubicBezTo>
                    <a:pt x="344" y="2779"/>
                    <a:pt x="453" y="2814"/>
                    <a:pt x="562" y="2814"/>
                  </a:cubicBezTo>
                  <a:cubicBezTo>
                    <a:pt x="709" y="2814"/>
                    <a:pt x="854" y="2750"/>
                    <a:pt x="953" y="2626"/>
                  </a:cubicBezTo>
                  <a:lnTo>
                    <a:pt x="2399" y="813"/>
                  </a:lnTo>
                  <a:cubicBezTo>
                    <a:pt x="2572" y="598"/>
                    <a:pt x="2535" y="281"/>
                    <a:pt x="2320" y="109"/>
                  </a:cubicBezTo>
                  <a:cubicBezTo>
                    <a:pt x="2228" y="36"/>
                    <a:pt x="2118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821206" name="Google Shape;2031;p28"/>
            <p:cNvSpPr/>
            <p:nvPr/>
          </p:nvSpPr>
          <p:spPr bwMode="auto">
            <a:xfrm flipH="1">
              <a:off x="7581042" y="4072054"/>
              <a:ext cx="3524" cy="6271"/>
            </a:xfrm>
            <a:custGeom>
              <a:avLst/>
              <a:gdLst/>
              <a:ahLst/>
              <a:cxnLst/>
              <a:rect l="l" t="t" r="r" b="b"/>
              <a:pathLst>
                <a:path w="77" h="137" extrusionOk="0">
                  <a:moveTo>
                    <a:pt x="77" y="0"/>
                  </a:moveTo>
                  <a:cubicBezTo>
                    <a:pt x="55" y="47"/>
                    <a:pt x="30" y="94"/>
                    <a:pt x="1" y="137"/>
                  </a:cubicBezTo>
                  <a:cubicBezTo>
                    <a:pt x="30" y="97"/>
                    <a:pt x="59" y="50"/>
                    <a:pt x="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821762" name="Google Shape;2032;p28"/>
            <p:cNvSpPr/>
            <p:nvPr/>
          </p:nvSpPr>
          <p:spPr bwMode="auto">
            <a:xfrm flipH="1">
              <a:off x="10312305" y="4219259"/>
              <a:ext cx="6912" cy="2014"/>
            </a:xfrm>
            <a:custGeom>
              <a:avLst/>
              <a:gdLst/>
              <a:ahLst/>
              <a:cxnLst/>
              <a:rect l="l" t="t" r="r" b="b"/>
              <a:pathLst>
                <a:path w="151" h="44" extrusionOk="0">
                  <a:moveTo>
                    <a:pt x="151" y="1"/>
                  </a:moveTo>
                  <a:cubicBezTo>
                    <a:pt x="100" y="19"/>
                    <a:pt x="50" y="33"/>
                    <a:pt x="0" y="44"/>
                  </a:cubicBezTo>
                  <a:cubicBezTo>
                    <a:pt x="50" y="40"/>
                    <a:pt x="100" y="22"/>
                    <a:pt x="15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1665046" name="Google Shape;2033;p28"/>
            <p:cNvSpPr/>
            <p:nvPr/>
          </p:nvSpPr>
          <p:spPr bwMode="auto">
            <a:xfrm flipH="1">
              <a:off x="10714223" y="4017172"/>
              <a:ext cx="1739" cy="7095"/>
            </a:xfrm>
            <a:custGeom>
              <a:avLst/>
              <a:gdLst/>
              <a:ahLst/>
              <a:cxnLst/>
              <a:rect l="l" t="t" r="r" b="b"/>
              <a:pathLst>
                <a:path w="38" h="155" extrusionOk="0">
                  <a:moveTo>
                    <a:pt x="37" y="0"/>
                  </a:moveTo>
                  <a:cubicBezTo>
                    <a:pt x="30" y="54"/>
                    <a:pt x="16" y="104"/>
                    <a:pt x="1" y="154"/>
                  </a:cubicBezTo>
                  <a:cubicBezTo>
                    <a:pt x="19" y="108"/>
                    <a:pt x="30" y="58"/>
                    <a:pt x="3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9517012" name="Google Shape;2034;p28"/>
            <p:cNvSpPr/>
            <p:nvPr/>
          </p:nvSpPr>
          <p:spPr bwMode="auto">
            <a:xfrm flipH="1">
              <a:off x="8816581" y="3636250"/>
              <a:ext cx="559935" cy="497456"/>
            </a:xfrm>
            <a:custGeom>
              <a:avLst/>
              <a:gdLst/>
              <a:ahLst/>
              <a:cxnLst/>
              <a:rect l="l" t="t" r="r" b="b"/>
              <a:pathLst>
                <a:path w="12233" h="10868" extrusionOk="0">
                  <a:moveTo>
                    <a:pt x="1" y="1"/>
                  </a:moveTo>
                  <a:cubicBezTo>
                    <a:pt x="485" y="1232"/>
                    <a:pt x="1706" y="2137"/>
                    <a:pt x="4190" y="2230"/>
                  </a:cubicBezTo>
                  <a:cubicBezTo>
                    <a:pt x="10383" y="2467"/>
                    <a:pt x="10056" y="6211"/>
                    <a:pt x="3321" y="10867"/>
                  </a:cubicBezTo>
                  <a:lnTo>
                    <a:pt x="8613" y="10867"/>
                  </a:lnTo>
                  <a:cubicBezTo>
                    <a:pt x="9934" y="9230"/>
                    <a:pt x="12232" y="6915"/>
                    <a:pt x="11912" y="5343"/>
                  </a:cubicBezTo>
                  <a:cubicBezTo>
                    <a:pt x="11063" y="1157"/>
                    <a:pt x="8877" y="468"/>
                    <a:pt x="6544" y="468"/>
                  </a:cubicBezTo>
                  <a:cubicBezTo>
                    <a:pt x="5397" y="468"/>
                    <a:pt x="4214" y="634"/>
                    <a:pt x="3137" y="634"/>
                  </a:cubicBezTo>
                  <a:cubicBezTo>
                    <a:pt x="2765" y="634"/>
                    <a:pt x="2406" y="614"/>
                    <a:pt x="2065" y="561"/>
                  </a:cubicBezTo>
                  <a:cubicBezTo>
                    <a:pt x="1663" y="500"/>
                    <a:pt x="1393" y="298"/>
                    <a:pt x="1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040327" name="Google Shape;2035;p28"/>
            <p:cNvSpPr/>
            <p:nvPr/>
          </p:nvSpPr>
          <p:spPr bwMode="auto">
            <a:xfrm flipH="1">
              <a:off x="8872463" y="3428579"/>
              <a:ext cx="140064" cy="105277"/>
            </a:xfrm>
            <a:custGeom>
              <a:avLst/>
              <a:gdLst/>
              <a:ahLst/>
              <a:cxnLst/>
              <a:rect l="l" t="t" r="r" b="b"/>
              <a:pathLst>
                <a:path w="3060" h="2300" extrusionOk="0">
                  <a:moveTo>
                    <a:pt x="571" y="1"/>
                  </a:moveTo>
                  <a:cubicBezTo>
                    <a:pt x="410" y="1"/>
                    <a:pt x="251" y="78"/>
                    <a:pt x="155" y="222"/>
                  </a:cubicBezTo>
                  <a:cubicBezTo>
                    <a:pt x="0" y="449"/>
                    <a:pt x="62" y="761"/>
                    <a:pt x="287" y="915"/>
                  </a:cubicBezTo>
                  <a:lnTo>
                    <a:pt x="2208" y="2215"/>
                  </a:lnTo>
                  <a:cubicBezTo>
                    <a:pt x="2294" y="2272"/>
                    <a:pt x="2391" y="2300"/>
                    <a:pt x="2487" y="2300"/>
                  </a:cubicBezTo>
                  <a:cubicBezTo>
                    <a:pt x="2649" y="2300"/>
                    <a:pt x="2808" y="2222"/>
                    <a:pt x="2905" y="2078"/>
                  </a:cubicBezTo>
                  <a:cubicBezTo>
                    <a:pt x="3059" y="1852"/>
                    <a:pt x="2998" y="1539"/>
                    <a:pt x="2768" y="1385"/>
                  </a:cubicBezTo>
                  <a:lnTo>
                    <a:pt x="847" y="86"/>
                  </a:lnTo>
                  <a:cubicBezTo>
                    <a:pt x="763" y="28"/>
                    <a:pt x="667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553637" name="Google Shape;2036;p28"/>
            <p:cNvSpPr/>
            <p:nvPr/>
          </p:nvSpPr>
          <p:spPr bwMode="auto">
            <a:xfrm>
              <a:off x="8084333" y="4337331"/>
              <a:ext cx="652569" cy="82482"/>
            </a:xfrm>
            <a:custGeom>
              <a:avLst/>
              <a:gdLst/>
              <a:ahLst/>
              <a:cxnLst/>
              <a:rect l="l" t="t" r="r" b="b"/>
              <a:pathLst>
                <a:path w="18948" h="1802" extrusionOk="0">
                  <a:moveTo>
                    <a:pt x="8518" y="1"/>
                  </a:moveTo>
                  <a:cubicBezTo>
                    <a:pt x="8185" y="1"/>
                    <a:pt x="8009" y="20"/>
                    <a:pt x="8056" y="64"/>
                  </a:cubicBezTo>
                  <a:cubicBezTo>
                    <a:pt x="8323" y="314"/>
                    <a:pt x="12513" y="1169"/>
                    <a:pt x="11671" y="1169"/>
                  </a:cubicBezTo>
                  <a:cubicBezTo>
                    <a:pt x="11423" y="1169"/>
                    <a:pt x="10742" y="1095"/>
                    <a:pt x="9402" y="911"/>
                  </a:cubicBezTo>
                  <a:cubicBezTo>
                    <a:pt x="7889" y="704"/>
                    <a:pt x="6428" y="627"/>
                    <a:pt x="5198" y="627"/>
                  </a:cubicBezTo>
                  <a:cubicBezTo>
                    <a:pt x="1622" y="627"/>
                    <a:pt x="1" y="1277"/>
                    <a:pt x="4731" y="1277"/>
                  </a:cubicBezTo>
                  <a:lnTo>
                    <a:pt x="13513" y="1802"/>
                  </a:lnTo>
                  <a:cubicBezTo>
                    <a:pt x="11434" y="671"/>
                    <a:pt x="13412" y="1073"/>
                    <a:pt x="16381" y="911"/>
                  </a:cubicBezTo>
                  <a:cubicBezTo>
                    <a:pt x="18948" y="772"/>
                    <a:pt x="10618" y="1"/>
                    <a:pt x="8518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388242" name="Google Shape;2037;p28"/>
            <p:cNvSpPr/>
            <p:nvPr/>
          </p:nvSpPr>
          <p:spPr bwMode="auto">
            <a:xfrm>
              <a:off x="8968132" y="4344197"/>
              <a:ext cx="1191796" cy="75342"/>
            </a:xfrm>
            <a:custGeom>
              <a:avLst/>
              <a:gdLst/>
              <a:ahLst/>
              <a:cxnLst/>
              <a:rect l="l" t="t" r="r" b="b"/>
              <a:pathLst>
                <a:path w="34605" h="1646" extrusionOk="0">
                  <a:moveTo>
                    <a:pt x="5242" y="1"/>
                  </a:moveTo>
                  <a:cubicBezTo>
                    <a:pt x="1" y="1"/>
                    <a:pt x="5627" y="824"/>
                    <a:pt x="13547" y="824"/>
                  </a:cubicBezTo>
                  <a:cubicBezTo>
                    <a:pt x="14842" y="824"/>
                    <a:pt x="16199" y="802"/>
                    <a:pt x="17579" y="751"/>
                  </a:cubicBezTo>
                  <a:cubicBezTo>
                    <a:pt x="19668" y="673"/>
                    <a:pt x="20912" y="640"/>
                    <a:pt x="21549" y="640"/>
                  </a:cubicBezTo>
                  <a:cubicBezTo>
                    <a:pt x="24330" y="640"/>
                    <a:pt x="15545" y="1265"/>
                    <a:pt x="15006" y="1508"/>
                  </a:cubicBezTo>
                  <a:cubicBezTo>
                    <a:pt x="14793" y="1604"/>
                    <a:pt x="16900" y="1646"/>
                    <a:pt x="19682" y="1646"/>
                  </a:cubicBezTo>
                  <a:cubicBezTo>
                    <a:pt x="25609" y="1646"/>
                    <a:pt x="34605" y="1458"/>
                    <a:pt x="30783" y="1213"/>
                  </a:cubicBezTo>
                  <a:cubicBezTo>
                    <a:pt x="25172" y="855"/>
                    <a:pt x="21417" y="1127"/>
                    <a:pt x="25391" y="136"/>
                  </a:cubicBezTo>
                  <a:lnTo>
                    <a:pt x="8755" y="75"/>
                  </a:lnTo>
                  <a:cubicBezTo>
                    <a:pt x="7263" y="23"/>
                    <a:pt x="6105" y="1"/>
                    <a:pt x="524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78435621" name="Google Shape;2038;p28"/>
          <p:cNvSpPr/>
          <p:nvPr/>
        </p:nvSpPr>
        <p:spPr bwMode="auto">
          <a:xfrm>
            <a:off x="7025074" y="236075"/>
            <a:ext cx="1612285" cy="408029"/>
          </a:xfrm>
          <a:custGeom>
            <a:avLst/>
            <a:gdLst/>
            <a:ahLst/>
            <a:cxnLst/>
            <a:rect l="l" t="t" r="r" b="b"/>
            <a:pathLst>
              <a:path w="22862" h="5786" extrusionOk="0">
                <a:moveTo>
                  <a:pt x="12274" y="1"/>
                </a:moveTo>
                <a:cubicBezTo>
                  <a:pt x="7302" y="1"/>
                  <a:pt x="8114" y="4375"/>
                  <a:pt x="8114" y="4375"/>
                </a:cubicBezTo>
                <a:cubicBezTo>
                  <a:pt x="7566" y="3428"/>
                  <a:pt x="6741" y="3080"/>
                  <a:pt x="5825" y="3080"/>
                </a:cubicBezTo>
                <a:cubicBezTo>
                  <a:pt x="3270" y="3080"/>
                  <a:pt x="0" y="5786"/>
                  <a:pt x="0" y="5786"/>
                </a:cubicBezTo>
                <a:lnTo>
                  <a:pt x="22861" y="5786"/>
                </a:lnTo>
                <a:cubicBezTo>
                  <a:pt x="21684" y="4373"/>
                  <a:pt x="20211" y="4020"/>
                  <a:pt x="19032" y="4020"/>
                </a:cubicBezTo>
                <a:cubicBezTo>
                  <a:pt x="17850" y="4020"/>
                  <a:pt x="16963" y="4375"/>
                  <a:pt x="16963" y="4375"/>
                </a:cubicBezTo>
                <a:cubicBezTo>
                  <a:pt x="16963" y="4375"/>
                  <a:pt x="19401" y="689"/>
                  <a:pt x="13297" y="56"/>
                </a:cubicBezTo>
                <a:cubicBezTo>
                  <a:pt x="12931" y="18"/>
                  <a:pt x="12591" y="1"/>
                  <a:pt x="122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24002391" name="Google Shape;2039;p28"/>
          <p:cNvGrpSpPr/>
          <p:nvPr/>
        </p:nvGrpSpPr>
        <p:grpSpPr bwMode="auto">
          <a:xfrm>
            <a:off x="-1641880" y="942449"/>
            <a:ext cx="3521901" cy="3964981"/>
            <a:chOff x="-1641880" y="942449"/>
            <a:chExt cx="3521901" cy="3964981"/>
          </a:xfrm>
        </p:grpSpPr>
        <p:sp>
          <p:nvSpPr>
            <p:cNvPr id="1497551137" name="Google Shape;2040;p28"/>
            <p:cNvSpPr/>
            <p:nvPr/>
          </p:nvSpPr>
          <p:spPr bwMode="auto">
            <a:xfrm flipH="1">
              <a:off x="-1641880" y="4263555"/>
              <a:ext cx="3422541" cy="643875"/>
            </a:xfrm>
            <a:custGeom>
              <a:avLst/>
              <a:gdLst/>
              <a:ahLst/>
              <a:cxnLst/>
              <a:rect l="l" t="t" r="r" b="b"/>
              <a:pathLst>
                <a:path w="102074" h="14448" extrusionOk="0">
                  <a:moveTo>
                    <a:pt x="388" y="0"/>
                  </a:moveTo>
                  <a:cubicBezTo>
                    <a:pt x="388" y="0"/>
                    <a:pt x="1" y="3647"/>
                    <a:pt x="8127" y="3647"/>
                  </a:cubicBezTo>
                  <a:cubicBezTo>
                    <a:pt x="8715" y="3647"/>
                    <a:pt x="9347" y="3628"/>
                    <a:pt x="10027" y="3587"/>
                  </a:cubicBezTo>
                  <a:cubicBezTo>
                    <a:pt x="10730" y="3545"/>
                    <a:pt x="11304" y="3525"/>
                    <a:pt x="11765" y="3525"/>
                  </a:cubicBezTo>
                  <a:cubicBezTo>
                    <a:pt x="17919" y="3525"/>
                    <a:pt x="4020" y="7034"/>
                    <a:pt x="10433" y="7712"/>
                  </a:cubicBezTo>
                  <a:cubicBezTo>
                    <a:pt x="17326" y="8441"/>
                    <a:pt x="10426" y="9288"/>
                    <a:pt x="12784" y="9650"/>
                  </a:cubicBezTo>
                  <a:cubicBezTo>
                    <a:pt x="14034" y="9844"/>
                    <a:pt x="26385" y="10139"/>
                    <a:pt x="36770" y="10139"/>
                  </a:cubicBezTo>
                  <a:cubicBezTo>
                    <a:pt x="45986" y="10139"/>
                    <a:pt x="53654" y="9907"/>
                    <a:pt x="50645" y="9166"/>
                  </a:cubicBezTo>
                  <a:cubicBezTo>
                    <a:pt x="45111" y="7802"/>
                    <a:pt x="47880" y="6257"/>
                    <a:pt x="56193" y="6257"/>
                  </a:cubicBezTo>
                  <a:cubicBezTo>
                    <a:pt x="57491" y="6257"/>
                    <a:pt x="58924" y="6294"/>
                    <a:pt x="60481" y="6376"/>
                  </a:cubicBezTo>
                  <a:cubicBezTo>
                    <a:pt x="72016" y="6983"/>
                    <a:pt x="84387" y="12199"/>
                    <a:pt x="46430" y="12440"/>
                  </a:cubicBezTo>
                  <a:cubicBezTo>
                    <a:pt x="19836" y="12611"/>
                    <a:pt x="51692" y="14447"/>
                    <a:pt x="73068" y="14447"/>
                  </a:cubicBezTo>
                  <a:cubicBezTo>
                    <a:pt x="82202" y="14447"/>
                    <a:pt x="89423" y="14112"/>
                    <a:pt x="89352" y="13168"/>
                  </a:cubicBezTo>
                  <a:cubicBezTo>
                    <a:pt x="89278" y="12191"/>
                    <a:pt x="87725" y="11925"/>
                    <a:pt x="85710" y="11925"/>
                  </a:cubicBezTo>
                  <a:cubicBezTo>
                    <a:pt x="83294" y="11925"/>
                    <a:pt x="80213" y="12308"/>
                    <a:pt x="78226" y="12308"/>
                  </a:cubicBezTo>
                  <a:cubicBezTo>
                    <a:pt x="76525" y="12308"/>
                    <a:pt x="75626" y="12028"/>
                    <a:pt x="76629" y="10986"/>
                  </a:cubicBezTo>
                  <a:cubicBezTo>
                    <a:pt x="77596" y="9980"/>
                    <a:pt x="80393" y="9695"/>
                    <a:pt x="83795" y="9695"/>
                  </a:cubicBezTo>
                  <a:cubicBezTo>
                    <a:pt x="88245" y="9695"/>
                    <a:pt x="93730" y="10183"/>
                    <a:pt x="97503" y="10183"/>
                  </a:cubicBezTo>
                  <a:cubicBezTo>
                    <a:pt x="100238" y="10183"/>
                    <a:pt x="102074" y="9927"/>
                    <a:pt x="101967" y="9044"/>
                  </a:cubicBezTo>
                  <a:cubicBezTo>
                    <a:pt x="101605" y="6013"/>
                    <a:pt x="78887" y="9773"/>
                    <a:pt x="84972" y="4315"/>
                  </a:cubicBezTo>
                  <a:cubicBezTo>
                    <a:pt x="86736" y="2733"/>
                    <a:pt x="88712" y="2291"/>
                    <a:pt x="90617" y="2291"/>
                  </a:cubicBezTo>
                  <a:cubicBezTo>
                    <a:pt x="93032" y="2291"/>
                    <a:pt x="95334" y="3002"/>
                    <a:pt x="96945" y="3002"/>
                  </a:cubicBezTo>
                  <a:cubicBezTo>
                    <a:pt x="98446" y="3002"/>
                    <a:pt x="99347" y="2384"/>
                    <a:pt x="99181" y="0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3869080" name="Google Shape;2041;p28"/>
            <p:cNvSpPr/>
            <p:nvPr/>
          </p:nvSpPr>
          <p:spPr bwMode="auto">
            <a:xfrm>
              <a:off x="506107" y="4115904"/>
              <a:ext cx="23847" cy="24031"/>
            </a:xfrm>
            <a:custGeom>
              <a:avLst/>
              <a:gdLst/>
              <a:ahLst/>
              <a:cxnLst/>
              <a:rect l="l" t="t" r="r" b="b"/>
              <a:pathLst>
                <a:path w="521" h="525" extrusionOk="0">
                  <a:moveTo>
                    <a:pt x="262" y="1"/>
                  </a:moveTo>
                  <a:cubicBezTo>
                    <a:pt x="115" y="1"/>
                    <a:pt x="0" y="119"/>
                    <a:pt x="0" y="263"/>
                  </a:cubicBezTo>
                  <a:cubicBezTo>
                    <a:pt x="0" y="406"/>
                    <a:pt x="115" y="524"/>
                    <a:pt x="262" y="524"/>
                  </a:cubicBezTo>
                  <a:cubicBezTo>
                    <a:pt x="406" y="524"/>
                    <a:pt x="520" y="406"/>
                    <a:pt x="520" y="263"/>
                  </a:cubicBezTo>
                  <a:cubicBezTo>
                    <a:pt x="520" y="119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659044" name="Google Shape;2042;p28"/>
            <p:cNvSpPr/>
            <p:nvPr/>
          </p:nvSpPr>
          <p:spPr bwMode="auto">
            <a:xfrm>
              <a:off x="564788" y="4127897"/>
              <a:ext cx="12038" cy="12038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3" y="1"/>
                  </a:moveTo>
                  <a:cubicBezTo>
                    <a:pt x="60" y="1"/>
                    <a:pt x="0" y="58"/>
                    <a:pt x="0" y="130"/>
                  </a:cubicBezTo>
                  <a:cubicBezTo>
                    <a:pt x="0" y="202"/>
                    <a:pt x="60" y="262"/>
                    <a:pt x="133" y="262"/>
                  </a:cubicBezTo>
                  <a:cubicBezTo>
                    <a:pt x="204" y="262"/>
                    <a:pt x="262" y="202"/>
                    <a:pt x="262" y="130"/>
                  </a:cubicBezTo>
                  <a:cubicBezTo>
                    <a:pt x="262" y="58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726992" name="Google Shape;2043;p28"/>
            <p:cNvSpPr/>
            <p:nvPr/>
          </p:nvSpPr>
          <p:spPr bwMode="auto">
            <a:xfrm>
              <a:off x="542588" y="4092926"/>
              <a:ext cx="19270" cy="19224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09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7"/>
                    <a:pt x="93" y="420"/>
                    <a:pt x="209" y="420"/>
                  </a:cubicBezTo>
                  <a:cubicBezTo>
                    <a:pt x="327" y="420"/>
                    <a:pt x="421" y="327"/>
                    <a:pt x="421" y="208"/>
                  </a:cubicBezTo>
                  <a:cubicBezTo>
                    <a:pt x="421" y="93"/>
                    <a:pt x="327" y="0"/>
                    <a:pt x="2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2191376" name="Google Shape;2044;p28"/>
            <p:cNvSpPr/>
            <p:nvPr/>
          </p:nvSpPr>
          <p:spPr bwMode="auto">
            <a:xfrm>
              <a:off x="417032" y="4013877"/>
              <a:ext cx="58679" cy="58863"/>
            </a:xfrm>
            <a:custGeom>
              <a:avLst/>
              <a:gdLst/>
              <a:ahLst/>
              <a:cxnLst/>
              <a:rect l="l" t="t" r="r" b="b"/>
              <a:pathLst>
                <a:path w="1282" h="1286" extrusionOk="0">
                  <a:moveTo>
                    <a:pt x="639" y="1"/>
                  </a:moveTo>
                  <a:cubicBezTo>
                    <a:pt x="288" y="1"/>
                    <a:pt x="1" y="288"/>
                    <a:pt x="1" y="643"/>
                  </a:cubicBezTo>
                  <a:cubicBezTo>
                    <a:pt x="1" y="998"/>
                    <a:pt x="288" y="1285"/>
                    <a:pt x="639" y="1285"/>
                  </a:cubicBezTo>
                  <a:cubicBezTo>
                    <a:pt x="995" y="1285"/>
                    <a:pt x="1282" y="998"/>
                    <a:pt x="1282" y="643"/>
                  </a:cubicBezTo>
                  <a:cubicBezTo>
                    <a:pt x="1282" y="288"/>
                    <a:pt x="995" y="1"/>
                    <a:pt x="63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0038185" name="Google Shape;2045;p28"/>
            <p:cNvSpPr/>
            <p:nvPr/>
          </p:nvSpPr>
          <p:spPr bwMode="auto">
            <a:xfrm>
              <a:off x="886803" y="4115904"/>
              <a:ext cx="39181" cy="39181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28" y="1"/>
                  </a:moveTo>
                  <a:cubicBezTo>
                    <a:pt x="191" y="1"/>
                    <a:pt x="1" y="191"/>
                    <a:pt x="1" y="428"/>
                  </a:cubicBezTo>
                  <a:cubicBezTo>
                    <a:pt x="1" y="665"/>
                    <a:pt x="191" y="855"/>
                    <a:pt x="428" y="855"/>
                  </a:cubicBezTo>
                  <a:cubicBezTo>
                    <a:pt x="665" y="855"/>
                    <a:pt x="856" y="665"/>
                    <a:pt x="856" y="428"/>
                  </a:cubicBezTo>
                  <a:cubicBezTo>
                    <a:pt x="856" y="191"/>
                    <a:pt x="665" y="1"/>
                    <a:pt x="4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684104" name="Google Shape;2046;p28"/>
            <p:cNvSpPr/>
            <p:nvPr/>
          </p:nvSpPr>
          <p:spPr bwMode="auto">
            <a:xfrm>
              <a:off x="842312" y="4155040"/>
              <a:ext cx="28286" cy="28470"/>
            </a:xfrm>
            <a:custGeom>
              <a:avLst/>
              <a:gdLst/>
              <a:ahLst/>
              <a:cxnLst/>
              <a:rect l="l" t="t" r="r" b="b"/>
              <a:pathLst>
                <a:path w="618" h="622" extrusionOk="0">
                  <a:moveTo>
                    <a:pt x="309" y="0"/>
                  </a:moveTo>
                  <a:cubicBezTo>
                    <a:pt x="136" y="0"/>
                    <a:pt x="0" y="140"/>
                    <a:pt x="0" y="309"/>
                  </a:cubicBezTo>
                  <a:cubicBezTo>
                    <a:pt x="0" y="481"/>
                    <a:pt x="136" y="621"/>
                    <a:pt x="309" y="621"/>
                  </a:cubicBezTo>
                  <a:cubicBezTo>
                    <a:pt x="481" y="621"/>
                    <a:pt x="618" y="481"/>
                    <a:pt x="618" y="309"/>
                  </a:cubicBezTo>
                  <a:cubicBezTo>
                    <a:pt x="618" y="140"/>
                    <a:pt x="481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992728" name="Google Shape;2047;p28"/>
            <p:cNvSpPr/>
            <p:nvPr/>
          </p:nvSpPr>
          <p:spPr bwMode="auto">
            <a:xfrm>
              <a:off x="988054" y="4133802"/>
              <a:ext cx="35382" cy="35382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8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8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0984" name="Google Shape;2048;p28"/>
            <p:cNvSpPr/>
            <p:nvPr/>
          </p:nvSpPr>
          <p:spPr bwMode="auto">
            <a:xfrm>
              <a:off x="1067104" y="4163371"/>
              <a:ext cx="5813" cy="5813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2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2" y="127"/>
                  </a:cubicBezTo>
                  <a:cubicBezTo>
                    <a:pt x="98" y="127"/>
                    <a:pt x="126" y="98"/>
                    <a:pt x="126" y="66"/>
                  </a:cubicBezTo>
                  <a:cubicBezTo>
                    <a:pt x="126" y="30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1373740" name="Google Shape;2049;p28"/>
            <p:cNvSpPr/>
            <p:nvPr/>
          </p:nvSpPr>
          <p:spPr bwMode="auto">
            <a:xfrm>
              <a:off x="1603750" y="4097301"/>
              <a:ext cx="28333" cy="28286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10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1"/>
                    <a:pt x="138" y="617"/>
                    <a:pt x="310" y="617"/>
                  </a:cubicBezTo>
                  <a:cubicBezTo>
                    <a:pt x="483" y="617"/>
                    <a:pt x="619" y="481"/>
                    <a:pt x="619" y="309"/>
                  </a:cubicBezTo>
                  <a:cubicBezTo>
                    <a:pt x="619" y="140"/>
                    <a:pt x="483" y="0"/>
                    <a:pt x="31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955661" name="Google Shape;2050;p28"/>
            <p:cNvSpPr/>
            <p:nvPr/>
          </p:nvSpPr>
          <p:spPr bwMode="auto">
            <a:xfrm>
              <a:off x="1662477" y="4125543"/>
              <a:ext cx="12679" cy="12679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6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6" y="277"/>
                  </a:cubicBezTo>
                  <a:cubicBezTo>
                    <a:pt x="215" y="277"/>
                    <a:pt x="277" y="216"/>
                    <a:pt x="277" y="141"/>
                  </a:cubicBezTo>
                  <a:cubicBezTo>
                    <a:pt x="277" y="65"/>
                    <a:pt x="215" y="0"/>
                    <a:pt x="13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3400681" name="Google Shape;2051;p28"/>
            <p:cNvSpPr/>
            <p:nvPr/>
          </p:nvSpPr>
          <p:spPr bwMode="auto">
            <a:xfrm>
              <a:off x="502445" y="3844105"/>
              <a:ext cx="80102" cy="7264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1406" y="0"/>
                  </a:moveTo>
                  <a:cubicBezTo>
                    <a:pt x="1331" y="0"/>
                    <a:pt x="1256" y="28"/>
                    <a:pt x="1197" y="83"/>
                  </a:cubicBezTo>
                  <a:lnTo>
                    <a:pt x="138" y="1049"/>
                  </a:lnTo>
                  <a:cubicBezTo>
                    <a:pt x="12" y="1164"/>
                    <a:pt x="1" y="1362"/>
                    <a:pt x="116" y="1487"/>
                  </a:cubicBezTo>
                  <a:cubicBezTo>
                    <a:pt x="177" y="1553"/>
                    <a:pt x="260" y="1586"/>
                    <a:pt x="344" y="1586"/>
                  </a:cubicBezTo>
                  <a:cubicBezTo>
                    <a:pt x="419" y="1586"/>
                    <a:pt x="494" y="1559"/>
                    <a:pt x="554" y="1505"/>
                  </a:cubicBezTo>
                  <a:lnTo>
                    <a:pt x="1613" y="539"/>
                  </a:lnTo>
                  <a:cubicBezTo>
                    <a:pt x="1742" y="424"/>
                    <a:pt x="1750" y="227"/>
                    <a:pt x="1634" y="101"/>
                  </a:cubicBezTo>
                  <a:cubicBezTo>
                    <a:pt x="1574" y="35"/>
                    <a:pt x="1490" y="0"/>
                    <a:pt x="140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350343" name="Google Shape;2052;p28"/>
            <p:cNvSpPr/>
            <p:nvPr/>
          </p:nvSpPr>
          <p:spPr bwMode="auto">
            <a:xfrm>
              <a:off x="637522" y="3936795"/>
              <a:ext cx="84542" cy="67926"/>
            </a:xfrm>
            <a:custGeom>
              <a:avLst/>
              <a:gdLst/>
              <a:ahLst/>
              <a:cxnLst/>
              <a:rect l="l" t="t" r="r" b="b"/>
              <a:pathLst>
                <a:path w="1847" h="1484" extrusionOk="0">
                  <a:moveTo>
                    <a:pt x="350" y="0"/>
                  </a:moveTo>
                  <a:cubicBezTo>
                    <a:pt x="256" y="0"/>
                    <a:pt x="163" y="42"/>
                    <a:pt x="102" y="123"/>
                  </a:cubicBezTo>
                  <a:cubicBezTo>
                    <a:pt x="1" y="259"/>
                    <a:pt x="27" y="453"/>
                    <a:pt x="163" y="557"/>
                  </a:cubicBezTo>
                  <a:lnTo>
                    <a:pt x="1308" y="1422"/>
                  </a:lnTo>
                  <a:cubicBezTo>
                    <a:pt x="1364" y="1463"/>
                    <a:pt x="1429" y="1483"/>
                    <a:pt x="1494" y="1483"/>
                  </a:cubicBezTo>
                  <a:cubicBezTo>
                    <a:pt x="1588" y="1483"/>
                    <a:pt x="1681" y="1442"/>
                    <a:pt x="1742" y="1362"/>
                  </a:cubicBezTo>
                  <a:cubicBezTo>
                    <a:pt x="1846" y="1225"/>
                    <a:pt x="1818" y="1031"/>
                    <a:pt x="1681" y="926"/>
                  </a:cubicBezTo>
                  <a:lnTo>
                    <a:pt x="536" y="61"/>
                  </a:lnTo>
                  <a:cubicBezTo>
                    <a:pt x="480" y="20"/>
                    <a:pt x="415" y="0"/>
                    <a:pt x="35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5936837" name="Google Shape;2053;p28"/>
            <p:cNvSpPr/>
            <p:nvPr/>
          </p:nvSpPr>
          <p:spPr bwMode="auto">
            <a:xfrm>
              <a:off x="622280" y="3780664"/>
              <a:ext cx="94520" cy="30484"/>
            </a:xfrm>
            <a:custGeom>
              <a:avLst/>
              <a:gdLst/>
              <a:ahLst/>
              <a:cxnLst/>
              <a:rect l="l" t="t" r="r" b="b"/>
              <a:pathLst>
                <a:path w="2065" h="666" extrusionOk="0">
                  <a:moveTo>
                    <a:pt x="320" y="1"/>
                  </a:moveTo>
                  <a:cubicBezTo>
                    <a:pt x="151" y="1"/>
                    <a:pt x="11" y="132"/>
                    <a:pt x="7" y="303"/>
                  </a:cubicBezTo>
                  <a:cubicBezTo>
                    <a:pt x="0" y="471"/>
                    <a:pt x="136" y="615"/>
                    <a:pt x="305" y="622"/>
                  </a:cubicBezTo>
                  <a:lnTo>
                    <a:pt x="1742" y="665"/>
                  </a:lnTo>
                  <a:cubicBezTo>
                    <a:pt x="1746" y="665"/>
                    <a:pt x="1750" y="666"/>
                    <a:pt x="1754" y="666"/>
                  </a:cubicBezTo>
                  <a:cubicBezTo>
                    <a:pt x="1921" y="666"/>
                    <a:pt x="2054" y="532"/>
                    <a:pt x="2061" y="367"/>
                  </a:cubicBezTo>
                  <a:cubicBezTo>
                    <a:pt x="2065" y="195"/>
                    <a:pt x="1932" y="51"/>
                    <a:pt x="1760" y="47"/>
                  </a:cubicBezTo>
                  <a:lnTo>
                    <a:pt x="327" y="1"/>
                  </a:lnTo>
                  <a:cubicBezTo>
                    <a:pt x="325" y="1"/>
                    <a:pt x="323" y="1"/>
                    <a:pt x="32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5856488" name="Google Shape;2054;p28"/>
            <p:cNvSpPr/>
            <p:nvPr/>
          </p:nvSpPr>
          <p:spPr bwMode="auto">
            <a:xfrm>
              <a:off x="961596" y="3820211"/>
              <a:ext cx="71542" cy="80880"/>
            </a:xfrm>
            <a:custGeom>
              <a:avLst/>
              <a:gdLst/>
              <a:ahLst/>
              <a:cxnLst/>
              <a:rect l="l" t="t" r="r" b="b"/>
              <a:pathLst>
                <a:path w="1563" h="1767" extrusionOk="0">
                  <a:moveTo>
                    <a:pt x="1213" y="0"/>
                  </a:moveTo>
                  <a:cubicBezTo>
                    <a:pt x="1119" y="0"/>
                    <a:pt x="1026" y="44"/>
                    <a:pt x="966" y="124"/>
                  </a:cubicBezTo>
                  <a:lnTo>
                    <a:pt x="101" y="1273"/>
                  </a:lnTo>
                  <a:cubicBezTo>
                    <a:pt x="1" y="1410"/>
                    <a:pt x="29" y="1604"/>
                    <a:pt x="166" y="1704"/>
                  </a:cubicBezTo>
                  <a:cubicBezTo>
                    <a:pt x="222" y="1746"/>
                    <a:pt x="287" y="1767"/>
                    <a:pt x="351" y="1767"/>
                  </a:cubicBezTo>
                  <a:cubicBezTo>
                    <a:pt x="445" y="1767"/>
                    <a:pt x="537" y="1724"/>
                    <a:pt x="597" y="1643"/>
                  </a:cubicBezTo>
                  <a:lnTo>
                    <a:pt x="1458" y="497"/>
                  </a:lnTo>
                  <a:cubicBezTo>
                    <a:pt x="1563" y="358"/>
                    <a:pt x="1533" y="164"/>
                    <a:pt x="1397" y="63"/>
                  </a:cubicBezTo>
                  <a:cubicBezTo>
                    <a:pt x="1342" y="21"/>
                    <a:pt x="1277" y="0"/>
                    <a:pt x="121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8105682" name="Google Shape;2055;p28"/>
            <p:cNvSpPr/>
            <p:nvPr/>
          </p:nvSpPr>
          <p:spPr bwMode="auto">
            <a:xfrm>
              <a:off x="839840" y="3675890"/>
              <a:ext cx="71542" cy="80926"/>
            </a:xfrm>
            <a:custGeom>
              <a:avLst/>
              <a:gdLst/>
              <a:ahLst/>
              <a:cxnLst/>
              <a:rect l="l" t="t" r="r" b="b"/>
              <a:pathLst>
                <a:path w="1563" h="1768" extrusionOk="0">
                  <a:moveTo>
                    <a:pt x="1214" y="1"/>
                  </a:moveTo>
                  <a:cubicBezTo>
                    <a:pt x="1119" y="1"/>
                    <a:pt x="1025" y="44"/>
                    <a:pt x="962" y="126"/>
                  </a:cubicBezTo>
                  <a:lnTo>
                    <a:pt x="101" y="1271"/>
                  </a:lnTo>
                  <a:cubicBezTo>
                    <a:pt x="1" y="1407"/>
                    <a:pt x="26" y="1601"/>
                    <a:pt x="162" y="1705"/>
                  </a:cubicBezTo>
                  <a:cubicBezTo>
                    <a:pt x="217" y="1747"/>
                    <a:pt x="282" y="1768"/>
                    <a:pt x="347" y="1768"/>
                  </a:cubicBezTo>
                  <a:cubicBezTo>
                    <a:pt x="441" y="1768"/>
                    <a:pt x="534" y="1725"/>
                    <a:pt x="596" y="1644"/>
                  </a:cubicBezTo>
                  <a:lnTo>
                    <a:pt x="1458" y="495"/>
                  </a:lnTo>
                  <a:cubicBezTo>
                    <a:pt x="1562" y="358"/>
                    <a:pt x="1534" y="164"/>
                    <a:pt x="1397" y="61"/>
                  </a:cubicBezTo>
                  <a:cubicBezTo>
                    <a:pt x="1342" y="20"/>
                    <a:pt x="1277" y="1"/>
                    <a:pt x="121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894445" name="Google Shape;2056;p28"/>
            <p:cNvSpPr/>
            <p:nvPr/>
          </p:nvSpPr>
          <p:spPr bwMode="auto">
            <a:xfrm>
              <a:off x="890923" y="3778512"/>
              <a:ext cx="95390" cy="38586"/>
            </a:xfrm>
            <a:custGeom>
              <a:avLst/>
              <a:gdLst/>
              <a:ahLst/>
              <a:cxnLst/>
              <a:rect l="l" t="t" r="r" b="b"/>
              <a:pathLst>
                <a:path w="2084" h="843" extrusionOk="0">
                  <a:moveTo>
                    <a:pt x="1754" y="1"/>
                  </a:moveTo>
                  <a:cubicBezTo>
                    <a:pt x="1737" y="1"/>
                    <a:pt x="1720" y="2"/>
                    <a:pt x="1702" y="5"/>
                  </a:cubicBezTo>
                  <a:lnTo>
                    <a:pt x="285" y="227"/>
                  </a:lnTo>
                  <a:cubicBezTo>
                    <a:pt x="116" y="253"/>
                    <a:pt x="1" y="411"/>
                    <a:pt x="26" y="580"/>
                  </a:cubicBezTo>
                  <a:cubicBezTo>
                    <a:pt x="52" y="732"/>
                    <a:pt x="182" y="842"/>
                    <a:pt x="331" y="842"/>
                  </a:cubicBezTo>
                  <a:cubicBezTo>
                    <a:pt x="348" y="842"/>
                    <a:pt x="364" y="841"/>
                    <a:pt x="381" y="838"/>
                  </a:cubicBezTo>
                  <a:lnTo>
                    <a:pt x="1800" y="615"/>
                  </a:lnTo>
                  <a:cubicBezTo>
                    <a:pt x="1968" y="590"/>
                    <a:pt x="2083" y="432"/>
                    <a:pt x="2055" y="263"/>
                  </a:cubicBezTo>
                  <a:cubicBezTo>
                    <a:pt x="2032" y="109"/>
                    <a:pt x="1902" y="1"/>
                    <a:pt x="17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201602" name="Google Shape;2057;p28"/>
            <p:cNvSpPr/>
            <p:nvPr/>
          </p:nvSpPr>
          <p:spPr bwMode="auto">
            <a:xfrm>
              <a:off x="1257704" y="3629522"/>
              <a:ext cx="44399" cy="92689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8" y="0"/>
                    <a:pt x="296" y="3"/>
                    <a:pt x="274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8" y="1777"/>
                  </a:lnTo>
                  <a:cubicBezTo>
                    <a:pt x="359" y="1924"/>
                    <a:pt x="488" y="2024"/>
                    <a:pt x="629" y="2024"/>
                  </a:cubicBezTo>
                  <a:cubicBezTo>
                    <a:pt x="651" y="2024"/>
                    <a:pt x="672" y="2022"/>
                    <a:pt x="694" y="2017"/>
                  </a:cubicBezTo>
                  <a:cubicBezTo>
                    <a:pt x="862" y="1986"/>
                    <a:pt x="970" y="1820"/>
                    <a:pt x="934" y="1651"/>
                  </a:cubicBezTo>
                  <a:lnTo>
                    <a:pt x="640" y="248"/>
                  </a:lnTo>
                  <a:cubicBezTo>
                    <a:pt x="612" y="101"/>
                    <a:pt x="483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9361184" name="Google Shape;2058;p28"/>
            <p:cNvSpPr/>
            <p:nvPr/>
          </p:nvSpPr>
          <p:spPr bwMode="auto">
            <a:xfrm>
              <a:off x="356520" y="4170786"/>
              <a:ext cx="200071" cy="99967"/>
            </a:xfrm>
            <a:custGeom>
              <a:avLst/>
              <a:gdLst/>
              <a:ahLst/>
              <a:cxnLst/>
              <a:rect l="l" t="t" r="r" b="b"/>
              <a:pathLst>
                <a:path w="4371" h="2184" extrusionOk="0">
                  <a:moveTo>
                    <a:pt x="70" y="1"/>
                  </a:moveTo>
                  <a:lnTo>
                    <a:pt x="1" y="1156"/>
                  </a:lnTo>
                  <a:lnTo>
                    <a:pt x="970" y="859"/>
                  </a:lnTo>
                  <a:lnTo>
                    <a:pt x="970" y="859"/>
                  </a:lnTo>
                  <a:cubicBezTo>
                    <a:pt x="910" y="1404"/>
                    <a:pt x="1333" y="1759"/>
                    <a:pt x="1922" y="1915"/>
                  </a:cubicBezTo>
                  <a:cubicBezTo>
                    <a:pt x="2086" y="1957"/>
                    <a:pt x="2246" y="1980"/>
                    <a:pt x="2396" y="1980"/>
                  </a:cubicBezTo>
                  <a:cubicBezTo>
                    <a:pt x="2782" y="1980"/>
                    <a:pt x="3105" y="1831"/>
                    <a:pt x="3265" y="1479"/>
                  </a:cubicBezTo>
                  <a:lnTo>
                    <a:pt x="3932" y="2183"/>
                  </a:lnTo>
                  <a:lnTo>
                    <a:pt x="4370" y="1293"/>
                  </a:lnTo>
                  <a:lnTo>
                    <a:pt x="3347" y="1182"/>
                  </a:lnTo>
                  <a:cubicBezTo>
                    <a:pt x="3426" y="618"/>
                    <a:pt x="2995" y="256"/>
                    <a:pt x="2400" y="97"/>
                  </a:cubicBezTo>
                  <a:cubicBezTo>
                    <a:pt x="2237" y="55"/>
                    <a:pt x="2077" y="33"/>
                    <a:pt x="1927" y="33"/>
                  </a:cubicBezTo>
                  <a:cubicBezTo>
                    <a:pt x="1527" y="33"/>
                    <a:pt x="1194" y="193"/>
                    <a:pt x="1043" y="57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0703153" name="Google Shape;2059;p28"/>
            <p:cNvSpPr/>
            <p:nvPr/>
          </p:nvSpPr>
          <p:spPr bwMode="auto">
            <a:xfrm>
              <a:off x="356520" y="4202690"/>
              <a:ext cx="186111" cy="68064"/>
            </a:xfrm>
            <a:custGeom>
              <a:avLst/>
              <a:gdLst/>
              <a:ahLst/>
              <a:cxnLst/>
              <a:rect l="l" t="t" r="r" b="b"/>
              <a:pathLst>
                <a:path w="4066" h="1487" extrusionOk="0">
                  <a:moveTo>
                    <a:pt x="1111" y="0"/>
                  </a:moveTo>
                  <a:cubicBezTo>
                    <a:pt x="730" y="154"/>
                    <a:pt x="364" y="230"/>
                    <a:pt x="12" y="262"/>
                  </a:cubicBezTo>
                  <a:lnTo>
                    <a:pt x="1" y="459"/>
                  </a:lnTo>
                  <a:lnTo>
                    <a:pt x="970" y="162"/>
                  </a:lnTo>
                  <a:lnTo>
                    <a:pt x="970" y="162"/>
                  </a:lnTo>
                  <a:cubicBezTo>
                    <a:pt x="910" y="707"/>
                    <a:pt x="1333" y="1062"/>
                    <a:pt x="1922" y="1218"/>
                  </a:cubicBezTo>
                  <a:cubicBezTo>
                    <a:pt x="2086" y="1260"/>
                    <a:pt x="2246" y="1283"/>
                    <a:pt x="2396" y="1283"/>
                  </a:cubicBezTo>
                  <a:cubicBezTo>
                    <a:pt x="2782" y="1283"/>
                    <a:pt x="3105" y="1134"/>
                    <a:pt x="3265" y="782"/>
                  </a:cubicBezTo>
                  <a:lnTo>
                    <a:pt x="3932" y="1486"/>
                  </a:lnTo>
                  <a:lnTo>
                    <a:pt x="4065" y="1249"/>
                  </a:lnTo>
                  <a:cubicBezTo>
                    <a:pt x="3749" y="1077"/>
                    <a:pt x="3390" y="998"/>
                    <a:pt x="3222" y="550"/>
                  </a:cubicBezTo>
                  <a:cubicBezTo>
                    <a:pt x="3120" y="1049"/>
                    <a:pt x="2873" y="1139"/>
                    <a:pt x="2618" y="1139"/>
                  </a:cubicBezTo>
                  <a:cubicBezTo>
                    <a:pt x="2505" y="1139"/>
                    <a:pt x="2389" y="1121"/>
                    <a:pt x="2284" y="1113"/>
                  </a:cubicBezTo>
                  <a:cubicBezTo>
                    <a:pt x="1739" y="998"/>
                    <a:pt x="938" y="966"/>
                    <a:pt x="11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5094756" name="Google Shape;2060;p28"/>
            <p:cNvSpPr/>
            <p:nvPr/>
          </p:nvSpPr>
          <p:spPr bwMode="auto">
            <a:xfrm>
              <a:off x="417353" y="4172297"/>
              <a:ext cx="88799" cy="60099"/>
            </a:xfrm>
            <a:custGeom>
              <a:avLst/>
              <a:gdLst/>
              <a:ahLst/>
              <a:cxnLst/>
              <a:rect l="l" t="t" r="r" b="b"/>
              <a:pathLst>
                <a:path w="1940" h="1313" extrusionOk="0">
                  <a:moveTo>
                    <a:pt x="593" y="1"/>
                  </a:moveTo>
                  <a:cubicBezTo>
                    <a:pt x="455" y="1"/>
                    <a:pt x="326" y="20"/>
                    <a:pt x="209" y="61"/>
                  </a:cubicBezTo>
                  <a:cubicBezTo>
                    <a:pt x="90" y="140"/>
                    <a:pt x="0" y="273"/>
                    <a:pt x="4" y="492"/>
                  </a:cubicBezTo>
                  <a:cubicBezTo>
                    <a:pt x="4" y="506"/>
                    <a:pt x="4" y="520"/>
                    <a:pt x="7" y="535"/>
                  </a:cubicBezTo>
                  <a:cubicBezTo>
                    <a:pt x="15" y="624"/>
                    <a:pt x="40" y="700"/>
                    <a:pt x="69" y="772"/>
                  </a:cubicBezTo>
                  <a:cubicBezTo>
                    <a:pt x="120" y="897"/>
                    <a:pt x="188" y="933"/>
                    <a:pt x="269" y="933"/>
                  </a:cubicBezTo>
                  <a:cubicBezTo>
                    <a:pt x="375" y="933"/>
                    <a:pt x="502" y="870"/>
                    <a:pt x="635" y="870"/>
                  </a:cubicBezTo>
                  <a:cubicBezTo>
                    <a:pt x="663" y="870"/>
                    <a:pt x="690" y="873"/>
                    <a:pt x="718" y="879"/>
                  </a:cubicBezTo>
                  <a:cubicBezTo>
                    <a:pt x="910" y="926"/>
                    <a:pt x="1108" y="1313"/>
                    <a:pt x="1315" y="1313"/>
                  </a:cubicBezTo>
                  <a:cubicBezTo>
                    <a:pt x="1333" y="1313"/>
                    <a:pt x="1351" y="1310"/>
                    <a:pt x="1369" y="1303"/>
                  </a:cubicBezTo>
                  <a:cubicBezTo>
                    <a:pt x="1530" y="1246"/>
                    <a:pt x="1810" y="1166"/>
                    <a:pt x="1893" y="873"/>
                  </a:cubicBezTo>
                  <a:cubicBezTo>
                    <a:pt x="1939" y="718"/>
                    <a:pt x="1907" y="606"/>
                    <a:pt x="1853" y="520"/>
                  </a:cubicBezTo>
                  <a:cubicBezTo>
                    <a:pt x="1785" y="434"/>
                    <a:pt x="1702" y="363"/>
                    <a:pt x="1606" y="298"/>
                  </a:cubicBezTo>
                  <a:cubicBezTo>
                    <a:pt x="1601" y="294"/>
                    <a:pt x="1598" y="291"/>
                    <a:pt x="1591" y="288"/>
                  </a:cubicBezTo>
                  <a:cubicBezTo>
                    <a:pt x="1584" y="283"/>
                    <a:pt x="1580" y="280"/>
                    <a:pt x="1573" y="276"/>
                  </a:cubicBezTo>
                  <a:cubicBezTo>
                    <a:pt x="1451" y="201"/>
                    <a:pt x="1318" y="151"/>
                    <a:pt x="1185" y="104"/>
                  </a:cubicBezTo>
                  <a:cubicBezTo>
                    <a:pt x="1146" y="89"/>
                    <a:pt x="1106" y="79"/>
                    <a:pt x="1067" y="64"/>
                  </a:cubicBezTo>
                  <a:cubicBezTo>
                    <a:pt x="904" y="23"/>
                    <a:pt x="744" y="1"/>
                    <a:pt x="5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86409" name="Google Shape;2061;p28"/>
            <p:cNvSpPr/>
            <p:nvPr/>
          </p:nvSpPr>
          <p:spPr bwMode="auto">
            <a:xfrm>
              <a:off x="509586" y="4226995"/>
              <a:ext cx="31720" cy="24717"/>
            </a:xfrm>
            <a:custGeom>
              <a:avLst/>
              <a:gdLst/>
              <a:ahLst/>
              <a:cxnLst/>
              <a:rect l="l" t="t" r="r" b="b"/>
              <a:pathLst>
                <a:path w="693" h="540" extrusionOk="0">
                  <a:moveTo>
                    <a:pt x="29" y="0"/>
                  </a:moveTo>
                  <a:cubicBezTo>
                    <a:pt x="12" y="0"/>
                    <a:pt x="0" y="27"/>
                    <a:pt x="3" y="51"/>
                  </a:cubicBezTo>
                  <a:cubicBezTo>
                    <a:pt x="86" y="381"/>
                    <a:pt x="441" y="531"/>
                    <a:pt x="675" y="539"/>
                  </a:cubicBezTo>
                  <a:cubicBezTo>
                    <a:pt x="685" y="539"/>
                    <a:pt x="693" y="510"/>
                    <a:pt x="681" y="506"/>
                  </a:cubicBezTo>
                  <a:cubicBezTo>
                    <a:pt x="560" y="438"/>
                    <a:pt x="441" y="356"/>
                    <a:pt x="333" y="251"/>
                  </a:cubicBezTo>
                  <a:cubicBezTo>
                    <a:pt x="240" y="155"/>
                    <a:pt x="158" y="19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8715058" name="Google Shape;2062;p28"/>
            <p:cNvSpPr/>
            <p:nvPr/>
          </p:nvSpPr>
          <p:spPr bwMode="auto">
            <a:xfrm>
              <a:off x="365949" y="4198067"/>
              <a:ext cx="44033" cy="12679"/>
            </a:xfrm>
            <a:custGeom>
              <a:avLst/>
              <a:gdLst/>
              <a:ahLst/>
              <a:cxnLst/>
              <a:rect l="l" t="t" r="r" b="b"/>
              <a:pathLst>
                <a:path w="962" h="277" extrusionOk="0">
                  <a:moveTo>
                    <a:pt x="932" y="0"/>
                  </a:moveTo>
                  <a:cubicBezTo>
                    <a:pt x="931" y="0"/>
                    <a:pt x="930" y="0"/>
                    <a:pt x="930" y="0"/>
                  </a:cubicBezTo>
                  <a:cubicBezTo>
                    <a:pt x="656" y="48"/>
                    <a:pt x="403" y="172"/>
                    <a:pt x="139" y="172"/>
                  </a:cubicBezTo>
                  <a:cubicBezTo>
                    <a:pt x="105" y="172"/>
                    <a:pt x="70" y="170"/>
                    <a:pt x="36" y="166"/>
                  </a:cubicBezTo>
                  <a:cubicBezTo>
                    <a:pt x="35" y="166"/>
                    <a:pt x="35" y="166"/>
                    <a:pt x="34" y="166"/>
                  </a:cubicBezTo>
                  <a:cubicBezTo>
                    <a:pt x="14" y="166"/>
                    <a:pt x="1" y="212"/>
                    <a:pt x="22" y="216"/>
                  </a:cubicBezTo>
                  <a:cubicBezTo>
                    <a:pt x="136" y="250"/>
                    <a:pt x="263" y="276"/>
                    <a:pt x="392" y="276"/>
                  </a:cubicBezTo>
                  <a:cubicBezTo>
                    <a:pt x="574" y="276"/>
                    <a:pt x="763" y="224"/>
                    <a:pt x="937" y="69"/>
                  </a:cubicBezTo>
                  <a:cubicBezTo>
                    <a:pt x="962" y="48"/>
                    <a:pt x="955" y="0"/>
                    <a:pt x="9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9352271" name="Google Shape;2063;p28"/>
            <p:cNvSpPr/>
            <p:nvPr/>
          </p:nvSpPr>
          <p:spPr bwMode="auto">
            <a:xfrm>
              <a:off x="405543" y="4202461"/>
              <a:ext cx="13137" cy="33414"/>
            </a:xfrm>
            <a:custGeom>
              <a:avLst/>
              <a:gdLst/>
              <a:ahLst/>
              <a:cxnLst/>
              <a:rect l="l" t="t" r="r" b="b"/>
              <a:pathLst>
                <a:path w="287" h="730" extrusionOk="0">
                  <a:moveTo>
                    <a:pt x="82" y="1"/>
                  </a:moveTo>
                  <a:cubicBezTo>
                    <a:pt x="72" y="1"/>
                    <a:pt x="60" y="12"/>
                    <a:pt x="54" y="30"/>
                  </a:cubicBezTo>
                  <a:cubicBezTo>
                    <a:pt x="0" y="189"/>
                    <a:pt x="22" y="371"/>
                    <a:pt x="65" y="501"/>
                  </a:cubicBezTo>
                  <a:cubicBezTo>
                    <a:pt x="89" y="584"/>
                    <a:pt x="150" y="729"/>
                    <a:pt x="231" y="729"/>
                  </a:cubicBezTo>
                  <a:cubicBezTo>
                    <a:pt x="244" y="729"/>
                    <a:pt x="259" y="725"/>
                    <a:pt x="273" y="716"/>
                  </a:cubicBezTo>
                  <a:cubicBezTo>
                    <a:pt x="280" y="709"/>
                    <a:pt x="287" y="694"/>
                    <a:pt x="287" y="680"/>
                  </a:cubicBezTo>
                  <a:cubicBezTo>
                    <a:pt x="283" y="630"/>
                    <a:pt x="258" y="601"/>
                    <a:pt x="234" y="569"/>
                  </a:cubicBezTo>
                  <a:cubicBezTo>
                    <a:pt x="201" y="526"/>
                    <a:pt x="172" y="476"/>
                    <a:pt x="151" y="418"/>
                  </a:cubicBezTo>
                  <a:cubicBezTo>
                    <a:pt x="104" y="296"/>
                    <a:pt x="108" y="163"/>
                    <a:pt x="97" y="23"/>
                  </a:cubicBezTo>
                  <a:cubicBezTo>
                    <a:pt x="96" y="7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3726364" name="Google Shape;2064;p28"/>
            <p:cNvSpPr/>
            <p:nvPr/>
          </p:nvSpPr>
          <p:spPr bwMode="auto">
            <a:xfrm>
              <a:off x="477178" y="4228872"/>
              <a:ext cx="25861" cy="25404"/>
            </a:xfrm>
            <a:custGeom>
              <a:avLst/>
              <a:gdLst/>
              <a:ahLst/>
              <a:cxnLst/>
              <a:rect l="l" t="t" r="r" b="b"/>
              <a:pathLst>
                <a:path w="565" h="555" extrusionOk="0">
                  <a:moveTo>
                    <a:pt x="522" y="0"/>
                  </a:moveTo>
                  <a:cubicBezTo>
                    <a:pt x="513" y="0"/>
                    <a:pt x="502" y="8"/>
                    <a:pt x="496" y="21"/>
                  </a:cubicBezTo>
                  <a:cubicBezTo>
                    <a:pt x="478" y="71"/>
                    <a:pt x="463" y="129"/>
                    <a:pt x="445" y="182"/>
                  </a:cubicBezTo>
                  <a:cubicBezTo>
                    <a:pt x="417" y="272"/>
                    <a:pt x="363" y="333"/>
                    <a:pt x="302" y="372"/>
                  </a:cubicBezTo>
                  <a:cubicBezTo>
                    <a:pt x="208" y="434"/>
                    <a:pt x="126" y="412"/>
                    <a:pt x="32" y="444"/>
                  </a:cubicBezTo>
                  <a:cubicBezTo>
                    <a:pt x="7" y="455"/>
                    <a:pt x="1" y="512"/>
                    <a:pt x="19" y="527"/>
                  </a:cubicBezTo>
                  <a:cubicBezTo>
                    <a:pt x="46" y="546"/>
                    <a:pt x="78" y="555"/>
                    <a:pt x="112" y="555"/>
                  </a:cubicBezTo>
                  <a:cubicBezTo>
                    <a:pt x="198" y="555"/>
                    <a:pt x="298" y="500"/>
                    <a:pt x="370" y="422"/>
                  </a:cubicBezTo>
                  <a:cubicBezTo>
                    <a:pt x="453" y="336"/>
                    <a:pt x="564" y="150"/>
                    <a:pt x="536" y="13"/>
                  </a:cubicBezTo>
                  <a:cubicBezTo>
                    <a:pt x="534" y="4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209766" name="Google Shape;2065;p28"/>
            <p:cNvSpPr/>
            <p:nvPr/>
          </p:nvSpPr>
          <p:spPr bwMode="auto">
            <a:xfrm>
              <a:off x="206887" y="4056445"/>
              <a:ext cx="173203" cy="171738"/>
            </a:xfrm>
            <a:custGeom>
              <a:avLst/>
              <a:gdLst/>
              <a:ahLst/>
              <a:cxnLst/>
              <a:rect l="l" t="t" r="r" b="b"/>
              <a:pathLst>
                <a:path w="3784" h="3752" extrusionOk="0">
                  <a:moveTo>
                    <a:pt x="3220" y="0"/>
                  </a:moveTo>
                  <a:lnTo>
                    <a:pt x="2624" y="840"/>
                  </a:lnTo>
                  <a:cubicBezTo>
                    <a:pt x="2466" y="721"/>
                    <a:pt x="2299" y="668"/>
                    <a:pt x="2130" y="668"/>
                  </a:cubicBezTo>
                  <a:cubicBezTo>
                    <a:pt x="1815" y="668"/>
                    <a:pt x="1495" y="853"/>
                    <a:pt x="1217" y="1145"/>
                  </a:cubicBezTo>
                  <a:cubicBezTo>
                    <a:pt x="793" y="1586"/>
                    <a:pt x="617" y="2122"/>
                    <a:pt x="969" y="2560"/>
                  </a:cubicBezTo>
                  <a:lnTo>
                    <a:pt x="0" y="3130"/>
                  </a:lnTo>
                  <a:lnTo>
                    <a:pt x="976" y="3752"/>
                  </a:lnTo>
                  <a:lnTo>
                    <a:pt x="1185" y="2761"/>
                  </a:lnTo>
                  <a:cubicBezTo>
                    <a:pt x="1336" y="2869"/>
                    <a:pt x="1496" y="2917"/>
                    <a:pt x="1657" y="2917"/>
                  </a:cubicBezTo>
                  <a:cubicBezTo>
                    <a:pt x="1973" y="2917"/>
                    <a:pt x="2296" y="2731"/>
                    <a:pt x="2574" y="2441"/>
                  </a:cubicBezTo>
                  <a:cubicBezTo>
                    <a:pt x="2986" y="2007"/>
                    <a:pt x="3167" y="1490"/>
                    <a:pt x="2843" y="1059"/>
                  </a:cubicBezTo>
                  <a:lnTo>
                    <a:pt x="3783" y="815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5652176" name="Google Shape;2066;p28"/>
            <p:cNvSpPr/>
            <p:nvPr/>
          </p:nvSpPr>
          <p:spPr bwMode="auto">
            <a:xfrm>
              <a:off x="243963" y="4083222"/>
              <a:ext cx="136127" cy="144962"/>
            </a:xfrm>
            <a:custGeom>
              <a:avLst/>
              <a:gdLst/>
              <a:ahLst/>
              <a:cxnLst/>
              <a:rect l="l" t="t" r="r" b="b"/>
              <a:pathLst>
                <a:path w="2974" h="3167" extrusionOk="0">
                  <a:moveTo>
                    <a:pt x="2830" y="0"/>
                  </a:moveTo>
                  <a:cubicBezTo>
                    <a:pt x="2562" y="169"/>
                    <a:pt x="2339" y="407"/>
                    <a:pt x="1963" y="407"/>
                  </a:cubicBezTo>
                  <a:cubicBezTo>
                    <a:pt x="1916" y="407"/>
                    <a:pt x="1866" y="403"/>
                    <a:pt x="1814" y="395"/>
                  </a:cubicBezTo>
                  <a:lnTo>
                    <a:pt x="1814" y="395"/>
                  </a:lnTo>
                  <a:cubicBezTo>
                    <a:pt x="2370" y="877"/>
                    <a:pt x="2037" y="1203"/>
                    <a:pt x="1846" y="1490"/>
                  </a:cubicBezTo>
                  <a:cubicBezTo>
                    <a:pt x="1585" y="1790"/>
                    <a:pt x="1299" y="2224"/>
                    <a:pt x="882" y="2224"/>
                  </a:cubicBezTo>
                  <a:cubicBezTo>
                    <a:pt x="713" y="2224"/>
                    <a:pt x="524" y="2153"/>
                    <a:pt x="306" y="1975"/>
                  </a:cubicBezTo>
                  <a:cubicBezTo>
                    <a:pt x="252" y="2384"/>
                    <a:pt x="145" y="2739"/>
                    <a:pt x="1" y="3062"/>
                  </a:cubicBezTo>
                  <a:lnTo>
                    <a:pt x="166" y="3167"/>
                  </a:lnTo>
                  <a:lnTo>
                    <a:pt x="375" y="2176"/>
                  </a:lnTo>
                  <a:cubicBezTo>
                    <a:pt x="526" y="2284"/>
                    <a:pt x="686" y="2332"/>
                    <a:pt x="847" y="2332"/>
                  </a:cubicBezTo>
                  <a:cubicBezTo>
                    <a:pt x="1163" y="2332"/>
                    <a:pt x="1486" y="2146"/>
                    <a:pt x="1764" y="1856"/>
                  </a:cubicBezTo>
                  <a:cubicBezTo>
                    <a:pt x="2176" y="1422"/>
                    <a:pt x="2357" y="905"/>
                    <a:pt x="2033" y="474"/>
                  </a:cubicBezTo>
                  <a:lnTo>
                    <a:pt x="2973" y="230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7494937" name="Google Shape;2067;p28"/>
            <p:cNvSpPr/>
            <p:nvPr/>
          </p:nvSpPr>
          <p:spPr bwMode="auto">
            <a:xfrm>
              <a:off x="243140" y="4087434"/>
              <a:ext cx="79919" cy="77264"/>
            </a:xfrm>
            <a:custGeom>
              <a:avLst/>
              <a:gdLst/>
              <a:ahLst/>
              <a:cxnLst/>
              <a:rect l="l" t="t" r="r" b="b"/>
              <a:pathLst>
                <a:path w="1746" h="1688" extrusionOk="0">
                  <a:moveTo>
                    <a:pt x="1230" y="0"/>
                  </a:moveTo>
                  <a:cubicBezTo>
                    <a:pt x="1221" y="0"/>
                    <a:pt x="1212" y="1"/>
                    <a:pt x="1204" y="1"/>
                  </a:cubicBezTo>
                  <a:cubicBezTo>
                    <a:pt x="1096" y="19"/>
                    <a:pt x="992" y="56"/>
                    <a:pt x="888" y="109"/>
                  </a:cubicBezTo>
                  <a:cubicBezTo>
                    <a:pt x="884" y="113"/>
                    <a:pt x="877" y="117"/>
                    <a:pt x="874" y="117"/>
                  </a:cubicBezTo>
                  <a:cubicBezTo>
                    <a:pt x="867" y="120"/>
                    <a:pt x="859" y="124"/>
                    <a:pt x="852" y="127"/>
                  </a:cubicBezTo>
                  <a:cubicBezTo>
                    <a:pt x="730" y="199"/>
                    <a:pt x="622" y="289"/>
                    <a:pt x="518" y="382"/>
                  </a:cubicBezTo>
                  <a:cubicBezTo>
                    <a:pt x="486" y="411"/>
                    <a:pt x="453" y="440"/>
                    <a:pt x="425" y="468"/>
                  </a:cubicBezTo>
                  <a:cubicBezTo>
                    <a:pt x="199" y="705"/>
                    <a:pt x="48" y="964"/>
                    <a:pt x="1" y="1219"/>
                  </a:cubicBezTo>
                  <a:cubicBezTo>
                    <a:pt x="15" y="1355"/>
                    <a:pt x="87" y="1502"/>
                    <a:pt x="281" y="1603"/>
                  </a:cubicBezTo>
                  <a:cubicBezTo>
                    <a:pt x="292" y="1610"/>
                    <a:pt x="307" y="1617"/>
                    <a:pt x="320" y="1625"/>
                  </a:cubicBezTo>
                  <a:cubicBezTo>
                    <a:pt x="400" y="1660"/>
                    <a:pt x="479" y="1675"/>
                    <a:pt x="554" y="1685"/>
                  </a:cubicBezTo>
                  <a:cubicBezTo>
                    <a:pt x="572" y="1687"/>
                    <a:pt x="589" y="1688"/>
                    <a:pt x="605" y="1688"/>
                  </a:cubicBezTo>
                  <a:cubicBezTo>
                    <a:pt x="893" y="1688"/>
                    <a:pt x="790" y="1359"/>
                    <a:pt x="967" y="1168"/>
                  </a:cubicBezTo>
                  <a:cubicBezTo>
                    <a:pt x="1114" y="1010"/>
                    <a:pt x="1609" y="1043"/>
                    <a:pt x="1652" y="806"/>
                  </a:cubicBezTo>
                  <a:cubicBezTo>
                    <a:pt x="1681" y="637"/>
                    <a:pt x="1746" y="354"/>
                    <a:pt x="1530" y="138"/>
                  </a:cubicBezTo>
                  <a:cubicBezTo>
                    <a:pt x="1428" y="36"/>
                    <a:pt x="1324" y="0"/>
                    <a:pt x="123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4120988" name="Google Shape;2068;p28"/>
            <p:cNvSpPr/>
            <p:nvPr/>
          </p:nvSpPr>
          <p:spPr bwMode="auto">
            <a:xfrm>
              <a:off x="328919" y="4080018"/>
              <a:ext cx="36664" cy="17943"/>
            </a:xfrm>
            <a:custGeom>
              <a:avLst/>
              <a:gdLst/>
              <a:ahLst/>
              <a:cxnLst/>
              <a:rect l="l" t="t" r="r" b="b"/>
              <a:pathLst>
                <a:path w="801" h="392" extrusionOk="0">
                  <a:moveTo>
                    <a:pt x="776" y="0"/>
                  </a:moveTo>
                  <a:cubicBezTo>
                    <a:pt x="773" y="0"/>
                    <a:pt x="771" y="1"/>
                    <a:pt x="769" y="2"/>
                  </a:cubicBezTo>
                  <a:cubicBezTo>
                    <a:pt x="655" y="77"/>
                    <a:pt x="526" y="138"/>
                    <a:pt x="378" y="181"/>
                  </a:cubicBezTo>
                  <a:cubicBezTo>
                    <a:pt x="252" y="218"/>
                    <a:pt x="87" y="221"/>
                    <a:pt x="12" y="322"/>
                  </a:cubicBezTo>
                  <a:cubicBezTo>
                    <a:pt x="1" y="336"/>
                    <a:pt x="19" y="365"/>
                    <a:pt x="44" y="372"/>
                  </a:cubicBezTo>
                  <a:cubicBezTo>
                    <a:pt x="93" y="385"/>
                    <a:pt x="141" y="391"/>
                    <a:pt x="189" y="391"/>
                  </a:cubicBezTo>
                  <a:cubicBezTo>
                    <a:pt x="458" y="391"/>
                    <a:pt x="694" y="194"/>
                    <a:pt x="794" y="24"/>
                  </a:cubicBezTo>
                  <a:cubicBezTo>
                    <a:pt x="801" y="14"/>
                    <a:pt x="787" y="0"/>
                    <a:pt x="77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256992" name="Google Shape;2069;p28"/>
            <p:cNvSpPr/>
            <p:nvPr/>
          </p:nvSpPr>
          <p:spPr bwMode="auto">
            <a:xfrm>
              <a:off x="240485" y="4169779"/>
              <a:ext cx="20964" cy="41973"/>
            </a:xfrm>
            <a:custGeom>
              <a:avLst/>
              <a:gdLst/>
              <a:ahLst/>
              <a:cxnLst/>
              <a:rect l="l" t="t" r="r" b="b"/>
              <a:pathLst>
                <a:path w="458" h="917" extrusionOk="0">
                  <a:moveTo>
                    <a:pt x="321" y="1"/>
                  </a:moveTo>
                  <a:cubicBezTo>
                    <a:pt x="313" y="1"/>
                    <a:pt x="307" y="4"/>
                    <a:pt x="304" y="12"/>
                  </a:cubicBezTo>
                  <a:cubicBezTo>
                    <a:pt x="203" y="306"/>
                    <a:pt x="196" y="629"/>
                    <a:pt x="12" y="873"/>
                  </a:cubicBezTo>
                  <a:cubicBezTo>
                    <a:pt x="1" y="888"/>
                    <a:pt x="26" y="916"/>
                    <a:pt x="43" y="916"/>
                  </a:cubicBezTo>
                  <a:cubicBezTo>
                    <a:pt x="47" y="916"/>
                    <a:pt x="50" y="915"/>
                    <a:pt x="52" y="913"/>
                  </a:cubicBezTo>
                  <a:cubicBezTo>
                    <a:pt x="257" y="712"/>
                    <a:pt x="458" y="429"/>
                    <a:pt x="368" y="41"/>
                  </a:cubicBezTo>
                  <a:cubicBezTo>
                    <a:pt x="363" y="18"/>
                    <a:pt x="339" y="1"/>
                    <a:pt x="3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675366" name="Google Shape;2070;p28"/>
            <p:cNvSpPr/>
            <p:nvPr/>
          </p:nvSpPr>
          <p:spPr bwMode="auto">
            <a:xfrm>
              <a:off x="258336" y="4171610"/>
              <a:ext cx="33368" cy="12816"/>
            </a:xfrm>
            <a:custGeom>
              <a:avLst/>
              <a:gdLst/>
              <a:ahLst/>
              <a:cxnLst/>
              <a:rect l="l" t="t" r="r" b="b"/>
              <a:pathLst>
                <a:path w="729" h="280" extrusionOk="0">
                  <a:moveTo>
                    <a:pt x="18" y="0"/>
                  </a:moveTo>
                  <a:cubicBezTo>
                    <a:pt x="2" y="0"/>
                    <a:pt x="0" y="23"/>
                    <a:pt x="18" y="44"/>
                  </a:cubicBezTo>
                  <a:cubicBezTo>
                    <a:pt x="132" y="166"/>
                    <a:pt x="301" y="238"/>
                    <a:pt x="434" y="263"/>
                  </a:cubicBezTo>
                  <a:cubicBezTo>
                    <a:pt x="473" y="271"/>
                    <a:pt x="528" y="280"/>
                    <a:pt x="579" y="280"/>
                  </a:cubicBezTo>
                  <a:cubicBezTo>
                    <a:pt x="658" y="280"/>
                    <a:pt x="729" y="259"/>
                    <a:pt x="724" y="187"/>
                  </a:cubicBezTo>
                  <a:cubicBezTo>
                    <a:pt x="724" y="177"/>
                    <a:pt x="714" y="162"/>
                    <a:pt x="703" y="155"/>
                  </a:cubicBezTo>
                  <a:cubicBezTo>
                    <a:pt x="677" y="144"/>
                    <a:pt x="656" y="141"/>
                    <a:pt x="635" y="141"/>
                  </a:cubicBezTo>
                  <a:cubicBezTo>
                    <a:pt x="615" y="141"/>
                    <a:pt x="597" y="144"/>
                    <a:pt x="578" y="147"/>
                  </a:cubicBezTo>
                  <a:cubicBezTo>
                    <a:pt x="548" y="152"/>
                    <a:pt x="518" y="155"/>
                    <a:pt x="486" y="155"/>
                  </a:cubicBezTo>
                  <a:cubicBezTo>
                    <a:pt x="460" y="155"/>
                    <a:pt x="433" y="153"/>
                    <a:pt x="405" y="147"/>
                  </a:cubicBezTo>
                  <a:cubicBezTo>
                    <a:pt x="276" y="130"/>
                    <a:pt x="161" y="61"/>
                    <a:pt x="32" y="4"/>
                  </a:cubicBezTo>
                  <a:cubicBezTo>
                    <a:pt x="26" y="2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561803" name="Google Shape;2071;p28"/>
            <p:cNvSpPr/>
            <p:nvPr/>
          </p:nvSpPr>
          <p:spPr bwMode="auto">
            <a:xfrm>
              <a:off x="325898" y="4104186"/>
              <a:ext cx="16112" cy="32178"/>
            </a:xfrm>
            <a:custGeom>
              <a:avLst/>
              <a:gdLst/>
              <a:ahLst/>
              <a:cxnLst/>
              <a:rect l="l" t="t" r="r" b="b"/>
              <a:pathLst>
                <a:path w="352" h="703" extrusionOk="0">
                  <a:moveTo>
                    <a:pt x="21" y="0"/>
                  </a:moveTo>
                  <a:cubicBezTo>
                    <a:pt x="5" y="0"/>
                    <a:pt x="0" y="22"/>
                    <a:pt x="13" y="38"/>
                  </a:cubicBezTo>
                  <a:cubicBezTo>
                    <a:pt x="50" y="81"/>
                    <a:pt x="93" y="117"/>
                    <a:pt x="131" y="160"/>
                  </a:cubicBezTo>
                  <a:cubicBezTo>
                    <a:pt x="196" y="232"/>
                    <a:pt x="222" y="307"/>
                    <a:pt x="225" y="379"/>
                  </a:cubicBezTo>
                  <a:cubicBezTo>
                    <a:pt x="236" y="490"/>
                    <a:pt x="174" y="551"/>
                    <a:pt x="161" y="648"/>
                  </a:cubicBezTo>
                  <a:cubicBezTo>
                    <a:pt x="158" y="671"/>
                    <a:pt x="196" y="703"/>
                    <a:pt x="219" y="703"/>
                  </a:cubicBezTo>
                  <a:cubicBezTo>
                    <a:pt x="222" y="703"/>
                    <a:pt x="224" y="703"/>
                    <a:pt x="225" y="702"/>
                  </a:cubicBezTo>
                  <a:cubicBezTo>
                    <a:pt x="330" y="651"/>
                    <a:pt x="351" y="487"/>
                    <a:pt x="304" y="343"/>
                  </a:cubicBezTo>
                  <a:cubicBezTo>
                    <a:pt x="268" y="232"/>
                    <a:pt x="161" y="41"/>
                    <a:pt x="28" y="2"/>
                  </a:cubicBez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8453480" name="Google Shape;2072;p28"/>
            <p:cNvSpPr/>
            <p:nvPr/>
          </p:nvSpPr>
          <p:spPr bwMode="auto">
            <a:xfrm>
              <a:off x="1067104" y="3891938"/>
              <a:ext cx="346772" cy="307957"/>
            </a:xfrm>
            <a:custGeom>
              <a:avLst/>
              <a:gdLst/>
              <a:ahLst/>
              <a:cxnLst/>
              <a:rect l="l" t="t" r="r" b="b"/>
              <a:pathLst>
                <a:path w="7576" h="6728" extrusionOk="0">
                  <a:moveTo>
                    <a:pt x="0" y="1"/>
                  </a:moveTo>
                  <a:cubicBezTo>
                    <a:pt x="298" y="761"/>
                    <a:pt x="1056" y="1321"/>
                    <a:pt x="2596" y="1383"/>
                  </a:cubicBezTo>
                  <a:cubicBezTo>
                    <a:pt x="6426" y="1530"/>
                    <a:pt x="6225" y="3845"/>
                    <a:pt x="2054" y="6728"/>
                  </a:cubicBezTo>
                  <a:lnTo>
                    <a:pt x="5332" y="6728"/>
                  </a:lnTo>
                  <a:cubicBezTo>
                    <a:pt x="6150" y="5716"/>
                    <a:pt x="7576" y="4280"/>
                    <a:pt x="7374" y="3307"/>
                  </a:cubicBezTo>
                  <a:cubicBezTo>
                    <a:pt x="6850" y="718"/>
                    <a:pt x="5499" y="289"/>
                    <a:pt x="4055" y="289"/>
                  </a:cubicBezTo>
                  <a:cubicBezTo>
                    <a:pt x="3699" y="289"/>
                    <a:pt x="3336" y="315"/>
                    <a:pt x="2980" y="342"/>
                  </a:cubicBezTo>
                  <a:cubicBezTo>
                    <a:pt x="2624" y="367"/>
                    <a:pt x="2274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1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3269551" name="Google Shape;2073;p28"/>
            <p:cNvSpPr/>
            <p:nvPr/>
          </p:nvSpPr>
          <p:spPr bwMode="auto">
            <a:xfrm>
              <a:off x="-1526705" y="4138177"/>
              <a:ext cx="35382" cy="35382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5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5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7271614" name="Google Shape;2074;p28"/>
            <p:cNvSpPr/>
            <p:nvPr/>
          </p:nvSpPr>
          <p:spPr bwMode="auto">
            <a:xfrm>
              <a:off x="-1447608" y="4167746"/>
              <a:ext cx="5767" cy="5813"/>
            </a:xfrm>
            <a:custGeom>
              <a:avLst/>
              <a:gdLst/>
              <a:ahLst/>
              <a:cxnLst/>
              <a:rect l="l" t="t" r="r" b="b"/>
              <a:pathLst>
                <a:path w="126" h="127" extrusionOk="0">
                  <a:moveTo>
                    <a:pt x="61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1" y="127"/>
                  </a:cubicBezTo>
                  <a:cubicBezTo>
                    <a:pt x="97" y="127"/>
                    <a:pt x="125" y="98"/>
                    <a:pt x="125" y="66"/>
                  </a:cubicBezTo>
                  <a:cubicBezTo>
                    <a:pt x="125" y="30"/>
                    <a:pt x="97" y="1"/>
                    <a:pt x="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880426" name="Google Shape;2075;p28"/>
            <p:cNvSpPr/>
            <p:nvPr/>
          </p:nvSpPr>
          <p:spPr bwMode="auto">
            <a:xfrm>
              <a:off x="-746250" y="4092926"/>
              <a:ext cx="28333" cy="28286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09" y="0"/>
                  </a:moveTo>
                  <a:cubicBezTo>
                    <a:pt x="137" y="0"/>
                    <a:pt x="1" y="140"/>
                    <a:pt x="1" y="309"/>
                  </a:cubicBezTo>
                  <a:cubicBezTo>
                    <a:pt x="1" y="481"/>
                    <a:pt x="137" y="617"/>
                    <a:pt x="309" y="617"/>
                  </a:cubicBezTo>
                  <a:cubicBezTo>
                    <a:pt x="478" y="617"/>
                    <a:pt x="619" y="481"/>
                    <a:pt x="619" y="309"/>
                  </a:cubicBezTo>
                  <a:cubicBezTo>
                    <a:pt x="619" y="140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2945672" name="Google Shape;2076;p28"/>
            <p:cNvSpPr/>
            <p:nvPr/>
          </p:nvSpPr>
          <p:spPr bwMode="auto">
            <a:xfrm>
              <a:off x="-687569" y="4121168"/>
              <a:ext cx="12679" cy="12679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7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7" y="277"/>
                  </a:cubicBezTo>
                  <a:cubicBezTo>
                    <a:pt x="212" y="277"/>
                    <a:pt x="277" y="216"/>
                    <a:pt x="277" y="141"/>
                  </a:cubicBezTo>
                  <a:cubicBezTo>
                    <a:pt x="277" y="65"/>
                    <a:pt x="212" y="0"/>
                    <a:pt x="1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8030574" name="Google Shape;2077;p28"/>
            <p:cNvSpPr/>
            <p:nvPr/>
          </p:nvSpPr>
          <p:spPr bwMode="auto">
            <a:xfrm>
              <a:off x="-582244" y="4013877"/>
              <a:ext cx="42613" cy="42613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4" y="1"/>
                  </a:moveTo>
                  <a:cubicBezTo>
                    <a:pt x="209" y="1"/>
                    <a:pt x="0" y="208"/>
                    <a:pt x="0" y="467"/>
                  </a:cubicBezTo>
                  <a:cubicBezTo>
                    <a:pt x="0" y="722"/>
                    <a:pt x="209" y="930"/>
                    <a:pt x="464" y="930"/>
                  </a:cubicBezTo>
                  <a:cubicBezTo>
                    <a:pt x="722" y="930"/>
                    <a:pt x="930" y="722"/>
                    <a:pt x="930" y="467"/>
                  </a:cubicBezTo>
                  <a:cubicBezTo>
                    <a:pt x="930" y="208"/>
                    <a:pt x="722" y="1"/>
                    <a:pt x="46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355509" name="Google Shape;2078;p28"/>
            <p:cNvSpPr/>
            <p:nvPr/>
          </p:nvSpPr>
          <p:spPr bwMode="auto">
            <a:xfrm>
              <a:off x="-513401" y="4102401"/>
              <a:ext cx="9612" cy="9750"/>
            </a:xfrm>
            <a:custGeom>
              <a:avLst/>
              <a:gdLst/>
              <a:ahLst/>
              <a:cxnLst/>
              <a:rect l="l" t="t" r="r" b="b"/>
              <a:pathLst>
                <a:path w="210" h="213" extrusionOk="0">
                  <a:moveTo>
                    <a:pt x="105" y="1"/>
                  </a:moveTo>
                  <a:cubicBezTo>
                    <a:pt x="47" y="1"/>
                    <a:pt x="1" y="52"/>
                    <a:pt x="1" y="109"/>
                  </a:cubicBezTo>
                  <a:cubicBezTo>
                    <a:pt x="1" y="166"/>
                    <a:pt x="47" y="213"/>
                    <a:pt x="105" y="213"/>
                  </a:cubicBezTo>
                  <a:cubicBezTo>
                    <a:pt x="163" y="213"/>
                    <a:pt x="209" y="166"/>
                    <a:pt x="209" y="109"/>
                  </a:cubicBezTo>
                  <a:cubicBezTo>
                    <a:pt x="209" y="52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044674" name="Google Shape;2079;p28"/>
            <p:cNvSpPr/>
            <p:nvPr/>
          </p:nvSpPr>
          <p:spPr bwMode="auto">
            <a:xfrm>
              <a:off x="-345276" y="4127576"/>
              <a:ext cx="30439" cy="30439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1" y="1"/>
                  </a:moveTo>
                  <a:cubicBezTo>
                    <a:pt x="147" y="1"/>
                    <a:pt x="1" y="148"/>
                    <a:pt x="1" y="331"/>
                  </a:cubicBezTo>
                  <a:cubicBezTo>
                    <a:pt x="1" y="514"/>
                    <a:pt x="147" y="665"/>
                    <a:pt x="331" y="665"/>
                  </a:cubicBezTo>
                  <a:cubicBezTo>
                    <a:pt x="513" y="665"/>
                    <a:pt x="664" y="514"/>
                    <a:pt x="664" y="331"/>
                  </a:cubicBezTo>
                  <a:cubicBezTo>
                    <a:pt x="664" y="148"/>
                    <a:pt x="513" y="1"/>
                    <a:pt x="33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2394745" name="Google Shape;2080;p28"/>
            <p:cNvSpPr/>
            <p:nvPr/>
          </p:nvSpPr>
          <p:spPr bwMode="auto">
            <a:xfrm>
              <a:off x="-267553" y="4112105"/>
              <a:ext cx="15471" cy="15517"/>
            </a:xfrm>
            <a:custGeom>
              <a:avLst/>
              <a:gdLst/>
              <a:ahLst/>
              <a:cxnLst/>
              <a:rect l="l" t="t" r="r" b="b"/>
              <a:pathLst>
                <a:path w="338" h="339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8" y="263"/>
                    <a:pt x="338" y="170"/>
                  </a:cubicBezTo>
                  <a:cubicBezTo>
                    <a:pt x="338" y="77"/>
                    <a:pt x="263" y="1"/>
                    <a:pt x="1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720603" name="Google Shape;2081;p28"/>
            <p:cNvSpPr/>
            <p:nvPr/>
          </p:nvSpPr>
          <p:spPr bwMode="auto">
            <a:xfrm>
              <a:off x="-252126" y="3993645"/>
              <a:ext cx="50670" cy="50670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cubicBezTo>
                    <a:pt x="1" y="859"/>
                    <a:pt x="249" y="1106"/>
                    <a:pt x="554" y="1106"/>
                  </a:cubicBezTo>
                  <a:cubicBezTo>
                    <a:pt x="859" y="1106"/>
                    <a:pt x="1106" y="859"/>
                    <a:pt x="1106" y="554"/>
                  </a:cubicBezTo>
                  <a:cubicBezTo>
                    <a:pt x="1106" y="249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153965" name="Google Shape;2082;p28"/>
            <p:cNvSpPr/>
            <p:nvPr/>
          </p:nvSpPr>
          <p:spPr bwMode="auto">
            <a:xfrm>
              <a:off x="-158933" y="4082719"/>
              <a:ext cx="10070" cy="10253"/>
            </a:xfrm>
            <a:custGeom>
              <a:avLst/>
              <a:gdLst/>
              <a:ahLst/>
              <a:cxnLst/>
              <a:rect l="l" t="t" r="r" b="b"/>
              <a:pathLst>
                <a:path w="220" h="224" extrusionOk="0">
                  <a:moveTo>
                    <a:pt x="109" y="0"/>
                  </a:moveTo>
                  <a:cubicBezTo>
                    <a:pt x="47" y="0"/>
                    <a:pt x="1" y="51"/>
                    <a:pt x="1" y="112"/>
                  </a:cubicBezTo>
                  <a:cubicBezTo>
                    <a:pt x="1" y="172"/>
                    <a:pt x="47" y="223"/>
                    <a:pt x="109" y="223"/>
                  </a:cubicBezTo>
                  <a:cubicBezTo>
                    <a:pt x="169" y="223"/>
                    <a:pt x="220" y="172"/>
                    <a:pt x="220" y="112"/>
                  </a:cubicBezTo>
                  <a:cubicBezTo>
                    <a:pt x="220" y="51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6971102" name="Google Shape;2083;p28"/>
            <p:cNvSpPr/>
            <p:nvPr/>
          </p:nvSpPr>
          <p:spPr bwMode="auto">
            <a:xfrm>
              <a:off x="-1553116" y="3824586"/>
              <a:ext cx="71497" cy="80880"/>
            </a:xfrm>
            <a:custGeom>
              <a:avLst/>
              <a:gdLst/>
              <a:ahLst/>
              <a:cxnLst/>
              <a:rect l="l" t="t" r="r" b="b"/>
              <a:pathLst>
                <a:path w="1562" h="1767" extrusionOk="0">
                  <a:moveTo>
                    <a:pt x="1211" y="0"/>
                  </a:moveTo>
                  <a:cubicBezTo>
                    <a:pt x="1117" y="0"/>
                    <a:pt x="1024" y="44"/>
                    <a:pt x="962" y="124"/>
                  </a:cubicBezTo>
                  <a:lnTo>
                    <a:pt x="100" y="1273"/>
                  </a:lnTo>
                  <a:cubicBezTo>
                    <a:pt x="0" y="1410"/>
                    <a:pt x="25" y="1604"/>
                    <a:pt x="165" y="1704"/>
                  </a:cubicBezTo>
                  <a:cubicBezTo>
                    <a:pt x="221" y="1746"/>
                    <a:pt x="286" y="1767"/>
                    <a:pt x="351" y="1767"/>
                  </a:cubicBezTo>
                  <a:cubicBezTo>
                    <a:pt x="445" y="1767"/>
                    <a:pt x="537" y="1724"/>
                    <a:pt x="596" y="1643"/>
                  </a:cubicBezTo>
                  <a:lnTo>
                    <a:pt x="1457" y="497"/>
                  </a:lnTo>
                  <a:cubicBezTo>
                    <a:pt x="1562" y="358"/>
                    <a:pt x="1533" y="164"/>
                    <a:pt x="1396" y="63"/>
                  </a:cubicBezTo>
                  <a:cubicBezTo>
                    <a:pt x="1341" y="21"/>
                    <a:pt x="1276" y="0"/>
                    <a:pt x="12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265702" name="Google Shape;2084;p28"/>
            <p:cNvSpPr/>
            <p:nvPr/>
          </p:nvSpPr>
          <p:spPr bwMode="auto">
            <a:xfrm>
              <a:off x="-661432" y="3683763"/>
              <a:ext cx="86647" cy="65180"/>
            </a:xfrm>
            <a:custGeom>
              <a:avLst/>
              <a:gdLst/>
              <a:ahLst/>
              <a:cxnLst/>
              <a:rect l="l" t="t" r="r" b="b"/>
              <a:pathLst>
                <a:path w="1893" h="1424" extrusionOk="0">
                  <a:moveTo>
                    <a:pt x="353" y="1"/>
                  </a:moveTo>
                  <a:cubicBezTo>
                    <a:pt x="254" y="1"/>
                    <a:pt x="156" y="49"/>
                    <a:pt x="97" y="136"/>
                  </a:cubicBezTo>
                  <a:cubicBezTo>
                    <a:pt x="0" y="277"/>
                    <a:pt x="37" y="471"/>
                    <a:pt x="180" y="567"/>
                  </a:cubicBezTo>
                  <a:lnTo>
                    <a:pt x="1368" y="1371"/>
                  </a:lnTo>
                  <a:cubicBezTo>
                    <a:pt x="1420" y="1406"/>
                    <a:pt x="1481" y="1423"/>
                    <a:pt x="1540" y="1423"/>
                  </a:cubicBezTo>
                  <a:cubicBezTo>
                    <a:pt x="1640" y="1423"/>
                    <a:pt x="1738" y="1376"/>
                    <a:pt x="1798" y="1289"/>
                  </a:cubicBezTo>
                  <a:cubicBezTo>
                    <a:pt x="1892" y="1145"/>
                    <a:pt x="1856" y="951"/>
                    <a:pt x="1717" y="858"/>
                  </a:cubicBezTo>
                  <a:lnTo>
                    <a:pt x="524" y="54"/>
                  </a:lnTo>
                  <a:cubicBezTo>
                    <a:pt x="472" y="18"/>
                    <a:pt x="413" y="1"/>
                    <a:pt x="35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0808816" name="Google Shape;2085;p28"/>
            <p:cNvSpPr/>
            <p:nvPr/>
          </p:nvSpPr>
          <p:spPr bwMode="auto">
            <a:xfrm>
              <a:off x="-1257008" y="3633896"/>
              <a:ext cx="44399" cy="92689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7" y="0"/>
                    <a:pt x="295" y="3"/>
                    <a:pt x="273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7" y="1777"/>
                  </a:lnTo>
                  <a:cubicBezTo>
                    <a:pt x="358" y="1924"/>
                    <a:pt x="487" y="2024"/>
                    <a:pt x="629" y="2024"/>
                  </a:cubicBezTo>
                  <a:cubicBezTo>
                    <a:pt x="650" y="2024"/>
                    <a:pt x="671" y="2022"/>
                    <a:pt x="693" y="2017"/>
                  </a:cubicBezTo>
                  <a:cubicBezTo>
                    <a:pt x="862" y="1986"/>
                    <a:pt x="970" y="1820"/>
                    <a:pt x="933" y="1651"/>
                  </a:cubicBezTo>
                  <a:lnTo>
                    <a:pt x="640" y="248"/>
                  </a:lnTo>
                  <a:cubicBezTo>
                    <a:pt x="611" y="101"/>
                    <a:pt x="482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383716" name="Google Shape;2086;p28"/>
            <p:cNvSpPr/>
            <p:nvPr/>
          </p:nvSpPr>
          <p:spPr bwMode="auto">
            <a:xfrm>
              <a:off x="-881464" y="3785241"/>
              <a:ext cx="36160" cy="93834"/>
            </a:xfrm>
            <a:custGeom>
              <a:avLst/>
              <a:gdLst/>
              <a:ahLst/>
              <a:cxnLst/>
              <a:rect l="l" t="t" r="r" b="b"/>
              <a:pathLst>
                <a:path w="790" h="2050" extrusionOk="0">
                  <a:moveTo>
                    <a:pt x="322" y="1"/>
                  </a:moveTo>
                  <a:cubicBezTo>
                    <a:pt x="313" y="1"/>
                    <a:pt x="303" y="1"/>
                    <a:pt x="294" y="2"/>
                  </a:cubicBezTo>
                  <a:cubicBezTo>
                    <a:pt x="122" y="20"/>
                    <a:pt x="0" y="171"/>
                    <a:pt x="14" y="339"/>
                  </a:cubicBezTo>
                  <a:lnTo>
                    <a:pt x="155" y="1768"/>
                  </a:lnTo>
                  <a:cubicBezTo>
                    <a:pt x="172" y="1931"/>
                    <a:pt x="308" y="2049"/>
                    <a:pt x="469" y="2049"/>
                  </a:cubicBezTo>
                  <a:cubicBezTo>
                    <a:pt x="478" y="2049"/>
                    <a:pt x="487" y="2049"/>
                    <a:pt x="496" y="2048"/>
                  </a:cubicBezTo>
                  <a:cubicBezTo>
                    <a:pt x="665" y="2030"/>
                    <a:pt x="790" y="1879"/>
                    <a:pt x="772" y="1710"/>
                  </a:cubicBezTo>
                  <a:lnTo>
                    <a:pt x="632" y="282"/>
                  </a:lnTo>
                  <a:cubicBezTo>
                    <a:pt x="615" y="119"/>
                    <a:pt x="479" y="1"/>
                    <a:pt x="32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617926" name="Google Shape;2087;p28"/>
            <p:cNvSpPr/>
            <p:nvPr/>
          </p:nvSpPr>
          <p:spPr bwMode="auto">
            <a:xfrm>
              <a:off x="-816741" y="3738415"/>
              <a:ext cx="72824" cy="79827"/>
            </a:xfrm>
            <a:custGeom>
              <a:avLst/>
              <a:gdLst/>
              <a:ahLst/>
              <a:cxnLst/>
              <a:rect l="l" t="t" r="r" b="b"/>
              <a:pathLst>
                <a:path w="1591" h="1744" extrusionOk="0">
                  <a:moveTo>
                    <a:pt x="1242" y="1"/>
                  </a:moveTo>
                  <a:cubicBezTo>
                    <a:pt x="1151" y="1"/>
                    <a:pt x="1061" y="42"/>
                    <a:pt x="999" y="120"/>
                  </a:cubicBezTo>
                  <a:lnTo>
                    <a:pt x="105" y="1240"/>
                  </a:lnTo>
                  <a:cubicBezTo>
                    <a:pt x="0" y="1373"/>
                    <a:pt x="22" y="1570"/>
                    <a:pt x="155" y="1674"/>
                  </a:cubicBezTo>
                  <a:cubicBezTo>
                    <a:pt x="212" y="1721"/>
                    <a:pt x="281" y="1743"/>
                    <a:pt x="349" y="1743"/>
                  </a:cubicBezTo>
                  <a:cubicBezTo>
                    <a:pt x="439" y="1743"/>
                    <a:pt x="528" y="1704"/>
                    <a:pt x="590" y="1628"/>
                  </a:cubicBezTo>
                  <a:lnTo>
                    <a:pt x="1483" y="504"/>
                  </a:lnTo>
                  <a:cubicBezTo>
                    <a:pt x="1591" y="371"/>
                    <a:pt x="1569" y="177"/>
                    <a:pt x="1437" y="69"/>
                  </a:cubicBezTo>
                  <a:cubicBezTo>
                    <a:pt x="1379" y="23"/>
                    <a:pt x="1310" y="1"/>
                    <a:pt x="124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818033" name="Google Shape;2088;p28"/>
            <p:cNvSpPr/>
            <p:nvPr/>
          </p:nvSpPr>
          <p:spPr bwMode="auto">
            <a:xfrm>
              <a:off x="-218437" y="4097504"/>
              <a:ext cx="196776" cy="133793"/>
            </a:xfrm>
            <a:custGeom>
              <a:avLst/>
              <a:gdLst/>
              <a:ahLst/>
              <a:cxnLst/>
              <a:rect l="l" t="t" r="r" b="b"/>
              <a:pathLst>
                <a:path w="4299" h="2923" extrusionOk="0">
                  <a:moveTo>
                    <a:pt x="4000" y="0"/>
                  </a:moveTo>
                  <a:lnTo>
                    <a:pt x="3185" y="625"/>
                  </a:lnTo>
                  <a:cubicBezTo>
                    <a:pt x="3009" y="384"/>
                    <a:pt x="2767" y="279"/>
                    <a:pt x="2499" y="279"/>
                  </a:cubicBezTo>
                  <a:cubicBezTo>
                    <a:pt x="2261" y="279"/>
                    <a:pt x="2002" y="362"/>
                    <a:pt x="1749" y="503"/>
                  </a:cubicBezTo>
                  <a:cubicBezTo>
                    <a:pt x="1215" y="801"/>
                    <a:pt x="887" y="1257"/>
                    <a:pt x="1096" y="1781"/>
                  </a:cubicBezTo>
                  <a:lnTo>
                    <a:pt x="1" y="2040"/>
                  </a:lnTo>
                  <a:lnTo>
                    <a:pt x="748" y="2923"/>
                  </a:lnTo>
                  <a:lnTo>
                    <a:pt x="1243" y="2036"/>
                  </a:lnTo>
                  <a:cubicBezTo>
                    <a:pt x="1418" y="2265"/>
                    <a:pt x="1652" y="2365"/>
                    <a:pt x="1913" y="2365"/>
                  </a:cubicBezTo>
                  <a:cubicBezTo>
                    <a:pt x="2150" y="2365"/>
                    <a:pt x="2408" y="2282"/>
                    <a:pt x="2661" y="2140"/>
                  </a:cubicBezTo>
                  <a:cubicBezTo>
                    <a:pt x="3185" y="1849"/>
                    <a:pt x="3508" y="1408"/>
                    <a:pt x="3329" y="901"/>
                  </a:cubicBezTo>
                  <a:lnTo>
                    <a:pt x="3329" y="901"/>
                  </a:lnTo>
                  <a:lnTo>
                    <a:pt x="4298" y="945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2748453" name="Google Shape;2089;p28"/>
            <p:cNvSpPr/>
            <p:nvPr/>
          </p:nvSpPr>
          <p:spPr bwMode="auto">
            <a:xfrm>
              <a:off x="-190013" y="4128721"/>
              <a:ext cx="168351" cy="102576"/>
            </a:xfrm>
            <a:custGeom>
              <a:avLst/>
              <a:gdLst/>
              <a:ahLst/>
              <a:cxnLst/>
              <a:rect l="l" t="t" r="r" b="b"/>
              <a:pathLst>
                <a:path w="3678" h="2241" extrusionOk="0">
                  <a:moveTo>
                    <a:pt x="3609" y="1"/>
                  </a:moveTo>
                  <a:cubicBezTo>
                    <a:pt x="3376" y="63"/>
                    <a:pt x="3157" y="172"/>
                    <a:pt x="2907" y="172"/>
                  </a:cubicBezTo>
                  <a:cubicBezTo>
                    <a:pt x="2787" y="172"/>
                    <a:pt x="2660" y="147"/>
                    <a:pt x="2521" y="80"/>
                  </a:cubicBezTo>
                  <a:lnTo>
                    <a:pt x="2521" y="80"/>
                  </a:lnTo>
                  <a:cubicBezTo>
                    <a:pt x="2909" y="705"/>
                    <a:pt x="2496" y="916"/>
                    <a:pt x="2231" y="1135"/>
                  </a:cubicBezTo>
                  <a:cubicBezTo>
                    <a:pt x="1944" y="1311"/>
                    <a:pt x="1610" y="1577"/>
                    <a:pt x="1271" y="1577"/>
                  </a:cubicBezTo>
                  <a:cubicBezTo>
                    <a:pt x="1051" y="1577"/>
                    <a:pt x="829" y="1465"/>
                    <a:pt x="615" y="1142"/>
                  </a:cubicBezTo>
                  <a:cubicBezTo>
                    <a:pt x="443" y="1515"/>
                    <a:pt x="234" y="1825"/>
                    <a:pt x="1" y="2090"/>
                  </a:cubicBezTo>
                  <a:lnTo>
                    <a:pt x="127" y="2241"/>
                  </a:lnTo>
                  <a:lnTo>
                    <a:pt x="622" y="1354"/>
                  </a:lnTo>
                  <a:cubicBezTo>
                    <a:pt x="797" y="1583"/>
                    <a:pt x="1031" y="1683"/>
                    <a:pt x="1292" y="1683"/>
                  </a:cubicBezTo>
                  <a:cubicBezTo>
                    <a:pt x="1529" y="1683"/>
                    <a:pt x="1787" y="1600"/>
                    <a:pt x="2040" y="1458"/>
                  </a:cubicBezTo>
                  <a:cubicBezTo>
                    <a:pt x="2564" y="1167"/>
                    <a:pt x="2887" y="726"/>
                    <a:pt x="2708" y="219"/>
                  </a:cubicBezTo>
                  <a:lnTo>
                    <a:pt x="2708" y="219"/>
                  </a:lnTo>
                  <a:lnTo>
                    <a:pt x="3677" y="2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59542" name="Google Shape;2090;p28"/>
            <p:cNvSpPr/>
            <p:nvPr/>
          </p:nvSpPr>
          <p:spPr bwMode="auto">
            <a:xfrm>
              <a:off x="-168316" y="4110274"/>
              <a:ext cx="89302" cy="66645"/>
            </a:xfrm>
            <a:custGeom>
              <a:avLst/>
              <a:gdLst/>
              <a:ahLst/>
              <a:cxnLst/>
              <a:rect l="l" t="t" r="r" b="b"/>
              <a:pathLst>
                <a:path w="1951" h="1456" extrusionOk="0">
                  <a:moveTo>
                    <a:pt x="1405" y="0"/>
                  </a:moveTo>
                  <a:cubicBezTo>
                    <a:pt x="1339" y="0"/>
                    <a:pt x="1272" y="6"/>
                    <a:pt x="1204" y="19"/>
                  </a:cubicBezTo>
                  <a:cubicBezTo>
                    <a:pt x="1197" y="19"/>
                    <a:pt x="1192" y="19"/>
                    <a:pt x="1185" y="23"/>
                  </a:cubicBezTo>
                  <a:cubicBezTo>
                    <a:pt x="1179" y="23"/>
                    <a:pt x="1171" y="23"/>
                    <a:pt x="1164" y="27"/>
                  </a:cubicBezTo>
                  <a:cubicBezTo>
                    <a:pt x="1024" y="59"/>
                    <a:pt x="895" y="113"/>
                    <a:pt x="769" y="170"/>
                  </a:cubicBezTo>
                  <a:cubicBezTo>
                    <a:pt x="730" y="188"/>
                    <a:pt x="690" y="206"/>
                    <a:pt x="650" y="224"/>
                  </a:cubicBezTo>
                  <a:cubicBezTo>
                    <a:pt x="370" y="382"/>
                    <a:pt x="148" y="583"/>
                    <a:pt x="29" y="816"/>
                  </a:cubicBezTo>
                  <a:cubicBezTo>
                    <a:pt x="1" y="949"/>
                    <a:pt x="26" y="1111"/>
                    <a:pt x="180" y="1265"/>
                  </a:cubicBezTo>
                  <a:lnTo>
                    <a:pt x="213" y="1298"/>
                  </a:lnTo>
                  <a:cubicBezTo>
                    <a:pt x="277" y="1355"/>
                    <a:pt x="349" y="1394"/>
                    <a:pt x="421" y="1423"/>
                  </a:cubicBezTo>
                  <a:cubicBezTo>
                    <a:pt x="471" y="1445"/>
                    <a:pt x="513" y="1455"/>
                    <a:pt x="549" y="1455"/>
                  </a:cubicBezTo>
                  <a:cubicBezTo>
                    <a:pt x="743" y="1455"/>
                    <a:pt x="766" y="1172"/>
                    <a:pt x="963" y="1053"/>
                  </a:cubicBezTo>
                  <a:cubicBezTo>
                    <a:pt x="1018" y="1022"/>
                    <a:pt x="1095" y="1015"/>
                    <a:pt x="1181" y="1015"/>
                  </a:cubicBezTo>
                  <a:cubicBezTo>
                    <a:pt x="1260" y="1015"/>
                    <a:pt x="1347" y="1021"/>
                    <a:pt x="1428" y="1021"/>
                  </a:cubicBezTo>
                  <a:cubicBezTo>
                    <a:pt x="1560" y="1021"/>
                    <a:pt x="1678" y="1004"/>
                    <a:pt x="1727" y="910"/>
                  </a:cubicBezTo>
                  <a:cubicBezTo>
                    <a:pt x="1803" y="755"/>
                    <a:pt x="1951" y="504"/>
                    <a:pt x="1810" y="235"/>
                  </a:cubicBezTo>
                  <a:cubicBezTo>
                    <a:pt x="1735" y="95"/>
                    <a:pt x="1634" y="34"/>
                    <a:pt x="1537" y="9"/>
                  </a:cubicBezTo>
                  <a:cubicBezTo>
                    <a:pt x="1493" y="3"/>
                    <a:pt x="1449" y="0"/>
                    <a:pt x="140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4384708" name="Google Shape;2091;p28"/>
            <p:cNvSpPr/>
            <p:nvPr/>
          </p:nvSpPr>
          <p:spPr bwMode="auto">
            <a:xfrm>
              <a:off x="-71002" y="4122953"/>
              <a:ext cx="39273" cy="10482"/>
            </a:xfrm>
            <a:custGeom>
              <a:avLst/>
              <a:gdLst/>
              <a:ahLst/>
              <a:cxnLst/>
              <a:rect l="l" t="t" r="r" b="b"/>
              <a:pathLst>
                <a:path w="858" h="229" extrusionOk="0">
                  <a:moveTo>
                    <a:pt x="838" y="0"/>
                  </a:moveTo>
                  <a:cubicBezTo>
                    <a:pt x="838" y="0"/>
                    <a:pt x="837" y="1"/>
                    <a:pt x="837" y="1"/>
                  </a:cubicBezTo>
                  <a:cubicBezTo>
                    <a:pt x="709" y="38"/>
                    <a:pt x="580" y="59"/>
                    <a:pt x="441" y="59"/>
                  </a:cubicBezTo>
                  <a:cubicBezTo>
                    <a:pt x="431" y="59"/>
                    <a:pt x="420" y="59"/>
                    <a:pt x="410" y="59"/>
                  </a:cubicBezTo>
                  <a:cubicBezTo>
                    <a:pt x="334" y="57"/>
                    <a:pt x="252" y="43"/>
                    <a:pt x="178" y="43"/>
                  </a:cubicBezTo>
                  <a:cubicBezTo>
                    <a:pt x="118" y="43"/>
                    <a:pt x="63" y="52"/>
                    <a:pt x="18" y="84"/>
                  </a:cubicBezTo>
                  <a:cubicBezTo>
                    <a:pt x="0" y="95"/>
                    <a:pt x="11" y="127"/>
                    <a:pt x="32" y="141"/>
                  </a:cubicBezTo>
                  <a:cubicBezTo>
                    <a:pt x="129" y="203"/>
                    <a:pt x="234" y="229"/>
                    <a:pt x="339" y="229"/>
                  </a:cubicBezTo>
                  <a:cubicBezTo>
                    <a:pt x="541" y="229"/>
                    <a:pt x="737" y="134"/>
                    <a:pt x="851" y="30"/>
                  </a:cubicBezTo>
                  <a:cubicBezTo>
                    <a:pt x="858" y="23"/>
                    <a:pt x="846" y="0"/>
                    <a:pt x="83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870065" name="Google Shape;2092;p28"/>
            <p:cNvSpPr/>
            <p:nvPr/>
          </p:nvSpPr>
          <p:spPr bwMode="auto">
            <a:xfrm>
              <a:off x="-189601" y="4176462"/>
              <a:ext cx="27784" cy="36481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563" y="1"/>
                  </a:moveTo>
                  <a:cubicBezTo>
                    <a:pt x="559" y="1"/>
                    <a:pt x="555" y="3"/>
                    <a:pt x="552" y="6"/>
                  </a:cubicBezTo>
                  <a:cubicBezTo>
                    <a:pt x="369" y="261"/>
                    <a:pt x="265" y="566"/>
                    <a:pt x="17" y="745"/>
                  </a:cubicBezTo>
                  <a:cubicBezTo>
                    <a:pt x="0" y="759"/>
                    <a:pt x="21" y="796"/>
                    <a:pt x="41" y="796"/>
                  </a:cubicBezTo>
                  <a:cubicBezTo>
                    <a:pt x="43" y="796"/>
                    <a:pt x="44" y="796"/>
                    <a:pt x="46" y="795"/>
                  </a:cubicBezTo>
                  <a:cubicBezTo>
                    <a:pt x="300" y="663"/>
                    <a:pt x="573" y="451"/>
                    <a:pt x="606" y="53"/>
                  </a:cubicBezTo>
                  <a:cubicBezTo>
                    <a:pt x="606" y="27"/>
                    <a:pt x="581" y="1"/>
                    <a:pt x="56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609595" name="Google Shape;2093;p28"/>
            <p:cNvSpPr/>
            <p:nvPr/>
          </p:nvSpPr>
          <p:spPr bwMode="auto">
            <a:xfrm>
              <a:off x="-161222" y="4179346"/>
              <a:ext cx="29615" cy="20552"/>
            </a:xfrm>
            <a:custGeom>
              <a:avLst/>
              <a:gdLst/>
              <a:ahLst/>
              <a:cxnLst/>
              <a:rect l="l" t="t" r="r" b="b"/>
              <a:pathLst>
                <a:path w="647" h="449" extrusionOk="0">
                  <a:moveTo>
                    <a:pt x="20" y="0"/>
                  </a:moveTo>
                  <a:cubicBezTo>
                    <a:pt x="6" y="0"/>
                    <a:pt x="0" y="22"/>
                    <a:pt x="11" y="43"/>
                  </a:cubicBezTo>
                  <a:cubicBezTo>
                    <a:pt x="83" y="194"/>
                    <a:pt x="227" y="313"/>
                    <a:pt x="341" y="377"/>
                  </a:cubicBezTo>
                  <a:cubicBezTo>
                    <a:pt x="398" y="408"/>
                    <a:pt x="488" y="448"/>
                    <a:pt x="556" y="448"/>
                  </a:cubicBezTo>
                  <a:cubicBezTo>
                    <a:pt x="598" y="448"/>
                    <a:pt x="632" y="432"/>
                    <a:pt x="643" y="388"/>
                  </a:cubicBezTo>
                  <a:cubicBezTo>
                    <a:pt x="646" y="377"/>
                    <a:pt x="639" y="363"/>
                    <a:pt x="628" y="352"/>
                  </a:cubicBezTo>
                  <a:cubicBezTo>
                    <a:pt x="589" y="320"/>
                    <a:pt x="553" y="316"/>
                    <a:pt x="513" y="309"/>
                  </a:cubicBezTo>
                  <a:cubicBezTo>
                    <a:pt x="460" y="298"/>
                    <a:pt x="406" y="284"/>
                    <a:pt x="348" y="259"/>
                  </a:cubicBezTo>
                  <a:cubicBezTo>
                    <a:pt x="233" y="202"/>
                    <a:pt x="140" y="104"/>
                    <a:pt x="36" y="8"/>
                  </a:cubicBez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9605038" name="Google Shape;2094;p28"/>
            <p:cNvSpPr/>
            <p:nvPr/>
          </p:nvSpPr>
          <p:spPr bwMode="auto">
            <a:xfrm>
              <a:off x="-78875" y="4134992"/>
              <a:ext cx="11168" cy="33368"/>
            </a:xfrm>
            <a:custGeom>
              <a:avLst/>
              <a:gdLst/>
              <a:ahLst/>
              <a:cxnLst/>
              <a:rect l="l" t="t" r="r" b="b"/>
              <a:pathLst>
                <a:path w="244" h="729" extrusionOk="0">
                  <a:moveTo>
                    <a:pt x="68" y="1"/>
                  </a:moveTo>
                  <a:cubicBezTo>
                    <a:pt x="56" y="1"/>
                    <a:pt x="48" y="16"/>
                    <a:pt x="53" y="36"/>
                  </a:cubicBezTo>
                  <a:cubicBezTo>
                    <a:pt x="75" y="86"/>
                    <a:pt x="108" y="133"/>
                    <a:pt x="129" y="187"/>
                  </a:cubicBezTo>
                  <a:cubicBezTo>
                    <a:pt x="172" y="273"/>
                    <a:pt x="172" y="352"/>
                    <a:pt x="158" y="424"/>
                  </a:cubicBezTo>
                  <a:cubicBezTo>
                    <a:pt x="133" y="531"/>
                    <a:pt x="57" y="574"/>
                    <a:pt x="14" y="661"/>
                  </a:cubicBezTo>
                  <a:cubicBezTo>
                    <a:pt x="0" y="685"/>
                    <a:pt x="33" y="729"/>
                    <a:pt x="58" y="729"/>
                  </a:cubicBezTo>
                  <a:cubicBezTo>
                    <a:pt x="59" y="729"/>
                    <a:pt x="60" y="729"/>
                    <a:pt x="61" y="729"/>
                  </a:cubicBezTo>
                  <a:cubicBezTo>
                    <a:pt x="176" y="715"/>
                    <a:pt x="244" y="564"/>
                    <a:pt x="240" y="413"/>
                  </a:cubicBezTo>
                  <a:cubicBezTo>
                    <a:pt x="240" y="294"/>
                    <a:pt x="194" y="82"/>
                    <a:pt x="78" y="4"/>
                  </a:cubicBezTo>
                  <a:cubicBezTo>
                    <a:pt x="75" y="2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672069" name="Google Shape;2095;p28"/>
            <p:cNvSpPr/>
            <p:nvPr/>
          </p:nvSpPr>
          <p:spPr bwMode="auto">
            <a:xfrm>
              <a:off x="-1282896" y="3891938"/>
              <a:ext cx="346589" cy="307957"/>
            </a:xfrm>
            <a:custGeom>
              <a:avLst/>
              <a:gdLst/>
              <a:ahLst/>
              <a:cxnLst/>
              <a:rect l="l" t="t" r="r" b="b"/>
              <a:pathLst>
                <a:path w="7572" h="6728" extrusionOk="0">
                  <a:moveTo>
                    <a:pt x="0" y="1"/>
                  </a:moveTo>
                  <a:cubicBezTo>
                    <a:pt x="297" y="761"/>
                    <a:pt x="1056" y="1321"/>
                    <a:pt x="2595" y="1383"/>
                  </a:cubicBezTo>
                  <a:cubicBezTo>
                    <a:pt x="6426" y="1530"/>
                    <a:pt x="6225" y="3845"/>
                    <a:pt x="2053" y="6728"/>
                  </a:cubicBezTo>
                  <a:lnTo>
                    <a:pt x="5331" y="6728"/>
                  </a:lnTo>
                  <a:cubicBezTo>
                    <a:pt x="6149" y="5716"/>
                    <a:pt x="7571" y="4280"/>
                    <a:pt x="7374" y="3307"/>
                  </a:cubicBezTo>
                  <a:cubicBezTo>
                    <a:pt x="6850" y="718"/>
                    <a:pt x="5496" y="289"/>
                    <a:pt x="4053" y="289"/>
                  </a:cubicBezTo>
                  <a:cubicBezTo>
                    <a:pt x="3697" y="289"/>
                    <a:pt x="3336" y="315"/>
                    <a:pt x="2980" y="342"/>
                  </a:cubicBezTo>
                  <a:cubicBezTo>
                    <a:pt x="2624" y="367"/>
                    <a:pt x="2273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0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1879569" name="Google Shape;2096;p28"/>
            <p:cNvSpPr/>
            <p:nvPr/>
          </p:nvSpPr>
          <p:spPr bwMode="auto">
            <a:xfrm>
              <a:off x="-1222358" y="3763362"/>
              <a:ext cx="86830" cy="65180"/>
            </a:xfrm>
            <a:custGeom>
              <a:avLst/>
              <a:gdLst/>
              <a:ahLst/>
              <a:cxnLst/>
              <a:rect l="l" t="t" r="r" b="b"/>
              <a:pathLst>
                <a:path w="1897" h="1424" extrusionOk="0">
                  <a:moveTo>
                    <a:pt x="355" y="1"/>
                  </a:moveTo>
                  <a:cubicBezTo>
                    <a:pt x="255" y="1"/>
                    <a:pt x="158" y="47"/>
                    <a:pt x="98" y="135"/>
                  </a:cubicBezTo>
                  <a:cubicBezTo>
                    <a:pt x="1" y="278"/>
                    <a:pt x="40" y="472"/>
                    <a:pt x="180" y="566"/>
                  </a:cubicBezTo>
                  <a:lnTo>
                    <a:pt x="1369" y="1370"/>
                  </a:lnTo>
                  <a:cubicBezTo>
                    <a:pt x="1422" y="1406"/>
                    <a:pt x="1482" y="1423"/>
                    <a:pt x="1542" y="1423"/>
                  </a:cubicBezTo>
                  <a:cubicBezTo>
                    <a:pt x="1641" y="1423"/>
                    <a:pt x="1739" y="1375"/>
                    <a:pt x="1800" y="1287"/>
                  </a:cubicBezTo>
                  <a:cubicBezTo>
                    <a:pt x="1896" y="1148"/>
                    <a:pt x="1857" y="954"/>
                    <a:pt x="1717" y="856"/>
                  </a:cubicBezTo>
                  <a:lnTo>
                    <a:pt x="529" y="52"/>
                  </a:lnTo>
                  <a:cubicBezTo>
                    <a:pt x="475" y="18"/>
                    <a:pt x="414" y="1"/>
                    <a:pt x="35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9566758" name="Google Shape;2097;p28"/>
            <p:cNvSpPr/>
            <p:nvPr/>
          </p:nvSpPr>
          <p:spPr bwMode="auto">
            <a:xfrm>
              <a:off x="-439432" y="4130185"/>
              <a:ext cx="205610" cy="85915"/>
            </a:xfrm>
            <a:custGeom>
              <a:avLst/>
              <a:gdLst/>
              <a:ahLst/>
              <a:cxnLst/>
              <a:rect l="l" t="t" r="r" b="b"/>
              <a:pathLst>
                <a:path w="4492" h="1877" extrusionOk="0">
                  <a:moveTo>
                    <a:pt x="2328" y="0"/>
                  </a:moveTo>
                  <a:cubicBezTo>
                    <a:pt x="2306" y="0"/>
                    <a:pt x="2284" y="1"/>
                    <a:pt x="2262" y="1"/>
                  </a:cubicBezTo>
                  <a:cubicBezTo>
                    <a:pt x="1648" y="15"/>
                    <a:pt x="1149" y="270"/>
                    <a:pt x="1092" y="830"/>
                  </a:cubicBezTo>
                  <a:lnTo>
                    <a:pt x="0" y="550"/>
                  </a:lnTo>
                  <a:lnTo>
                    <a:pt x="0" y="550"/>
                  </a:lnTo>
                  <a:lnTo>
                    <a:pt x="255" y="1681"/>
                  </a:lnTo>
                  <a:lnTo>
                    <a:pt x="1102" y="1125"/>
                  </a:lnTo>
                  <a:cubicBezTo>
                    <a:pt x="1193" y="1648"/>
                    <a:pt x="1670" y="1876"/>
                    <a:pt x="2248" y="1876"/>
                  </a:cubicBezTo>
                  <a:cubicBezTo>
                    <a:pt x="2269" y="1876"/>
                    <a:pt x="2291" y="1876"/>
                    <a:pt x="2312" y="1875"/>
                  </a:cubicBezTo>
                  <a:cubicBezTo>
                    <a:pt x="2912" y="1861"/>
                    <a:pt x="3404" y="1617"/>
                    <a:pt x="3479" y="1085"/>
                  </a:cubicBezTo>
                  <a:lnTo>
                    <a:pt x="4315" y="1574"/>
                  </a:lnTo>
                  <a:lnTo>
                    <a:pt x="4492" y="600"/>
                  </a:lnTo>
                  <a:lnTo>
                    <a:pt x="3479" y="772"/>
                  </a:lnTo>
                  <a:cubicBezTo>
                    <a:pt x="3396" y="237"/>
                    <a:pt x="2916" y="0"/>
                    <a:pt x="23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6290889" name="Google Shape;2098;p28"/>
            <p:cNvSpPr/>
            <p:nvPr/>
          </p:nvSpPr>
          <p:spPr bwMode="auto">
            <a:xfrm>
              <a:off x="-429728" y="4170145"/>
              <a:ext cx="190642" cy="45956"/>
            </a:xfrm>
            <a:custGeom>
              <a:avLst/>
              <a:gdLst/>
              <a:ahLst/>
              <a:cxnLst/>
              <a:rect l="l" t="t" r="r" b="b"/>
              <a:pathLst>
                <a:path w="4165" h="1004" extrusionOk="0">
                  <a:moveTo>
                    <a:pt x="3163" y="0"/>
                  </a:moveTo>
                  <a:lnTo>
                    <a:pt x="3163" y="0"/>
                  </a:lnTo>
                  <a:cubicBezTo>
                    <a:pt x="3220" y="736"/>
                    <a:pt x="2754" y="729"/>
                    <a:pt x="2416" y="801"/>
                  </a:cubicBezTo>
                  <a:cubicBezTo>
                    <a:pt x="2236" y="814"/>
                    <a:pt x="2033" y="843"/>
                    <a:pt x="1836" y="843"/>
                  </a:cubicBezTo>
                  <a:cubicBezTo>
                    <a:pt x="1428" y="843"/>
                    <a:pt x="1052" y="717"/>
                    <a:pt x="984" y="58"/>
                  </a:cubicBezTo>
                  <a:cubicBezTo>
                    <a:pt x="657" y="313"/>
                    <a:pt x="330" y="489"/>
                    <a:pt x="0" y="618"/>
                  </a:cubicBezTo>
                  <a:lnTo>
                    <a:pt x="43" y="808"/>
                  </a:lnTo>
                  <a:lnTo>
                    <a:pt x="890" y="252"/>
                  </a:lnTo>
                  <a:cubicBezTo>
                    <a:pt x="981" y="775"/>
                    <a:pt x="1458" y="1003"/>
                    <a:pt x="2036" y="1003"/>
                  </a:cubicBezTo>
                  <a:cubicBezTo>
                    <a:pt x="2057" y="1003"/>
                    <a:pt x="2079" y="1003"/>
                    <a:pt x="2100" y="1002"/>
                  </a:cubicBezTo>
                  <a:cubicBezTo>
                    <a:pt x="2700" y="988"/>
                    <a:pt x="3192" y="744"/>
                    <a:pt x="3267" y="212"/>
                  </a:cubicBezTo>
                  <a:lnTo>
                    <a:pt x="4103" y="701"/>
                  </a:lnTo>
                  <a:lnTo>
                    <a:pt x="4164" y="438"/>
                  </a:lnTo>
                  <a:cubicBezTo>
                    <a:pt x="3816" y="360"/>
                    <a:pt x="3447" y="385"/>
                    <a:pt x="31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2666078" name="Google Shape;2099;p28"/>
            <p:cNvSpPr/>
            <p:nvPr/>
          </p:nvSpPr>
          <p:spPr bwMode="auto">
            <a:xfrm>
              <a:off x="-380109" y="4130231"/>
              <a:ext cx="90904" cy="51906"/>
            </a:xfrm>
            <a:custGeom>
              <a:avLst/>
              <a:gdLst/>
              <a:ahLst/>
              <a:cxnLst/>
              <a:rect l="l" t="t" r="r" b="b"/>
              <a:pathLst>
                <a:path w="1986" h="1134" extrusionOk="0">
                  <a:moveTo>
                    <a:pt x="963" y="0"/>
                  </a:moveTo>
                  <a:cubicBezTo>
                    <a:pt x="639" y="7"/>
                    <a:pt x="348" y="82"/>
                    <a:pt x="137" y="233"/>
                  </a:cubicBezTo>
                  <a:cubicBezTo>
                    <a:pt x="51" y="341"/>
                    <a:pt x="0" y="496"/>
                    <a:pt x="65" y="703"/>
                  </a:cubicBezTo>
                  <a:cubicBezTo>
                    <a:pt x="68" y="718"/>
                    <a:pt x="72" y="733"/>
                    <a:pt x="79" y="746"/>
                  </a:cubicBezTo>
                  <a:cubicBezTo>
                    <a:pt x="111" y="829"/>
                    <a:pt x="154" y="894"/>
                    <a:pt x="202" y="955"/>
                  </a:cubicBezTo>
                  <a:cubicBezTo>
                    <a:pt x="265" y="1034"/>
                    <a:pt x="323" y="1063"/>
                    <a:pt x="381" y="1063"/>
                  </a:cubicBezTo>
                  <a:cubicBezTo>
                    <a:pt x="524" y="1063"/>
                    <a:pt x="664" y="887"/>
                    <a:pt x="858" y="879"/>
                  </a:cubicBezTo>
                  <a:cubicBezTo>
                    <a:pt x="861" y="879"/>
                    <a:pt x="864" y="879"/>
                    <a:pt x="867" y="879"/>
                  </a:cubicBezTo>
                  <a:cubicBezTo>
                    <a:pt x="1048" y="879"/>
                    <a:pt x="1305" y="1134"/>
                    <a:pt x="1496" y="1134"/>
                  </a:cubicBezTo>
                  <a:cubicBezTo>
                    <a:pt x="1533" y="1134"/>
                    <a:pt x="1567" y="1124"/>
                    <a:pt x="1598" y="1102"/>
                  </a:cubicBezTo>
                  <a:cubicBezTo>
                    <a:pt x="1738" y="1002"/>
                    <a:pt x="1985" y="847"/>
                    <a:pt x="1985" y="546"/>
                  </a:cubicBezTo>
                  <a:cubicBezTo>
                    <a:pt x="1985" y="384"/>
                    <a:pt x="1925" y="284"/>
                    <a:pt x="1846" y="219"/>
                  </a:cubicBezTo>
                  <a:cubicBezTo>
                    <a:pt x="1759" y="155"/>
                    <a:pt x="1659" y="108"/>
                    <a:pt x="1548" y="72"/>
                  </a:cubicBezTo>
                  <a:cubicBezTo>
                    <a:pt x="1541" y="68"/>
                    <a:pt x="1537" y="68"/>
                    <a:pt x="1533" y="68"/>
                  </a:cubicBezTo>
                  <a:cubicBezTo>
                    <a:pt x="1523" y="65"/>
                    <a:pt x="1516" y="61"/>
                    <a:pt x="1508" y="61"/>
                  </a:cubicBezTo>
                  <a:cubicBezTo>
                    <a:pt x="1372" y="25"/>
                    <a:pt x="1231" y="11"/>
                    <a:pt x="1092" y="4"/>
                  </a:cubicBezTo>
                  <a:cubicBezTo>
                    <a:pt x="1049" y="0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1496486" name="Google Shape;2100;p28"/>
            <p:cNvSpPr/>
            <p:nvPr/>
          </p:nvSpPr>
          <p:spPr bwMode="auto">
            <a:xfrm>
              <a:off x="-279546" y="4167261"/>
              <a:ext cx="36664" cy="16615"/>
            </a:xfrm>
            <a:custGeom>
              <a:avLst/>
              <a:gdLst/>
              <a:ahLst/>
              <a:cxnLst/>
              <a:rect l="l" t="t" r="r" b="b"/>
              <a:pathLst>
                <a:path w="801" h="363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8" y="2"/>
                    <a:pt x="0" y="35"/>
                    <a:pt x="11" y="60"/>
                  </a:cubicBezTo>
                  <a:cubicBezTo>
                    <a:pt x="140" y="280"/>
                    <a:pt x="392" y="363"/>
                    <a:pt x="605" y="363"/>
                  </a:cubicBezTo>
                  <a:cubicBezTo>
                    <a:pt x="672" y="363"/>
                    <a:pt x="736" y="355"/>
                    <a:pt x="790" y="340"/>
                  </a:cubicBezTo>
                  <a:cubicBezTo>
                    <a:pt x="801" y="336"/>
                    <a:pt x="797" y="307"/>
                    <a:pt x="790" y="307"/>
                  </a:cubicBezTo>
                  <a:cubicBezTo>
                    <a:pt x="650" y="279"/>
                    <a:pt x="517" y="232"/>
                    <a:pt x="384" y="161"/>
                  </a:cubicBezTo>
                  <a:cubicBezTo>
                    <a:pt x="275" y="101"/>
                    <a:pt x="165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018893" name="Google Shape;2101;p28"/>
            <p:cNvSpPr/>
            <p:nvPr/>
          </p:nvSpPr>
          <p:spPr bwMode="auto">
            <a:xfrm>
              <a:off x="-423365" y="4167947"/>
              <a:ext cx="40234" cy="21284"/>
            </a:xfrm>
            <a:custGeom>
              <a:avLst/>
              <a:gdLst/>
              <a:ahLst/>
              <a:cxnLst/>
              <a:rect l="l" t="t" r="r" b="b"/>
              <a:pathLst>
                <a:path w="879" h="465" extrusionOk="0">
                  <a:moveTo>
                    <a:pt x="844" y="0"/>
                  </a:moveTo>
                  <a:cubicBezTo>
                    <a:pt x="842" y="0"/>
                    <a:pt x="840" y="1"/>
                    <a:pt x="837" y="2"/>
                  </a:cubicBezTo>
                  <a:cubicBezTo>
                    <a:pt x="557" y="141"/>
                    <a:pt x="324" y="364"/>
                    <a:pt x="22" y="411"/>
                  </a:cubicBezTo>
                  <a:cubicBezTo>
                    <a:pt x="1" y="414"/>
                    <a:pt x="5" y="464"/>
                    <a:pt x="27" y="464"/>
                  </a:cubicBezTo>
                  <a:cubicBezTo>
                    <a:pt x="314" y="464"/>
                    <a:pt x="655" y="408"/>
                    <a:pt x="862" y="66"/>
                  </a:cubicBezTo>
                  <a:cubicBezTo>
                    <a:pt x="879" y="44"/>
                    <a:pt x="866" y="0"/>
                    <a:pt x="84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168834" name="Google Shape;2102;p28"/>
            <p:cNvSpPr/>
            <p:nvPr/>
          </p:nvSpPr>
          <p:spPr bwMode="auto">
            <a:xfrm>
              <a:off x="-384229" y="4172159"/>
              <a:ext cx="19087" cy="30347"/>
            </a:xfrm>
            <a:custGeom>
              <a:avLst/>
              <a:gdLst/>
              <a:ahLst/>
              <a:cxnLst/>
              <a:rect l="l" t="t" r="r" b="b"/>
              <a:pathLst>
                <a:path w="417" h="663" extrusionOk="0">
                  <a:moveTo>
                    <a:pt x="29" y="0"/>
                  </a:moveTo>
                  <a:cubicBezTo>
                    <a:pt x="18" y="0"/>
                    <a:pt x="7" y="15"/>
                    <a:pt x="7" y="36"/>
                  </a:cubicBezTo>
                  <a:cubicBezTo>
                    <a:pt x="0" y="204"/>
                    <a:pt x="72" y="372"/>
                    <a:pt x="148" y="484"/>
                  </a:cubicBezTo>
                  <a:cubicBezTo>
                    <a:pt x="193" y="552"/>
                    <a:pt x="280" y="662"/>
                    <a:pt x="354" y="662"/>
                  </a:cubicBezTo>
                  <a:cubicBezTo>
                    <a:pt x="374" y="662"/>
                    <a:pt x="393" y="654"/>
                    <a:pt x="410" y="635"/>
                  </a:cubicBezTo>
                  <a:cubicBezTo>
                    <a:pt x="417" y="624"/>
                    <a:pt x="417" y="609"/>
                    <a:pt x="413" y="596"/>
                  </a:cubicBezTo>
                  <a:cubicBezTo>
                    <a:pt x="395" y="545"/>
                    <a:pt x="363" y="528"/>
                    <a:pt x="330" y="502"/>
                  </a:cubicBezTo>
                  <a:cubicBezTo>
                    <a:pt x="287" y="470"/>
                    <a:pt x="244" y="430"/>
                    <a:pt x="209" y="380"/>
                  </a:cubicBezTo>
                  <a:cubicBezTo>
                    <a:pt x="130" y="279"/>
                    <a:pt x="98" y="150"/>
                    <a:pt x="47" y="17"/>
                  </a:cubicBezTo>
                  <a:cubicBezTo>
                    <a:pt x="42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4060992" name="Google Shape;2103;p28"/>
            <p:cNvSpPr/>
            <p:nvPr/>
          </p:nvSpPr>
          <p:spPr bwMode="auto">
            <a:xfrm>
              <a:off x="-304355" y="4171885"/>
              <a:ext cx="20598" cy="30027"/>
            </a:xfrm>
            <a:custGeom>
              <a:avLst/>
              <a:gdLst/>
              <a:ahLst/>
              <a:cxnLst/>
              <a:rect l="l" t="t" r="r" b="b"/>
              <a:pathLst>
                <a:path w="450" h="656" extrusionOk="0">
                  <a:moveTo>
                    <a:pt x="369" y="1"/>
                  </a:moveTo>
                  <a:cubicBezTo>
                    <a:pt x="360" y="1"/>
                    <a:pt x="351" y="11"/>
                    <a:pt x="348" y="27"/>
                  </a:cubicBezTo>
                  <a:cubicBezTo>
                    <a:pt x="345" y="85"/>
                    <a:pt x="348" y="138"/>
                    <a:pt x="345" y="196"/>
                  </a:cubicBezTo>
                  <a:cubicBezTo>
                    <a:pt x="341" y="292"/>
                    <a:pt x="305" y="365"/>
                    <a:pt x="259" y="418"/>
                  </a:cubicBezTo>
                  <a:cubicBezTo>
                    <a:pt x="187" y="504"/>
                    <a:pt x="101" y="504"/>
                    <a:pt x="22" y="562"/>
                  </a:cubicBezTo>
                  <a:cubicBezTo>
                    <a:pt x="0" y="580"/>
                    <a:pt x="11" y="641"/>
                    <a:pt x="33" y="648"/>
                  </a:cubicBezTo>
                  <a:cubicBezTo>
                    <a:pt x="48" y="653"/>
                    <a:pt x="63" y="656"/>
                    <a:pt x="79" y="656"/>
                  </a:cubicBezTo>
                  <a:cubicBezTo>
                    <a:pt x="176" y="656"/>
                    <a:pt x="282" y="565"/>
                    <a:pt x="338" y="447"/>
                  </a:cubicBezTo>
                  <a:cubicBezTo>
                    <a:pt x="391" y="343"/>
                    <a:pt x="449" y="135"/>
                    <a:pt x="385" y="12"/>
                  </a:cubicBezTo>
                  <a:cubicBezTo>
                    <a:pt x="380" y="4"/>
                    <a:pt x="375" y="1"/>
                    <a:pt x="3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157475991" name="Google Shape;2104;p28"/>
            <p:cNvGrpSpPr/>
            <p:nvPr/>
          </p:nvGrpSpPr>
          <p:grpSpPr bwMode="auto">
            <a:xfrm>
              <a:off x="32218" y="1858599"/>
              <a:ext cx="1617768" cy="1507223"/>
              <a:chOff x="-513435" y="1047177"/>
              <a:chExt cx="2329064" cy="2169915"/>
            </a:xfrm>
          </p:grpSpPr>
          <p:sp>
            <p:nvSpPr>
              <p:cNvPr id="744349845" name="Google Shape;2105;p28"/>
              <p:cNvSpPr/>
              <p:nvPr/>
            </p:nvSpPr>
            <p:spPr bwMode="auto">
              <a:xfrm>
                <a:off x="-513435" y="1564520"/>
                <a:ext cx="891637" cy="784975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4637" extrusionOk="0">
                    <a:moveTo>
                      <a:pt x="2416" y="1"/>
                    </a:moveTo>
                    <a:cubicBezTo>
                      <a:pt x="2038" y="1"/>
                      <a:pt x="1681" y="70"/>
                      <a:pt x="1400" y="219"/>
                    </a:cubicBezTo>
                    <a:cubicBezTo>
                      <a:pt x="434" y="736"/>
                      <a:pt x="0" y="2685"/>
                      <a:pt x="514" y="3651"/>
                    </a:cubicBezTo>
                    <a:cubicBezTo>
                      <a:pt x="857" y="4297"/>
                      <a:pt x="1689" y="4636"/>
                      <a:pt x="2491" y="4636"/>
                    </a:cubicBezTo>
                    <a:cubicBezTo>
                      <a:pt x="2888" y="4636"/>
                      <a:pt x="3277" y="4553"/>
                      <a:pt x="3597" y="4383"/>
                    </a:cubicBezTo>
                    <a:cubicBezTo>
                      <a:pt x="4566" y="3870"/>
                      <a:pt x="5267" y="2072"/>
                      <a:pt x="4753" y="1102"/>
                    </a:cubicBezTo>
                    <a:cubicBezTo>
                      <a:pt x="4386" y="417"/>
                      <a:pt x="3339" y="1"/>
                      <a:pt x="2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17974" name="Google Shape;2106;p28"/>
              <p:cNvSpPr/>
              <p:nvPr/>
            </p:nvSpPr>
            <p:spPr bwMode="auto">
              <a:xfrm>
                <a:off x="93637" y="2266894"/>
                <a:ext cx="282202" cy="491265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902" extrusionOk="0">
                    <a:moveTo>
                      <a:pt x="187" y="1"/>
                    </a:moveTo>
                    <a:lnTo>
                      <a:pt x="1" y="177"/>
                    </a:lnTo>
                    <a:cubicBezTo>
                      <a:pt x="1" y="177"/>
                      <a:pt x="1436" y="2877"/>
                      <a:pt x="1447" y="2898"/>
                    </a:cubicBezTo>
                    <a:cubicBezTo>
                      <a:pt x="1449" y="2900"/>
                      <a:pt x="1451" y="2901"/>
                      <a:pt x="1454" y="2901"/>
                    </a:cubicBezTo>
                    <a:cubicBezTo>
                      <a:pt x="1493" y="2901"/>
                      <a:pt x="1666" y="2783"/>
                      <a:pt x="1666" y="2783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7133947" name="Google Shape;2107;p28"/>
              <p:cNvSpPr/>
              <p:nvPr/>
            </p:nvSpPr>
            <p:spPr bwMode="auto">
              <a:xfrm>
                <a:off x="-196355" y="1564689"/>
                <a:ext cx="217365" cy="382753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61" extrusionOk="0">
                    <a:moveTo>
                      <a:pt x="545" y="0"/>
                    </a:moveTo>
                    <a:cubicBezTo>
                      <a:pt x="357" y="0"/>
                      <a:pt x="173" y="18"/>
                      <a:pt x="1" y="53"/>
                    </a:cubicBezTo>
                    <a:cubicBezTo>
                      <a:pt x="8" y="232"/>
                      <a:pt x="98" y="487"/>
                      <a:pt x="371" y="860"/>
                    </a:cubicBezTo>
                    <a:cubicBezTo>
                      <a:pt x="1060" y="1804"/>
                      <a:pt x="697" y="2260"/>
                      <a:pt x="697" y="2260"/>
                    </a:cubicBezTo>
                    <a:cubicBezTo>
                      <a:pt x="697" y="2260"/>
                      <a:pt x="1283" y="1783"/>
                      <a:pt x="891" y="1166"/>
                    </a:cubicBezTo>
                    <a:cubicBezTo>
                      <a:pt x="518" y="573"/>
                      <a:pt x="715" y="222"/>
                      <a:pt x="967" y="28"/>
                    </a:cubicBezTo>
                    <a:cubicBezTo>
                      <a:pt x="825" y="10"/>
                      <a:pt x="684" y="0"/>
                      <a:pt x="5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4655338" name="Google Shape;2108;p28"/>
              <p:cNvSpPr/>
              <p:nvPr/>
            </p:nvSpPr>
            <p:spPr bwMode="auto">
              <a:xfrm>
                <a:off x="-433869" y="1663553"/>
                <a:ext cx="355673" cy="283891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677" extrusionOk="0">
                    <a:moveTo>
                      <a:pt x="496" y="0"/>
                    </a:moveTo>
                    <a:cubicBezTo>
                      <a:pt x="284" y="255"/>
                      <a:pt x="115" y="582"/>
                      <a:pt x="0" y="937"/>
                    </a:cubicBezTo>
                    <a:cubicBezTo>
                      <a:pt x="155" y="1020"/>
                      <a:pt x="399" y="1077"/>
                      <a:pt x="791" y="1088"/>
                    </a:cubicBezTo>
                    <a:cubicBezTo>
                      <a:pt x="1957" y="1113"/>
                      <a:pt x="2100" y="1676"/>
                      <a:pt x="2100" y="1676"/>
                    </a:cubicBezTo>
                    <a:cubicBezTo>
                      <a:pt x="2100" y="1676"/>
                      <a:pt x="2075" y="927"/>
                      <a:pt x="1351" y="862"/>
                    </a:cubicBezTo>
                    <a:cubicBezTo>
                      <a:pt x="567" y="790"/>
                      <a:pt x="463" y="334"/>
                      <a:pt x="4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9974111" name="Google Shape;2109;p28"/>
              <p:cNvSpPr/>
              <p:nvPr/>
            </p:nvSpPr>
            <p:spPr bwMode="auto">
              <a:xfrm>
                <a:off x="-465018" y="1919178"/>
                <a:ext cx="386822" cy="244786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1446" extrusionOk="0">
                    <a:moveTo>
                      <a:pt x="1757" y="1"/>
                    </a:moveTo>
                    <a:cubicBezTo>
                      <a:pt x="1575" y="1"/>
                      <a:pt x="1368" y="64"/>
                      <a:pt x="1179" y="270"/>
                    </a:cubicBezTo>
                    <a:cubicBezTo>
                      <a:pt x="921" y="552"/>
                      <a:pt x="687" y="651"/>
                      <a:pt x="487" y="651"/>
                    </a:cubicBezTo>
                    <a:cubicBezTo>
                      <a:pt x="295" y="651"/>
                      <a:pt x="133" y="560"/>
                      <a:pt x="12" y="454"/>
                    </a:cubicBezTo>
                    <a:lnTo>
                      <a:pt x="12" y="454"/>
                    </a:lnTo>
                    <a:cubicBezTo>
                      <a:pt x="1" y="820"/>
                      <a:pt x="55" y="1165"/>
                      <a:pt x="173" y="1445"/>
                    </a:cubicBezTo>
                    <a:cubicBezTo>
                      <a:pt x="181" y="1445"/>
                      <a:pt x="188" y="1446"/>
                      <a:pt x="196" y="1446"/>
                    </a:cubicBezTo>
                    <a:cubicBezTo>
                      <a:pt x="373" y="1446"/>
                      <a:pt x="639" y="1327"/>
                      <a:pt x="1018" y="852"/>
                    </a:cubicBezTo>
                    <a:cubicBezTo>
                      <a:pt x="1506" y="242"/>
                      <a:pt x="1906" y="141"/>
                      <a:pt x="2118" y="141"/>
                    </a:cubicBezTo>
                    <a:cubicBezTo>
                      <a:pt x="2225" y="141"/>
                      <a:pt x="2284" y="166"/>
                      <a:pt x="2284" y="166"/>
                    </a:cubicBezTo>
                    <a:cubicBezTo>
                      <a:pt x="2284" y="166"/>
                      <a:pt x="2052" y="1"/>
                      <a:pt x="1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9819054" name="Google Shape;2110;p28"/>
              <p:cNvSpPr/>
              <p:nvPr/>
            </p:nvSpPr>
            <p:spPr bwMode="auto">
              <a:xfrm>
                <a:off x="-324508" y="1947278"/>
                <a:ext cx="246313" cy="401883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2374" extrusionOk="0">
                    <a:moveTo>
                      <a:pt x="1454" y="0"/>
                    </a:moveTo>
                    <a:cubicBezTo>
                      <a:pt x="1454" y="0"/>
                      <a:pt x="736" y="223"/>
                      <a:pt x="862" y="945"/>
                    </a:cubicBezTo>
                    <a:cubicBezTo>
                      <a:pt x="1035" y="1910"/>
                      <a:pt x="352" y="2012"/>
                      <a:pt x="35" y="2012"/>
                    </a:cubicBezTo>
                    <a:cubicBezTo>
                      <a:pt x="23" y="2012"/>
                      <a:pt x="12" y="2011"/>
                      <a:pt x="1" y="2011"/>
                    </a:cubicBezTo>
                    <a:lnTo>
                      <a:pt x="1" y="2011"/>
                    </a:lnTo>
                    <a:cubicBezTo>
                      <a:pt x="356" y="2230"/>
                      <a:pt x="801" y="2352"/>
                      <a:pt x="1243" y="2374"/>
                    </a:cubicBezTo>
                    <a:cubicBezTo>
                      <a:pt x="1321" y="2215"/>
                      <a:pt x="1354" y="1932"/>
                      <a:pt x="1228" y="1426"/>
                    </a:cubicBezTo>
                    <a:cubicBezTo>
                      <a:pt x="948" y="292"/>
                      <a:pt x="1454" y="0"/>
                      <a:pt x="1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9733948" name="Google Shape;2111;p28"/>
              <p:cNvSpPr/>
              <p:nvPr/>
            </p:nvSpPr>
            <p:spPr bwMode="auto">
              <a:xfrm>
                <a:off x="-122207" y="1947278"/>
                <a:ext cx="330788" cy="37513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16" extrusionOk="0">
                    <a:moveTo>
                      <a:pt x="259" y="0"/>
                    </a:moveTo>
                    <a:lnTo>
                      <a:pt x="259" y="0"/>
                    </a:lnTo>
                    <a:cubicBezTo>
                      <a:pt x="259" y="1"/>
                      <a:pt x="1" y="708"/>
                      <a:pt x="647" y="1045"/>
                    </a:cubicBezTo>
                    <a:cubicBezTo>
                      <a:pt x="1387" y="1426"/>
                      <a:pt x="1261" y="1922"/>
                      <a:pt x="1085" y="2215"/>
                    </a:cubicBezTo>
                    <a:cubicBezTo>
                      <a:pt x="1157" y="2187"/>
                      <a:pt x="1222" y="2154"/>
                      <a:pt x="1286" y="2122"/>
                    </a:cubicBezTo>
                    <a:cubicBezTo>
                      <a:pt x="1534" y="1993"/>
                      <a:pt x="1760" y="1778"/>
                      <a:pt x="1954" y="1519"/>
                    </a:cubicBezTo>
                    <a:cubicBezTo>
                      <a:pt x="1850" y="1375"/>
                      <a:pt x="1642" y="1214"/>
                      <a:pt x="1254" y="1045"/>
                    </a:cubicBezTo>
                    <a:cubicBezTo>
                      <a:pt x="181" y="582"/>
                      <a:pt x="259" y="1"/>
                      <a:pt x="2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7378714" name="Google Shape;2112;p28"/>
              <p:cNvSpPr/>
              <p:nvPr/>
            </p:nvSpPr>
            <p:spPr bwMode="auto">
              <a:xfrm>
                <a:off x="-78361" y="1875501"/>
                <a:ext cx="399519" cy="165561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978" extrusionOk="0">
                    <a:moveTo>
                      <a:pt x="2225" y="0"/>
                    </a:moveTo>
                    <a:cubicBezTo>
                      <a:pt x="2050" y="0"/>
                      <a:pt x="1797" y="69"/>
                      <a:pt x="1433" y="273"/>
                    </a:cubicBezTo>
                    <a:cubicBezTo>
                      <a:pt x="1020" y="503"/>
                      <a:pt x="707" y="572"/>
                      <a:pt x="480" y="572"/>
                    </a:cubicBezTo>
                    <a:cubicBezTo>
                      <a:pt x="147" y="572"/>
                      <a:pt x="0" y="424"/>
                      <a:pt x="0" y="424"/>
                    </a:cubicBezTo>
                    <a:lnTo>
                      <a:pt x="0" y="424"/>
                    </a:lnTo>
                    <a:cubicBezTo>
                      <a:pt x="0" y="424"/>
                      <a:pt x="263" y="837"/>
                      <a:pt x="709" y="837"/>
                    </a:cubicBezTo>
                    <a:cubicBezTo>
                      <a:pt x="817" y="837"/>
                      <a:pt x="937" y="813"/>
                      <a:pt x="1067" y="752"/>
                    </a:cubicBezTo>
                    <a:cubicBezTo>
                      <a:pt x="1275" y="653"/>
                      <a:pt x="1450" y="613"/>
                      <a:pt x="1597" y="613"/>
                    </a:cubicBezTo>
                    <a:cubicBezTo>
                      <a:pt x="1904" y="613"/>
                      <a:pt x="2087" y="790"/>
                      <a:pt x="2194" y="977"/>
                    </a:cubicBezTo>
                    <a:cubicBezTo>
                      <a:pt x="2301" y="658"/>
                      <a:pt x="2359" y="324"/>
                      <a:pt x="2356" y="15"/>
                    </a:cubicBezTo>
                    <a:cubicBezTo>
                      <a:pt x="2318" y="6"/>
                      <a:pt x="2275" y="0"/>
                      <a:pt x="22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6579340" name="Google Shape;2113;p28"/>
              <p:cNvSpPr/>
              <p:nvPr/>
            </p:nvSpPr>
            <p:spPr bwMode="auto">
              <a:xfrm>
                <a:off x="-78361" y="1600748"/>
                <a:ext cx="352626" cy="347034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50" extrusionOk="0">
                    <a:moveTo>
                      <a:pt x="1031" y="1"/>
                    </a:moveTo>
                    <a:cubicBezTo>
                      <a:pt x="919" y="138"/>
                      <a:pt x="812" y="385"/>
                      <a:pt x="751" y="819"/>
                    </a:cubicBezTo>
                    <a:cubicBezTo>
                      <a:pt x="582" y="1976"/>
                      <a:pt x="0" y="2047"/>
                      <a:pt x="0" y="2047"/>
                    </a:cubicBezTo>
                    <a:cubicBezTo>
                      <a:pt x="0" y="2047"/>
                      <a:pt x="20" y="2049"/>
                      <a:pt x="53" y="2049"/>
                    </a:cubicBezTo>
                    <a:cubicBezTo>
                      <a:pt x="227" y="2049"/>
                      <a:pt x="776" y="2001"/>
                      <a:pt x="905" y="1401"/>
                    </a:cubicBezTo>
                    <a:cubicBezTo>
                      <a:pt x="1037" y="789"/>
                      <a:pt x="1360" y="635"/>
                      <a:pt x="1653" y="635"/>
                    </a:cubicBezTo>
                    <a:cubicBezTo>
                      <a:pt x="1820" y="635"/>
                      <a:pt x="1977" y="686"/>
                      <a:pt x="2083" y="730"/>
                    </a:cubicBezTo>
                    <a:cubicBezTo>
                      <a:pt x="1849" y="414"/>
                      <a:pt x="1469" y="163"/>
                      <a:pt x="10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287017" name="Google Shape;2114;p28"/>
              <p:cNvSpPr/>
              <p:nvPr/>
            </p:nvSpPr>
            <p:spPr bwMode="auto">
              <a:xfrm>
                <a:off x="-430314" y="2175140"/>
                <a:ext cx="525976" cy="17470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032" extrusionOk="0">
                    <a:moveTo>
                      <a:pt x="3103" y="780"/>
                    </a:moveTo>
                    <a:lnTo>
                      <a:pt x="3103" y="780"/>
                    </a:lnTo>
                    <a:cubicBezTo>
                      <a:pt x="3056" y="805"/>
                      <a:pt x="3005" y="826"/>
                      <a:pt x="2955" y="848"/>
                    </a:cubicBezTo>
                    <a:cubicBezTo>
                      <a:pt x="3005" y="826"/>
                      <a:pt x="3056" y="805"/>
                      <a:pt x="3103" y="780"/>
                    </a:cubicBezTo>
                    <a:close/>
                    <a:moveTo>
                      <a:pt x="3106" y="776"/>
                    </a:moveTo>
                    <a:cubicBezTo>
                      <a:pt x="3106" y="776"/>
                      <a:pt x="3103" y="776"/>
                      <a:pt x="3103" y="780"/>
                    </a:cubicBezTo>
                    <a:lnTo>
                      <a:pt x="3103" y="780"/>
                    </a:lnTo>
                    <a:cubicBezTo>
                      <a:pt x="3103" y="776"/>
                      <a:pt x="3106" y="776"/>
                      <a:pt x="3106" y="776"/>
                    </a:cubicBezTo>
                    <a:close/>
                    <a:moveTo>
                      <a:pt x="33" y="66"/>
                    </a:moveTo>
                    <a:cubicBezTo>
                      <a:pt x="385" y="697"/>
                      <a:pt x="1207" y="1031"/>
                      <a:pt x="2001" y="1031"/>
                    </a:cubicBezTo>
                    <a:cubicBezTo>
                      <a:pt x="2155" y="1031"/>
                      <a:pt x="2306" y="1017"/>
                      <a:pt x="2457" y="992"/>
                    </a:cubicBezTo>
                    <a:cubicBezTo>
                      <a:pt x="2306" y="1017"/>
                      <a:pt x="2155" y="1031"/>
                      <a:pt x="2001" y="1031"/>
                    </a:cubicBezTo>
                    <a:cubicBezTo>
                      <a:pt x="1207" y="1031"/>
                      <a:pt x="385" y="697"/>
                      <a:pt x="33" y="66"/>
                    </a:cubicBezTo>
                    <a:close/>
                    <a:moveTo>
                      <a:pt x="29" y="59"/>
                    </a:moveTo>
                    <a:lnTo>
                      <a:pt x="29" y="62"/>
                    </a:lnTo>
                    <a:lnTo>
                      <a:pt x="29" y="59"/>
                    </a:lnTo>
                    <a:close/>
                    <a:moveTo>
                      <a:pt x="26" y="51"/>
                    </a:moveTo>
                    <a:lnTo>
                      <a:pt x="26" y="51"/>
                    </a:lnTo>
                    <a:lnTo>
                      <a:pt x="26" y="51"/>
                    </a:lnTo>
                    <a:close/>
                    <a:moveTo>
                      <a:pt x="19" y="37"/>
                    </a:moveTo>
                    <a:lnTo>
                      <a:pt x="19" y="37"/>
                    </a:lnTo>
                    <a:lnTo>
                      <a:pt x="19" y="37"/>
                    </a:lnTo>
                    <a:close/>
                    <a:moveTo>
                      <a:pt x="16" y="29"/>
                    </a:moveTo>
                    <a:lnTo>
                      <a:pt x="16" y="33"/>
                    </a:lnTo>
                    <a:lnTo>
                      <a:pt x="16" y="29"/>
                    </a:lnTo>
                    <a:close/>
                    <a:moveTo>
                      <a:pt x="11" y="26"/>
                    </a:moveTo>
                    <a:lnTo>
                      <a:pt x="11" y="26"/>
                    </a:lnTo>
                    <a:lnTo>
                      <a:pt x="11" y="26"/>
                    </a:lnTo>
                    <a:close/>
                    <a:moveTo>
                      <a:pt x="8" y="19"/>
                    </a:moveTo>
                    <a:lnTo>
                      <a:pt x="8" y="19"/>
                    </a:lnTo>
                    <a:lnTo>
                      <a:pt x="8" y="19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4075994" name="Google Shape;2115;p28"/>
              <p:cNvSpPr/>
              <p:nvPr/>
            </p:nvSpPr>
            <p:spPr bwMode="auto">
              <a:xfrm>
                <a:off x="-467388" y="1832502"/>
                <a:ext cx="753159" cy="517335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3056" extrusionOk="0">
                    <a:moveTo>
                      <a:pt x="180" y="0"/>
                    </a:moveTo>
                    <a:cubicBezTo>
                      <a:pt x="54" y="419"/>
                      <a:pt x="0" y="871"/>
                      <a:pt x="33" y="1281"/>
                    </a:cubicBezTo>
                    <a:lnTo>
                      <a:pt x="33" y="1281"/>
                    </a:lnTo>
                    <a:cubicBezTo>
                      <a:pt x="25" y="1178"/>
                      <a:pt x="23" y="1073"/>
                      <a:pt x="26" y="966"/>
                    </a:cubicBezTo>
                    <a:lnTo>
                      <a:pt x="26" y="966"/>
                    </a:lnTo>
                    <a:cubicBezTo>
                      <a:pt x="98" y="1031"/>
                      <a:pt x="187" y="1087"/>
                      <a:pt x="288" y="1124"/>
                    </a:cubicBezTo>
                    <a:cubicBezTo>
                      <a:pt x="177" y="776"/>
                      <a:pt x="141" y="388"/>
                      <a:pt x="180" y="0"/>
                    </a:cubicBezTo>
                    <a:close/>
                    <a:moveTo>
                      <a:pt x="33" y="1281"/>
                    </a:moveTo>
                    <a:cubicBezTo>
                      <a:pt x="52" y="1528"/>
                      <a:pt x="104" y="1759"/>
                      <a:pt x="187" y="1957"/>
                    </a:cubicBezTo>
                    <a:lnTo>
                      <a:pt x="189" y="1957"/>
                    </a:lnTo>
                    <a:cubicBezTo>
                      <a:pt x="104" y="1758"/>
                      <a:pt x="53" y="1527"/>
                      <a:pt x="33" y="1281"/>
                    </a:cubicBezTo>
                    <a:close/>
                    <a:moveTo>
                      <a:pt x="4090" y="894"/>
                    </a:moveTo>
                    <a:cubicBezTo>
                      <a:pt x="4026" y="1238"/>
                      <a:pt x="3853" y="1591"/>
                      <a:pt x="3612" y="1884"/>
                    </a:cubicBezTo>
                    <a:cubicBezTo>
                      <a:pt x="3803" y="1996"/>
                      <a:pt x="3921" y="2100"/>
                      <a:pt x="3993" y="2197"/>
                    </a:cubicBezTo>
                    <a:cubicBezTo>
                      <a:pt x="3964" y="2237"/>
                      <a:pt x="3933" y="2276"/>
                      <a:pt x="3902" y="2313"/>
                    </a:cubicBezTo>
                    <a:lnTo>
                      <a:pt x="3902" y="2313"/>
                    </a:lnTo>
                    <a:cubicBezTo>
                      <a:pt x="4127" y="2045"/>
                      <a:pt x="4316" y="1712"/>
                      <a:pt x="4449" y="1361"/>
                    </a:cubicBezTo>
                    <a:cubicBezTo>
                      <a:pt x="4388" y="1238"/>
                      <a:pt x="4331" y="1113"/>
                      <a:pt x="4280" y="988"/>
                    </a:cubicBezTo>
                    <a:cubicBezTo>
                      <a:pt x="4226" y="948"/>
                      <a:pt x="4162" y="915"/>
                      <a:pt x="4090" y="894"/>
                    </a:cubicBezTo>
                    <a:close/>
                    <a:moveTo>
                      <a:pt x="3902" y="2313"/>
                    </a:moveTo>
                    <a:cubicBezTo>
                      <a:pt x="3792" y="2445"/>
                      <a:pt x="3673" y="2561"/>
                      <a:pt x="3547" y="2656"/>
                    </a:cubicBezTo>
                    <a:cubicBezTo>
                      <a:pt x="3674" y="2562"/>
                      <a:pt x="3793" y="2445"/>
                      <a:pt x="3902" y="2313"/>
                    </a:cubicBezTo>
                    <a:close/>
                    <a:moveTo>
                      <a:pt x="618" y="1785"/>
                    </a:moveTo>
                    <a:cubicBezTo>
                      <a:pt x="450" y="1914"/>
                      <a:pt x="316" y="1957"/>
                      <a:pt x="213" y="1957"/>
                    </a:cubicBezTo>
                    <a:lnTo>
                      <a:pt x="189" y="1957"/>
                    </a:lnTo>
                    <a:cubicBezTo>
                      <a:pt x="199" y="1980"/>
                      <a:pt x="209" y="2003"/>
                      <a:pt x="220" y="2025"/>
                    </a:cubicBezTo>
                    <a:cubicBezTo>
                      <a:pt x="223" y="2032"/>
                      <a:pt x="223" y="2035"/>
                      <a:pt x="227" y="2043"/>
                    </a:cubicBezTo>
                    <a:cubicBezTo>
                      <a:pt x="230" y="2046"/>
                      <a:pt x="230" y="2046"/>
                      <a:pt x="230" y="2050"/>
                    </a:cubicBezTo>
                    <a:cubicBezTo>
                      <a:pt x="235" y="2050"/>
                      <a:pt x="235" y="2053"/>
                      <a:pt x="235" y="2053"/>
                    </a:cubicBezTo>
                    <a:lnTo>
                      <a:pt x="235" y="2057"/>
                    </a:lnTo>
                    <a:lnTo>
                      <a:pt x="238" y="2061"/>
                    </a:lnTo>
                    <a:cubicBezTo>
                      <a:pt x="238" y="2065"/>
                      <a:pt x="242" y="2065"/>
                      <a:pt x="242" y="2068"/>
                    </a:cubicBezTo>
                    <a:cubicBezTo>
                      <a:pt x="242" y="2071"/>
                      <a:pt x="245" y="2071"/>
                      <a:pt x="245" y="2075"/>
                    </a:cubicBezTo>
                    <a:cubicBezTo>
                      <a:pt x="245" y="2078"/>
                      <a:pt x="248" y="2078"/>
                      <a:pt x="248" y="2083"/>
                    </a:cubicBezTo>
                    <a:lnTo>
                      <a:pt x="248" y="2086"/>
                    </a:lnTo>
                    <a:cubicBezTo>
                      <a:pt x="252" y="2086"/>
                      <a:pt x="252" y="2086"/>
                      <a:pt x="252" y="2090"/>
                    </a:cubicBezTo>
                    <a:cubicBezTo>
                      <a:pt x="389" y="2335"/>
                      <a:pt x="597" y="2536"/>
                      <a:pt x="847" y="2689"/>
                    </a:cubicBezTo>
                    <a:lnTo>
                      <a:pt x="888" y="2689"/>
                    </a:lnTo>
                    <a:cubicBezTo>
                      <a:pt x="1063" y="2689"/>
                      <a:pt x="1344" y="2653"/>
                      <a:pt x="1534" y="2466"/>
                    </a:cubicBezTo>
                    <a:cubicBezTo>
                      <a:pt x="1146" y="2323"/>
                      <a:pt x="841" y="2086"/>
                      <a:pt x="618" y="1785"/>
                    </a:cubicBezTo>
                    <a:close/>
                    <a:moveTo>
                      <a:pt x="3322" y="2804"/>
                    </a:moveTo>
                    <a:lnTo>
                      <a:pt x="3322" y="2804"/>
                    </a:lnTo>
                    <a:cubicBezTo>
                      <a:pt x="3289" y="2820"/>
                      <a:pt x="3256" y="2836"/>
                      <a:pt x="3223" y="2851"/>
                    </a:cubicBezTo>
                    <a:lnTo>
                      <a:pt x="3223" y="2851"/>
                    </a:lnTo>
                    <a:cubicBezTo>
                      <a:pt x="3257" y="2836"/>
                      <a:pt x="3290" y="2821"/>
                      <a:pt x="3322" y="2804"/>
                    </a:cubicBezTo>
                    <a:close/>
                    <a:moveTo>
                      <a:pt x="845" y="2689"/>
                    </a:moveTo>
                    <a:cubicBezTo>
                      <a:pt x="1001" y="2785"/>
                      <a:pt x="1174" y="2863"/>
                      <a:pt x="1357" y="2921"/>
                    </a:cubicBezTo>
                    <a:lnTo>
                      <a:pt x="1357" y="2921"/>
                    </a:lnTo>
                    <a:cubicBezTo>
                      <a:pt x="1175" y="2863"/>
                      <a:pt x="1003" y="2785"/>
                      <a:pt x="847" y="2689"/>
                    </a:cubicBezTo>
                    <a:close/>
                    <a:moveTo>
                      <a:pt x="3224" y="2255"/>
                    </a:moveTo>
                    <a:cubicBezTo>
                      <a:pt x="2934" y="2474"/>
                      <a:pt x="2586" y="2610"/>
                      <a:pt x="2212" y="2610"/>
                    </a:cubicBezTo>
                    <a:cubicBezTo>
                      <a:pt x="2195" y="2610"/>
                      <a:pt x="2177" y="2610"/>
                      <a:pt x="2155" y="2606"/>
                    </a:cubicBezTo>
                    <a:lnTo>
                      <a:pt x="2155" y="2606"/>
                    </a:lnTo>
                    <a:cubicBezTo>
                      <a:pt x="2165" y="2815"/>
                      <a:pt x="2134" y="2955"/>
                      <a:pt x="2087" y="3052"/>
                    </a:cubicBezTo>
                    <a:cubicBezTo>
                      <a:pt x="1839" y="3040"/>
                      <a:pt x="1590" y="2996"/>
                      <a:pt x="1357" y="2921"/>
                    </a:cubicBezTo>
                    <a:lnTo>
                      <a:pt x="1357" y="2921"/>
                    </a:lnTo>
                    <a:cubicBezTo>
                      <a:pt x="1632" y="3010"/>
                      <a:pt x="1928" y="3055"/>
                      <a:pt x="2220" y="3055"/>
                    </a:cubicBezTo>
                    <a:cubicBezTo>
                      <a:pt x="2374" y="3055"/>
                      <a:pt x="2525" y="3041"/>
                      <a:pt x="2676" y="3016"/>
                    </a:cubicBezTo>
                    <a:cubicBezTo>
                      <a:pt x="2833" y="2990"/>
                      <a:pt x="2985" y="2947"/>
                      <a:pt x="3125" y="2892"/>
                    </a:cubicBezTo>
                    <a:lnTo>
                      <a:pt x="3125" y="2892"/>
                    </a:lnTo>
                    <a:cubicBezTo>
                      <a:pt x="3125" y="2892"/>
                      <a:pt x="3125" y="2893"/>
                      <a:pt x="3124" y="2893"/>
                    </a:cubicBezTo>
                    <a:cubicBezTo>
                      <a:pt x="3158" y="2879"/>
                      <a:pt x="3190" y="2866"/>
                      <a:pt x="3223" y="2851"/>
                    </a:cubicBezTo>
                    <a:lnTo>
                      <a:pt x="3223" y="2851"/>
                    </a:lnTo>
                    <a:cubicBezTo>
                      <a:pt x="3207" y="2858"/>
                      <a:pt x="3190" y="2865"/>
                      <a:pt x="3174" y="2872"/>
                    </a:cubicBezTo>
                    <a:cubicBezTo>
                      <a:pt x="3158" y="2879"/>
                      <a:pt x="3142" y="2885"/>
                      <a:pt x="3125" y="2892"/>
                    </a:cubicBezTo>
                    <a:lnTo>
                      <a:pt x="3125" y="2892"/>
                    </a:lnTo>
                    <a:cubicBezTo>
                      <a:pt x="3225" y="2723"/>
                      <a:pt x="3307" y="2495"/>
                      <a:pt x="3224" y="2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10005429" name="Google Shape;2116;p28"/>
              <p:cNvSpPr/>
              <p:nvPr/>
            </p:nvSpPr>
            <p:spPr bwMode="auto">
              <a:xfrm>
                <a:off x="98547" y="2282130"/>
                <a:ext cx="34704" cy="2268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34" extrusionOk="0">
                    <a:moveTo>
                      <a:pt x="0" y="133"/>
                    </a:moveTo>
                    <a:lnTo>
                      <a:pt x="0" y="133"/>
                    </a:lnTo>
                    <a:lnTo>
                      <a:pt x="0" y="133"/>
                    </a:lnTo>
                    <a:close/>
                    <a:moveTo>
                      <a:pt x="7" y="130"/>
                    </a:moveTo>
                    <a:cubicBezTo>
                      <a:pt x="7" y="130"/>
                      <a:pt x="7" y="133"/>
                      <a:pt x="4" y="133"/>
                    </a:cubicBezTo>
                    <a:cubicBezTo>
                      <a:pt x="7" y="133"/>
                      <a:pt x="7" y="130"/>
                      <a:pt x="7" y="130"/>
                    </a:cubicBezTo>
                    <a:close/>
                    <a:moveTo>
                      <a:pt x="11" y="126"/>
                    </a:moveTo>
                    <a:lnTo>
                      <a:pt x="11" y="130"/>
                    </a:lnTo>
                    <a:lnTo>
                      <a:pt x="11" y="126"/>
                    </a:lnTo>
                    <a:close/>
                    <a:moveTo>
                      <a:pt x="18" y="123"/>
                    </a:moveTo>
                    <a:cubicBezTo>
                      <a:pt x="18" y="126"/>
                      <a:pt x="18" y="126"/>
                      <a:pt x="15" y="126"/>
                    </a:cubicBezTo>
                    <a:cubicBezTo>
                      <a:pt x="18" y="126"/>
                      <a:pt x="18" y="126"/>
                      <a:pt x="18" y="123"/>
                    </a:cubicBezTo>
                    <a:close/>
                    <a:moveTo>
                      <a:pt x="25" y="119"/>
                    </a:moveTo>
                    <a:cubicBezTo>
                      <a:pt x="25" y="123"/>
                      <a:pt x="22" y="123"/>
                      <a:pt x="22" y="123"/>
                    </a:cubicBezTo>
                    <a:cubicBezTo>
                      <a:pt x="22" y="123"/>
                      <a:pt x="25" y="123"/>
                      <a:pt x="25" y="119"/>
                    </a:cubicBezTo>
                    <a:close/>
                    <a:moveTo>
                      <a:pt x="204" y="0"/>
                    </a:moveTo>
                    <a:cubicBezTo>
                      <a:pt x="148" y="44"/>
                      <a:pt x="86" y="83"/>
                      <a:pt x="25" y="119"/>
                    </a:cubicBezTo>
                    <a:cubicBezTo>
                      <a:pt x="86" y="83"/>
                      <a:pt x="148" y="44"/>
                      <a:pt x="204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9562050" name="Google Shape;2117;p28"/>
              <p:cNvSpPr/>
              <p:nvPr/>
            </p:nvSpPr>
            <p:spPr bwMode="auto">
              <a:xfrm>
                <a:off x="-465018" y="1996033"/>
                <a:ext cx="102419" cy="16776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91" extrusionOk="0">
                    <a:moveTo>
                      <a:pt x="12" y="0"/>
                    </a:moveTo>
                    <a:lnTo>
                      <a:pt x="12" y="0"/>
                    </a:lnTo>
                    <a:cubicBezTo>
                      <a:pt x="1" y="366"/>
                      <a:pt x="55" y="711"/>
                      <a:pt x="173" y="991"/>
                    </a:cubicBezTo>
                    <a:lnTo>
                      <a:pt x="199" y="991"/>
                    </a:lnTo>
                    <a:cubicBezTo>
                      <a:pt x="302" y="991"/>
                      <a:pt x="436" y="948"/>
                      <a:pt x="604" y="819"/>
                    </a:cubicBezTo>
                    <a:cubicBezTo>
                      <a:pt x="461" y="621"/>
                      <a:pt x="350" y="398"/>
                      <a:pt x="274" y="158"/>
                    </a:cubicBezTo>
                    <a:cubicBezTo>
                      <a:pt x="173" y="121"/>
                      <a:pt x="84" y="65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2980491" name="Google Shape;2118;p28"/>
              <p:cNvSpPr/>
              <p:nvPr/>
            </p:nvSpPr>
            <p:spPr bwMode="auto">
              <a:xfrm>
                <a:off x="-324508" y="2249965"/>
                <a:ext cx="223798" cy="99201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586" extrusionOk="0">
                    <a:moveTo>
                      <a:pt x="690" y="0"/>
                    </a:moveTo>
                    <a:cubicBezTo>
                      <a:pt x="500" y="187"/>
                      <a:pt x="219" y="223"/>
                      <a:pt x="44" y="223"/>
                    </a:cubicBezTo>
                    <a:lnTo>
                      <a:pt x="1" y="223"/>
                    </a:lnTo>
                    <a:cubicBezTo>
                      <a:pt x="356" y="442"/>
                      <a:pt x="801" y="564"/>
                      <a:pt x="1243" y="586"/>
                    </a:cubicBezTo>
                    <a:cubicBezTo>
                      <a:pt x="1290" y="489"/>
                      <a:pt x="1321" y="349"/>
                      <a:pt x="1311" y="140"/>
                    </a:cubicBezTo>
                    <a:cubicBezTo>
                      <a:pt x="1149" y="137"/>
                      <a:pt x="980" y="104"/>
                      <a:pt x="812" y="40"/>
                    </a:cubicBezTo>
                    <a:cubicBezTo>
                      <a:pt x="769" y="29"/>
                      <a:pt x="730" y="15"/>
                      <a:pt x="6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2007385" name="Google Shape;2119;p28"/>
              <p:cNvSpPr/>
              <p:nvPr/>
            </p:nvSpPr>
            <p:spPr bwMode="auto">
              <a:xfrm>
                <a:off x="61472" y="2151440"/>
                <a:ext cx="147111" cy="17097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010" extrusionOk="0">
                    <a:moveTo>
                      <a:pt x="488" y="0"/>
                    </a:moveTo>
                    <a:cubicBezTo>
                      <a:pt x="374" y="137"/>
                      <a:pt x="244" y="263"/>
                      <a:pt x="100" y="371"/>
                    </a:cubicBezTo>
                    <a:cubicBezTo>
                      <a:pt x="183" y="611"/>
                      <a:pt x="100" y="841"/>
                      <a:pt x="0" y="1009"/>
                    </a:cubicBezTo>
                    <a:cubicBezTo>
                      <a:pt x="68" y="981"/>
                      <a:pt x="133" y="953"/>
                      <a:pt x="198" y="920"/>
                    </a:cubicBezTo>
                    <a:cubicBezTo>
                      <a:pt x="198" y="916"/>
                      <a:pt x="201" y="916"/>
                      <a:pt x="201" y="916"/>
                    </a:cubicBezTo>
                    <a:cubicBezTo>
                      <a:pt x="205" y="916"/>
                      <a:pt x="205" y="913"/>
                      <a:pt x="208" y="913"/>
                    </a:cubicBezTo>
                    <a:cubicBezTo>
                      <a:pt x="208" y="913"/>
                      <a:pt x="212" y="913"/>
                      <a:pt x="212" y="909"/>
                    </a:cubicBezTo>
                    <a:cubicBezTo>
                      <a:pt x="216" y="909"/>
                      <a:pt x="216" y="909"/>
                      <a:pt x="219" y="905"/>
                    </a:cubicBezTo>
                    <a:lnTo>
                      <a:pt x="223" y="905"/>
                    </a:lnTo>
                    <a:cubicBezTo>
                      <a:pt x="226" y="905"/>
                      <a:pt x="226" y="902"/>
                      <a:pt x="226" y="902"/>
                    </a:cubicBezTo>
                    <a:lnTo>
                      <a:pt x="230" y="902"/>
                    </a:lnTo>
                    <a:lnTo>
                      <a:pt x="230" y="898"/>
                    </a:lnTo>
                    <a:lnTo>
                      <a:pt x="234" y="898"/>
                    </a:lnTo>
                    <a:cubicBezTo>
                      <a:pt x="237" y="898"/>
                      <a:pt x="237" y="898"/>
                      <a:pt x="237" y="895"/>
                    </a:cubicBezTo>
                    <a:lnTo>
                      <a:pt x="241" y="895"/>
                    </a:lnTo>
                    <a:cubicBezTo>
                      <a:pt x="241" y="895"/>
                      <a:pt x="244" y="895"/>
                      <a:pt x="244" y="891"/>
                    </a:cubicBezTo>
                    <a:cubicBezTo>
                      <a:pt x="305" y="855"/>
                      <a:pt x="367" y="816"/>
                      <a:pt x="423" y="772"/>
                    </a:cubicBezTo>
                    <a:cubicBezTo>
                      <a:pt x="585" y="651"/>
                      <a:pt x="736" y="492"/>
                      <a:pt x="869" y="313"/>
                    </a:cubicBezTo>
                    <a:cubicBezTo>
                      <a:pt x="797" y="216"/>
                      <a:pt x="679" y="112"/>
                      <a:pt x="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5157207" name="Google Shape;2120;p28"/>
              <p:cNvSpPr/>
              <p:nvPr/>
            </p:nvSpPr>
            <p:spPr bwMode="auto">
              <a:xfrm>
                <a:off x="225006" y="1928488"/>
                <a:ext cx="32165" cy="7126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21" extrusionOk="0">
                    <a:moveTo>
                      <a:pt x="43" y="0"/>
                    </a:moveTo>
                    <a:cubicBezTo>
                      <a:pt x="36" y="43"/>
                      <a:pt x="32" y="83"/>
                      <a:pt x="25" y="122"/>
                    </a:cubicBezTo>
                    <a:cubicBezTo>
                      <a:pt x="22" y="190"/>
                      <a:pt x="14" y="259"/>
                      <a:pt x="0" y="327"/>
                    </a:cubicBezTo>
                    <a:cubicBezTo>
                      <a:pt x="72" y="348"/>
                      <a:pt x="136" y="381"/>
                      <a:pt x="190" y="421"/>
                    </a:cubicBezTo>
                    <a:cubicBezTo>
                      <a:pt x="136" y="284"/>
                      <a:pt x="86" y="144"/>
                      <a:pt x="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7663145" name="Google Shape;2121;p28"/>
              <p:cNvSpPr/>
              <p:nvPr/>
            </p:nvSpPr>
            <p:spPr bwMode="auto">
              <a:xfrm>
                <a:off x="-341606" y="1630034"/>
                <a:ext cx="401889" cy="137459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812" extrusionOk="0">
                    <a:moveTo>
                      <a:pt x="1566" y="0"/>
                    </a:moveTo>
                    <a:cubicBezTo>
                      <a:pt x="1541" y="86"/>
                      <a:pt x="1534" y="187"/>
                      <a:pt x="1552" y="298"/>
                    </a:cubicBezTo>
                    <a:cubicBezTo>
                      <a:pt x="1603" y="306"/>
                      <a:pt x="1653" y="316"/>
                      <a:pt x="1702" y="328"/>
                    </a:cubicBezTo>
                    <a:cubicBezTo>
                      <a:pt x="1918" y="381"/>
                      <a:pt x="2123" y="474"/>
                      <a:pt x="2313" y="582"/>
                    </a:cubicBezTo>
                    <a:cubicBezTo>
                      <a:pt x="2331" y="478"/>
                      <a:pt x="2352" y="381"/>
                      <a:pt x="2374" y="298"/>
                    </a:cubicBezTo>
                    <a:cubicBezTo>
                      <a:pt x="2327" y="273"/>
                      <a:pt x="2281" y="252"/>
                      <a:pt x="2227" y="230"/>
                    </a:cubicBezTo>
                    <a:cubicBezTo>
                      <a:pt x="2012" y="134"/>
                      <a:pt x="1792" y="43"/>
                      <a:pt x="1566" y="0"/>
                    </a:cubicBezTo>
                    <a:close/>
                    <a:moveTo>
                      <a:pt x="949" y="8"/>
                    </a:moveTo>
                    <a:cubicBezTo>
                      <a:pt x="698" y="55"/>
                      <a:pt x="457" y="144"/>
                      <a:pt x="256" y="302"/>
                    </a:cubicBezTo>
                    <a:cubicBezTo>
                      <a:pt x="155" y="381"/>
                      <a:pt x="65" y="485"/>
                      <a:pt x="1" y="600"/>
                    </a:cubicBezTo>
                    <a:cubicBezTo>
                      <a:pt x="34" y="676"/>
                      <a:pt x="80" y="747"/>
                      <a:pt x="148" y="812"/>
                    </a:cubicBezTo>
                    <a:cubicBezTo>
                      <a:pt x="296" y="636"/>
                      <a:pt x="475" y="485"/>
                      <a:pt x="687" y="392"/>
                    </a:cubicBezTo>
                    <a:cubicBezTo>
                      <a:pt x="816" y="331"/>
                      <a:pt x="956" y="298"/>
                      <a:pt x="1099" y="280"/>
                    </a:cubicBezTo>
                    <a:cubicBezTo>
                      <a:pt x="1035" y="180"/>
                      <a:pt x="985" y="91"/>
                      <a:pt x="949" y="8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15727198" name="Google Shape;2122;p28"/>
              <p:cNvSpPr/>
              <p:nvPr/>
            </p:nvSpPr>
            <p:spPr bwMode="auto">
              <a:xfrm>
                <a:off x="-181119" y="1625802"/>
                <a:ext cx="104789" cy="54848"/>
              </a:xfrm>
              <a:custGeom>
                <a:avLst/>
                <a:gdLst/>
                <a:ahLst/>
                <a:cxnLst/>
                <a:rect l="l" t="t" r="r" b="b"/>
                <a:pathLst>
                  <a:path w="619" h="324" extrusionOk="0">
                    <a:moveTo>
                      <a:pt x="342" y="0"/>
                    </a:moveTo>
                    <a:cubicBezTo>
                      <a:pt x="310" y="0"/>
                      <a:pt x="274" y="0"/>
                      <a:pt x="238" y="4"/>
                    </a:cubicBezTo>
                    <a:cubicBezTo>
                      <a:pt x="159" y="11"/>
                      <a:pt x="80" y="22"/>
                      <a:pt x="1" y="33"/>
                    </a:cubicBezTo>
                    <a:cubicBezTo>
                      <a:pt x="37" y="116"/>
                      <a:pt x="87" y="205"/>
                      <a:pt x="151" y="305"/>
                    </a:cubicBezTo>
                    <a:cubicBezTo>
                      <a:pt x="206" y="302"/>
                      <a:pt x="263" y="298"/>
                      <a:pt x="317" y="298"/>
                    </a:cubicBezTo>
                    <a:cubicBezTo>
                      <a:pt x="413" y="298"/>
                      <a:pt x="511" y="305"/>
                      <a:pt x="604" y="323"/>
                    </a:cubicBezTo>
                    <a:cubicBezTo>
                      <a:pt x="586" y="212"/>
                      <a:pt x="593" y="111"/>
                      <a:pt x="618" y="25"/>
                    </a:cubicBezTo>
                    <a:cubicBezTo>
                      <a:pt x="529" y="8"/>
                      <a:pt x="435" y="0"/>
                      <a:pt x="34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2228180" name="Google Shape;2123;p28"/>
              <p:cNvSpPr/>
              <p:nvPr/>
            </p:nvSpPr>
            <p:spPr bwMode="auto">
              <a:xfrm>
                <a:off x="-360905" y="1731438"/>
                <a:ext cx="44523" cy="6043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7" extrusionOk="0">
                    <a:moveTo>
                      <a:pt x="115" y="1"/>
                    </a:moveTo>
                    <a:cubicBezTo>
                      <a:pt x="68" y="80"/>
                      <a:pt x="36" y="163"/>
                      <a:pt x="15" y="249"/>
                    </a:cubicBezTo>
                    <a:cubicBezTo>
                      <a:pt x="0" y="314"/>
                      <a:pt x="50" y="357"/>
                      <a:pt x="104" y="357"/>
                    </a:cubicBezTo>
                    <a:cubicBezTo>
                      <a:pt x="129" y="357"/>
                      <a:pt x="154" y="346"/>
                      <a:pt x="176" y="321"/>
                    </a:cubicBezTo>
                    <a:cubicBezTo>
                      <a:pt x="201" y="284"/>
                      <a:pt x="230" y="249"/>
                      <a:pt x="262" y="213"/>
                    </a:cubicBezTo>
                    <a:cubicBezTo>
                      <a:pt x="194" y="148"/>
                      <a:pt x="148" y="77"/>
                      <a:pt x="11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3390195" name="Google Shape;2124;p28"/>
              <p:cNvSpPr/>
              <p:nvPr/>
            </p:nvSpPr>
            <p:spPr bwMode="auto">
              <a:xfrm>
                <a:off x="101594" y="1735162"/>
                <a:ext cx="71778" cy="51801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06" extrusionOk="0">
                    <a:moveTo>
                      <a:pt x="151" y="0"/>
                    </a:moveTo>
                    <a:cubicBezTo>
                      <a:pt x="97" y="47"/>
                      <a:pt x="47" y="108"/>
                      <a:pt x="0" y="184"/>
                    </a:cubicBezTo>
                    <a:cubicBezTo>
                      <a:pt x="93" y="252"/>
                      <a:pt x="186" y="305"/>
                      <a:pt x="248" y="305"/>
                    </a:cubicBezTo>
                    <a:lnTo>
                      <a:pt x="266" y="305"/>
                    </a:lnTo>
                    <a:cubicBezTo>
                      <a:pt x="423" y="267"/>
                      <a:pt x="255" y="98"/>
                      <a:pt x="151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9830691" name="Google Shape;2125;p28"/>
              <p:cNvSpPr/>
              <p:nvPr/>
            </p:nvSpPr>
            <p:spPr bwMode="auto">
              <a:xfrm>
                <a:off x="49961" y="1680482"/>
                <a:ext cx="77364" cy="8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07" extrusionOk="0">
                    <a:moveTo>
                      <a:pt x="61" y="0"/>
                    </a:moveTo>
                    <a:cubicBezTo>
                      <a:pt x="39" y="83"/>
                      <a:pt x="18" y="180"/>
                      <a:pt x="0" y="284"/>
                    </a:cubicBezTo>
                    <a:cubicBezTo>
                      <a:pt x="7" y="288"/>
                      <a:pt x="11" y="288"/>
                      <a:pt x="14" y="292"/>
                    </a:cubicBezTo>
                    <a:cubicBezTo>
                      <a:pt x="72" y="323"/>
                      <a:pt x="190" y="424"/>
                      <a:pt x="305" y="507"/>
                    </a:cubicBezTo>
                    <a:cubicBezTo>
                      <a:pt x="352" y="431"/>
                      <a:pt x="402" y="370"/>
                      <a:pt x="456" y="323"/>
                    </a:cubicBezTo>
                    <a:cubicBezTo>
                      <a:pt x="435" y="298"/>
                      <a:pt x="413" y="280"/>
                      <a:pt x="402" y="267"/>
                    </a:cubicBezTo>
                    <a:cubicBezTo>
                      <a:pt x="294" y="148"/>
                      <a:pt x="186" y="68"/>
                      <a:pt x="61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5600134" name="Google Shape;2126;p28"/>
              <p:cNvSpPr/>
              <p:nvPr/>
            </p:nvSpPr>
            <p:spPr bwMode="auto">
              <a:xfrm>
                <a:off x="-335342" y="1887690"/>
                <a:ext cx="30472" cy="2691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9" extrusionOk="0">
                    <a:moveTo>
                      <a:pt x="90" y="1"/>
                    </a:moveTo>
                    <a:cubicBezTo>
                      <a:pt x="79" y="1"/>
                      <a:pt x="65" y="4"/>
                      <a:pt x="53" y="12"/>
                    </a:cubicBezTo>
                    <a:cubicBezTo>
                      <a:pt x="15" y="33"/>
                      <a:pt x="0" y="80"/>
                      <a:pt x="22" y="120"/>
                    </a:cubicBezTo>
                    <a:cubicBezTo>
                      <a:pt x="36" y="145"/>
                      <a:pt x="65" y="158"/>
                      <a:pt x="90" y="158"/>
                    </a:cubicBezTo>
                    <a:cubicBezTo>
                      <a:pt x="104" y="158"/>
                      <a:pt x="115" y="155"/>
                      <a:pt x="129" y="151"/>
                    </a:cubicBezTo>
                    <a:cubicBezTo>
                      <a:pt x="165" y="130"/>
                      <a:pt x="179" y="83"/>
                      <a:pt x="161" y="44"/>
                    </a:cubicBezTo>
                    <a:cubicBezTo>
                      <a:pt x="147" y="19"/>
                      <a:pt x="118" y="1"/>
                      <a:pt x="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3079522" name="Google Shape;2127;p28"/>
              <p:cNvSpPr/>
              <p:nvPr/>
            </p:nvSpPr>
            <p:spPr bwMode="auto">
              <a:xfrm>
                <a:off x="-359720" y="1934583"/>
                <a:ext cx="14051" cy="12189"/>
              </a:xfrm>
              <a:custGeom>
                <a:avLst/>
                <a:gdLst/>
                <a:ahLst/>
                <a:cxnLst/>
                <a:rect l="l" t="t" r="r" b="b"/>
                <a:pathLst>
                  <a:path w="83" h="72" extrusionOk="0">
                    <a:moveTo>
                      <a:pt x="40" y="0"/>
                    </a:moveTo>
                    <a:cubicBezTo>
                      <a:pt x="36" y="0"/>
                      <a:pt x="29" y="4"/>
                      <a:pt x="22" y="4"/>
                    </a:cubicBezTo>
                    <a:cubicBezTo>
                      <a:pt x="8" y="15"/>
                      <a:pt x="0" y="36"/>
                      <a:pt x="8" y="54"/>
                    </a:cubicBezTo>
                    <a:cubicBezTo>
                      <a:pt x="15" y="65"/>
                      <a:pt x="29" y="72"/>
                      <a:pt x="40" y="72"/>
                    </a:cubicBezTo>
                    <a:cubicBezTo>
                      <a:pt x="47" y="72"/>
                      <a:pt x="51" y="72"/>
                      <a:pt x="58" y="68"/>
                    </a:cubicBezTo>
                    <a:cubicBezTo>
                      <a:pt x="76" y="61"/>
                      <a:pt x="83" y="36"/>
                      <a:pt x="73" y="22"/>
                    </a:cubicBezTo>
                    <a:cubicBezTo>
                      <a:pt x="65" y="7"/>
                      <a:pt x="54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6388941" name="Google Shape;2128;p28"/>
              <p:cNvSpPr/>
              <p:nvPr/>
            </p:nvSpPr>
            <p:spPr bwMode="auto">
              <a:xfrm>
                <a:off x="-386468" y="1860435"/>
                <a:ext cx="39105" cy="34196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02" extrusionOk="0">
                    <a:moveTo>
                      <a:pt x="115" y="1"/>
                    </a:moveTo>
                    <a:cubicBezTo>
                      <a:pt x="97" y="1"/>
                      <a:pt x="83" y="4"/>
                      <a:pt x="65" y="11"/>
                    </a:cubicBezTo>
                    <a:cubicBezTo>
                      <a:pt x="19" y="36"/>
                      <a:pt x="0" y="101"/>
                      <a:pt x="25" y="147"/>
                    </a:cubicBezTo>
                    <a:cubicBezTo>
                      <a:pt x="44" y="183"/>
                      <a:pt x="80" y="201"/>
                      <a:pt x="115" y="201"/>
                    </a:cubicBezTo>
                    <a:cubicBezTo>
                      <a:pt x="130" y="201"/>
                      <a:pt x="148" y="198"/>
                      <a:pt x="162" y="190"/>
                    </a:cubicBezTo>
                    <a:cubicBezTo>
                      <a:pt x="212" y="165"/>
                      <a:pt x="231" y="104"/>
                      <a:pt x="205" y="54"/>
                    </a:cubicBezTo>
                    <a:cubicBezTo>
                      <a:pt x="187" y="18"/>
                      <a:pt x="151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9225656" name="Google Shape;2129;p28"/>
              <p:cNvSpPr/>
              <p:nvPr/>
            </p:nvSpPr>
            <p:spPr bwMode="auto">
              <a:xfrm>
                <a:off x="143409" y="1838597"/>
                <a:ext cx="51294" cy="4503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66" extrusionOk="0">
                    <a:moveTo>
                      <a:pt x="151" y="0"/>
                    </a:moveTo>
                    <a:cubicBezTo>
                      <a:pt x="130" y="0"/>
                      <a:pt x="108" y="7"/>
                      <a:pt x="90" y="18"/>
                    </a:cubicBezTo>
                    <a:cubicBezTo>
                      <a:pt x="26" y="50"/>
                      <a:pt x="1" y="130"/>
                      <a:pt x="37" y="194"/>
                    </a:cubicBezTo>
                    <a:cubicBezTo>
                      <a:pt x="58" y="241"/>
                      <a:pt x="105" y="266"/>
                      <a:pt x="151" y="266"/>
                    </a:cubicBezTo>
                    <a:cubicBezTo>
                      <a:pt x="173" y="266"/>
                      <a:pt x="195" y="262"/>
                      <a:pt x="213" y="251"/>
                    </a:cubicBezTo>
                    <a:cubicBezTo>
                      <a:pt x="277" y="216"/>
                      <a:pt x="302" y="136"/>
                      <a:pt x="270" y="72"/>
                    </a:cubicBezTo>
                    <a:cubicBezTo>
                      <a:pt x="245" y="25"/>
                      <a:pt x="198" y="0"/>
                      <a:pt x="1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1520493" name="Google Shape;2130;p28"/>
              <p:cNvSpPr/>
              <p:nvPr/>
            </p:nvSpPr>
            <p:spPr bwMode="auto">
              <a:xfrm>
                <a:off x="105149" y="1834195"/>
                <a:ext cx="31826" cy="28101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66" extrusionOk="0">
                    <a:moveTo>
                      <a:pt x="94" y="0"/>
                    </a:moveTo>
                    <a:cubicBezTo>
                      <a:pt x="79" y="0"/>
                      <a:pt x="69" y="5"/>
                      <a:pt x="54" y="12"/>
                    </a:cubicBezTo>
                    <a:cubicBezTo>
                      <a:pt x="15" y="33"/>
                      <a:pt x="1" y="83"/>
                      <a:pt x="22" y="123"/>
                    </a:cubicBezTo>
                    <a:cubicBezTo>
                      <a:pt x="36" y="151"/>
                      <a:pt x="66" y="166"/>
                      <a:pt x="94" y="166"/>
                    </a:cubicBezTo>
                    <a:cubicBezTo>
                      <a:pt x="109" y="166"/>
                      <a:pt x="119" y="162"/>
                      <a:pt x="134" y="159"/>
                    </a:cubicBezTo>
                    <a:cubicBezTo>
                      <a:pt x="173" y="137"/>
                      <a:pt x="187" y="87"/>
                      <a:pt x="165" y="44"/>
                    </a:cubicBezTo>
                    <a:cubicBezTo>
                      <a:pt x="152" y="19"/>
                      <a:pt x="122" y="0"/>
                      <a:pt x="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3410464" name="Google Shape;2131;p28"/>
              <p:cNvSpPr/>
              <p:nvPr/>
            </p:nvSpPr>
            <p:spPr bwMode="auto">
              <a:xfrm>
                <a:off x="87035" y="1882950"/>
                <a:ext cx="23700" cy="2149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7" extrusionOk="0">
                    <a:moveTo>
                      <a:pt x="72" y="0"/>
                    </a:moveTo>
                    <a:cubicBezTo>
                      <a:pt x="61" y="0"/>
                      <a:pt x="50" y="4"/>
                      <a:pt x="43" y="7"/>
                    </a:cubicBezTo>
                    <a:cubicBezTo>
                      <a:pt x="11" y="22"/>
                      <a:pt x="0" y="61"/>
                      <a:pt x="14" y="90"/>
                    </a:cubicBezTo>
                    <a:cubicBezTo>
                      <a:pt x="25" y="111"/>
                      <a:pt x="47" y="126"/>
                      <a:pt x="72" y="126"/>
                    </a:cubicBezTo>
                    <a:cubicBezTo>
                      <a:pt x="79" y="126"/>
                      <a:pt x="90" y="122"/>
                      <a:pt x="100" y="118"/>
                    </a:cubicBezTo>
                    <a:cubicBezTo>
                      <a:pt x="129" y="100"/>
                      <a:pt x="140" y="65"/>
                      <a:pt x="126" y="32"/>
                    </a:cubicBezTo>
                    <a:cubicBezTo>
                      <a:pt x="115" y="11"/>
                      <a:pt x="93" y="0"/>
                      <a:pt x="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9484441" name="Google Shape;2132;p28"/>
              <p:cNvSpPr/>
              <p:nvPr/>
            </p:nvSpPr>
            <p:spPr bwMode="auto">
              <a:xfrm>
                <a:off x="447452" y="2562809"/>
                <a:ext cx="526315" cy="481108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2842" extrusionOk="0">
                    <a:moveTo>
                      <a:pt x="1309" y="0"/>
                    </a:moveTo>
                    <a:cubicBezTo>
                      <a:pt x="1167" y="0"/>
                      <a:pt x="1034" y="20"/>
                      <a:pt x="919" y="62"/>
                    </a:cubicBezTo>
                    <a:cubicBezTo>
                      <a:pt x="302" y="289"/>
                      <a:pt x="0" y="1218"/>
                      <a:pt x="226" y="1835"/>
                    </a:cubicBezTo>
                    <a:cubicBezTo>
                      <a:pt x="418" y="2358"/>
                      <a:pt x="1172" y="2842"/>
                      <a:pt x="1773" y="2842"/>
                    </a:cubicBezTo>
                    <a:cubicBezTo>
                      <a:pt x="1882" y="2842"/>
                      <a:pt x="1987" y="2826"/>
                      <a:pt x="2082" y="2791"/>
                    </a:cubicBezTo>
                    <a:cubicBezTo>
                      <a:pt x="2700" y="2568"/>
                      <a:pt x="3109" y="1491"/>
                      <a:pt x="2882" y="874"/>
                    </a:cubicBezTo>
                    <a:cubicBezTo>
                      <a:pt x="2699" y="372"/>
                      <a:pt x="1924" y="0"/>
                      <a:pt x="1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7436171" name="Google Shape;2133;p28"/>
              <p:cNvSpPr/>
              <p:nvPr/>
            </p:nvSpPr>
            <p:spPr bwMode="auto">
              <a:xfrm>
                <a:off x="195042" y="2872774"/>
                <a:ext cx="311997" cy="131534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777" extrusionOk="0">
                    <a:moveTo>
                      <a:pt x="1753" y="1"/>
                    </a:moveTo>
                    <a:cubicBezTo>
                      <a:pt x="1753" y="1"/>
                      <a:pt x="30" y="633"/>
                      <a:pt x="15" y="637"/>
                    </a:cubicBezTo>
                    <a:cubicBezTo>
                      <a:pt x="1" y="644"/>
                      <a:pt x="65" y="776"/>
                      <a:pt x="65" y="776"/>
                    </a:cubicBezTo>
                    <a:lnTo>
                      <a:pt x="1843" y="127"/>
                    </a:lnTo>
                    <a:lnTo>
                      <a:pt x="17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12742009" name="Google Shape;2134;p28"/>
              <p:cNvSpPr/>
              <p:nvPr/>
            </p:nvSpPr>
            <p:spPr bwMode="auto">
              <a:xfrm>
                <a:off x="713576" y="2760029"/>
                <a:ext cx="234125" cy="97846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578" extrusionOk="0">
                    <a:moveTo>
                      <a:pt x="1330" y="1"/>
                    </a:moveTo>
                    <a:cubicBezTo>
                      <a:pt x="1226" y="1"/>
                      <a:pt x="1075" y="39"/>
                      <a:pt x="862" y="158"/>
                    </a:cubicBezTo>
                    <a:cubicBezTo>
                      <a:pt x="616" y="288"/>
                      <a:pt x="430" y="328"/>
                      <a:pt x="295" y="328"/>
                    </a:cubicBezTo>
                    <a:cubicBezTo>
                      <a:pt x="88" y="328"/>
                      <a:pt x="1" y="236"/>
                      <a:pt x="1" y="236"/>
                    </a:cubicBezTo>
                    <a:lnTo>
                      <a:pt x="1" y="236"/>
                    </a:lnTo>
                    <a:cubicBezTo>
                      <a:pt x="1" y="236"/>
                      <a:pt x="154" y="489"/>
                      <a:pt x="426" y="489"/>
                    </a:cubicBezTo>
                    <a:cubicBezTo>
                      <a:pt x="490" y="489"/>
                      <a:pt x="560" y="475"/>
                      <a:pt x="636" y="441"/>
                    </a:cubicBezTo>
                    <a:cubicBezTo>
                      <a:pt x="759" y="385"/>
                      <a:pt x="863" y="362"/>
                      <a:pt x="949" y="362"/>
                    </a:cubicBezTo>
                    <a:cubicBezTo>
                      <a:pt x="1132" y="362"/>
                      <a:pt x="1240" y="465"/>
                      <a:pt x="1303" y="577"/>
                    </a:cubicBezTo>
                    <a:cubicBezTo>
                      <a:pt x="1358" y="383"/>
                      <a:pt x="1383" y="186"/>
                      <a:pt x="1368" y="3"/>
                    </a:cubicBezTo>
                    <a:cubicBezTo>
                      <a:pt x="1356" y="1"/>
                      <a:pt x="1344" y="1"/>
                      <a:pt x="1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9779291" name="Google Shape;2135;p28"/>
              <p:cNvSpPr/>
              <p:nvPr/>
            </p:nvSpPr>
            <p:spPr bwMode="auto">
              <a:xfrm>
                <a:off x="713576" y="2598698"/>
                <a:ext cx="191633" cy="20161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91" extrusionOk="0">
                    <a:moveTo>
                      <a:pt x="614" y="1"/>
                    </a:moveTo>
                    <a:cubicBezTo>
                      <a:pt x="553" y="87"/>
                      <a:pt x="496" y="228"/>
                      <a:pt x="460" y="457"/>
                    </a:cubicBezTo>
                    <a:cubicBezTo>
                      <a:pt x="349" y="1150"/>
                      <a:pt x="1" y="1189"/>
                      <a:pt x="1" y="1189"/>
                    </a:cubicBezTo>
                    <a:cubicBezTo>
                      <a:pt x="1" y="1189"/>
                      <a:pt x="15" y="1191"/>
                      <a:pt x="39" y="1191"/>
                    </a:cubicBezTo>
                    <a:cubicBezTo>
                      <a:pt x="150" y="1191"/>
                      <a:pt x="467" y="1159"/>
                      <a:pt x="549" y="809"/>
                    </a:cubicBezTo>
                    <a:cubicBezTo>
                      <a:pt x="632" y="446"/>
                      <a:pt x="823" y="354"/>
                      <a:pt x="997" y="354"/>
                    </a:cubicBezTo>
                    <a:cubicBezTo>
                      <a:pt x="1044" y="354"/>
                      <a:pt x="1089" y="361"/>
                      <a:pt x="1131" y="371"/>
                    </a:cubicBezTo>
                    <a:cubicBezTo>
                      <a:pt x="998" y="223"/>
                      <a:pt x="815" y="98"/>
                      <a:pt x="6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470940" name="Google Shape;2136;p28"/>
              <p:cNvSpPr/>
              <p:nvPr/>
            </p:nvSpPr>
            <p:spPr bwMode="auto">
              <a:xfrm>
                <a:off x="610817" y="2562809"/>
                <a:ext cx="155237" cy="237338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2" extrusionOk="0">
                    <a:moveTo>
                      <a:pt x="344" y="1"/>
                    </a:moveTo>
                    <a:cubicBezTo>
                      <a:pt x="231" y="1"/>
                      <a:pt x="122" y="13"/>
                      <a:pt x="22" y="41"/>
                    </a:cubicBezTo>
                    <a:cubicBezTo>
                      <a:pt x="0" y="141"/>
                      <a:pt x="43" y="314"/>
                      <a:pt x="306" y="590"/>
                    </a:cubicBezTo>
                    <a:cubicBezTo>
                      <a:pt x="787" y="1100"/>
                      <a:pt x="608" y="1401"/>
                      <a:pt x="608" y="1401"/>
                    </a:cubicBezTo>
                    <a:cubicBezTo>
                      <a:pt x="608" y="1401"/>
                      <a:pt x="916" y="1071"/>
                      <a:pt x="640" y="733"/>
                    </a:cubicBezTo>
                    <a:cubicBezTo>
                      <a:pt x="353" y="385"/>
                      <a:pt x="474" y="155"/>
                      <a:pt x="625" y="23"/>
                    </a:cubicBezTo>
                    <a:cubicBezTo>
                      <a:pt x="529" y="8"/>
                      <a:pt x="435" y="1"/>
                      <a:pt x="3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2177662" name="Google Shape;2137;p28"/>
              <p:cNvSpPr/>
              <p:nvPr/>
            </p:nvSpPr>
            <p:spPr bwMode="auto">
              <a:xfrm>
                <a:off x="477755" y="2624937"/>
                <a:ext cx="235987" cy="17521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035" extrusionOk="0">
                    <a:moveTo>
                      <a:pt x="320" y="0"/>
                    </a:moveTo>
                    <a:lnTo>
                      <a:pt x="320" y="0"/>
                    </a:lnTo>
                    <a:cubicBezTo>
                      <a:pt x="162" y="194"/>
                      <a:pt x="50" y="449"/>
                      <a:pt x="0" y="711"/>
                    </a:cubicBezTo>
                    <a:cubicBezTo>
                      <a:pt x="67" y="757"/>
                      <a:pt x="177" y="792"/>
                      <a:pt x="358" y="792"/>
                    </a:cubicBezTo>
                    <a:cubicBezTo>
                      <a:pt x="419" y="792"/>
                      <a:pt x="488" y="788"/>
                      <a:pt x="567" y="779"/>
                    </a:cubicBezTo>
                    <a:cubicBezTo>
                      <a:pt x="636" y="772"/>
                      <a:pt x="699" y="769"/>
                      <a:pt x="758" y="769"/>
                    </a:cubicBezTo>
                    <a:cubicBezTo>
                      <a:pt x="1289" y="769"/>
                      <a:pt x="1394" y="1034"/>
                      <a:pt x="1394" y="1034"/>
                    </a:cubicBezTo>
                    <a:cubicBezTo>
                      <a:pt x="1394" y="1034"/>
                      <a:pt x="1323" y="603"/>
                      <a:pt x="903" y="603"/>
                    </a:cubicBezTo>
                    <a:cubicBezTo>
                      <a:pt x="897" y="603"/>
                      <a:pt x="890" y="603"/>
                      <a:pt x="884" y="603"/>
                    </a:cubicBezTo>
                    <a:cubicBezTo>
                      <a:pt x="869" y="604"/>
                      <a:pt x="855" y="604"/>
                      <a:pt x="842" y="604"/>
                    </a:cubicBezTo>
                    <a:cubicBezTo>
                      <a:pt x="274" y="604"/>
                      <a:pt x="291" y="176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2263689" name="Google Shape;2138;p28"/>
              <p:cNvSpPr/>
              <p:nvPr/>
            </p:nvSpPr>
            <p:spPr bwMode="auto">
              <a:xfrm>
                <a:off x="479448" y="2789146"/>
                <a:ext cx="234294" cy="15980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944" extrusionOk="0">
                    <a:moveTo>
                      <a:pt x="1116" y="0"/>
                    </a:moveTo>
                    <a:cubicBezTo>
                      <a:pt x="991" y="0"/>
                      <a:pt x="846" y="45"/>
                      <a:pt x="730" y="208"/>
                    </a:cubicBezTo>
                    <a:cubicBezTo>
                      <a:pt x="580" y="420"/>
                      <a:pt x="431" y="490"/>
                      <a:pt x="301" y="490"/>
                    </a:cubicBezTo>
                    <a:cubicBezTo>
                      <a:pt x="181" y="490"/>
                      <a:pt x="77" y="431"/>
                      <a:pt x="1" y="369"/>
                    </a:cubicBezTo>
                    <a:lnTo>
                      <a:pt x="1" y="369"/>
                    </a:lnTo>
                    <a:cubicBezTo>
                      <a:pt x="12" y="412"/>
                      <a:pt x="22" y="455"/>
                      <a:pt x="37" y="498"/>
                    </a:cubicBezTo>
                    <a:cubicBezTo>
                      <a:pt x="95" y="653"/>
                      <a:pt x="202" y="808"/>
                      <a:pt x="342" y="944"/>
                    </a:cubicBezTo>
                    <a:cubicBezTo>
                      <a:pt x="436" y="894"/>
                      <a:pt x="547" y="783"/>
                      <a:pt x="680" y="567"/>
                    </a:cubicBezTo>
                    <a:cubicBezTo>
                      <a:pt x="957" y="114"/>
                      <a:pt x="1217" y="58"/>
                      <a:pt x="1328" y="58"/>
                    </a:cubicBezTo>
                    <a:cubicBezTo>
                      <a:pt x="1364" y="58"/>
                      <a:pt x="1384" y="64"/>
                      <a:pt x="1384" y="64"/>
                    </a:cubicBezTo>
                    <a:cubicBezTo>
                      <a:pt x="1384" y="64"/>
                      <a:pt x="1265" y="0"/>
                      <a:pt x="1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7365732" name="Google Shape;2139;p28"/>
              <p:cNvSpPr/>
              <p:nvPr/>
            </p:nvSpPr>
            <p:spPr bwMode="auto">
              <a:xfrm>
                <a:off x="627238" y="2799981"/>
                <a:ext cx="101065" cy="24258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433" extrusionOk="0">
                    <a:moveTo>
                      <a:pt x="511" y="0"/>
                    </a:moveTo>
                    <a:cubicBezTo>
                      <a:pt x="510" y="0"/>
                      <a:pt x="97" y="187"/>
                      <a:pt x="226" y="603"/>
                    </a:cubicBezTo>
                    <a:cubicBezTo>
                      <a:pt x="356" y="1013"/>
                      <a:pt x="180" y="1185"/>
                      <a:pt x="1" y="1257"/>
                    </a:cubicBezTo>
                    <a:cubicBezTo>
                      <a:pt x="183" y="1347"/>
                      <a:pt x="374" y="1408"/>
                      <a:pt x="561" y="1433"/>
                    </a:cubicBezTo>
                    <a:cubicBezTo>
                      <a:pt x="597" y="1332"/>
                      <a:pt x="597" y="1160"/>
                      <a:pt x="481" y="862"/>
                    </a:cubicBezTo>
                    <a:cubicBezTo>
                      <a:pt x="226" y="209"/>
                      <a:pt x="511" y="0"/>
                      <a:pt x="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6250701" name="Google Shape;2140;p28"/>
              <p:cNvSpPr/>
              <p:nvPr/>
            </p:nvSpPr>
            <p:spPr bwMode="auto">
              <a:xfrm>
                <a:off x="695969" y="2799981"/>
                <a:ext cx="209239" cy="227519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44" extrusionOk="0">
                    <a:moveTo>
                      <a:pt x="105" y="0"/>
                    </a:moveTo>
                    <a:cubicBezTo>
                      <a:pt x="105" y="0"/>
                      <a:pt x="1" y="439"/>
                      <a:pt x="413" y="589"/>
                    </a:cubicBezTo>
                    <a:cubicBezTo>
                      <a:pt x="970" y="794"/>
                      <a:pt x="811" y="1181"/>
                      <a:pt x="715" y="1343"/>
                    </a:cubicBezTo>
                    <a:cubicBezTo>
                      <a:pt x="923" y="1231"/>
                      <a:pt x="1102" y="1027"/>
                      <a:pt x="1235" y="779"/>
                    </a:cubicBezTo>
                    <a:cubicBezTo>
                      <a:pt x="1164" y="704"/>
                      <a:pt x="1027" y="618"/>
                      <a:pt x="772" y="546"/>
                    </a:cubicBezTo>
                    <a:cubicBezTo>
                      <a:pt x="101" y="348"/>
                      <a:pt x="105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2934839" name="Google Shape;2141;p28"/>
              <p:cNvSpPr/>
              <p:nvPr/>
            </p:nvSpPr>
            <p:spPr bwMode="auto">
              <a:xfrm>
                <a:off x="473015" y="2562978"/>
                <a:ext cx="339252" cy="309453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1828" extrusionOk="0">
                    <a:moveTo>
                      <a:pt x="1155" y="0"/>
                    </a:moveTo>
                    <a:cubicBezTo>
                      <a:pt x="1102" y="0"/>
                      <a:pt x="1050" y="3"/>
                      <a:pt x="999" y="8"/>
                    </a:cubicBezTo>
                    <a:lnTo>
                      <a:pt x="999" y="8"/>
                    </a:lnTo>
                    <a:cubicBezTo>
                      <a:pt x="1049" y="3"/>
                      <a:pt x="1102" y="0"/>
                      <a:pt x="1155" y="0"/>
                    </a:cubicBezTo>
                    <a:close/>
                    <a:moveTo>
                      <a:pt x="1155" y="0"/>
                    </a:moveTo>
                    <a:cubicBezTo>
                      <a:pt x="1247" y="0"/>
                      <a:pt x="1341" y="8"/>
                      <a:pt x="1437" y="24"/>
                    </a:cubicBezTo>
                    <a:lnTo>
                      <a:pt x="1437" y="24"/>
                    </a:lnTo>
                    <a:cubicBezTo>
                      <a:pt x="1437" y="23"/>
                      <a:pt x="1438" y="22"/>
                      <a:pt x="1439" y="22"/>
                    </a:cubicBezTo>
                    <a:cubicBezTo>
                      <a:pt x="1342" y="8"/>
                      <a:pt x="1249" y="0"/>
                      <a:pt x="1155" y="0"/>
                    </a:cubicBezTo>
                    <a:close/>
                    <a:moveTo>
                      <a:pt x="1437" y="24"/>
                    </a:moveTo>
                    <a:lnTo>
                      <a:pt x="1437" y="24"/>
                    </a:lnTo>
                    <a:cubicBezTo>
                      <a:pt x="1394" y="63"/>
                      <a:pt x="1352" y="109"/>
                      <a:pt x="1324" y="165"/>
                    </a:cubicBezTo>
                    <a:cubicBezTo>
                      <a:pt x="1407" y="151"/>
                      <a:pt x="1493" y="144"/>
                      <a:pt x="1583" y="144"/>
                    </a:cubicBezTo>
                    <a:cubicBezTo>
                      <a:pt x="1719" y="144"/>
                      <a:pt x="1863" y="162"/>
                      <a:pt x="2003" y="197"/>
                    </a:cubicBezTo>
                    <a:cubicBezTo>
                      <a:pt x="1821" y="114"/>
                      <a:pt x="1627" y="54"/>
                      <a:pt x="1437" y="24"/>
                    </a:cubicBezTo>
                    <a:close/>
                    <a:moveTo>
                      <a:pt x="348" y="366"/>
                    </a:moveTo>
                    <a:cubicBezTo>
                      <a:pt x="314" y="408"/>
                      <a:pt x="282" y="453"/>
                      <a:pt x="252" y="500"/>
                    </a:cubicBezTo>
                    <a:lnTo>
                      <a:pt x="252" y="500"/>
                    </a:lnTo>
                    <a:cubicBezTo>
                      <a:pt x="282" y="454"/>
                      <a:pt x="314" y="410"/>
                      <a:pt x="348" y="369"/>
                    </a:cubicBezTo>
                    <a:lnTo>
                      <a:pt x="348" y="369"/>
                    </a:lnTo>
                    <a:cubicBezTo>
                      <a:pt x="348" y="368"/>
                      <a:pt x="348" y="367"/>
                      <a:pt x="348" y="366"/>
                    </a:cubicBezTo>
                    <a:close/>
                    <a:moveTo>
                      <a:pt x="999" y="8"/>
                    </a:moveTo>
                    <a:lnTo>
                      <a:pt x="999" y="8"/>
                    </a:lnTo>
                    <a:cubicBezTo>
                      <a:pt x="917" y="18"/>
                      <a:pt x="839" y="35"/>
                      <a:pt x="768" y="61"/>
                    </a:cubicBezTo>
                    <a:cubicBezTo>
                      <a:pt x="604" y="121"/>
                      <a:pt x="463" y="230"/>
                      <a:pt x="348" y="369"/>
                    </a:cubicBezTo>
                    <a:lnTo>
                      <a:pt x="348" y="369"/>
                    </a:lnTo>
                    <a:cubicBezTo>
                      <a:pt x="330" y="470"/>
                      <a:pt x="320" y="659"/>
                      <a:pt x="423" y="797"/>
                    </a:cubicBezTo>
                    <a:cubicBezTo>
                      <a:pt x="542" y="578"/>
                      <a:pt x="707" y="417"/>
                      <a:pt x="905" y="309"/>
                    </a:cubicBezTo>
                    <a:cubicBezTo>
                      <a:pt x="836" y="187"/>
                      <a:pt x="825" y="101"/>
                      <a:pt x="836" y="40"/>
                    </a:cubicBezTo>
                    <a:cubicBezTo>
                      <a:pt x="888" y="25"/>
                      <a:pt x="943" y="15"/>
                      <a:pt x="999" y="8"/>
                    </a:cubicBezTo>
                    <a:close/>
                    <a:moveTo>
                      <a:pt x="252" y="500"/>
                    </a:moveTo>
                    <a:lnTo>
                      <a:pt x="252" y="500"/>
                    </a:lnTo>
                    <a:cubicBezTo>
                      <a:pt x="149" y="661"/>
                      <a:pt x="76" y="849"/>
                      <a:pt x="35" y="1043"/>
                    </a:cubicBezTo>
                    <a:lnTo>
                      <a:pt x="35" y="1043"/>
                    </a:lnTo>
                    <a:cubicBezTo>
                      <a:pt x="76" y="849"/>
                      <a:pt x="151" y="661"/>
                      <a:pt x="252" y="500"/>
                    </a:cubicBezTo>
                    <a:close/>
                    <a:moveTo>
                      <a:pt x="35" y="1043"/>
                    </a:moveTo>
                    <a:lnTo>
                      <a:pt x="35" y="1043"/>
                    </a:lnTo>
                    <a:cubicBezTo>
                      <a:pt x="33" y="1054"/>
                      <a:pt x="31" y="1066"/>
                      <a:pt x="28" y="1077"/>
                    </a:cubicBezTo>
                    <a:cubicBezTo>
                      <a:pt x="28" y="1077"/>
                      <a:pt x="29" y="1077"/>
                      <a:pt x="29" y="1077"/>
                    </a:cubicBezTo>
                    <a:lnTo>
                      <a:pt x="29" y="1077"/>
                    </a:lnTo>
                    <a:cubicBezTo>
                      <a:pt x="31" y="1066"/>
                      <a:pt x="33" y="1054"/>
                      <a:pt x="35" y="1043"/>
                    </a:cubicBezTo>
                    <a:close/>
                    <a:moveTo>
                      <a:pt x="43" y="1726"/>
                    </a:moveTo>
                    <a:cubicBezTo>
                      <a:pt x="51" y="1761"/>
                      <a:pt x="63" y="1794"/>
                      <a:pt x="75" y="1828"/>
                    </a:cubicBezTo>
                    <a:cubicBezTo>
                      <a:pt x="63" y="1795"/>
                      <a:pt x="52" y="1761"/>
                      <a:pt x="43" y="1726"/>
                    </a:cubicBezTo>
                    <a:close/>
                    <a:moveTo>
                      <a:pt x="29" y="1077"/>
                    </a:moveTo>
                    <a:lnTo>
                      <a:pt x="29" y="1077"/>
                    </a:lnTo>
                    <a:cubicBezTo>
                      <a:pt x="10" y="1178"/>
                      <a:pt x="0" y="1281"/>
                      <a:pt x="0" y="1382"/>
                    </a:cubicBezTo>
                    <a:cubicBezTo>
                      <a:pt x="0" y="1502"/>
                      <a:pt x="14" y="1618"/>
                      <a:pt x="43" y="1726"/>
                    </a:cubicBezTo>
                    <a:lnTo>
                      <a:pt x="43" y="1726"/>
                    </a:lnTo>
                    <a:cubicBezTo>
                      <a:pt x="42" y="1719"/>
                      <a:pt x="40" y="1712"/>
                      <a:pt x="39" y="1705"/>
                    </a:cubicBezTo>
                    <a:lnTo>
                      <a:pt x="39" y="1705"/>
                    </a:lnTo>
                    <a:cubicBezTo>
                      <a:pt x="115" y="1766"/>
                      <a:pt x="219" y="1828"/>
                      <a:pt x="337" y="1828"/>
                    </a:cubicBezTo>
                    <a:cubicBezTo>
                      <a:pt x="362" y="1828"/>
                      <a:pt x="383" y="1824"/>
                      <a:pt x="409" y="1821"/>
                    </a:cubicBezTo>
                    <a:cubicBezTo>
                      <a:pt x="297" y="1616"/>
                      <a:pt x="244" y="1386"/>
                      <a:pt x="287" y="1153"/>
                    </a:cubicBezTo>
                    <a:cubicBezTo>
                      <a:pt x="161" y="1142"/>
                      <a:pt x="82" y="1113"/>
                      <a:pt x="29" y="1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42726844" name="Google Shape;2142;p28"/>
              <p:cNvSpPr/>
              <p:nvPr/>
            </p:nvSpPr>
            <p:spPr bwMode="auto">
              <a:xfrm>
                <a:off x="485543" y="2873451"/>
                <a:ext cx="846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0"/>
                    </a:move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9048858" name="Google Shape;2143;p28"/>
              <p:cNvSpPr/>
              <p:nvPr/>
            </p:nvSpPr>
            <p:spPr bwMode="auto">
              <a:xfrm>
                <a:off x="485543" y="2873451"/>
                <a:ext cx="846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3642764" name="Google Shape;2144;p28"/>
              <p:cNvSpPr/>
              <p:nvPr/>
            </p:nvSpPr>
            <p:spPr bwMode="auto">
              <a:xfrm>
                <a:off x="486219" y="2874128"/>
                <a:ext cx="169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1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60574988" name="Google Shape;2145;p28"/>
              <p:cNvSpPr/>
              <p:nvPr/>
            </p:nvSpPr>
            <p:spPr bwMode="auto">
              <a:xfrm>
                <a:off x="486219" y="2874128"/>
                <a:ext cx="169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1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2384488" name="Google Shape;2146;p28"/>
              <p:cNvSpPr/>
              <p:nvPr/>
            </p:nvSpPr>
            <p:spPr bwMode="auto">
              <a:xfrm>
                <a:off x="486219" y="2874806"/>
                <a:ext cx="16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36878041" name="Google Shape;2147;p28"/>
              <p:cNvSpPr/>
              <p:nvPr/>
            </p:nvSpPr>
            <p:spPr bwMode="auto">
              <a:xfrm>
                <a:off x="486219" y="2874806"/>
                <a:ext cx="169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83066578" name="Google Shape;2148;p28"/>
              <p:cNvSpPr/>
              <p:nvPr/>
            </p:nvSpPr>
            <p:spPr bwMode="auto">
              <a:xfrm>
                <a:off x="487574" y="2878361"/>
                <a:ext cx="677" cy="846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0" y="1"/>
                    </a:moveTo>
                    <a:cubicBezTo>
                      <a:pt x="4" y="1"/>
                      <a:pt x="4" y="4"/>
                      <a:pt x="4" y="4"/>
                    </a:cubicBezTo>
                    <a:cubicBezTo>
                      <a:pt x="4" y="1"/>
                      <a:pt x="4" y="1"/>
                      <a:pt x="0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0087997" name="Google Shape;2149;p28"/>
              <p:cNvSpPr/>
              <p:nvPr/>
            </p:nvSpPr>
            <p:spPr bwMode="auto">
              <a:xfrm>
                <a:off x="497224" y="2897829"/>
                <a:ext cx="305733" cy="146601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866" extrusionOk="0">
                    <a:moveTo>
                      <a:pt x="1791" y="812"/>
                    </a:moveTo>
                    <a:lnTo>
                      <a:pt x="1788" y="812"/>
                    </a:lnTo>
                    <a:lnTo>
                      <a:pt x="1791" y="812"/>
                    </a:lnTo>
                    <a:close/>
                    <a:moveTo>
                      <a:pt x="1791" y="812"/>
                    </a:moveTo>
                    <a:lnTo>
                      <a:pt x="1791" y="812"/>
                    </a:lnTo>
                    <a:lnTo>
                      <a:pt x="1791" y="812"/>
                    </a:lnTo>
                    <a:close/>
                    <a:moveTo>
                      <a:pt x="1796" y="808"/>
                    </a:moveTo>
                    <a:lnTo>
                      <a:pt x="1796" y="812"/>
                    </a:lnTo>
                    <a:lnTo>
                      <a:pt x="1796" y="808"/>
                    </a:lnTo>
                    <a:close/>
                    <a:moveTo>
                      <a:pt x="1799" y="808"/>
                    </a:moveTo>
                    <a:lnTo>
                      <a:pt x="1799" y="808"/>
                    </a:lnTo>
                    <a:lnTo>
                      <a:pt x="1799" y="808"/>
                    </a:lnTo>
                    <a:close/>
                    <a:moveTo>
                      <a:pt x="1802" y="808"/>
                    </a:moveTo>
                    <a:lnTo>
                      <a:pt x="1802" y="808"/>
                    </a:lnTo>
                    <a:lnTo>
                      <a:pt x="1802" y="808"/>
                    </a:lnTo>
                    <a:close/>
                    <a:moveTo>
                      <a:pt x="1806" y="804"/>
                    </a:moveTo>
                    <a:lnTo>
                      <a:pt x="1806" y="804"/>
                    </a:lnTo>
                    <a:lnTo>
                      <a:pt x="1806" y="804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262" y="464"/>
                      <a:pt x="934" y="865"/>
                      <a:pt x="1479" y="865"/>
                    </a:cubicBezTo>
                    <a:lnTo>
                      <a:pt x="1479" y="865"/>
                    </a:lnTo>
                    <a:cubicBezTo>
                      <a:pt x="934" y="865"/>
                      <a:pt x="262" y="464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3526551" name="Google Shape;2150;p28"/>
              <p:cNvSpPr/>
              <p:nvPr/>
            </p:nvSpPr>
            <p:spPr bwMode="auto">
              <a:xfrm>
                <a:off x="497224" y="2897829"/>
                <a:ext cx="352118" cy="14660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866" extrusionOk="0">
                    <a:moveTo>
                      <a:pt x="2079" y="632"/>
                    </a:moveTo>
                    <a:lnTo>
                      <a:pt x="2079" y="632"/>
                    </a:lnTo>
                    <a:cubicBezTo>
                      <a:pt x="2034" y="671"/>
                      <a:pt x="1988" y="707"/>
                      <a:pt x="1941" y="737"/>
                    </a:cubicBezTo>
                    <a:lnTo>
                      <a:pt x="1941" y="737"/>
                    </a:lnTo>
                    <a:cubicBezTo>
                      <a:pt x="1989" y="708"/>
                      <a:pt x="2034" y="672"/>
                      <a:pt x="2079" y="632"/>
                    </a:cubicBezTo>
                    <a:close/>
                    <a:moveTo>
                      <a:pt x="0" y="0"/>
                    </a:moveTo>
                    <a:cubicBezTo>
                      <a:pt x="262" y="464"/>
                      <a:pt x="934" y="865"/>
                      <a:pt x="1479" y="865"/>
                    </a:cubicBezTo>
                    <a:cubicBezTo>
                      <a:pt x="1587" y="865"/>
                      <a:pt x="1691" y="847"/>
                      <a:pt x="1788" y="812"/>
                    </a:cubicBezTo>
                    <a:lnTo>
                      <a:pt x="1796" y="812"/>
                    </a:lnTo>
                    <a:lnTo>
                      <a:pt x="1796" y="808"/>
                    </a:lnTo>
                    <a:lnTo>
                      <a:pt x="1802" y="808"/>
                    </a:lnTo>
                    <a:lnTo>
                      <a:pt x="1806" y="804"/>
                    </a:lnTo>
                    <a:cubicBezTo>
                      <a:pt x="1852" y="787"/>
                      <a:pt x="1897" y="765"/>
                      <a:pt x="1941" y="737"/>
                    </a:cubicBezTo>
                    <a:lnTo>
                      <a:pt x="1941" y="737"/>
                    </a:lnTo>
                    <a:cubicBezTo>
                      <a:pt x="1924" y="747"/>
                      <a:pt x="1906" y="757"/>
                      <a:pt x="1889" y="765"/>
                    </a:cubicBezTo>
                    <a:cubicBezTo>
                      <a:pt x="1917" y="722"/>
                      <a:pt x="1946" y="658"/>
                      <a:pt x="1968" y="589"/>
                    </a:cubicBezTo>
                    <a:lnTo>
                      <a:pt x="1968" y="589"/>
                    </a:lnTo>
                    <a:cubicBezTo>
                      <a:pt x="1907" y="597"/>
                      <a:pt x="1842" y="600"/>
                      <a:pt x="1781" y="600"/>
                    </a:cubicBezTo>
                    <a:cubicBezTo>
                      <a:pt x="1630" y="600"/>
                      <a:pt x="1476" y="578"/>
                      <a:pt x="1332" y="550"/>
                    </a:cubicBezTo>
                    <a:lnTo>
                      <a:pt x="1332" y="550"/>
                    </a:lnTo>
                    <a:cubicBezTo>
                      <a:pt x="1360" y="693"/>
                      <a:pt x="1354" y="790"/>
                      <a:pt x="1329" y="855"/>
                    </a:cubicBezTo>
                    <a:cubicBezTo>
                      <a:pt x="1142" y="830"/>
                      <a:pt x="951" y="769"/>
                      <a:pt x="769" y="679"/>
                    </a:cubicBezTo>
                    <a:cubicBezTo>
                      <a:pt x="862" y="643"/>
                      <a:pt x="951" y="578"/>
                      <a:pt x="1002" y="467"/>
                    </a:cubicBezTo>
                    <a:cubicBezTo>
                      <a:pt x="805" y="399"/>
                      <a:pt x="607" y="270"/>
                      <a:pt x="452" y="101"/>
                    </a:cubicBezTo>
                    <a:cubicBezTo>
                      <a:pt x="374" y="205"/>
                      <a:pt x="298" y="270"/>
                      <a:pt x="237" y="302"/>
                    </a:cubicBezTo>
                    <a:cubicBezTo>
                      <a:pt x="140" y="209"/>
                      <a:pt x="61" y="10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9694169" name="Google Shape;2151;p28"/>
              <p:cNvSpPr/>
              <p:nvPr/>
            </p:nvSpPr>
            <p:spPr bwMode="auto">
              <a:xfrm>
                <a:off x="488759" y="2880223"/>
                <a:ext cx="8634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5" extrusionOk="0">
                    <a:moveTo>
                      <a:pt x="0" y="0"/>
                    </a:moveTo>
                    <a:cubicBezTo>
                      <a:pt x="15" y="36"/>
                      <a:pt x="32" y="68"/>
                      <a:pt x="50" y="104"/>
                    </a:cubicBezTo>
                    <a:lnTo>
                      <a:pt x="50" y="104"/>
                    </a:lnTo>
                    <a:lnTo>
                      <a:pt x="50" y="104"/>
                    </a:lnTo>
                    <a:cubicBezTo>
                      <a:pt x="32" y="68"/>
                      <a:pt x="15" y="36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9046911" name="Google Shape;2152;p28"/>
              <p:cNvSpPr/>
              <p:nvPr/>
            </p:nvSpPr>
            <p:spPr bwMode="auto">
              <a:xfrm>
                <a:off x="612679" y="2562978"/>
                <a:ext cx="103942" cy="5247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10" extrusionOk="0">
                    <a:moveTo>
                      <a:pt x="330" y="0"/>
                    </a:moveTo>
                    <a:cubicBezTo>
                      <a:pt x="219" y="0"/>
                      <a:pt x="112" y="11"/>
                      <a:pt x="11" y="40"/>
                    </a:cubicBezTo>
                    <a:cubicBezTo>
                      <a:pt x="0" y="101"/>
                      <a:pt x="11" y="187"/>
                      <a:pt x="80" y="309"/>
                    </a:cubicBezTo>
                    <a:cubicBezTo>
                      <a:pt x="209" y="237"/>
                      <a:pt x="348" y="190"/>
                      <a:pt x="499" y="165"/>
                    </a:cubicBezTo>
                    <a:cubicBezTo>
                      <a:pt x="528" y="108"/>
                      <a:pt x="571" y="61"/>
                      <a:pt x="614" y="22"/>
                    </a:cubicBezTo>
                    <a:cubicBezTo>
                      <a:pt x="517" y="8"/>
                      <a:pt x="424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5830523" name="Google Shape;2153;p28"/>
              <p:cNvSpPr/>
              <p:nvPr/>
            </p:nvSpPr>
            <p:spPr bwMode="auto">
              <a:xfrm>
                <a:off x="477755" y="2624937"/>
                <a:ext cx="67038" cy="133227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87" extrusionOk="0">
                    <a:moveTo>
                      <a:pt x="320" y="0"/>
                    </a:moveTo>
                    <a:cubicBezTo>
                      <a:pt x="162" y="194"/>
                      <a:pt x="50" y="449"/>
                      <a:pt x="0" y="711"/>
                    </a:cubicBezTo>
                    <a:cubicBezTo>
                      <a:pt x="54" y="747"/>
                      <a:pt x="133" y="776"/>
                      <a:pt x="259" y="787"/>
                    </a:cubicBezTo>
                    <a:cubicBezTo>
                      <a:pt x="277" y="693"/>
                      <a:pt x="309" y="596"/>
                      <a:pt x="360" y="499"/>
                    </a:cubicBezTo>
                    <a:cubicBezTo>
                      <a:pt x="370" y="474"/>
                      <a:pt x="385" y="453"/>
                      <a:pt x="395" y="431"/>
                    </a:cubicBezTo>
                    <a:cubicBezTo>
                      <a:pt x="291" y="291"/>
                      <a:pt x="302" y="101"/>
                      <a:pt x="3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4195433" name="Google Shape;2154;p28"/>
              <p:cNvSpPr/>
              <p:nvPr/>
            </p:nvSpPr>
            <p:spPr bwMode="auto">
              <a:xfrm>
                <a:off x="479448" y="2851613"/>
                <a:ext cx="94462" cy="97339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43"/>
                      <a:pt x="22" y="83"/>
                      <a:pt x="37" y="123"/>
                    </a:cubicBezTo>
                    <a:lnTo>
                      <a:pt x="37" y="126"/>
                    </a:lnTo>
                    <a:lnTo>
                      <a:pt x="37" y="129"/>
                    </a:lnTo>
                    <a:lnTo>
                      <a:pt x="40" y="134"/>
                    </a:lnTo>
                    <a:lnTo>
                      <a:pt x="40" y="137"/>
                    </a:lnTo>
                    <a:lnTo>
                      <a:pt x="40" y="141"/>
                    </a:lnTo>
                    <a:lnTo>
                      <a:pt x="44" y="141"/>
                    </a:lnTo>
                    <a:lnTo>
                      <a:pt x="44" y="144"/>
                    </a:lnTo>
                    <a:lnTo>
                      <a:pt x="44" y="147"/>
                    </a:lnTo>
                    <a:cubicBezTo>
                      <a:pt x="44" y="147"/>
                      <a:pt x="44" y="151"/>
                      <a:pt x="48" y="151"/>
                    </a:cubicBezTo>
                    <a:lnTo>
                      <a:pt x="48" y="155"/>
                    </a:lnTo>
                    <a:lnTo>
                      <a:pt x="48" y="159"/>
                    </a:lnTo>
                    <a:cubicBezTo>
                      <a:pt x="52" y="159"/>
                      <a:pt x="52" y="162"/>
                      <a:pt x="52" y="162"/>
                    </a:cubicBezTo>
                    <a:cubicBezTo>
                      <a:pt x="52" y="166"/>
                      <a:pt x="52" y="166"/>
                      <a:pt x="55" y="169"/>
                    </a:cubicBezTo>
                    <a:cubicBezTo>
                      <a:pt x="70" y="205"/>
                      <a:pt x="87" y="237"/>
                      <a:pt x="105" y="273"/>
                    </a:cubicBezTo>
                    <a:cubicBezTo>
                      <a:pt x="166" y="378"/>
                      <a:pt x="245" y="482"/>
                      <a:pt x="342" y="575"/>
                    </a:cubicBezTo>
                    <a:cubicBezTo>
                      <a:pt x="403" y="543"/>
                      <a:pt x="479" y="478"/>
                      <a:pt x="557" y="374"/>
                    </a:cubicBezTo>
                    <a:cubicBezTo>
                      <a:pt x="486" y="295"/>
                      <a:pt x="421" y="209"/>
                      <a:pt x="371" y="116"/>
                    </a:cubicBezTo>
                    <a:cubicBezTo>
                      <a:pt x="345" y="119"/>
                      <a:pt x="324" y="123"/>
                      <a:pt x="299" y="123"/>
                    </a:cubicBezTo>
                    <a:cubicBezTo>
                      <a:pt x="181" y="123"/>
                      <a:pt x="77" y="6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8850471" name="Google Shape;2155;p28"/>
              <p:cNvSpPr/>
              <p:nvPr/>
            </p:nvSpPr>
            <p:spPr bwMode="auto">
              <a:xfrm>
                <a:off x="627238" y="2976886"/>
                <a:ext cx="100387" cy="6568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88" extrusionOk="0">
                    <a:moveTo>
                      <a:pt x="234" y="0"/>
                    </a:moveTo>
                    <a:cubicBezTo>
                      <a:pt x="183" y="111"/>
                      <a:pt x="94" y="176"/>
                      <a:pt x="1" y="212"/>
                    </a:cubicBezTo>
                    <a:cubicBezTo>
                      <a:pt x="183" y="302"/>
                      <a:pt x="374" y="363"/>
                      <a:pt x="561" y="388"/>
                    </a:cubicBezTo>
                    <a:cubicBezTo>
                      <a:pt x="586" y="323"/>
                      <a:pt x="592" y="226"/>
                      <a:pt x="564" y="83"/>
                    </a:cubicBezTo>
                    <a:cubicBezTo>
                      <a:pt x="493" y="68"/>
                      <a:pt x="420" y="50"/>
                      <a:pt x="352" y="32"/>
                    </a:cubicBezTo>
                    <a:cubicBezTo>
                      <a:pt x="312" y="25"/>
                      <a:pt x="274" y="14"/>
                      <a:pt x="2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652342" name="Google Shape;2156;p28"/>
              <p:cNvSpPr/>
              <p:nvPr/>
            </p:nvSpPr>
            <p:spPr bwMode="auto">
              <a:xfrm>
                <a:off x="816842" y="2990090"/>
                <a:ext cx="47570" cy="374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21" extrusionOk="0">
                    <a:moveTo>
                      <a:pt x="281" y="1"/>
                    </a:moveTo>
                    <a:lnTo>
                      <a:pt x="281" y="1"/>
                    </a:lnTo>
                    <a:cubicBezTo>
                      <a:pt x="216" y="19"/>
                      <a:pt x="148" y="33"/>
                      <a:pt x="80" y="44"/>
                    </a:cubicBezTo>
                    <a:cubicBezTo>
                      <a:pt x="58" y="113"/>
                      <a:pt x="29" y="177"/>
                      <a:pt x="1" y="220"/>
                    </a:cubicBezTo>
                    <a:cubicBezTo>
                      <a:pt x="69" y="188"/>
                      <a:pt x="130" y="141"/>
                      <a:pt x="191" y="87"/>
                    </a:cubicBezTo>
                    <a:cubicBezTo>
                      <a:pt x="219" y="62"/>
                      <a:pt x="252" y="30"/>
                      <a:pt x="2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57213275" name="Google Shape;2157;p28"/>
              <p:cNvSpPr/>
              <p:nvPr/>
            </p:nvSpPr>
            <p:spPr bwMode="auto">
              <a:xfrm>
                <a:off x="790094" y="2660826"/>
                <a:ext cx="119856" cy="293709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735" extrusionOk="0">
                    <a:moveTo>
                      <a:pt x="435" y="0"/>
                    </a:moveTo>
                    <a:cubicBezTo>
                      <a:pt x="389" y="15"/>
                      <a:pt x="341" y="36"/>
                      <a:pt x="295" y="72"/>
                    </a:cubicBezTo>
                    <a:cubicBezTo>
                      <a:pt x="389" y="176"/>
                      <a:pt x="464" y="295"/>
                      <a:pt x="503" y="428"/>
                    </a:cubicBezTo>
                    <a:cubicBezTo>
                      <a:pt x="525" y="510"/>
                      <a:pt x="535" y="596"/>
                      <a:pt x="532" y="679"/>
                    </a:cubicBezTo>
                    <a:cubicBezTo>
                      <a:pt x="596" y="650"/>
                      <a:pt x="658" y="628"/>
                      <a:pt x="707" y="615"/>
                    </a:cubicBezTo>
                    <a:cubicBezTo>
                      <a:pt x="701" y="464"/>
                      <a:pt x="669" y="309"/>
                      <a:pt x="593" y="179"/>
                    </a:cubicBezTo>
                    <a:cubicBezTo>
                      <a:pt x="550" y="111"/>
                      <a:pt x="496" y="50"/>
                      <a:pt x="435" y="0"/>
                    </a:cubicBezTo>
                    <a:close/>
                    <a:moveTo>
                      <a:pt x="485" y="948"/>
                    </a:moveTo>
                    <a:cubicBezTo>
                      <a:pt x="478" y="976"/>
                      <a:pt x="467" y="1006"/>
                      <a:pt x="457" y="1034"/>
                    </a:cubicBezTo>
                    <a:cubicBezTo>
                      <a:pt x="406" y="1160"/>
                      <a:pt x="334" y="1274"/>
                      <a:pt x="252" y="1379"/>
                    </a:cubicBezTo>
                    <a:cubicBezTo>
                      <a:pt x="316" y="1397"/>
                      <a:pt x="371" y="1418"/>
                      <a:pt x="417" y="1436"/>
                    </a:cubicBezTo>
                    <a:cubicBezTo>
                      <a:pt x="435" y="1411"/>
                      <a:pt x="453" y="1386"/>
                      <a:pt x="471" y="1357"/>
                    </a:cubicBezTo>
                    <a:cubicBezTo>
                      <a:pt x="546" y="1235"/>
                      <a:pt x="618" y="1113"/>
                      <a:pt x="661" y="984"/>
                    </a:cubicBezTo>
                    <a:cubicBezTo>
                      <a:pt x="614" y="963"/>
                      <a:pt x="557" y="948"/>
                      <a:pt x="492" y="948"/>
                    </a:cubicBezTo>
                    <a:close/>
                    <a:moveTo>
                      <a:pt x="97" y="1541"/>
                    </a:moveTo>
                    <a:cubicBezTo>
                      <a:pt x="44" y="1598"/>
                      <a:pt x="1" y="1655"/>
                      <a:pt x="4" y="1687"/>
                    </a:cubicBezTo>
                    <a:cubicBezTo>
                      <a:pt x="8" y="1720"/>
                      <a:pt x="23" y="1735"/>
                      <a:pt x="40" y="1735"/>
                    </a:cubicBezTo>
                    <a:cubicBezTo>
                      <a:pt x="83" y="1735"/>
                      <a:pt x="147" y="1680"/>
                      <a:pt x="195" y="1644"/>
                    </a:cubicBezTo>
                    <a:cubicBezTo>
                      <a:pt x="169" y="1609"/>
                      <a:pt x="137" y="1576"/>
                      <a:pt x="97" y="154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5019811" name="Google Shape;2158;p28"/>
              <p:cNvSpPr/>
              <p:nvPr/>
            </p:nvSpPr>
            <p:spPr bwMode="auto">
              <a:xfrm>
                <a:off x="872200" y="2764769"/>
                <a:ext cx="37751" cy="6280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71" extrusionOk="0">
                    <a:moveTo>
                      <a:pt x="222" y="1"/>
                    </a:moveTo>
                    <a:cubicBezTo>
                      <a:pt x="173" y="14"/>
                      <a:pt x="111" y="36"/>
                      <a:pt x="47" y="65"/>
                    </a:cubicBezTo>
                    <a:cubicBezTo>
                      <a:pt x="47" y="158"/>
                      <a:pt x="29" y="248"/>
                      <a:pt x="0" y="334"/>
                    </a:cubicBezTo>
                    <a:lnTo>
                      <a:pt x="7" y="334"/>
                    </a:lnTo>
                    <a:cubicBezTo>
                      <a:pt x="72" y="334"/>
                      <a:pt x="129" y="349"/>
                      <a:pt x="176" y="370"/>
                    </a:cubicBezTo>
                    <a:cubicBezTo>
                      <a:pt x="201" y="294"/>
                      <a:pt x="216" y="223"/>
                      <a:pt x="222" y="144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5944932" name="Google Shape;2159;p28"/>
              <p:cNvSpPr/>
              <p:nvPr/>
            </p:nvSpPr>
            <p:spPr bwMode="auto">
              <a:xfrm>
                <a:off x="824799" y="2646775"/>
                <a:ext cx="3910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55" extrusionOk="0">
                    <a:moveTo>
                      <a:pt x="72" y="0"/>
                    </a:moveTo>
                    <a:cubicBezTo>
                      <a:pt x="25" y="0"/>
                      <a:pt x="0" y="58"/>
                      <a:pt x="36" y="94"/>
                    </a:cubicBezTo>
                    <a:cubicBezTo>
                      <a:pt x="54" y="112"/>
                      <a:pt x="72" y="133"/>
                      <a:pt x="90" y="155"/>
                    </a:cubicBezTo>
                    <a:cubicBezTo>
                      <a:pt x="136" y="119"/>
                      <a:pt x="184" y="98"/>
                      <a:pt x="230" y="83"/>
                    </a:cubicBezTo>
                    <a:cubicBezTo>
                      <a:pt x="187" y="51"/>
                      <a:pt x="141" y="25"/>
                      <a:pt x="90" y="4"/>
                    </a:cubicBezTo>
                    <a:cubicBezTo>
                      <a:pt x="83" y="4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75124985" name="Google Shape;2160;p28"/>
              <p:cNvSpPr/>
              <p:nvPr/>
            </p:nvSpPr>
            <p:spPr bwMode="auto">
              <a:xfrm>
                <a:off x="806515" y="2894104"/>
                <a:ext cx="54341" cy="45199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67" extrusionOk="0">
                    <a:moveTo>
                      <a:pt x="155" y="1"/>
                    </a:moveTo>
                    <a:cubicBezTo>
                      <a:pt x="155" y="4"/>
                      <a:pt x="155" y="4"/>
                      <a:pt x="151" y="8"/>
                    </a:cubicBezTo>
                    <a:cubicBezTo>
                      <a:pt x="126" y="37"/>
                      <a:pt x="58" y="102"/>
                      <a:pt x="0" y="163"/>
                    </a:cubicBezTo>
                    <a:cubicBezTo>
                      <a:pt x="40" y="198"/>
                      <a:pt x="72" y="231"/>
                      <a:pt x="98" y="266"/>
                    </a:cubicBezTo>
                    <a:cubicBezTo>
                      <a:pt x="112" y="256"/>
                      <a:pt x="126" y="245"/>
                      <a:pt x="133" y="238"/>
                    </a:cubicBezTo>
                    <a:cubicBezTo>
                      <a:pt x="216" y="184"/>
                      <a:pt x="270" y="130"/>
                      <a:pt x="320" y="58"/>
                    </a:cubicBezTo>
                    <a:cubicBezTo>
                      <a:pt x="274" y="40"/>
                      <a:pt x="219" y="19"/>
                      <a:pt x="15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96475992" name="Google Shape;2161;p28"/>
              <p:cNvSpPr/>
              <p:nvPr/>
            </p:nvSpPr>
            <p:spPr bwMode="auto">
              <a:xfrm>
                <a:off x="751835" y="2651685"/>
                <a:ext cx="18452" cy="1659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8" extrusionOk="0">
                    <a:moveTo>
                      <a:pt x="55" y="1"/>
                    </a:moveTo>
                    <a:cubicBezTo>
                      <a:pt x="50" y="1"/>
                      <a:pt x="43" y="4"/>
                      <a:pt x="40" y="4"/>
                    </a:cubicBezTo>
                    <a:cubicBezTo>
                      <a:pt x="15" y="15"/>
                      <a:pt x="0" y="40"/>
                      <a:pt x="12" y="65"/>
                    </a:cubicBezTo>
                    <a:cubicBezTo>
                      <a:pt x="18" y="83"/>
                      <a:pt x="37" y="97"/>
                      <a:pt x="55" y="97"/>
                    </a:cubicBezTo>
                    <a:cubicBezTo>
                      <a:pt x="62" y="97"/>
                      <a:pt x="65" y="94"/>
                      <a:pt x="72" y="94"/>
                    </a:cubicBezTo>
                    <a:cubicBezTo>
                      <a:pt x="93" y="83"/>
                      <a:pt x="108" y="58"/>
                      <a:pt x="98" y="33"/>
                    </a:cubicBezTo>
                    <a:cubicBezTo>
                      <a:pt x="90" y="15"/>
                      <a:pt x="72" y="1"/>
                      <a:pt x="55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4593007" name="Google Shape;2162;p28"/>
              <p:cNvSpPr/>
              <p:nvPr/>
            </p:nvSpPr>
            <p:spPr bwMode="auto">
              <a:xfrm>
                <a:off x="736091" y="2633571"/>
                <a:ext cx="8634" cy="7449"/>
              </a:xfrm>
              <a:custGeom>
                <a:avLst/>
                <a:gdLst/>
                <a:ahLst/>
                <a:cxnLst/>
                <a:rect l="l" t="t" r="r" b="b"/>
                <a:pathLst>
                  <a:path w="51" h="44" extrusionOk="0">
                    <a:moveTo>
                      <a:pt x="18" y="0"/>
                    </a:moveTo>
                    <a:cubicBezTo>
                      <a:pt x="7" y="4"/>
                      <a:pt x="0" y="17"/>
                      <a:pt x="4" y="28"/>
                    </a:cubicBezTo>
                    <a:cubicBezTo>
                      <a:pt x="7" y="35"/>
                      <a:pt x="14" y="43"/>
                      <a:pt x="25" y="43"/>
                    </a:cubicBezTo>
                    <a:lnTo>
                      <a:pt x="32" y="43"/>
                    </a:lnTo>
                    <a:cubicBezTo>
                      <a:pt x="43" y="35"/>
                      <a:pt x="50" y="25"/>
                      <a:pt x="47" y="14"/>
                    </a:cubicBezTo>
                    <a:cubicBezTo>
                      <a:pt x="43" y="4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9505371" name="Google Shape;2163;p28"/>
              <p:cNvSpPr/>
              <p:nvPr/>
            </p:nvSpPr>
            <p:spPr bwMode="auto">
              <a:xfrm>
                <a:off x="767579" y="2623752"/>
                <a:ext cx="23362" cy="20822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3" extrusionOk="0">
                    <a:moveTo>
                      <a:pt x="69" y="0"/>
                    </a:moveTo>
                    <a:cubicBezTo>
                      <a:pt x="62" y="0"/>
                      <a:pt x="55" y="0"/>
                      <a:pt x="48" y="4"/>
                    </a:cubicBezTo>
                    <a:cubicBezTo>
                      <a:pt x="15" y="15"/>
                      <a:pt x="0" y="50"/>
                      <a:pt x="12" y="80"/>
                    </a:cubicBezTo>
                    <a:cubicBezTo>
                      <a:pt x="19" y="105"/>
                      <a:pt x="44" y="123"/>
                      <a:pt x="69" y="123"/>
                    </a:cubicBezTo>
                    <a:cubicBezTo>
                      <a:pt x="76" y="123"/>
                      <a:pt x="83" y="118"/>
                      <a:pt x="91" y="115"/>
                    </a:cubicBezTo>
                    <a:cubicBezTo>
                      <a:pt x="119" y="105"/>
                      <a:pt x="137" y="72"/>
                      <a:pt x="126" y="40"/>
                    </a:cubicBezTo>
                    <a:cubicBezTo>
                      <a:pt x="116" y="15"/>
                      <a:pt x="94" y="0"/>
                      <a:pt x="69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3188363" name="Google Shape;2164;p28"/>
              <p:cNvSpPr/>
              <p:nvPr/>
            </p:nvSpPr>
            <p:spPr bwMode="auto">
              <a:xfrm>
                <a:off x="729319" y="2940320"/>
                <a:ext cx="30472" cy="2691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9" extrusionOk="0">
                    <a:moveTo>
                      <a:pt x="90" y="1"/>
                    </a:moveTo>
                    <a:cubicBezTo>
                      <a:pt x="80" y="1"/>
                      <a:pt x="72" y="1"/>
                      <a:pt x="62" y="4"/>
                    </a:cubicBezTo>
                    <a:cubicBezTo>
                      <a:pt x="22" y="22"/>
                      <a:pt x="1" y="65"/>
                      <a:pt x="15" y="109"/>
                    </a:cubicBezTo>
                    <a:cubicBezTo>
                      <a:pt x="26" y="140"/>
                      <a:pt x="58" y="159"/>
                      <a:pt x="90" y="159"/>
                    </a:cubicBezTo>
                    <a:cubicBezTo>
                      <a:pt x="97" y="159"/>
                      <a:pt x="108" y="159"/>
                      <a:pt x="115" y="155"/>
                    </a:cubicBezTo>
                    <a:cubicBezTo>
                      <a:pt x="158" y="140"/>
                      <a:pt x="180" y="94"/>
                      <a:pt x="166" y="54"/>
                    </a:cubicBezTo>
                    <a:cubicBezTo>
                      <a:pt x="151" y="22"/>
                      <a:pt x="123" y="1"/>
                      <a:pt x="90" y="1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0878217" name="Google Shape;2165;p28"/>
              <p:cNvSpPr/>
              <p:nvPr/>
            </p:nvSpPr>
            <p:spPr bwMode="auto">
              <a:xfrm>
                <a:off x="746418" y="2917974"/>
                <a:ext cx="18960" cy="1709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1" extrusionOk="0">
                    <a:moveTo>
                      <a:pt x="57" y="0"/>
                    </a:moveTo>
                    <a:cubicBezTo>
                      <a:pt x="50" y="0"/>
                      <a:pt x="47" y="0"/>
                      <a:pt x="39" y="4"/>
                    </a:cubicBezTo>
                    <a:cubicBezTo>
                      <a:pt x="14" y="14"/>
                      <a:pt x="0" y="43"/>
                      <a:pt x="11" y="68"/>
                    </a:cubicBezTo>
                    <a:cubicBezTo>
                      <a:pt x="18" y="86"/>
                      <a:pt x="36" y="100"/>
                      <a:pt x="57" y="100"/>
                    </a:cubicBezTo>
                    <a:cubicBezTo>
                      <a:pt x="61" y="100"/>
                      <a:pt x="69" y="100"/>
                      <a:pt x="72" y="97"/>
                    </a:cubicBezTo>
                    <a:cubicBezTo>
                      <a:pt x="100" y="86"/>
                      <a:pt x="112" y="57"/>
                      <a:pt x="104" y="32"/>
                    </a:cubicBezTo>
                    <a:cubicBezTo>
                      <a:pt x="97" y="14"/>
                      <a:pt x="75" y="0"/>
                      <a:pt x="57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4722775" name="Google Shape;2166;p28"/>
              <p:cNvSpPr/>
              <p:nvPr/>
            </p:nvSpPr>
            <p:spPr bwMode="auto">
              <a:xfrm>
                <a:off x="723733" y="2903415"/>
                <a:ext cx="14220" cy="12696"/>
              </a:xfrm>
              <a:custGeom>
                <a:avLst/>
                <a:gdLst/>
                <a:ahLst/>
                <a:cxnLst/>
                <a:rect l="l" t="t" r="r" b="b"/>
                <a:pathLst>
                  <a:path w="84" h="75" extrusionOk="0">
                    <a:moveTo>
                      <a:pt x="30" y="0"/>
                    </a:moveTo>
                    <a:cubicBezTo>
                      <a:pt x="12" y="7"/>
                      <a:pt x="1" y="28"/>
                      <a:pt x="9" y="50"/>
                    </a:cubicBezTo>
                    <a:cubicBezTo>
                      <a:pt x="16" y="65"/>
                      <a:pt x="27" y="75"/>
                      <a:pt x="44" y="75"/>
                    </a:cubicBezTo>
                    <a:cubicBezTo>
                      <a:pt x="48" y="75"/>
                      <a:pt x="52" y="72"/>
                      <a:pt x="55" y="72"/>
                    </a:cubicBezTo>
                    <a:cubicBezTo>
                      <a:pt x="77" y="65"/>
                      <a:pt x="84" y="43"/>
                      <a:pt x="80" y="25"/>
                    </a:cubicBezTo>
                    <a:cubicBezTo>
                      <a:pt x="73" y="7"/>
                      <a:pt x="59" y="0"/>
                      <a:pt x="44" y="0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7459056" name="Google Shape;2167;p28"/>
              <p:cNvSpPr/>
              <p:nvPr/>
            </p:nvSpPr>
            <p:spPr bwMode="auto">
              <a:xfrm>
                <a:off x="87035" y="1047347"/>
                <a:ext cx="1728595" cy="1422502"/>
              </a:xfrm>
              <a:custGeom>
                <a:avLst/>
                <a:gdLst/>
                <a:ahLst/>
                <a:cxnLst/>
                <a:rect l="l" t="t" r="r" b="b"/>
                <a:pathLst>
                  <a:path w="10211" h="8403" extrusionOk="0">
                    <a:moveTo>
                      <a:pt x="5688" y="1"/>
                    </a:moveTo>
                    <a:cubicBezTo>
                      <a:pt x="3955" y="1"/>
                      <a:pt x="1900" y="892"/>
                      <a:pt x="1106" y="2121"/>
                    </a:cubicBezTo>
                    <a:cubicBezTo>
                      <a:pt x="0" y="3838"/>
                      <a:pt x="998" y="6703"/>
                      <a:pt x="2714" y="7808"/>
                    </a:cubicBezTo>
                    <a:cubicBezTo>
                      <a:pt x="3336" y="8210"/>
                      <a:pt x="4201" y="8402"/>
                      <a:pt x="5103" y="8402"/>
                    </a:cubicBezTo>
                    <a:cubicBezTo>
                      <a:pt x="6691" y="8402"/>
                      <a:pt x="8397" y="7807"/>
                      <a:pt x="9104" y="6713"/>
                    </a:cubicBezTo>
                    <a:cubicBezTo>
                      <a:pt x="10210" y="4997"/>
                      <a:pt x="9216" y="1561"/>
                      <a:pt x="7500" y="456"/>
                    </a:cubicBezTo>
                    <a:cubicBezTo>
                      <a:pt x="7012" y="141"/>
                      <a:pt x="6376" y="1"/>
                      <a:pt x="56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084541924" name="Google Shape;2168;p28"/>
              <p:cNvSpPr/>
              <p:nvPr/>
            </p:nvSpPr>
            <p:spPr bwMode="auto">
              <a:xfrm>
                <a:off x="28122" y="2357463"/>
                <a:ext cx="610281" cy="859629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5078" extrusionOk="0">
                    <a:moveTo>
                      <a:pt x="3145" y="1"/>
                    </a:moveTo>
                    <a:cubicBezTo>
                      <a:pt x="3145" y="1"/>
                      <a:pt x="54" y="4786"/>
                      <a:pt x="25" y="4829"/>
                    </a:cubicBezTo>
                    <a:cubicBezTo>
                      <a:pt x="0" y="4869"/>
                      <a:pt x="413" y="5077"/>
                      <a:pt x="413" y="5077"/>
                    </a:cubicBezTo>
                    <a:lnTo>
                      <a:pt x="3604" y="140"/>
                    </a:lnTo>
                    <a:lnTo>
                      <a:pt x="31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143569710" name="Google Shape;2169;p28"/>
              <p:cNvSpPr/>
              <p:nvPr/>
            </p:nvSpPr>
            <p:spPr bwMode="auto">
              <a:xfrm>
                <a:off x="973096" y="1228823"/>
                <a:ext cx="657174" cy="55085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254" extrusionOk="0">
                    <a:moveTo>
                      <a:pt x="2962" y="1"/>
                    </a:moveTo>
                    <a:cubicBezTo>
                      <a:pt x="2682" y="173"/>
                      <a:pt x="2345" y="557"/>
                      <a:pt x="1989" y="1336"/>
                    </a:cubicBezTo>
                    <a:cubicBezTo>
                      <a:pt x="1215" y="3019"/>
                      <a:pt x="321" y="3146"/>
                      <a:pt x="70" y="3146"/>
                    </a:cubicBezTo>
                    <a:cubicBezTo>
                      <a:pt x="25" y="3146"/>
                      <a:pt x="0" y="3142"/>
                      <a:pt x="0" y="3142"/>
                    </a:cubicBezTo>
                    <a:lnTo>
                      <a:pt x="0" y="3142"/>
                    </a:lnTo>
                    <a:cubicBezTo>
                      <a:pt x="1" y="3142"/>
                      <a:pt x="281" y="3253"/>
                      <a:pt x="646" y="3253"/>
                    </a:cubicBezTo>
                    <a:cubicBezTo>
                      <a:pt x="1070" y="3253"/>
                      <a:pt x="1609" y="3104"/>
                      <a:pt x="1961" y="2461"/>
                    </a:cubicBezTo>
                    <a:cubicBezTo>
                      <a:pt x="2392" y="1672"/>
                      <a:pt x="2881" y="1428"/>
                      <a:pt x="3320" y="1428"/>
                    </a:cubicBezTo>
                    <a:cubicBezTo>
                      <a:pt x="3521" y="1428"/>
                      <a:pt x="3711" y="1479"/>
                      <a:pt x="3881" y="1552"/>
                    </a:cubicBezTo>
                    <a:cubicBezTo>
                      <a:pt x="3648" y="967"/>
                      <a:pt x="3336" y="428"/>
                      <a:pt x="29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8317752" name="Google Shape;2170;p28"/>
              <p:cNvSpPr/>
              <p:nvPr/>
            </p:nvSpPr>
            <p:spPr bwMode="auto">
              <a:xfrm>
                <a:off x="854424" y="1047177"/>
                <a:ext cx="334512" cy="71370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4216" extrusionOk="0">
                    <a:moveTo>
                      <a:pt x="1156" y="1"/>
                    </a:moveTo>
                    <a:cubicBezTo>
                      <a:pt x="781" y="1"/>
                      <a:pt x="391" y="43"/>
                      <a:pt x="1" y="123"/>
                    </a:cubicBezTo>
                    <a:cubicBezTo>
                      <a:pt x="12" y="446"/>
                      <a:pt x="134" y="902"/>
                      <a:pt x="475" y="1541"/>
                    </a:cubicBezTo>
                    <a:cubicBezTo>
                      <a:pt x="1495" y="3465"/>
                      <a:pt x="701" y="4215"/>
                      <a:pt x="701" y="4215"/>
                    </a:cubicBezTo>
                    <a:cubicBezTo>
                      <a:pt x="701" y="4215"/>
                      <a:pt x="1904" y="3491"/>
                      <a:pt x="1351" y="2248"/>
                    </a:cubicBezTo>
                    <a:cubicBezTo>
                      <a:pt x="758" y="909"/>
                      <a:pt x="1401" y="328"/>
                      <a:pt x="1976" y="76"/>
                    </a:cubicBezTo>
                    <a:cubicBezTo>
                      <a:pt x="1716" y="25"/>
                      <a:pt x="1440" y="1"/>
                      <a:pt x="11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1893956" name="Google Shape;2171;p28"/>
              <p:cNvSpPr/>
              <p:nvPr/>
            </p:nvSpPr>
            <p:spPr bwMode="auto">
              <a:xfrm>
                <a:off x="297123" y="1177190"/>
                <a:ext cx="702882" cy="583695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448" extrusionOk="0">
                    <a:moveTo>
                      <a:pt x="1462" y="1"/>
                    </a:moveTo>
                    <a:lnTo>
                      <a:pt x="1462" y="1"/>
                    </a:lnTo>
                    <a:cubicBezTo>
                      <a:pt x="862" y="317"/>
                      <a:pt x="350" y="715"/>
                      <a:pt x="1" y="1164"/>
                    </a:cubicBezTo>
                    <a:cubicBezTo>
                      <a:pt x="141" y="1462"/>
                      <a:pt x="569" y="1810"/>
                      <a:pt x="1732" y="2004"/>
                    </a:cubicBezTo>
                    <a:cubicBezTo>
                      <a:pt x="3882" y="2363"/>
                      <a:pt x="3993" y="3447"/>
                      <a:pt x="3993" y="3447"/>
                    </a:cubicBezTo>
                    <a:cubicBezTo>
                      <a:pt x="3993" y="3447"/>
                      <a:pt x="4151" y="2055"/>
                      <a:pt x="2827" y="1735"/>
                    </a:cubicBezTo>
                    <a:cubicBezTo>
                      <a:pt x="1465" y="1412"/>
                      <a:pt x="1341" y="604"/>
                      <a:pt x="14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1432435" name="Google Shape;2172;p28"/>
              <p:cNvSpPr/>
              <p:nvPr/>
            </p:nvSpPr>
            <p:spPr bwMode="auto">
              <a:xfrm>
                <a:off x="190302" y="1667786"/>
                <a:ext cx="782955" cy="39815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235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0" y="783"/>
                      <a:pt x="205" y="1612"/>
                      <a:pt x="571" y="2352"/>
                    </a:cubicBezTo>
                    <a:cubicBezTo>
                      <a:pt x="901" y="2341"/>
                      <a:pt x="1393" y="2136"/>
                      <a:pt x="2104" y="1472"/>
                    </a:cubicBezTo>
                    <a:cubicBezTo>
                      <a:pt x="3007" y="626"/>
                      <a:pt x="3697" y="443"/>
                      <a:pt x="4125" y="443"/>
                    </a:cubicBezTo>
                    <a:cubicBezTo>
                      <a:pt x="4451" y="443"/>
                      <a:pt x="4624" y="549"/>
                      <a:pt x="4624" y="549"/>
                    </a:cubicBezTo>
                    <a:cubicBezTo>
                      <a:pt x="4624" y="549"/>
                      <a:pt x="4138" y="84"/>
                      <a:pt x="3488" y="84"/>
                    </a:cubicBezTo>
                    <a:cubicBezTo>
                      <a:pt x="3200" y="84"/>
                      <a:pt x="2880" y="175"/>
                      <a:pt x="2557" y="438"/>
                    </a:cubicBezTo>
                    <a:cubicBezTo>
                      <a:pt x="2082" y="825"/>
                      <a:pt x="1677" y="968"/>
                      <a:pt x="1339" y="968"/>
                    </a:cubicBezTo>
                    <a:cubicBezTo>
                      <a:pt x="629" y="968"/>
                      <a:pt x="209" y="336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4688294" name="Google Shape;2173;p28"/>
              <p:cNvSpPr/>
              <p:nvPr/>
            </p:nvSpPr>
            <p:spPr bwMode="auto">
              <a:xfrm>
                <a:off x="490452" y="1760724"/>
                <a:ext cx="482808" cy="700162"/>
              </a:xfrm>
              <a:custGeom>
                <a:avLst/>
                <a:gdLst/>
                <a:ahLst/>
                <a:cxnLst/>
                <a:rect l="l" t="t" r="r" b="b"/>
                <a:pathLst>
                  <a:path w="2852" h="4136" extrusionOk="0">
                    <a:moveTo>
                      <a:pt x="2851" y="0"/>
                    </a:moveTo>
                    <a:cubicBezTo>
                      <a:pt x="2851" y="0"/>
                      <a:pt x="1465" y="216"/>
                      <a:pt x="1508" y="1576"/>
                    </a:cubicBezTo>
                    <a:cubicBezTo>
                      <a:pt x="1554" y="3076"/>
                      <a:pt x="695" y="3351"/>
                      <a:pt x="64" y="3351"/>
                    </a:cubicBezTo>
                    <a:cubicBezTo>
                      <a:pt x="42" y="3351"/>
                      <a:pt x="21" y="3351"/>
                      <a:pt x="0" y="3350"/>
                    </a:cubicBezTo>
                    <a:lnTo>
                      <a:pt x="0" y="3350"/>
                    </a:lnTo>
                    <a:cubicBezTo>
                      <a:pt x="108" y="3440"/>
                      <a:pt x="216" y="3522"/>
                      <a:pt x="331" y="3594"/>
                    </a:cubicBezTo>
                    <a:cubicBezTo>
                      <a:pt x="765" y="3877"/>
                      <a:pt x="1322" y="4053"/>
                      <a:pt x="1922" y="4136"/>
                    </a:cubicBezTo>
                    <a:cubicBezTo>
                      <a:pt x="2054" y="3834"/>
                      <a:pt x="2129" y="3350"/>
                      <a:pt x="2054" y="2564"/>
                    </a:cubicBezTo>
                    <a:cubicBezTo>
                      <a:pt x="1836" y="396"/>
                      <a:pt x="2851" y="0"/>
                      <a:pt x="2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3862914" name="Google Shape;2174;p28"/>
              <p:cNvSpPr/>
              <p:nvPr/>
            </p:nvSpPr>
            <p:spPr bwMode="auto">
              <a:xfrm>
                <a:off x="859503" y="1760724"/>
                <a:ext cx="588950" cy="689329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4072" extrusionOk="0">
                    <a:moveTo>
                      <a:pt x="671" y="0"/>
                    </a:moveTo>
                    <a:lnTo>
                      <a:pt x="671" y="0"/>
                    </a:lnTo>
                    <a:cubicBezTo>
                      <a:pt x="671" y="1"/>
                      <a:pt x="0" y="1232"/>
                      <a:pt x="1109" y="2028"/>
                    </a:cubicBezTo>
                    <a:cubicBezTo>
                      <a:pt x="2190" y="2804"/>
                      <a:pt x="2072" y="3562"/>
                      <a:pt x="1762" y="4071"/>
                    </a:cubicBezTo>
                    <a:cubicBezTo>
                      <a:pt x="2383" y="3953"/>
                      <a:pt x="2980" y="3748"/>
                      <a:pt x="3479" y="3458"/>
                    </a:cubicBezTo>
                    <a:cubicBezTo>
                      <a:pt x="3389" y="3142"/>
                      <a:pt x="3066" y="2714"/>
                      <a:pt x="2222" y="2194"/>
                    </a:cubicBezTo>
                    <a:cubicBezTo>
                      <a:pt x="370" y="1049"/>
                      <a:pt x="671" y="1"/>
                      <a:pt x="6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0745714" name="Google Shape;2175;p28"/>
              <p:cNvSpPr/>
              <p:nvPr/>
            </p:nvSpPr>
            <p:spPr bwMode="auto">
              <a:xfrm>
                <a:off x="973096" y="1726698"/>
                <a:ext cx="745203" cy="404930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2392" extrusionOk="0">
                    <a:moveTo>
                      <a:pt x="4007" y="0"/>
                    </a:moveTo>
                    <a:cubicBezTo>
                      <a:pt x="3694" y="0"/>
                      <a:pt x="3268" y="80"/>
                      <a:pt x="2685" y="302"/>
                    </a:cubicBezTo>
                    <a:cubicBezTo>
                      <a:pt x="2060" y="541"/>
                      <a:pt x="1565" y="624"/>
                      <a:pt x="1180" y="624"/>
                    </a:cubicBezTo>
                    <a:cubicBezTo>
                      <a:pt x="311" y="624"/>
                      <a:pt x="1" y="201"/>
                      <a:pt x="0" y="201"/>
                    </a:cubicBezTo>
                    <a:lnTo>
                      <a:pt x="0" y="201"/>
                    </a:lnTo>
                    <a:cubicBezTo>
                      <a:pt x="1" y="202"/>
                      <a:pt x="431" y="1164"/>
                      <a:pt x="1394" y="1164"/>
                    </a:cubicBezTo>
                    <a:cubicBezTo>
                      <a:pt x="1542" y="1164"/>
                      <a:pt x="1704" y="1141"/>
                      <a:pt x="1878" y="1088"/>
                    </a:cubicBezTo>
                    <a:cubicBezTo>
                      <a:pt x="2175" y="997"/>
                      <a:pt x="2431" y="958"/>
                      <a:pt x="2652" y="958"/>
                    </a:cubicBezTo>
                    <a:cubicBezTo>
                      <a:pt x="3740" y="958"/>
                      <a:pt x="3985" y="1905"/>
                      <a:pt x="4039" y="2391"/>
                    </a:cubicBezTo>
                    <a:cubicBezTo>
                      <a:pt x="4344" y="1727"/>
                      <a:pt x="4401" y="880"/>
                      <a:pt x="4269" y="22"/>
                    </a:cubicBezTo>
                    <a:cubicBezTo>
                      <a:pt x="4192" y="8"/>
                      <a:pt x="4105" y="0"/>
                      <a:pt x="40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0310963" name="Google Shape;2176;p28"/>
              <p:cNvSpPr/>
              <p:nvPr/>
            </p:nvSpPr>
            <p:spPr bwMode="auto">
              <a:xfrm>
                <a:off x="156952" y="1071555"/>
                <a:ext cx="678843" cy="1297062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7662" extrusionOk="0">
                    <a:moveTo>
                      <a:pt x="4010" y="0"/>
                    </a:moveTo>
                    <a:cubicBezTo>
                      <a:pt x="3410" y="133"/>
                      <a:pt x="2818" y="348"/>
                      <a:pt x="2290" y="625"/>
                    </a:cubicBezTo>
                    <a:cubicBezTo>
                      <a:pt x="2255" y="805"/>
                      <a:pt x="2240" y="1002"/>
                      <a:pt x="2272" y="1196"/>
                    </a:cubicBezTo>
                    <a:cubicBezTo>
                      <a:pt x="2742" y="701"/>
                      <a:pt x="3339" y="291"/>
                      <a:pt x="4010" y="0"/>
                    </a:cubicBezTo>
                    <a:close/>
                    <a:moveTo>
                      <a:pt x="2262" y="639"/>
                    </a:moveTo>
                    <a:cubicBezTo>
                      <a:pt x="1594" y="999"/>
                      <a:pt x="1030" y="1458"/>
                      <a:pt x="693" y="1978"/>
                    </a:cubicBezTo>
                    <a:cubicBezTo>
                      <a:pt x="0" y="3051"/>
                      <a:pt x="133" y="4573"/>
                      <a:pt x="749" y="5834"/>
                    </a:cubicBezTo>
                    <a:lnTo>
                      <a:pt x="749" y="5834"/>
                    </a:lnTo>
                    <a:cubicBezTo>
                      <a:pt x="395" y="5105"/>
                      <a:pt x="198" y="4291"/>
                      <a:pt x="233" y="3522"/>
                    </a:cubicBezTo>
                    <a:lnTo>
                      <a:pt x="233" y="3522"/>
                    </a:lnTo>
                    <a:cubicBezTo>
                      <a:pt x="376" y="3802"/>
                      <a:pt x="700" y="4298"/>
                      <a:pt x="1221" y="4445"/>
                    </a:cubicBezTo>
                    <a:cubicBezTo>
                      <a:pt x="1102" y="3684"/>
                      <a:pt x="1213" y="2973"/>
                      <a:pt x="1497" y="2338"/>
                    </a:cubicBezTo>
                    <a:cubicBezTo>
                      <a:pt x="1102" y="2165"/>
                      <a:pt x="915" y="1968"/>
                      <a:pt x="829" y="1788"/>
                    </a:cubicBezTo>
                    <a:cubicBezTo>
                      <a:pt x="1170" y="1347"/>
                      <a:pt x="1677" y="956"/>
                      <a:pt x="2262" y="639"/>
                    </a:cubicBezTo>
                    <a:close/>
                    <a:moveTo>
                      <a:pt x="1551" y="5587"/>
                    </a:moveTo>
                    <a:cubicBezTo>
                      <a:pt x="1224" y="5791"/>
                      <a:pt x="966" y="5867"/>
                      <a:pt x="769" y="5874"/>
                    </a:cubicBezTo>
                    <a:lnTo>
                      <a:pt x="769" y="5874"/>
                    </a:lnTo>
                    <a:cubicBezTo>
                      <a:pt x="762" y="5861"/>
                      <a:pt x="756" y="5848"/>
                      <a:pt x="749" y="5834"/>
                    </a:cubicBezTo>
                    <a:lnTo>
                      <a:pt x="749" y="5834"/>
                    </a:lnTo>
                    <a:cubicBezTo>
                      <a:pt x="756" y="5848"/>
                      <a:pt x="762" y="5861"/>
                      <a:pt x="768" y="5874"/>
                    </a:cubicBezTo>
                    <a:cubicBezTo>
                      <a:pt x="769" y="5874"/>
                      <a:pt x="769" y="5874"/>
                      <a:pt x="769" y="5874"/>
                    </a:cubicBezTo>
                    <a:lnTo>
                      <a:pt x="769" y="5874"/>
                    </a:lnTo>
                    <a:cubicBezTo>
                      <a:pt x="1072" y="6482"/>
                      <a:pt x="1488" y="7026"/>
                      <a:pt x="1977" y="7427"/>
                    </a:cubicBezTo>
                    <a:lnTo>
                      <a:pt x="1977" y="7427"/>
                    </a:lnTo>
                    <a:cubicBezTo>
                      <a:pt x="1975" y="7425"/>
                      <a:pt x="1973" y="7423"/>
                      <a:pt x="1970" y="7421"/>
                    </a:cubicBezTo>
                    <a:cubicBezTo>
                      <a:pt x="1988" y="7421"/>
                      <a:pt x="2007" y="7425"/>
                      <a:pt x="2028" y="7425"/>
                    </a:cubicBezTo>
                    <a:cubicBezTo>
                      <a:pt x="2380" y="7425"/>
                      <a:pt x="2800" y="7338"/>
                      <a:pt x="3098" y="7008"/>
                    </a:cubicBezTo>
                    <a:cubicBezTo>
                      <a:pt x="2449" y="6714"/>
                      <a:pt x="1889" y="6243"/>
                      <a:pt x="1551" y="5587"/>
                    </a:cubicBezTo>
                    <a:close/>
                    <a:moveTo>
                      <a:pt x="1977" y="7427"/>
                    </a:moveTo>
                    <a:lnTo>
                      <a:pt x="1977" y="7427"/>
                    </a:lnTo>
                    <a:cubicBezTo>
                      <a:pt x="2079" y="7514"/>
                      <a:pt x="2185" y="7592"/>
                      <a:pt x="2298" y="7662"/>
                    </a:cubicBezTo>
                    <a:cubicBezTo>
                      <a:pt x="2188" y="7590"/>
                      <a:pt x="2081" y="7512"/>
                      <a:pt x="1977" y="74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7589391" name="Google Shape;2177;p28"/>
              <p:cNvSpPr/>
              <p:nvPr/>
            </p:nvSpPr>
            <p:spPr bwMode="auto">
              <a:xfrm>
                <a:off x="190302" y="1667786"/>
                <a:ext cx="229215" cy="398158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2352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0" y="783"/>
                      <a:pt x="205" y="1612"/>
                      <a:pt x="571" y="2352"/>
                    </a:cubicBezTo>
                    <a:cubicBezTo>
                      <a:pt x="769" y="2345"/>
                      <a:pt x="1027" y="2269"/>
                      <a:pt x="1354" y="2065"/>
                    </a:cubicBezTo>
                    <a:cubicBezTo>
                      <a:pt x="1218" y="1792"/>
                      <a:pt x="1117" y="1490"/>
                      <a:pt x="1067" y="1156"/>
                    </a:cubicBezTo>
                    <a:cubicBezTo>
                      <a:pt x="1049" y="1077"/>
                      <a:pt x="1034" y="1002"/>
                      <a:pt x="1024" y="923"/>
                    </a:cubicBezTo>
                    <a:cubicBezTo>
                      <a:pt x="503" y="776"/>
                      <a:pt x="179" y="280"/>
                      <a:pt x="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7588005" name="Google Shape;2178;p28"/>
              <p:cNvSpPr/>
              <p:nvPr/>
            </p:nvSpPr>
            <p:spPr bwMode="auto">
              <a:xfrm>
                <a:off x="620466" y="2178357"/>
                <a:ext cx="1010816" cy="291847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1724" extrusionOk="0">
                    <a:moveTo>
                      <a:pt x="2054" y="1720"/>
                    </a:moveTo>
                    <a:cubicBezTo>
                      <a:pt x="2019" y="1720"/>
                      <a:pt x="1983" y="1723"/>
                      <a:pt x="1951" y="1723"/>
                    </a:cubicBezTo>
                    <a:lnTo>
                      <a:pt x="1951" y="1723"/>
                    </a:lnTo>
                    <a:cubicBezTo>
                      <a:pt x="1983" y="1723"/>
                      <a:pt x="2019" y="1720"/>
                      <a:pt x="2054" y="1720"/>
                    </a:cubicBezTo>
                    <a:close/>
                    <a:moveTo>
                      <a:pt x="1" y="1360"/>
                    </a:moveTo>
                    <a:lnTo>
                      <a:pt x="1" y="1360"/>
                    </a:lnTo>
                    <a:cubicBezTo>
                      <a:pt x="551" y="1597"/>
                      <a:pt x="1218" y="1715"/>
                      <a:pt x="1908" y="1723"/>
                    </a:cubicBezTo>
                    <a:cubicBezTo>
                      <a:pt x="1218" y="1715"/>
                      <a:pt x="551" y="1597"/>
                      <a:pt x="1" y="1360"/>
                    </a:cubicBezTo>
                    <a:close/>
                    <a:moveTo>
                      <a:pt x="5953" y="32"/>
                    </a:moveTo>
                    <a:cubicBezTo>
                      <a:pt x="5918" y="86"/>
                      <a:pt x="5881" y="136"/>
                      <a:pt x="5842" y="190"/>
                    </a:cubicBezTo>
                    <a:cubicBezTo>
                      <a:pt x="5881" y="136"/>
                      <a:pt x="5918" y="86"/>
                      <a:pt x="5953" y="32"/>
                    </a:cubicBezTo>
                    <a:close/>
                    <a:moveTo>
                      <a:pt x="5957" y="28"/>
                    </a:moveTo>
                    <a:cubicBezTo>
                      <a:pt x="5953" y="28"/>
                      <a:pt x="5953" y="28"/>
                      <a:pt x="5953" y="32"/>
                    </a:cubicBezTo>
                    <a:cubicBezTo>
                      <a:pt x="5953" y="28"/>
                      <a:pt x="5953" y="28"/>
                      <a:pt x="5957" y="28"/>
                    </a:cubicBezTo>
                    <a:close/>
                    <a:moveTo>
                      <a:pt x="5957" y="22"/>
                    </a:moveTo>
                    <a:lnTo>
                      <a:pt x="5957" y="25"/>
                    </a:lnTo>
                    <a:lnTo>
                      <a:pt x="5957" y="22"/>
                    </a:lnTo>
                    <a:close/>
                    <a:moveTo>
                      <a:pt x="5961" y="18"/>
                    </a:moveTo>
                    <a:lnTo>
                      <a:pt x="5961" y="22"/>
                    </a:lnTo>
                    <a:lnTo>
                      <a:pt x="5961" y="18"/>
                    </a:lnTo>
                    <a:close/>
                    <a:moveTo>
                      <a:pt x="5964" y="14"/>
                    </a:moveTo>
                    <a:lnTo>
                      <a:pt x="5964" y="14"/>
                    </a:lnTo>
                    <a:lnTo>
                      <a:pt x="5964" y="14"/>
                    </a:lnTo>
                    <a:close/>
                    <a:moveTo>
                      <a:pt x="5968" y="7"/>
                    </a:moveTo>
                    <a:lnTo>
                      <a:pt x="5968" y="10"/>
                    </a:lnTo>
                    <a:lnTo>
                      <a:pt x="5968" y="7"/>
                    </a:lnTo>
                    <a:close/>
                    <a:moveTo>
                      <a:pt x="5971" y="3"/>
                    </a:moveTo>
                    <a:lnTo>
                      <a:pt x="5968" y="3"/>
                    </a:lnTo>
                    <a:lnTo>
                      <a:pt x="5971" y="3"/>
                    </a:lnTo>
                    <a:close/>
                    <a:moveTo>
                      <a:pt x="5971" y="0"/>
                    </a:moveTo>
                    <a:lnTo>
                      <a:pt x="5971" y="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8028483" name="Google Shape;2179;p28"/>
              <p:cNvSpPr/>
              <p:nvPr/>
            </p:nvSpPr>
            <p:spPr bwMode="auto">
              <a:xfrm>
                <a:off x="620466" y="2019565"/>
                <a:ext cx="1072267" cy="450637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2662" extrusionOk="0">
                    <a:moveTo>
                      <a:pt x="6334" y="1"/>
                    </a:moveTo>
                    <a:cubicBezTo>
                      <a:pt x="6310" y="113"/>
                      <a:pt x="6282" y="222"/>
                      <a:pt x="6248" y="328"/>
                    </a:cubicBezTo>
                    <a:lnTo>
                      <a:pt x="6248" y="328"/>
                    </a:lnTo>
                    <a:cubicBezTo>
                      <a:pt x="6282" y="222"/>
                      <a:pt x="6310" y="113"/>
                      <a:pt x="6334" y="1"/>
                    </a:cubicBezTo>
                    <a:close/>
                    <a:moveTo>
                      <a:pt x="5979" y="73"/>
                    </a:moveTo>
                    <a:cubicBezTo>
                      <a:pt x="5519" y="521"/>
                      <a:pt x="4923" y="887"/>
                      <a:pt x="4334" y="1171"/>
                    </a:cubicBezTo>
                    <a:cubicBezTo>
                      <a:pt x="4672" y="1469"/>
                      <a:pt x="4833" y="1724"/>
                      <a:pt x="4891" y="1929"/>
                    </a:cubicBezTo>
                    <a:cubicBezTo>
                      <a:pt x="4392" y="2219"/>
                      <a:pt x="3795" y="2424"/>
                      <a:pt x="3174" y="2542"/>
                    </a:cubicBezTo>
                    <a:cubicBezTo>
                      <a:pt x="3336" y="2277"/>
                      <a:pt x="3444" y="1947"/>
                      <a:pt x="3361" y="1581"/>
                    </a:cubicBezTo>
                    <a:lnTo>
                      <a:pt x="3361" y="1581"/>
                    </a:lnTo>
                    <a:cubicBezTo>
                      <a:pt x="2973" y="1710"/>
                      <a:pt x="2546" y="1775"/>
                      <a:pt x="2108" y="1775"/>
                    </a:cubicBezTo>
                    <a:cubicBezTo>
                      <a:pt x="1846" y="1775"/>
                      <a:pt x="1577" y="1749"/>
                      <a:pt x="1315" y="1702"/>
                    </a:cubicBezTo>
                    <a:cubicBezTo>
                      <a:pt x="1308" y="2111"/>
                      <a:pt x="1247" y="2402"/>
                      <a:pt x="1154" y="2607"/>
                    </a:cubicBezTo>
                    <a:lnTo>
                      <a:pt x="1154" y="2607"/>
                    </a:lnTo>
                    <a:cubicBezTo>
                      <a:pt x="739" y="2549"/>
                      <a:pt x="347" y="2447"/>
                      <a:pt x="1" y="2298"/>
                    </a:cubicBezTo>
                    <a:lnTo>
                      <a:pt x="1" y="2298"/>
                    </a:lnTo>
                    <a:cubicBezTo>
                      <a:pt x="346" y="2449"/>
                      <a:pt x="737" y="2550"/>
                      <a:pt x="1154" y="2607"/>
                    </a:cubicBezTo>
                    <a:cubicBezTo>
                      <a:pt x="1154" y="2607"/>
                      <a:pt x="1154" y="2607"/>
                      <a:pt x="1154" y="2607"/>
                    </a:cubicBezTo>
                    <a:lnTo>
                      <a:pt x="1154" y="2607"/>
                    </a:lnTo>
                    <a:cubicBezTo>
                      <a:pt x="1399" y="2640"/>
                      <a:pt x="1652" y="2658"/>
                      <a:pt x="1908" y="2661"/>
                    </a:cubicBezTo>
                    <a:lnTo>
                      <a:pt x="1951" y="2661"/>
                    </a:lnTo>
                    <a:cubicBezTo>
                      <a:pt x="1983" y="2661"/>
                      <a:pt x="2019" y="2658"/>
                      <a:pt x="2054" y="2658"/>
                    </a:cubicBezTo>
                    <a:cubicBezTo>
                      <a:pt x="3533" y="2636"/>
                      <a:pt x="5096" y="2098"/>
                      <a:pt x="5842" y="1128"/>
                    </a:cubicBezTo>
                    <a:cubicBezTo>
                      <a:pt x="5881" y="1074"/>
                      <a:pt x="5918" y="1024"/>
                      <a:pt x="5953" y="970"/>
                    </a:cubicBezTo>
                    <a:cubicBezTo>
                      <a:pt x="5953" y="966"/>
                      <a:pt x="5953" y="966"/>
                      <a:pt x="5957" y="966"/>
                    </a:cubicBezTo>
                    <a:lnTo>
                      <a:pt x="5957" y="963"/>
                    </a:lnTo>
                    <a:lnTo>
                      <a:pt x="5957" y="960"/>
                    </a:lnTo>
                    <a:lnTo>
                      <a:pt x="5961" y="960"/>
                    </a:lnTo>
                    <a:lnTo>
                      <a:pt x="5961" y="956"/>
                    </a:lnTo>
                    <a:cubicBezTo>
                      <a:pt x="5961" y="956"/>
                      <a:pt x="5964" y="956"/>
                      <a:pt x="5964" y="952"/>
                    </a:cubicBezTo>
                    <a:cubicBezTo>
                      <a:pt x="5964" y="948"/>
                      <a:pt x="5964" y="948"/>
                      <a:pt x="5968" y="948"/>
                    </a:cubicBezTo>
                    <a:lnTo>
                      <a:pt x="5968" y="945"/>
                    </a:lnTo>
                    <a:lnTo>
                      <a:pt x="5968" y="941"/>
                    </a:lnTo>
                    <a:lnTo>
                      <a:pt x="5971" y="941"/>
                    </a:lnTo>
                    <a:lnTo>
                      <a:pt x="5971" y="938"/>
                    </a:lnTo>
                    <a:cubicBezTo>
                      <a:pt x="6027" y="849"/>
                      <a:pt x="6077" y="755"/>
                      <a:pt x="6121" y="658"/>
                    </a:cubicBezTo>
                    <a:lnTo>
                      <a:pt x="6121" y="658"/>
                    </a:lnTo>
                    <a:cubicBezTo>
                      <a:pt x="6121" y="659"/>
                      <a:pt x="6122" y="660"/>
                      <a:pt x="6122" y="661"/>
                    </a:cubicBezTo>
                    <a:cubicBezTo>
                      <a:pt x="6171" y="555"/>
                      <a:pt x="6212" y="443"/>
                      <a:pt x="6248" y="328"/>
                    </a:cubicBezTo>
                    <a:lnTo>
                      <a:pt x="6248" y="328"/>
                    </a:lnTo>
                    <a:cubicBezTo>
                      <a:pt x="6212" y="442"/>
                      <a:pt x="6170" y="552"/>
                      <a:pt x="6121" y="658"/>
                    </a:cubicBezTo>
                    <a:lnTo>
                      <a:pt x="6121" y="658"/>
                    </a:lnTo>
                    <a:cubicBezTo>
                      <a:pt x="6103" y="497"/>
                      <a:pt x="6064" y="283"/>
                      <a:pt x="5979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1403837" name="Google Shape;2180;p28"/>
              <p:cNvSpPr/>
              <p:nvPr/>
            </p:nvSpPr>
            <p:spPr bwMode="auto">
              <a:xfrm>
                <a:off x="556136" y="2375238"/>
                <a:ext cx="64498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381" h="198" extrusionOk="0">
                    <a:moveTo>
                      <a:pt x="0" y="0"/>
                    </a:moveTo>
                    <a:cubicBezTo>
                      <a:pt x="119" y="75"/>
                      <a:pt x="245" y="140"/>
                      <a:pt x="381" y="197"/>
                    </a:cubicBezTo>
                    <a:lnTo>
                      <a:pt x="381" y="197"/>
                    </a:lnTo>
                    <a:lnTo>
                      <a:pt x="381" y="197"/>
                    </a:lnTo>
                    <a:cubicBezTo>
                      <a:pt x="245" y="140"/>
                      <a:pt x="119" y="75"/>
                      <a:pt x="0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981634357" name="Google Shape;2181;p28"/>
              <p:cNvSpPr/>
              <p:nvPr/>
            </p:nvSpPr>
            <p:spPr bwMode="auto">
              <a:xfrm>
                <a:off x="545810" y="2368467"/>
                <a:ext cx="846" cy="677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1" y="1"/>
                    </a:moveTo>
                    <a:cubicBezTo>
                      <a:pt x="1" y="4"/>
                      <a:pt x="4" y="4"/>
                      <a:pt x="4" y="4"/>
                    </a:cubicBezTo>
                    <a:cubicBezTo>
                      <a:pt x="4" y="4"/>
                      <a:pt x="1" y="4"/>
                      <a:pt x="1" y="1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7648530" name="Google Shape;2182;p28"/>
              <p:cNvSpPr/>
              <p:nvPr/>
            </p:nvSpPr>
            <p:spPr bwMode="auto">
              <a:xfrm>
                <a:off x="547672" y="2370160"/>
                <a:ext cx="677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88390263" name="Google Shape;2183;p28"/>
              <p:cNvSpPr/>
              <p:nvPr/>
            </p:nvSpPr>
            <p:spPr bwMode="auto">
              <a:xfrm>
                <a:off x="547672" y="2370160"/>
                <a:ext cx="3216" cy="2201"/>
              </a:xfrm>
              <a:custGeom>
                <a:avLst/>
                <a:gdLst/>
                <a:ahLst/>
                <a:cxnLst/>
                <a:rect l="l" t="t" r="r" b="b"/>
                <a:pathLst>
                  <a:path w="19" h="13" extrusionOk="0">
                    <a:moveTo>
                      <a:pt x="15" y="9"/>
                    </a:moveTo>
                    <a:cubicBezTo>
                      <a:pt x="15" y="9"/>
                      <a:pt x="18" y="9"/>
                      <a:pt x="18" y="12"/>
                    </a:cubicBezTo>
                    <a:cubicBezTo>
                      <a:pt x="18" y="9"/>
                      <a:pt x="15" y="9"/>
                      <a:pt x="15" y="9"/>
                    </a:cubicBezTo>
                    <a:close/>
                    <a:moveTo>
                      <a:pt x="7" y="5"/>
                    </a:moveTo>
                    <a:lnTo>
                      <a:pt x="7" y="5"/>
                    </a:lnTo>
                    <a:lnTo>
                      <a:pt x="7" y="5"/>
                    </a:lnTo>
                    <a:close/>
                    <a:moveTo>
                      <a:pt x="0" y="1"/>
                    </a:move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2474355" name="Google Shape;2184;p28"/>
              <p:cNvSpPr/>
              <p:nvPr/>
            </p:nvSpPr>
            <p:spPr bwMode="auto">
              <a:xfrm>
                <a:off x="551227" y="2372190"/>
                <a:ext cx="5079" cy="3216"/>
              </a:xfrm>
              <a:custGeom>
                <a:avLst/>
                <a:gdLst/>
                <a:ahLst/>
                <a:cxnLst/>
                <a:rect l="l" t="t" r="r" b="b"/>
                <a:pathLst>
                  <a:path w="30" h="19" extrusionOk="0">
                    <a:moveTo>
                      <a:pt x="19" y="15"/>
                    </a:moveTo>
                    <a:cubicBezTo>
                      <a:pt x="22" y="15"/>
                      <a:pt x="26" y="18"/>
                      <a:pt x="29" y="18"/>
                    </a:cubicBezTo>
                    <a:cubicBezTo>
                      <a:pt x="26" y="18"/>
                      <a:pt x="22" y="15"/>
                      <a:pt x="19" y="15"/>
                    </a:cubicBezTo>
                    <a:close/>
                    <a:moveTo>
                      <a:pt x="15" y="10"/>
                    </a:moveTo>
                    <a:lnTo>
                      <a:pt x="19" y="10"/>
                    </a:lnTo>
                    <a:lnTo>
                      <a:pt x="15" y="10"/>
                    </a:lnTo>
                    <a:close/>
                    <a:moveTo>
                      <a:pt x="8" y="7"/>
                    </a:moveTo>
                    <a:lnTo>
                      <a:pt x="12" y="7"/>
                    </a:lnTo>
                    <a:lnTo>
                      <a:pt x="8" y="7"/>
                    </a:lnTo>
                    <a:close/>
                    <a:moveTo>
                      <a:pt x="1" y="0"/>
                    </a:moveTo>
                    <a:cubicBezTo>
                      <a:pt x="1" y="0"/>
                      <a:pt x="1" y="4"/>
                      <a:pt x="4" y="4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5D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7443161" name="Google Shape;2185;p28"/>
              <p:cNvSpPr/>
              <p:nvPr/>
            </p:nvSpPr>
            <p:spPr bwMode="auto">
              <a:xfrm>
                <a:off x="490452" y="2257922"/>
                <a:ext cx="352626" cy="20297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199" extrusionOk="0">
                    <a:moveTo>
                      <a:pt x="1128" y="0"/>
                    </a:moveTo>
                    <a:cubicBezTo>
                      <a:pt x="830" y="330"/>
                      <a:pt x="410" y="417"/>
                      <a:pt x="58" y="417"/>
                    </a:cubicBezTo>
                    <a:cubicBezTo>
                      <a:pt x="37" y="417"/>
                      <a:pt x="18" y="413"/>
                      <a:pt x="0" y="413"/>
                    </a:cubicBezTo>
                    <a:cubicBezTo>
                      <a:pt x="105" y="503"/>
                      <a:pt x="212" y="582"/>
                      <a:pt x="328" y="654"/>
                    </a:cubicBezTo>
                    <a:cubicBezTo>
                      <a:pt x="328" y="657"/>
                      <a:pt x="331" y="657"/>
                      <a:pt x="331" y="657"/>
                    </a:cubicBezTo>
                    <a:cubicBezTo>
                      <a:pt x="335" y="660"/>
                      <a:pt x="335" y="660"/>
                      <a:pt x="338" y="664"/>
                    </a:cubicBezTo>
                    <a:lnTo>
                      <a:pt x="342" y="664"/>
                    </a:lnTo>
                    <a:lnTo>
                      <a:pt x="345" y="668"/>
                    </a:lnTo>
                    <a:cubicBezTo>
                      <a:pt x="349" y="668"/>
                      <a:pt x="353" y="672"/>
                      <a:pt x="353" y="672"/>
                    </a:cubicBezTo>
                    <a:cubicBezTo>
                      <a:pt x="353" y="672"/>
                      <a:pt x="356" y="672"/>
                      <a:pt x="356" y="675"/>
                    </a:cubicBezTo>
                    <a:lnTo>
                      <a:pt x="360" y="675"/>
                    </a:lnTo>
                    <a:cubicBezTo>
                      <a:pt x="360" y="675"/>
                      <a:pt x="360" y="679"/>
                      <a:pt x="363" y="679"/>
                    </a:cubicBezTo>
                    <a:cubicBezTo>
                      <a:pt x="363" y="679"/>
                      <a:pt x="367" y="679"/>
                      <a:pt x="367" y="682"/>
                    </a:cubicBezTo>
                    <a:lnTo>
                      <a:pt x="371" y="682"/>
                    </a:lnTo>
                    <a:lnTo>
                      <a:pt x="374" y="685"/>
                    </a:lnTo>
                    <a:lnTo>
                      <a:pt x="378" y="685"/>
                    </a:lnTo>
                    <a:lnTo>
                      <a:pt x="378" y="690"/>
                    </a:lnTo>
                    <a:cubicBezTo>
                      <a:pt x="381" y="690"/>
                      <a:pt x="385" y="693"/>
                      <a:pt x="388" y="693"/>
                    </a:cubicBezTo>
                    <a:cubicBezTo>
                      <a:pt x="507" y="768"/>
                      <a:pt x="633" y="833"/>
                      <a:pt x="769" y="890"/>
                    </a:cubicBezTo>
                    <a:cubicBezTo>
                      <a:pt x="1114" y="1041"/>
                      <a:pt x="1505" y="1142"/>
                      <a:pt x="1922" y="1199"/>
                    </a:cubicBezTo>
                    <a:cubicBezTo>
                      <a:pt x="2015" y="995"/>
                      <a:pt x="2076" y="704"/>
                      <a:pt x="2083" y="294"/>
                    </a:cubicBezTo>
                    <a:cubicBezTo>
                      <a:pt x="1756" y="233"/>
                      <a:pt x="1433" y="137"/>
                      <a:pt x="11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3771226" name="Google Shape;2186;p28"/>
              <p:cNvSpPr/>
              <p:nvPr/>
            </p:nvSpPr>
            <p:spPr bwMode="auto">
              <a:xfrm>
                <a:off x="1157791" y="2217801"/>
                <a:ext cx="290667" cy="232259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372" extrusionOk="0">
                    <a:moveTo>
                      <a:pt x="1160" y="0"/>
                    </a:moveTo>
                    <a:cubicBezTo>
                      <a:pt x="952" y="97"/>
                      <a:pt x="744" y="187"/>
                      <a:pt x="546" y="266"/>
                    </a:cubicBezTo>
                    <a:cubicBezTo>
                      <a:pt x="431" y="319"/>
                      <a:pt x="310" y="370"/>
                      <a:pt x="187" y="410"/>
                    </a:cubicBezTo>
                    <a:cubicBezTo>
                      <a:pt x="270" y="776"/>
                      <a:pt x="162" y="1106"/>
                      <a:pt x="0" y="1371"/>
                    </a:cubicBezTo>
                    <a:cubicBezTo>
                      <a:pt x="621" y="1253"/>
                      <a:pt x="1218" y="1048"/>
                      <a:pt x="1717" y="758"/>
                    </a:cubicBezTo>
                    <a:cubicBezTo>
                      <a:pt x="1659" y="553"/>
                      <a:pt x="1498" y="298"/>
                      <a:pt x="1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6125046" name="Google Shape;2187;p28"/>
              <p:cNvSpPr/>
              <p:nvPr/>
            </p:nvSpPr>
            <p:spPr bwMode="auto">
              <a:xfrm>
                <a:off x="1049615" y="1135376"/>
                <a:ext cx="483824" cy="635834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756" extrusionOk="0">
                    <a:moveTo>
                      <a:pt x="216" y="1"/>
                    </a:moveTo>
                    <a:cubicBezTo>
                      <a:pt x="119" y="122"/>
                      <a:pt x="44" y="262"/>
                      <a:pt x="1" y="431"/>
                    </a:cubicBezTo>
                    <a:cubicBezTo>
                      <a:pt x="428" y="518"/>
                      <a:pt x="833" y="672"/>
                      <a:pt x="1178" y="930"/>
                    </a:cubicBezTo>
                    <a:cubicBezTo>
                      <a:pt x="1393" y="1088"/>
                      <a:pt x="1577" y="1282"/>
                      <a:pt x="1727" y="1501"/>
                    </a:cubicBezTo>
                    <a:cubicBezTo>
                      <a:pt x="1835" y="1307"/>
                      <a:pt x="1939" y="1146"/>
                      <a:pt x="2039" y="1009"/>
                    </a:cubicBezTo>
                    <a:cubicBezTo>
                      <a:pt x="1738" y="643"/>
                      <a:pt x="1372" y="327"/>
                      <a:pt x="937" y="148"/>
                    </a:cubicBezTo>
                    <a:cubicBezTo>
                      <a:pt x="712" y="54"/>
                      <a:pt x="460" y="4"/>
                      <a:pt x="216" y="1"/>
                    </a:cubicBezTo>
                    <a:close/>
                    <a:moveTo>
                      <a:pt x="2611" y="2007"/>
                    </a:moveTo>
                    <a:cubicBezTo>
                      <a:pt x="2449" y="2047"/>
                      <a:pt x="2281" y="2122"/>
                      <a:pt x="2115" y="2251"/>
                    </a:cubicBezTo>
                    <a:cubicBezTo>
                      <a:pt x="2147" y="2341"/>
                      <a:pt x="2176" y="2435"/>
                      <a:pt x="2201" y="2524"/>
                    </a:cubicBezTo>
                    <a:cubicBezTo>
                      <a:pt x="2309" y="2927"/>
                      <a:pt x="2349" y="3339"/>
                      <a:pt x="2345" y="3755"/>
                    </a:cubicBezTo>
                    <a:cubicBezTo>
                      <a:pt x="2531" y="3687"/>
                      <a:pt x="2704" y="3633"/>
                      <a:pt x="2858" y="3594"/>
                    </a:cubicBezTo>
                    <a:cubicBezTo>
                      <a:pt x="2858" y="3497"/>
                      <a:pt x="2851" y="3400"/>
                      <a:pt x="2841" y="3293"/>
                    </a:cubicBezTo>
                    <a:cubicBezTo>
                      <a:pt x="2801" y="2854"/>
                      <a:pt x="2747" y="2416"/>
                      <a:pt x="2611" y="2007"/>
                    </a:cubicBez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7102259" name="Google Shape;2188;p28"/>
              <p:cNvSpPr/>
              <p:nvPr/>
            </p:nvSpPr>
            <p:spPr bwMode="auto">
              <a:xfrm>
                <a:off x="1286113" y="1969117"/>
                <a:ext cx="59589" cy="5197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7" extrusionOk="0">
                    <a:moveTo>
                      <a:pt x="176" y="0"/>
                    </a:moveTo>
                    <a:cubicBezTo>
                      <a:pt x="125" y="0"/>
                      <a:pt x="75" y="26"/>
                      <a:pt x="47" y="69"/>
                    </a:cubicBezTo>
                    <a:cubicBezTo>
                      <a:pt x="0" y="141"/>
                      <a:pt x="18" y="237"/>
                      <a:pt x="90" y="285"/>
                    </a:cubicBezTo>
                    <a:cubicBezTo>
                      <a:pt x="118" y="299"/>
                      <a:pt x="147" y="306"/>
                      <a:pt x="176" y="306"/>
                    </a:cubicBezTo>
                    <a:cubicBezTo>
                      <a:pt x="226" y="306"/>
                      <a:pt x="273" y="285"/>
                      <a:pt x="305" y="237"/>
                    </a:cubicBezTo>
                    <a:cubicBezTo>
                      <a:pt x="352" y="166"/>
                      <a:pt x="330" y="69"/>
                      <a:pt x="259" y="22"/>
                    </a:cubicBezTo>
                    <a:cubicBezTo>
                      <a:pt x="233" y="8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3038776" name="Google Shape;2189;p28"/>
              <p:cNvSpPr/>
              <p:nvPr/>
            </p:nvSpPr>
            <p:spPr bwMode="auto">
              <a:xfrm>
                <a:off x="1199775" y="1980121"/>
                <a:ext cx="45030" cy="39613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34" extrusionOk="0">
                    <a:moveTo>
                      <a:pt x="133" y="0"/>
                    </a:moveTo>
                    <a:cubicBezTo>
                      <a:pt x="93" y="0"/>
                      <a:pt x="58" y="18"/>
                      <a:pt x="37" y="54"/>
                    </a:cubicBezTo>
                    <a:cubicBezTo>
                      <a:pt x="0" y="108"/>
                      <a:pt x="15" y="180"/>
                      <a:pt x="68" y="212"/>
                    </a:cubicBezTo>
                    <a:cubicBezTo>
                      <a:pt x="90" y="227"/>
                      <a:pt x="111" y="234"/>
                      <a:pt x="133" y="234"/>
                    </a:cubicBezTo>
                    <a:cubicBezTo>
                      <a:pt x="173" y="234"/>
                      <a:pt x="209" y="212"/>
                      <a:pt x="230" y="180"/>
                    </a:cubicBezTo>
                    <a:cubicBezTo>
                      <a:pt x="266" y="126"/>
                      <a:pt x="252" y="54"/>
                      <a:pt x="198" y="18"/>
                    </a:cubicBezTo>
                    <a:cubicBezTo>
                      <a:pt x="176" y="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79474871" name="Google Shape;2190;p28"/>
            <p:cNvSpPr/>
            <p:nvPr/>
          </p:nvSpPr>
          <p:spPr bwMode="auto">
            <a:xfrm>
              <a:off x="-1533891" y="3555350"/>
              <a:ext cx="9566" cy="6271"/>
            </a:xfrm>
            <a:custGeom>
              <a:avLst/>
              <a:gdLst/>
              <a:ahLst/>
              <a:cxnLst/>
              <a:rect l="l" t="t" r="r" b="b"/>
              <a:pathLst>
                <a:path w="209" h="137" extrusionOk="0">
                  <a:moveTo>
                    <a:pt x="209" y="133"/>
                  </a:moveTo>
                  <a:lnTo>
                    <a:pt x="209" y="136"/>
                  </a:lnTo>
                  <a:lnTo>
                    <a:pt x="209" y="133"/>
                  </a:lnTo>
                  <a:close/>
                  <a:moveTo>
                    <a:pt x="201" y="133"/>
                  </a:moveTo>
                  <a:lnTo>
                    <a:pt x="201" y="133"/>
                  </a:lnTo>
                  <a:lnTo>
                    <a:pt x="201" y="133"/>
                  </a:lnTo>
                  <a:close/>
                  <a:moveTo>
                    <a:pt x="194" y="129"/>
                  </a:moveTo>
                  <a:lnTo>
                    <a:pt x="197" y="129"/>
                  </a:lnTo>
                  <a:lnTo>
                    <a:pt x="194" y="129"/>
                  </a:lnTo>
                  <a:close/>
                  <a:moveTo>
                    <a:pt x="190" y="126"/>
                  </a:moveTo>
                  <a:lnTo>
                    <a:pt x="190" y="126"/>
                  </a:lnTo>
                  <a:lnTo>
                    <a:pt x="190" y="126"/>
                  </a:lnTo>
                  <a:close/>
                  <a:moveTo>
                    <a:pt x="184" y="122"/>
                  </a:moveTo>
                  <a:lnTo>
                    <a:pt x="187" y="122"/>
                  </a:lnTo>
                  <a:lnTo>
                    <a:pt x="184" y="122"/>
                  </a:lnTo>
                  <a:close/>
                  <a:moveTo>
                    <a:pt x="176" y="119"/>
                  </a:moveTo>
                  <a:lnTo>
                    <a:pt x="179" y="119"/>
                  </a:lnTo>
                  <a:lnTo>
                    <a:pt x="176" y="119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58" y="43"/>
                    <a:pt x="115" y="83"/>
                    <a:pt x="176" y="119"/>
                  </a:cubicBezTo>
                  <a:cubicBezTo>
                    <a:pt x="115" y="83"/>
                    <a:pt x="58" y="43"/>
                    <a:pt x="0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551184" name="Google Shape;2191;p28"/>
            <p:cNvSpPr/>
            <p:nvPr/>
          </p:nvSpPr>
          <p:spPr bwMode="auto">
            <a:xfrm>
              <a:off x="919852" y="3612128"/>
              <a:ext cx="58406" cy="151461"/>
            </a:xfrm>
            <a:custGeom>
              <a:avLst/>
              <a:gdLst/>
              <a:ahLst/>
              <a:cxnLst/>
              <a:rect l="l" t="t" r="r" b="b"/>
              <a:pathLst>
                <a:path w="1276" h="3309" extrusionOk="0">
                  <a:moveTo>
                    <a:pt x="521" y="1"/>
                  </a:moveTo>
                  <a:cubicBezTo>
                    <a:pt x="506" y="1"/>
                    <a:pt x="490" y="2"/>
                    <a:pt x="475" y="3"/>
                  </a:cubicBezTo>
                  <a:cubicBezTo>
                    <a:pt x="202" y="32"/>
                    <a:pt x="1" y="276"/>
                    <a:pt x="26" y="549"/>
                  </a:cubicBezTo>
                  <a:lnTo>
                    <a:pt x="252" y="2858"/>
                  </a:lnTo>
                  <a:cubicBezTo>
                    <a:pt x="279" y="3115"/>
                    <a:pt x="498" y="3309"/>
                    <a:pt x="752" y="3309"/>
                  </a:cubicBezTo>
                  <a:cubicBezTo>
                    <a:pt x="767" y="3309"/>
                    <a:pt x="783" y="3308"/>
                    <a:pt x="798" y="3306"/>
                  </a:cubicBezTo>
                  <a:cubicBezTo>
                    <a:pt x="1075" y="3277"/>
                    <a:pt x="1275" y="3033"/>
                    <a:pt x="1247" y="2760"/>
                  </a:cubicBezTo>
                  <a:lnTo>
                    <a:pt x="1024" y="452"/>
                  </a:lnTo>
                  <a:cubicBezTo>
                    <a:pt x="997" y="194"/>
                    <a:pt x="778" y="1"/>
                    <a:pt x="5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6826" name="Google Shape;2192;p28"/>
            <p:cNvSpPr/>
            <p:nvPr/>
          </p:nvSpPr>
          <p:spPr bwMode="auto">
            <a:xfrm>
              <a:off x="-1545680" y="3267504"/>
              <a:ext cx="3313288" cy="1015051"/>
            </a:xfrm>
            <a:custGeom>
              <a:avLst/>
              <a:gdLst/>
              <a:ahLst/>
              <a:cxnLst/>
              <a:rect l="l" t="t" r="r" b="b"/>
              <a:pathLst>
                <a:path w="72386" h="22176" extrusionOk="0">
                  <a:moveTo>
                    <a:pt x="36163" y="1"/>
                  </a:moveTo>
                  <a:cubicBezTo>
                    <a:pt x="17638" y="1"/>
                    <a:pt x="2348" y="5249"/>
                    <a:pt x="0" y="21752"/>
                  </a:cubicBezTo>
                  <a:lnTo>
                    <a:pt x="72386" y="22176"/>
                  </a:lnTo>
                  <a:cubicBezTo>
                    <a:pt x="70242" y="5335"/>
                    <a:pt x="54848" y="1"/>
                    <a:pt x="36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6981921" name="Google Shape;2193;p28"/>
            <p:cNvSpPr/>
            <p:nvPr/>
          </p:nvSpPr>
          <p:spPr bwMode="auto">
            <a:xfrm>
              <a:off x="-1223940" y="3267550"/>
              <a:ext cx="2699754" cy="587032"/>
            </a:xfrm>
            <a:custGeom>
              <a:avLst/>
              <a:gdLst/>
              <a:ahLst/>
              <a:cxnLst/>
              <a:rect l="l" t="t" r="r" b="b"/>
              <a:pathLst>
                <a:path w="58982" h="12825" extrusionOk="0">
                  <a:moveTo>
                    <a:pt x="29437" y="0"/>
                  </a:moveTo>
                  <a:cubicBezTo>
                    <a:pt x="29016" y="0"/>
                    <a:pt x="28595" y="2"/>
                    <a:pt x="28175" y="7"/>
                  </a:cubicBezTo>
                  <a:cubicBezTo>
                    <a:pt x="27964" y="7"/>
                    <a:pt x="27752" y="10"/>
                    <a:pt x="27543" y="14"/>
                  </a:cubicBezTo>
                  <a:cubicBezTo>
                    <a:pt x="27475" y="17"/>
                    <a:pt x="27407" y="17"/>
                    <a:pt x="27339" y="17"/>
                  </a:cubicBezTo>
                  <a:cubicBezTo>
                    <a:pt x="22230" y="114"/>
                    <a:pt x="17394" y="635"/>
                    <a:pt x="13050" y="1712"/>
                  </a:cubicBezTo>
                  <a:cubicBezTo>
                    <a:pt x="12792" y="1776"/>
                    <a:pt x="12533" y="1841"/>
                    <a:pt x="12275" y="1913"/>
                  </a:cubicBezTo>
                  <a:cubicBezTo>
                    <a:pt x="12200" y="1931"/>
                    <a:pt x="12124" y="1952"/>
                    <a:pt x="12049" y="1974"/>
                  </a:cubicBezTo>
                  <a:cubicBezTo>
                    <a:pt x="11765" y="2050"/>
                    <a:pt x="11485" y="2132"/>
                    <a:pt x="11201" y="2214"/>
                  </a:cubicBezTo>
                  <a:cubicBezTo>
                    <a:pt x="7209" y="3392"/>
                    <a:pt x="3684" y="5087"/>
                    <a:pt x="812" y="7413"/>
                  </a:cubicBezTo>
                  <a:cubicBezTo>
                    <a:pt x="557" y="7822"/>
                    <a:pt x="353" y="8253"/>
                    <a:pt x="223" y="8684"/>
                  </a:cubicBezTo>
                  <a:cubicBezTo>
                    <a:pt x="0" y="9430"/>
                    <a:pt x="123" y="10253"/>
                    <a:pt x="507" y="10881"/>
                  </a:cubicBezTo>
                  <a:cubicBezTo>
                    <a:pt x="883" y="11495"/>
                    <a:pt x="1507" y="11925"/>
                    <a:pt x="2309" y="11925"/>
                  </a:cubicBezTo>
                  <a:cubicBezTo>
                    <a:pt x="2364" y="11925"/>
                    <a:pt x="2420" y="11923"/>
                    <a:pt x="2477" y="11918"/>
                  </a:cubicBezTo>
                  <a:cubicBezTo>
                    <a:pt x="4822" y="11749"/>
                    <a:pt x="5597" y="8288"/>
                    <a:pt x="6944" y="6813"/>
                  </a:cubicBezTo>
                  <a:cubicBezTo>
                    <a:pt x="7212" y="6521"/>
                    <a:pt x="7459" y="6404"/>
                    <a:pt x="7693" y="6404"/>
                  </a:cubicBezTo>
                  <a:cubicBezTo>
                    <a:pt x="8632" y="6404"/>
                    <a:pt x="9365" y="8278"/>
                    <a:pt x="10363" y="8278"/>
                  </a:cubicBezTo>
                  <a:cubicBezTo>
                    <a:pt x="10364" y="8278"/>
                    <a:pt x="10365" y="8278"/>
                    <a:pt x="10365" y="8278"/>
                  </a:cubicBezTo>
                  <a:cubicBezTo>
                    <a:pt x="11776" y="8275"/>
                    <a:pt x="11972" y="5885"/>
                    <a:pt x="13198" y="5885"/>
                  </a:cubicBezTo>
                  <a:cubicBezTo>
                    <a:pt x="13445" y="5885"/>
                    <a:pt x="13733" y="5982"/>
                    <a:pt x="14081" y="6214"/>
                  </a:cubicBezTo>
                  <a:cubicBezTo>
                    <a:pt x="15588" y="7221"/>
                    <a:pt x="16608" y="11337"/>
                    <a:pt x="17611" y="11337"/>
                  </a:cubicBezTo>
                  <a:cubicBezTo>
                    <a:pt x="17748" y="11337"/>
                    <a:pt x="17885" y="11260"/>
                    <a:pt x="18022" y="11089"/>
                  </a:cubicBezTo>
                  <a:cubicBezTo>
                    <a:pt x="20213" y="8168"/>
                    <a:pt x="22584" y="7140"/>
                    <a:pt x="25039" y="7140"/>
                  </a:cubicBezTo>
                  <a:cubicBezTo>
                    <a:pt x="30273" y="7140"/>
                    <a:pt x="35889" y="11814"/>
                    <a:pt x="40948" y="12787"/>
                  </a:cubicBezTo>
                  <a:cubicBezTo>
                    <a:pt x="41087" y="12812"/>
                    <a:pt x="41221" y="12824"/>
                    <a:pt x="41351" y="12824"/>
                  </a:cubicBezTo>
                  <a:cubicBezTo>
                    <a:pt x="43069" y="12824"/>
                    <a:pt x="44005" y="10700"/>
                    <a:pt x="44599" y="9348"/>
                  </a:cubicBezTo>
                  <a:cubicBezTo>
                    <a:pt x="45510" y="7276"/>
                    <a:pt x="46449" y="6053"/>
                    <a:pt x="48297" y="6053"/>
                  </a:cubicBezTo>
                  <a:cubicBezTo>
                    <a:pt x="48774" y="6053"/>
                    <a:pt x="49311" y="6134"/>
                    <a:pt x="49923" y="6303"/>
                  </a:cubicBezTo>
                  <a:cubicBezTo>
                    <a:pt x="52321" y="6969"/>
                    <a:pt x="55021" y="8949"/>
                    <a:pt x="57652" y="8949"/>
                  </a:cubicBezTo>
                  <a:cubicBezTo>
                    <a:pt x="58098" y="8949"/>
                    <a:pt x="58541" y="8892"/>
                    <a:pt x="58981" y="8762"/>
                  </a:cubicBezTo>
                  <a:cubicBezTo>
                    <a:pt x="58572" y="8364"/>
                    <a:pt x="58144" y="7980"/>
                    <a:pt x="57702" y="7614"/>
                  </a:cubicBezTo>
                  <a:cubicBezTo>
                    <a:pt x="57696" y="7607"/>
                    <a:pt x="57684" y="7596"/>
                    <a:pt x="57677" y="7589"/>
                  </a:cubicBezTo>
                  <a:cubicBezTo>
                    <a:pt x="56324" y="6469"/>
                    <a:pt x="54831" y="5499"/>
                    <a:pt x="53273" y="4684"/>
                  </a:cubicBezTo>
                  <a:cubicBezTo>
                    <a:pt x="53269" y="4681"/>
                    <a:pt x="53262" y="4677"/>
                    <a:pt x="53255" y="4674"/>
                  </a:cubicBezTo>
                  <a:cubicBezTo>
                    <a:pt x="53000" y="4540"/>
                    <a:pt x="52741" y="4411"/>
                    <a:pt x="52483" y="4282"/>
                  </a:cubicBezTo>
                  <a:cubicBezTo>
                    <a:pt x="52465" y="4275"/>
                    <a:pt x="52450" y="4268"/>
                    <a:pt x="52433" y="4260"/>
                  </a:cubicBezTo>
                  <a:cubicBezTo>
                    <a:pt x="45257" y="785"/>
                    <a:pt x="37304" y="0"/>
                    <a:pt x="29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1411866" name="Google Shape;2194;p28"/>
            <p:cNvSpPr/>
            <p:nvPr/>
          </p:nvSpPr>
          <p:spPr bwMode="auto">
            <a:xfrm>
              <a:off x="1070904" y="3380426"/>
              <a:ext cx="117681" cy="128758"/>
            </a:xfrm>
            <a:custGeom>
              <a:avLst/>
              <a:gdLst/>
              <a:ahLst/>
              <a:cxnLst/>
              <a:rect l="l" t="t" r="r" b="b"/>
              <a:pathLst>
                <a:path w="2571" h="2813" extrusionOk="0">
                  <a:moveTo>
                    <a:pt x="2006" y="1"/>
                  </a:moveTo>
                  <a:cubicBezTo>
                    <a:pt x="1859" y="1"/>
                    <a:pt x="1714" y="65"/>
                    <a:pt x="1616" y="190"/>
                  </a:cubicBezTo>
                  <a:lnTo>
                    <a:pt x="172" y="2003"/>
                  </a:lnTo>
                  <a:cubicBezTo>
                    <a:pt x="0" y="2218"/>
                    <a:pt x="36" y="2531"/>
                    <a:pt x="252" y="2703"/>
                  </a:cubicBezTo>
                  <a:cubicBezTo>
                    <a:pt x="343" y="2777"/>
                    <a:pt x="453" y="2812"/>
                    <a:pt x="563" y="2812"/>
                  </a:cubicBezTo>
                  <a:cubicBezTo>
                    <a:pt x="710" y="2812"/>
                    <a:pt x="856" y="2748"/>
                    <a:pt x="955" y="2624"/>
                  </a:cubicBezTo>
                  <a:lnTo>
                    <a:pt x="2398" y="811"/>
                  </a:lnTo>
                  <a:cubicBezTo>
                    <a:pt x="2570" y="596"/>
                    <a:pt x="2535" y="280"/>
                    <a:pt x="2319" y="111"/>
                  </a:cubicBezTo>
                  <a:cubicBezTo>
                    <a:pt x="2227" y="37"/>
                    <a:pt x="2116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5336343" name="Google Shape;2195;p28"/>
            <p:cNvSpPr/>
            <p:nvPr/>
          </p:nvSpPr>
          <p:spPr bwMode="auto">
            <a:xfrm>
              <a:off x="-1223940" y="3484193"/>
              <a:ext cx="2699754" cy="370391"/>
            </a:xfrm>
            <a:custGeom>
              <a:avLst/>
              <a:gdLst/>
              <a:ahLst/>
              <a:cxnLst/>
              <a:rect l="l" t="t" r="r" b="b"/>
              <a:pathLst>
                <a:path w="58982" h="8092" extrusionOk="0">
                  <a:moveTo>
                    <a:pt x="47446" y="0"/>
                  </a:moveTo>
                  <a:cubicBezTo>
                    <a:pt x="44334" y="0"/>
                    <a:pt x="43952" y="3891"/>
                    <a:pt x="41806" y="5767"/>
                  </a:cubicBezTo>
                  <a:cubicBezTo>
                    <a:pt x="40897" y="6482"/>
                    <a:pt x="39966" y="6773"/>
                    <a:pt x="39027" y="6773"/>
                  </a:cubicBezTo>
                  <a:cubicBezTo>
                    <a:pt x="35834" y="6773"/>
                    <a:pt x="32547" y="3403"/>
                    <a:pt x="29676" y="1858"/>
                  </a:cubicBezTo>
                  <a:cubicBezTo>
                    <a:pt x="28639" y="1300"/>
                    <a:pt x="26885" y="981"/>
                    <a:pt x="25144" y="981"/>
                  </a:cubicBezTo>
                  <a:cubicBezTo>
                    <a:pt x="23424" y="981"/>
                    <a:pt x="21715" y="1292"/>
                    <a:pt x="20718" y="1987"/>
                  </a:cubicBezTo>
                  <a:cubicBezTo>
                    <a:pt x="19099" y="3121"/>
                    <a:pt x="19671" y="3767"/>
                    <a:pt x="17509" y="3767"/>
                  </a:cubicBezTo>
                  <a:cubicBezTo>
                    <a:pt x="15793" y="3767"/>
                    <a:pt x="15222" y="1194"/>
                    <a:pt x="13794" y="339"/>
                  </a:cubicBezTo>
                  <a:cubicBezTo>
                    <a:pt x="13547" y="191"/>
                    <a:pt x="13318" y="128"/>
                    <a:pt x="13102" y="128"/>
                  </a:cubicBezTo>
                  <a:cubicBezTo>
                    <a:pt x="12069" y="128"/>
                    <a:pt x="11359" y="1579"/>
                    <a:pt x="10649" y="2052"/>
                  </a:cubicBezTo>
                  <a:cubicBezTo>
                    <a:pt x="10420" y="2166"/>
                    <a:pt x="10217" y="2214"/>
                    <a:pt x="10033" y="2214"/>
                  </a:cubicBezTo>
                  <a:cubicBezTo>
                    <a:pt x="9016" y="2214"/>
                    <a:pt x="8566" y="748"/>
                    <a:pt x="7549" y="748"/>
                  </a:cubicBezTo>
                  <a:cubicBezTo>
                    <a:pt x="7365" y="748"/>
                    <a:pt x="7161" y="796"/>
                    <a:pt x="6933" y="910"/>
                  </a:cubicBezTo>
                  <a:cubicBezTo>
                    <a:pt x="4933" y="1768"/>
                    <a:pt x="4646" y="4912"/>
                    <a:pt x="2646" y="5197"/>
                  </a:cubicBezTo>
                  <a:cubicBezTo>
                    <a:pt x="2585" y="5209"/>
                    <a:pt x="2525" y="5215"/>
                    <a:pt x="2468" y="5215"/>
                  </a:cubicBezTo>
                  <a:cubicBezTo>
                    <a:pt x="1556" y="5215"/>
                    <a:pt x="1175" y="3715"/>
                    <a:pt x="1232" y="2360"/>
                  </a:cubicBezTo>
                  <a:lnTo>
                    <a:pt x="1232" y="2360"/>
                  </a:lnTo>
                  <a:cubicBezTo>
                    <a:pt x="1092" y="2468"/>
                    <a:pt x="948" y="2569"/>
                    <a:pt x="812" y="2680"/>
                  </a:cubicBezTo>
                  <a:cubicBezTo>
                    <a:pt x="557" y="3089"/>
                    <a:pt x="353" y="3520"/>
                    <a:pt x="223" y="3951"/>
                  </a:cubicBezTo>
                  <a:cubicBezTo>
                    <a:pt x="0" y="4697"/>
                    <a:pt x="123" y="5520"/>
                    <a:pt x="507" y="6148"/>
                  </a:cubicBezTo>
                  <a:cubicBezTo>
                    <a:pt x="883" y="6762"/>
                    <a:pt x="1507" y="7192"/>
                    <a:pt x="2309" y="7192"/>
                  </a:cubicBezTo>
                  <a:cubicBezTo>
                    <a:pt x="2364" y="7192"/>
                    <a:pt x="2420" y="7190"/>
                    <a:pt x="2477" y="7185"/>
                  </a:cubicBezTo>
                  <a:cubicBezTo>
                    <a:pt x="4822" y="7016"/>
                    <a:pt x="5597" y="3555"/>
                    <a:pt x="6944" y="2080"/>
                  </a:cubicBezTo>
                  <a:cubicBezTo>
                    <a:pt x="7212" y="1788"/>
                    <a:pt x="7459" y="1671"/>
                    <a:pt x="7693" y="1671"/>
                  </a:cubicBezTo>
                  <a:cubicBezTo>
                    <a:pt x="8632" y="1671"/>
                    <a:pt x="9365" y="3545"/>
                    <a:pt x="10363" y="3545"/>
                  </a:cubicBezTo>
                  <a:cubicBezTo>
                    <a:pt x="10364" y="3545"/>
                    <a:pt x="10365" y="3545"/>
                    <a:pt x="10365" y="3545"/>
                  </a:cubicBezTo>
                  <a:cubicBezTo>
                    <a:pt x="11776" y="3542"/>
                    <a:pt x="11972" y="1152"/>
                    <a:pt x="13198" y="1152"/>
                  </a:cubicBezTo>
                  <a:cubicBezTo>
                    <a:pt x="13445" y="1152"/>
                    <a:pt x="13733" y="1249"/>
                    <a:pt x="14081" y="1481"/>
                  </a:cubicBezTo>
                  <a:cubicBezTo>
                    <a:pt x="14935" y="2052"/>
                    <a:pt x="15416" y="3175"/>
                    <a:pt x="15862" y="4065"/>
                  </a:cubicBezTo>
                  <a:cubicBezTo>
                    <a:pt x="16159" y="4664"/>
                    <a:pt x="16616" y="6586"/>
                    <a:pt x="17532" y="6586"/>
                  </a:cubicBezTo>
                  <a:cubicBezTo>
                    <a:pt x="17556" y="6586"/>
                    <a:pt x="17581" y="6585"/>
                    <a:pt x="17606" y="6582"/>
                  </a:cubicBezTo>
                  <a:cubicBezTo>
                    <a:pt x="17829" y="6557"/>
                    <a:pt x="17994" y="6374"/>
                    <a:pt x="18141" y="6209"/>
                  </a:cubicBezTo>
                  <a:cubicBezTo>
                    <a:pt x="19911" y="4173"/>
                    <a:pt x="22201" y="2418"/>
                    <a:pt x="25008" y="2407"/>
                  </a:cubicBezTo>
                  <a:cubicBezTo>
                    <a:pt x="25020" y="2407"/>
                    <a:pt x="25033" y="2407"/>
                    <a:pt x="25045" y="2407"/>
                  </a:cubicBezTo>
                  <a:cubicBezTo>
                    <a:pt x="27667" y="2407"/>
                    <a:pt x="30185" y="3511"/>
                    <a:pt x="32515" y="4607"/>
                  </a:cubicBezTo>
                  <a:cubicBezTo>
                    <a:pt x="35175" y="5860"/>
                    <a:pt x="37990" y="7634"/>
                    <a:pt x="40948" y="8054"/>
                  </a:cubicBezTo>
                  <a:cubicBezTo>
                    <a:pt x="41087" y="8079"/>
                    <a:pt x="41221" y="8091"/>
                    <a:pt x="41351" y="8091"/>
                  </a:cubicBezTo>
                  <a:cubicBezTo>
                    <a:pt x="43069" y="8091"/>
                    <a:pt x="44005" y="5967"/>
                    <a:pt x="44599" y="4615"/>
                  </a:cubicBezTo>
                  <a:cubicBezTo>
                    <a:pt x="45510" y="2543"/>
                    <a:pt x="46449" y="1320"/>
                    <a:pt x="48297" y="1320"/>
                  </a:cubicBezTo>
                  <a:cubicBezTo>
                    <a:pt x="48774" y="1320"/>
                    <a:pt x="49311" y="1401"/>
                    <a:pt x="49923" y="1570"/>
                  </a:cubicBezTo>
                  <a:cubicBezTo>
                    <a:pt x="52321" y="2236"/>
                    <a:pt x="55021" y="4216"/>
                    <a:pt x="57652" y="4216"/>
                  </a:cubicBezTo>
                  <a:cubicBezTo>
                    <a:pt x="58098" y="4216"/>
                    <a:pt x="58541" y="4159"/>
                    <a:pt x="58981" y="4029"/>
                  </a:cubicBezTo>
                  <a:cubicBezTo>
                    <a:pt x="58572" y="3631"/>
                    <a:pt x="58144" y="3247"/>
                    <a:pt x="57702" y="2881"/>
                  </a:cubicBezTo>
                  <a:cubicBezTo>
                    <a:pt x="57696" y="2874"/>
                    <a:pt x="57684" y="2863"/>
                    <a:pt x="57677" y="2856"/>
                  </a:cubicBezTo>
                  <a:cubicBezTo>
                    <a:pt x="57053" y="2339"/>
                    <a:pt x="56396" y="1858"/>
                    <a:pt x="55717" y="1406"/>
                  </a:cubicBezTo>
                  <a:lnTo>
                    <a:pt x="55717" y="1406"/>
                  </a:lnTo>
                  <a:cubicBezTo>
                    <a:pt x="56174" y="1897"/>
                    <a:pt x="57020" y="2912"/>
                    <a:pt x="56179" y="2912"/>
                  </a:cubicBezTo>
                  <a:cubicBezTo>
                    <a:pt x="56154" y="2912"/>
                    <a:pt x="56127" y="2911"/>
                    <a:pt x="56098" y="2909"/>
                  </a:cubicBezTo>
                  <a:cubicBezTo>
                    <a:pt x="53240" y="2626"/>
                    <a:pt x="50667" y="623"/>
                    <a:pt x="48096" y="52"/>
                  </a:cubicBezTo>
                  <a:cubicBezTo>
                    <a:pt x="47867" y="17"/>
                    <a:pt x="47651" y="0"/>
                    <a:pt x="47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2370437" name="Google Shape;2196;p28"/>
            <p:cNvSpPr/>
            <p:nvPr/>
          </p:nvSpPr>
          <p:spPr bwMode="auto">
            <a:xfrm>
              <a:off x="-244529" y="3372827"/>
              <a:ext cx="436670" cy="269051"/>
            </a:xfrm>
            <a:custGeom>
              <a:avLst/>
              <a:gdLst/>
              <a:ahLst/>
              <a:cxnLst/>
              <a:rect l="l" t="t" r="r" b="b"/>
              <a:pathLst>
                <a:path w="9540" h="5878" extrusionOk="0">
                  <a:moveTo>
                    <a:pt x="5134" y="0"/>
                  </a:moveTo>
                  <a:cubicBezTo>
                    <a:pt x="4900" y="0"/>
                    <a:pt x="3518" y="119"/>
                    <a:pt x="3518" y="119"/>
                  </a:cubicBezTo>
                  <a:cubicBezTo>
                    <a:pt x="5105" y="848"/>
                    <a:pt x="7805" y="2654"/>
                    <a:pt x="4214" y="2865"/>
                  </a:cubicBezTo>
                  <a:cubicBezTo>
                    <a:pt x="0" y="3113"/>
                    <a:pt x="259" y="5770"/>
                    <a:pt x="259" y="5770"/>
                  </a:cubicBezTo>
                  <a:lnTo>
                    <a:pt x="1515" y="5877"/>
                  </a:lnTo>
                  <a:cubicBezTo>
                    <a:pt x="1515" y="5877"/>
                    <a:pt x="1013" y="3422"/>
                    <a:pt x="4577" y="3224"/>
                  </a:cubicBezTo>
                  <a:cubicBezTo>
                    <a:pt x="9539" y="2951"/>
                    <a:pt x="5134" y="0"/>
                    <a:pt x="5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31466" name="Google Shape;2197;p28"/>
            <p:cNvSpPr/>
            <p:nvPr/>
          </p:nvSpPr>
          <p:spPr bwMode="auto">
            <a:xfrm>
              <a:off x="-137740" y="3267321"/>
              <a:ext cx="280585" cy="168031"/>
            </a:xfrm>
            <a:custGeom>
              <a:avLst/>
              <a:gdLst/>
              <a:ahLst/>
              <a:cxnLst/>
              <a:rect l="l" t="t" r="r" b="b"/>
              <a:pathLst>
                <a:path w="6130" h="3671" extrusionOk="0">
                  <a:moveTo>
                    <a:pt x="4643" y="1"/>
                  </a:moveTo>
                  <a:cubicBezTo>
                    <a:pt x="4875" y="274"/>
                    <a:pt x="5616" y="1322"/>
                    <a:pt x="3152" y="1401"/>
                  </a:cubicBezTo>
                  <a:cubicBezTo>
                    <a:pt x="324" y="1491"/>
                    <a:pt x="1146" y="2388"/>
                    <a:pt x="1146" y="2388"/>
                  </a:cubicBezTo>
                  <a:lnTo>
                    <a:pt x="4287" y="3670"/>
                  </a:lnTo>
                  <a:cubicBezTo>
                    <a:pt x="2991" y="1340"/>
                    <a:pt x="0" y="2209"/>
                    <a:pt x="3260" y="1864"/>
                  </a:cubicBezTo>
                  <a:cubicBezTo>
                    <a:pt x="6129" y="1559"/>
                    <a:pt x="5677" y="299"/>
                    <a:pt x="5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8965619" name="Google Shape;2198;p28"/>
            <p:cNvSpPr/>
            <p:nvPr/>
          </p:nvSpPr>
          <p:spPr bwMode="auto">
            <a:xfrm>
              <a:off x="-1545680" y="3713332"/>
              <a:ext cx="3313288" cy="569227"/>
            </a:xfrm>
            <a:custGeom>
              <a:avLst/>
              <a:gdLst/>
              <a:ahLst/>
              <a:cxnLst/>
              <a:rect l="l" t="t" r="r" b="b"/>
              <a:pathLst>
                <a:path w="72386" h="12436" extrusionOk="0">
                  <a:moveTo>
                    <a:pt x="5379" y="0"/>
                  </a:moveTo>
                  <a:lnTo>
                    <a:pt x="5379" y="0"/>
                  </a:lnTo>
                  <a:cubicBezTo>
                    <a:pt x="2589" y="3094"/>
                    <a:pt x="708" y="7040"/>
                    <a:pt x="0" y="12012"/>
                  </a:cubicBezTo>
                  <a:lnTo>
                    <a:pt x="72386" y="12436"/>
                  </a:lnTo>
                  <a:cubicBezTo>
                    <a:pt x="71890" y="8552"/>
                    <a:pt x="70691" y="5281"/>
                    <a:pt x="68910" y="2546"/>
                  </a:cubicBezTo>
                  <a:lnTo>
                    <a:pt x="68910" y="2546"/>
                  </a:lnTo>
                  <a:cubicBezTo>
                    <a:pt x="69442" y="4003"/>
                    <a:pt x="69611" y="5511"/>
                    <a:pt x="69129" y="7051"/>
                  </a:cubicBezTo>
                  <a:cubicBezTo>
                    <a:pt x="68758" y="8040"/>
                    <a:pt x="67958" y="8280"/>
                    <a:pt x="66985" y="8280"/>
                  </a:cubicBezTo>
                  <a:cubicBezTo>
                    <a:pt x="66528" y="8280"/>
                    <a:pt x="66032" y="8227"/>
                    <a:pt x="65525" y="8174"/>
                  </a:cubicBezTo>
                  <a:cubicBezTo>
                    <a:pt x="65020" y="8123"/>
                    <a:pt x="64503" y="8071"/>
                    <a:pt x="64001" y="8071"/>
                  </a:cubicBezTo>
                  <a:cubicBezTo>
                    <a:pt x="63601" y="8071"/>
                    <a:pt x="63209" y="8104"/>
                    <a:pt x="62839" y="8196"/>
                  </a:cubicBezTo>
                  <a:cubicBezTo>
                    <a:pt x="61996" y="8437"/>
                    <a:pt x="61152" y="8525"/>
                    <a:pt x="60308" y="8525"/>
                  </a:cubicBezTo>
                  <a:cubicBezTo>
                    <a:pt x="59152" y="8525"/>
                    <a:pt x="57995" y="8360"/>
                    <a:pt x="56838" y="8196"/>
                  </a:cubicBezTo>
                  <a:cubicBezTo>
                    <a:pt x="54875" y="8067"/>
                    <a:pt x="52898" y="8014"/>
                    <a:pt x="50910" y="8014"/>
                  </a:cubicBezTo>
                  <a:cubicBezTo>
                    <a:pt x="46394" y="8014"/>
                    <a:pt x="41825" y="8287"/>
                    <a:pt x="37258" y="8559"/>
                  </a:cubicBezTo>
                  <a:cubicBezTo>
                    <a:pt x="32685" y="8832"/>
                    <a:pt x="28113" y="9106"/>
                    <a:pt x="23595" y="9106"/>
                  </a:cubicBezTo>
                  <a:cubicBezTo>
                    <a:pt x="16974" y="9106"/>
                    <a:pt x="10468" y="8518"/>
                    <a:pt x="4244" y="6480"/>
                  </a:cubicBezTo>
                  <a:cubicBezTo>
                    <a:pt x="2222" y="5722"/>
                    <a:pt x="4438" y="2513"/>
                    <a:pt x="5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93861" name="Google Shape;2199;p28"/>
            <p:cNvSpPr/>
            <p:nvPr/>
          </p:nvSpPr>
          <p:spPr bwMode="auto">
            <a:xfrm>
              <a:off x="-1303514" y="4002277"/>
              <a:ext cx="38678" cy="38861"/>
            </a:xfrm>
            <a:custGeom>
              <a:avLst/>
              <a:gdLst/>
              <a:ahLst/>
              <a:cxnLst/>
              <a:rect l="l" t="t" r="r" b="b"/>
              <a:pathLst>
                <a:path w="845" h="849" extrusionOk="0">
                  <a:moveTo>
                    <a:pt x="420" y="1"/>
                  </a:moveTo>
                  <a:cubicBezTo>
                    <a:pt x="187" y="1"/>
                    <a:pt x="1" y="191"/>
                    <a:pt x="1" y="425"/>
                  </a:cubicBezTo>
                  <a:cubicBezTo>
                    <a:pt x="1" y="658"/>
                    <a:pt x="187" y="848"/>
                    <a:pt x="420" y="848"/>
                  </a:cubicBezTo>
                  <a:cubicBezTo>
                    <a:pt x="654" y="848"/>
                    <a:pt x="844" y="658"/>
                    <a:pt x="844" y="425"/>
                  </a:cubicBezTo>
                  <a:cubicBezTo>
                    <a:pt x="844" y="191"/>
                    <a:pt x="654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5491245" name="Google Shape;2200;p28"/>
            <p:cNvSpPr/>
            <p:nvPr/>
          </p:nvSpPr>
          <p:spPr bwMode="auto">
            <a:xfrm>
              <a:off x="-1208718" y="4017310"/>
              <a:ext cx="19453" cy="19453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3" y="1"/>
                  </a:moveTo>
                  <a:cubicBezTo>
                    <a:pt x="94" y="1"/>
                    <a:pt x="1" y="94"/>
                    <a:pt x="1" y="213"/>
                  </a:cubicBezTo>
                  <a:cubicBezTo>
                    <a:pt x="1" y="327"/>
                    <a:pt x="94" y="424"/>
                    <a:pt x="213" y="424"/>
                  </a:cubicBezTo>
                  <a:cubicBezTo>
                    <a:pt x="327" y="424"/>
                    <a:pt x="425" y="327"/>
                    <a:pt x="425" y="213"/>
                  </a:cubicBezTo>
                  <a:cubicBezTo>
                    <a:pt x="425" y="94"/>
                    <a:pt x="327" y="1"/>
                    <a:pt x="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615441" name="Google Shape;2201;p28"/>
            <p:cNvSpPr/>
            <p:nvPr/>
          </p:nvSpPr>
          <p:spPr bwMode="auto">
            <a:xfrm>
              <a:off x="-1244695" y="3965155"/>
              <a:ext cx="31125" cy="3108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41" y="1"/>
                  </a:moveTo>
                  <a:cubicBezTo>
                    <a:pt x="151" y="1"/>
                    <a:pt x="0" y="155"/>
                    <a:pt x="0" y="342"/>
                  </a:cubicBezTo>
                  <a:cubicBezTo>
                    <a:pt x="0" y="528"/>
                    <a:pt x="151" y="679"/>
                    <a:pt x="341" y="679"/>
                  </a:cubicBezTo>
                  <a:cubicBezTo>
                    <a:pt x="528" y="679"/>
                    <a:pt x="679" y="528"/>
                    <a:pt x="679" y="342"/>
                  </a:cubicBezTo>
                  <a:cubicBezTo>
                    <a:pt x="679" y="155"/>
                    <a:pt x="528" y="1"/>
                    <a:pt x="3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0808663" name="Google Shape;2202;p28"/>
            <p:cNvSpPr/>
            <p:nvPr/>
          </p:nvSpPr>
          <p:spPr bwMode="auto">
            <a:xfrm>
              <a:off x="-1447471" y="3837632"/>
              <a:ext cx="94841" cy="94886"/>
            </a:xfrm>
            <a:custGeom>
              <a:avLst/>
              <a:gdLst/>
              <a:ahLst/>
              <a:cxnLst/>
              <a:rect l="l" t="t" r="r" b="b"/>
              <a:pathLst>
                <a:path w="2072" h="2073" extrusionOk="0">
                  <a:moveTo>
                    <a:pt x="1038" y="0"/>
                  </a:moveTo>
                  <a:cubicBezTo>
                    <a:pt x="463" y="0"/>
                    <a:pt x="1" y="464"/>
                    <a:pt x="1" y="1039"/>
                  </a:cubicBezTo>
                  <a:cubicBezTo>
                    <a:pt x="1" y="1609"/>
                    <a:pt x="463" y="2073"/>
                    <a:pt x="1038" y="2073"/>
                  </a:cubicBezTo>
                  <a:cubicBezTo>
                    <a:pt x="1608" y="2073"/>
                    <a:pt x="2072" y="1609"/>
                    <a:pt x="2072" y="1039"/>
                  </a:cubicBezTo>
                  <a:cubicBezTo>
                    <a:pt x="2072" y="464"/>
                    <a:pt x="1608" y="0"/>
                    <a:pt x="1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8180358" name="Google Shape;2203;p28"/>
            <p:cNvSpPr/>
            <p:nvPr/>
          </p:nvSpPr>
          <p:spPr bwMode="auto">
            <a:xfrm>
              <a:off x="-523929" y="3997902"/>
              <a:ext cx="63349" cy="63349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690" y="1"/>
                  </a:moveTo>
                  <a:cubicBezTo>
                    <a:pt x="310" y="1"/>
                    <a:pt x="1" y="310"/>
                    <a:pt x="1" y="694"/>
                  </a:cubicBezTo>
                  <a:cubicBezTo>
                    <a:pt x="1" y="1074"/>
                    <a:pt x="310" y="1384"/>
                    <a:pt x="690" y="1384"/>
                  </a:cubicBezTo>
                  <a:cubicBezTo>
                    <a:pt x="1071" y="1384"/>
                    <a:pt x="1384" y="1074"/>
                    <a:pt x="1384" y="694"/>
                  </a:cubicBezTo>
                  <a:cubicBezTo>
                    <a:pt x="1384" y="310"/>
                    <a:pt x="1071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4952569" name="Google Shape;2204;p28"/>
            <p:cNvSpPr/>
            <p:nvPr/>
          </p:nvSpPr>
          <p:spPr bwMode="auto">
            <a:xfrm>
              <a:off x="-595885" y="4061206"/>
              <a:ext cx="45910" cy="45864"/>
            </a:xfrm>
            <a:custGeom>
              <a:avLst/>
              <a:gdLst/>
              <a:ahLst/>
              <a:cxnLst/>
              <a:rect l="l" t="t" r="r" b="b"/>
              <a:pathLst>
                <a:path w="1003" h="1002" extrusionOk="0">
                  <a:moveTo>
                    <a:pt x="500" y="1"/>
                  </a:moveTo>
                  <a:cubicBezTo>
                    <a:pt x="223" y="1"/>
                    <a:pt x="0" y="223"/>
                    <a:pt x="0" y="499"/>
                  </a:cubicBezTo>
                  <a:cubicBezTo>
                    <a:pt x="0" y="776"/>
                    <a:pt x="223" y="1002"/>
                    <a:pt x="500" y="1002"/>
                  </a:cubicBezTo>
                  <a:cubicBezTo>
                    <a:pt x="776" y="1002"/>
                    <a:pt x="1002" y="776"/>
                    <a:pt x="1002" y="499"/>
                  </a:cubicBezTo>
                  <a:cubicBezTo>
                    <a:pt x="1002" y="223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347659" name="Google Shape;2205;p28"/>
            <p:cNvSpPr/>
            <p:nvPr/>
          </p:nvSpPr>
          <p:spPr bwMode="auto">
            <a:xfrm>
              <a:off x="-360427" y="4027013"/>
              <a:ext cx="57261" cy="57078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626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70"/>
                    <a:pt x="281" y="1246"/>
                    <a:pt x="626" y="1246"/>
                  </a:cubicBezTo>
                  <a:cubicBezTo>
                    <a:pt x="970" y="1246"/>
                    <a:pt x="1250" y="970"/>
                    <a:pt x="1250" y="625"/>
                  </a:cubicBezTo>
                  <a:cubicBezTo>
                    <a:pt x="1250" y="281"/>
                    <a:pt x="970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970810" name="Google Shape;2206;p28"/>
            <p:cNvSpPr/>
            <p:nvPr/>
          </p:nvSpPr>
          <p:spPr bwMode="auto">
            <a:xfrm>
              <a:off x="-232719" y="4074800"/>
              <a:ext cx="9246" cy="9292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01" y="1"/>
                  </a:moveTo>
                  <a:cubicBezTo>
                    <a:pt x="44" y="1"/>
                    <a:pt x="1" y="44"/>
                    <a:pt x="1" y="102"/>
                  </a:cubicBezTo>
                  <a:cubicBezTo>
                    <a:pt x="1" y="159"/>
                    <a:pt x="44" y="202"/>
                    <a:pt x="101" y="202"/>
                  </a:cubicBezTo>
                  <a:cubicBezTo>
                    <a:pt x="155" y="202"/>
                    <a:pt x="202" y="159"/>
                    <a:pt x="202" y="102"/>
                  </a:cubicBezTo>
                  <a:cubicBezTo>
                    <a:pt x="202" y="44"/>
                    <a:pt x="155" y="1"/>
                    <a:pt x="10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1139807" name="Google Shape;2207;p28"/>
            <p:cNvSpPr/>
            <p:nvPr/>
          </p:nvSpPr>
          <p:spPr bwMode="auto">
            <a:xfrm>
              <a:off x="633952" y="3960780"/>
              <a:ext cx="45864" cy="45910"/>
            </a:xfrm>
            <a:custGeom>
              <a:avLst/>
              <a:gdLst/>
              <a:ahLst/>
              <a:cxnLst/>
              <a:rect l="l" t="t" r="r" b="b"/>
              <a:pathLst>
                <a:path w="1002" h="1003" extrusionOk="0">
                  <a:moveTo>
                    <a:pt x="503" y="1"/>
                  </a:moveTo>
                  <a:cubicBezTo>
                    <a:pt x="226" y="1"/>
                    <a:pt x="0" y="227"/>
                    <a:pt x="0" y="503"/>
                  </a:cubicBezTo>
                  <a:cubicBezTo>
                    <a:pt x="0" y="780"/>
                    <a:pt x="226" y="1002"/>
                    <a:pt x="503" y="1002"/>
                  </a:cubicBezTo>
                  <a:cubicBezTo>
                    <a:pt x="779" y="1002"/>
                    <a:pt x="1002" y="780"/>
                    <a:pt x="1002" y="503"/>
                  </a:cubicBezTo>
                  <a:cubicBezTo>
                    <a:pt x="1002" y="227"/>
                    <a:pt x="779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2041401" name="Google Shape;2208;p28"/>
            <p:cNvSpPr/>
            <p:nvPr/>
          </p:nvSpPr>
          <p:spPr bwMode="auto">
            <a:xfrm>
              <a:off x="728931" y="4006644"/>
              <a:ext cx="20415" cy="204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222" y="0"/>
                  </a:moveTo>
                  <a:cubicBezTo>
                    <a:pt x="97" y="0"/>
                    <a:pt x="0" y="101"/>
                    <a:pt x="0" y="223"/>
                  </a:cubicBezTo>
                  <a:cubicBezTo>
                    <a:pt x="0" y="345"/>
                    <a:pt x="97" y="446"/>
                    <a:pt x="222" y="446"/>
                  </a:cubicBezTo>
                  <a:cubicBezTo>
                    <a:pt x="345" y="446"/>
                    <a:pt x="446" y="345"/>
                    <a:pt x="446" y="223"/>
                  </a:cubicBezTo>
                  <a:cubicBezTo>
                    <a:pt x="446" y="101"/>
                    <a:pt x="345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8984542" name="Google Shape;2209;p28"/>
            <p:cNvSpPr/>
            <p:nvPr/>
          </p:nvSpPr>
          <p:spPr bwMode="auto">
            <a:xfrm>
              <a:off x="899025" y="3833257"/>
              <a:ext cx="68705" cy="68750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4" y="0"/>
                    <a:pt x="0" y="338"/>
                    <a:pt x="0" y="751"/>
                  </a:cubicBezTo>
                  <a:cubicBezTo>
                    <a:pt x="0" y="1164"/>
                    <a:pt x="334" y="1501"/>
                    <a:pt x="750" y="1501"/>
                  </a:cubicBezTo>
                  <a:cubicBezTo>
                    <a:pt x="1163" y="1501"/>
                    <a:pt x="1500" y="1164"/>
                    <a:pt x="1500" y="751"/>
                  </a:cubicBezTo>
                  <a:cubicBezTo>
                    <a:pt x="1500" y="338"/>
                    <a:pt x="1163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3669195" name="Google Shape;2210;p28"/>
            <p:cNvSpPr/>
            <p:nvPr/>
          </p:nvSpPr>
          <p:spPr bwMode="auto">
            <a:xfrm>
              <a:off x="1010208" y="3976434"/>
              <a:ext cx="15517" cy="15425"/>
            </a:xfrm>
            <a:custGeom>
              <a:avLst/>
              <a:gdLst/>
              <a:ahLst/>
              <a:cxnLst/>
              <a:rect l="l" t="t" r="r" b="b"/>
              <a:pathLst>
                <a:path w="339" h="337" extrusionOk="0">
                  <a:moveTo>
                    <a:pt x="170" y="0"/>
                  </a:moveTo>
                  <a:cubicBezTo>
                    <a:pt x="77" y="0"/>
                    <a:pt x="1" y="75"/>
                    <a:pt x="1" y="168"/>
                  </a:cubicBezTo>
                  <a:cubicBezTo>
                    <a:pt x="1" y="262"/>
                    <a:pt x="77" y="337"/>
                    <a:pt x="170" y="337"/>
                  </a:cubicBezTo>
                  <a:cubicBezTo>
                    <a:pt x="264" y="337"/>
                    <a:pt x="339" y="262"/>
                    <a:pt x="339" y="168"/>
                  </a:cubicBezTo>
                  <a:cubicBezTo>
                    <a:pt x="339" y="75"/>
                    <a:pt x="264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040313" name="Google Shape;2211;p28"/>
            <p:cNvSpPr/>
            <p:nvPr/>
          </p:nvSpPr>
          <p:spPr bwMode="auto">
            <a:xfrm>
              <a:off x="1281735" y="4016852"/>
              <a:ext cx="48977" cy="4897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241" y="0"/>
                    <a:pt x="0" y="241"/>
                    <a:pt x="0" y="534"/>
                  </a:cubicBezTo>
                  <a:cubicBezTo>
                    <a:pt x="0" y="833"/>
                    <a:pt x="241" y="1069"/>
                    <a:pt x="535" y="1069"/>
                  </a:cubicBezTo>
                  <a:cubicBezTo>
                    <a:pt x="829" y="1069"/>
                    <a:pt x="1069" y="833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697586" name="Google Shape;2212;p28"/>
            <p:cNvSpPr/>
            <p:nvPr/>
          </p:nvSpPr>
          <p:spPr bwMode="auto">
            <a:xfrm>
              <a:off x="1407246" y="3991814"/>
              <a:ext cx="24854" cy="25083"/>
            </a:xfrm>
            <a:custGeom>
              <a:avLst/>
              <a:gdLst/>
              <a:ahLst/>
              <a:cxnLst/>
              <a:rect l="l" t="t" r="r" b="b"/>
              <a:pathLst>
                <a:path w="543" h="548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5"/>
                    <a:pt x="123" y="547"/>
                    <a:pt x="274" y="547"/>
                  </a:cubicBezTo>
                  <a:cubicBezTo>
                    <a:pt x="421" y="547"/>
                    <a:pt x="543" y="425"/>
                    <a:pt x="543" y="274"/>
                  </a:cubicBezTo>
                  <a:cubicBezTo>
                    <a:pt x="543" y="123"/>
                    <a:pt x="421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216221" name="Google Shape;2213;p28"/>
            <p:cNvSpPr/>
            <p:nvPr/>
          </p:nvSpPr>
          <p:spPr bwMode="auto">
            <a:xfrm>
              <a:off x="1432055" y="3800575"/>
              <a:ext cx="81887" cy="81887"/>
            </a:xfrm>
            <a:custGeom>
              <a:avLst/>
              <a:gdLst/>
              <a:ahLst/>
              <a:cxnLst/>
              <a:rect l="l" t="t" r="r" b="b"/>
              <a:pathLst>
                <a:path w="1789" h="1789" extrusionOk="0">
                  <a:moveTo>
                    <a:pt x="895" y="0"/>
                  </a:moveTo>
                  <a:cubicBezTo>
                    <a:pt x="403" y="0"/>
                    <a:pt x="1" y="399"/>
                    <a:pt x="1" y="895"/>
                  </a:cubicBezTo>
                  <a:cubicBezTo>
                    <a:pt x="1" y="1387"/>
                    <a:pt x="403" y="1788"/>
                    <a:pt x="895" y="1788"/>
                  </a:cubicBezTo>
                  <a:cubicBezTo>
                    <a:pt x="1390" y="1788"/>
                    <a:pt x="1788" y="1387"/>
                    <a:pt x="1788" y="895"/>
                  </a:cubicBezTo>
                  <a:cubicBezTo>
                    <a:pt x="1788" y="399"/>
                    <a:pt x="1390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488760" name="Google Shape;2214;p28"/>
            <p:cNvSpPr/>
            <p:nvPr/>
          </p:nvSpPr>
          <p:spPr bwMode="auto">
            <a:xfrm>
              <a:off x="1582603" y="3944531"/>
              <a:ext cx="16478" cy="16295"/>
            </a:xfrm>
            <a:custGeom>
              <a:avLst/>
              <a:gdLst/>
              <a:ahLst/>
              <a:cxnLst/>
              <a:rect l="l" t="t" r="r" b="b"/>
              <a:pathLst>
                <a:path w="360" h="356" extrusionOk="0">
                  <a:moveTo>
                    <a:pt x="180" y="0"/>
                  </a:moveTo>
                  <a:cubicBezTo>
                    <a:pt x="80" y="0"/>
                    <a:pt x="0" y="79"/>
                    <a:pt x="0" y="180"/>
                  </a:cubicBezTo>
                  <a:cubicBezTo>
                    <a:pt x="0" y="277"/>
                    <a:pt x="80" y="356"/>
                    <a:pt x="180" y="356"/>
                  </a:cubicBezTo>
                  <a:cubicBezTo>
                    <a:pt x="277" y="356"/>
                    <a:pt x="360" y="277"/>
                    <a:pt x="360" y="180"/>
                  </a:cubicBezTo>
                  <a:cubicBezTo>
                    <a:pt x="360" y="79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3889243" name="Google Shape;2215;p28"/>
            <p:cNvSpPr/>
            <p:nvPr/>
          </p:nvSpPr>
          <p:spPr bwMode="auto">
            <a:xfrm>
              <a:off x="-1309281" y="3559077"/>
              <a:ext cx="129216" cy="117223"/>
            </a:xfrm>
            <a:custGeom>
              <a:avLst/>
              <a:gdLst/>
              <a:ahLst/>
              <a:cxnLst/>
              <a:rect l="l" t="t" r="r" b="b"/>
              <a:pathLst>
                <a:path w="2823" h="2561" extrusionOk="0">
                  <a:moveTo>
                    <a:pt x="2270" y="1"/>
                  </a:moveTo>
                  <a:cubicBezTo>
                    <a:pt x="2149" y="1"/>
                    <a:pt x="2028" y="44"/>
                    <a:pt x="1932" y="132"/>
                  </a:cubicBezTo>
                  <a:lnTo>
                    <a:pt x="220" y="1694"/>
                  </a:lnTo>
                  <a:cubicBezTo>
                    <a:pt x="15" y="1876"/>
                    <a:pt x="1" y="2193"/>
                    <a:pt x="188" y="2398"/>
                  </a:cubicBezTo>
                  <a:cubicBezTo>
                    <a:pt x="284" y="2506"/>
                    <a:pt x="419" y="2561"/>
                    <a:pt x="554" y="2561"/>
                  </a:cubicBezTo>
                  <a:cubicBezTo>
                    <a:pt x="674" y="2561"/>
                    <a:pt x="795" y="2517"/>
                    <a:pt x="891" y="2429"/>
                  </a:cubicBezTo>
                  <a:lnTo>
                    <a:pt x="2604" y="868"/>
                  </a:lnTo>
                  <a:cubicBezTo>
                    <a:pt x="2808" y="685"/>
                    <a:pt x="2822" y="365"/>
                    <a:pt x="2639" y="164"/>
                  </a:cubicBezTo>
                  <a:cubicBezTo>
                    <a:pt x="2540" y="56"/>
                    <a:pt x="2405" y="1"/>
                    <a:pt x="22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7296316" name="Google Shape;2216;p28"/>
            <p:cNvSpPr/>
            <p:nvPr/>
          </p:nvSpPr>
          <p:spPr bwMode="auto">
            <a:xfrm>
              <a:off x="-926642" y="3708709"/>
              <a:ext cx="136539" cy="109717"/>
            </a:xfrm>
            <a:custGeom>
              <a:avLst/>
              <a:gdLst/>
              <a:ahLst/>
              <a:cxnLst/>
              <a:rect l="l" t="t" r="r" b="b"/>
              <a:pathLst>
                <a:path w="2983" h="2397" extrusionOk="0">
                  <a:moveTo>
                    <a:pt x="566" y="1"/>
                  </a:moveTo>
                  <a:cubicBezTo>
                    <a:pt x="415" y="1"/>
                    <a:pt x="266" y="69"/>
                    <a:pt x="169" y="198"/>
                  </a:cubicBezTo>
                  <a:cubicBezTo>
                    <a:pt x="0" y="421"/>
                    <a:pt x="47" y="733"/>
                    <a:pt x="265" y="898"/>
                  </a:cubicBezTo>
                  <a:lnTo>
                    <a:pt x="2118" y="2295"/>
                  </a:lnTo>
                  <a:cubicBezTo>
                    <a:pt x="2207" y="2364"/>
                    <a:pt x="2312" y="2396"/>
                    <a:pt x="2416" y="2396"/>
                  </a:cubicBezTo>
                  <a:cubicBezTo>
                    <a:pt x="2568" y="2396"/>
                    <a:pt x="2718" y="2327"/>
                    <a:pt x="2818" y="2198"/>
                  </a:cubicBezTo>
                  <a:cubicBezTo>
                    <a:pt x="2983" y="1979"/>
                    <a:pt x="2940" y="1663"/>
                    <a:pt x="2718" y="1498"/>
                  </a:cubicBezTo>
                  <a:lnTo>
                    <a:pt x="869" y="101"/>
                  </a:lnTo>
                  <a:cubicBezTo>
                    <a:pt x="777" y="34"/>
                    <a:pt x="671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710310" name="Google Shape;2217;p28"/>
            <p:cNvSpPr/>
            <p:nvPr/>
          </p:nvSpPr>
          <p:spPr bwMode="auto">
            <a:xfrm>
              <a:off x="-950994" y="3456637"/>
              <a:ext cx="152560" cy="49160"/>
            </a:xfrm>
            <a:custGeom>
              <a:avLst/>
              <a:gdLst/>
              <a:ahLst/>
              <a:cxnLst/>
              <a:rect l="l" t="t" r="r" b="b"/>
              <a:pathLst>
                <a:path w="3333" h="1074" extrusionOk="0">
                  <a:moveTo>
                    <a:pt x="512" y="0"/>
                  </a:moveTo>
                  <a:cubicBezTo>
                    <a:pt x="241" y="0"/>
                    <a:pt x="15" y="213"/>
                    <a:pt x="8" y="485"/>
                  </a:cubicBezTo>
                  <a:cubicBezTo>
                    <a:pt x="0" y="762"/>
                    <a:pt x="216" y="991"/>
                    <a:pt x="492" y="999"/>
                  </a:cubicBezTo>
                  <a:lnTo>
                    <a:pt x="2808" y="1074"/>
                  </a:lnTo>
                  <a:cubicBezTo>
                    <a:pt x="2813" y="1074"/>
                    <a:pt x="2818" y="1074"/>
                    <a:pt x="2823" y="1074"/>
                  </a:cubicBezTo>
                  <a:cubicBezTo>
                    <a:pt x="3092" y="1074"/>
                    <a:pt x="3314" y="861"/>
                    <a:pt x="3325" y="590"/>
                  </a:cubicBezTo>
                  <a:cubicBezTo>
                    <a:pt x="3332" y="313"/>
                    <a:pt x="3117" y="83"/>
                    <a:pt x="2840" y="73"/>
                  </a:cubicBezTo>
                  <a:lnTo>
                    <a:pt x="525" y="0"/>
                  </a:lnTo>
                  <a:cubicBezTo>
                    <a:pt x="521" y="0"/>
                    <a:pt x="517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5728081" name="Google Shape;2218;p28"/>
            <p:cNvSpPr/>
            <p:nvPr/>
          </p:nvSpPr>
          <p:spPr bwMode="auto">
            <a:xfrm>
              <a:off x="-403133" y="3520399"/>
              <a:ext cx="115576" cy="130680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57" y="1"/>
                  </a:moveTo>
                  <a:cubicBezTo>
                    <a:pt x="1806" y="1"/>
                    <a:pt x="1656" y="70"/>
                    <a:pt x="1559" y="201"/>
                  </a:cubicBezTo>
                  <a:lnTo>
                    <a:pt x="166" y="2054"/>
                  </a:lnTo>
                  <a:cubicBezTo>
                    <a:pt x="1" y="2273"/>
                    <a:pt x="44" y="2589"/>
                    <a:pt x="266" y="2754"/>
                  </a:cubicBezTo>
                  <a:cubicBezTo>
                    <a:pt x="355" y="2822"/>
                    <a:pt x="461" y="2854"/>
                    <a:pt x="566" y="2854"/>
                  </a:cubicBezTo>
                  <a:cubicBezTo>
                    <a:pt x="718" y="2854"/>
                    <a:pt x="869" y="2785"/>
                    <a:pt x="967" y="2653"/>
                  </a:cubicBezTo>
                  <a:lnTo>
                    <a:pt x="2359" y="801"/>
                  </a:lnTo>
                  <a:cubicBezTo>
                    <a:pt x="2524" y="579"/>
                    <a:pt x="2478" y="266"/>
                    <a:pt x="2259" y="101"/>
                  </a:cubicBezTo>
                  <a:cubicBezTo>
                    <a:pt x="2168" y="34"/>
                    <a:pt x="2062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726798" name="Google Shape;2219;p28"/>
            <p:cNvSpPr/>
            <p:nvPr/>
          </p:nvSpPr>
          <p:spPr bwMode="auto">
            <a:xfrm>
              <a:off x="-599820" y="3287278"/>
              <a:ext cx="115576" cy="130680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60" y="1"/>
                  </a:moveTo>
                  <a:cubicBezTo>
                    <a:pt x="1807" y="1"/>
                    <a:pt x="1657" y="70"/>
                    <a:pt x="1559" y="200"/>
                  </a:cubicBezTo>
                  <a:lnTo>
                    <a:pt x="166" y="2053"/>
                  </a:lnTo>
                  <a:cubicBezTo>
                    <a:pt x="0" y="2275"/>
                    <a:pt x="43" y="2588"/>
                    <a:pt x="266" y="2752"/>
                  </a:cubicBezTo>
                  <a:cubicBezTo>
                    <a:pt x="356" y="2821"/>
                    <a:pt x="461" y="2854"/>
                    <a:pt x="565" y="2854"/>
                  </a:cubicBezTo>
                  <a:cubicBezTo>
                    <a:pt x="716" y="2854"/>
                    <a:pt x="866" y="2785"/>
                    <a:pt x="966" y="2656"/>
                  </a:cubicBezTo>
                  <a:lnTo>
                    <a:pt x="2356" y="800"/>
                  </a:lnTo>
                  <a:cubicBezTo>
                    <a:pt x="2525" y="581"/>
                    <a:pt x="2477" y="268"/>
                    <a:pt x="2258" y="100"/>
                  </a:cubicBezTo>
                  <a:cubicBezTo>
                    <a:pt x="2168" y="33"/>
                    <a:pt x="2064" y="1"/>
                    <a:pt x="1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5924047" name="Google Shape;2220;p28"/>
            <p:cNvSpPr/>
            <p:nvPr/>
          </p:nvSpPr>
          <p:spPr bwMode="auto">
            <a:xfrm>
              <a:off x="-517338" y="3453067"/>
              <a:ext cx="154024" cy="62251"/>
            </a:xfrm>
            <a:custGeom>
              <a:avLst/>
              <a:gdLst/>
              <a:ahLst/>
              <a:cxnLst/>
              <a:rect l="l" t="t" r="r" b="b"/>
              <a:pathLst>
                <a:path w="3365" h="1360" extrusionOk="0">
                  <a:moveTo>
                    <a:pt x="2829" y="1"/>
                  </a:moveTo>
                  <a:cubicBezTo>
                    <a:pt x="2803" y="1"/>
                    <a:pt x="2777" y="3"/>
                    <a:pt x="2751" y="7"/>
                  </a:cubicBezTo>
                  <a:lnTo>
                    <a:pt x="460" y="366"/>
                  </a:lnTo>
                  <a:cubicBezTo>
                    <a:pt x="188" y="409"/>
                    <a:pt x="1" y="664"/>
                    <a:pt x="44" y="936"/>
                  </a:cubicBezTo>
                  <a:cubicBezTo>
                    <a:pt x="83" y="1183"/>
                    <a:pt x="295" y="1360"/>
                    <a:pt x="536" y="1360"/>
                  </a:cubicBezTo>
                  <a:cubicBezTo>
                    <a:pt x="562" y="1360"/>
                    <a:pt x="589" y="1358"/>
                    <a:pt x="615" y="1353"/>
                  </a:cubicBezTo>
                  <a:lnTo>
                    <a:pt x="2905" y="994"/>
                  </a:lnTo>
                  <a:cubicBezTo>
                    <a:pt x="3178" y="951"/>
                    <a:pt x="3364" y="696"/>
                    <a:pt x="3321" y="423"/>
                  </a:cubicBezTo>
                  <a:cubicBezTo>
                    <a:pt x="3282" y="177"/>
                    <a:pt x="3070" y="1"/>
                    <a:pt x="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3159876" name="Google Shape;2221;p28"/>
            <p:cNvSpPr/>
            <p:nvPr/>
          </p:nvSpPr>
          <p:spPr bwMode="auto">
            <a:xfrm>
              <a:off x="771134" y="3300002"/>
              <a:ext cx="139927" cy="105231"/>
            </a:xfrm>
            <a:custGeom>
              <a:avLst/>
              <a:gdLst/>
              <a:ahLst/>
              <a:cxnLst/>
              <a:rect l="l" t="t" r="r" b="b"/>
              <a:pathLst>
                <a:path w="3057" h="2299" extrusionOk="0">
                  <a:moveTo>
                    <a:pt x="566" y="1"/>
                  </a:moveTo>
                  <a:cubicBezTo>
                    <a:pt x="407" y="1"/>
                    <a:pt x="251" y="77"/>
                    <a:pt x="155" y="220"/>
                  </a:cubicBezTo>
                  <a:cubicBezTo>
                    <a:pt x="1" y="450"/>
                    <a:pt x="59" y="759"/>
                    <a:pt x="288" y="913"/>
                  </a:cubicBezTo>
                  <a:lnTo>
                    <a:pt x="2208" y="2212"/>
                  </a:lnTo>
                  <a:cubicBezTo>
                    <a:pt x="2295" y="2270"/>
                    <a:pt x="2392" y="2298"/>
                    <a:pt x="2488" y="2298"/>
                  </a:cubicBezTo>
                  <a:cubicBezTo>
                    <a:pt x="2648" y="2298"/>
                    <a:pt x="2805" y="2221"/>
                    <a:pt x="2902" y="2080"/>
                  </a:cubicBezTo>
                  <a:cubicBezTo>
                    <a:pt x="3056" y="1850"/>
                    <a:pt x="2998" y="1538"/>
                    <a:pt x="2768" y="1384"/>
                  </a:cubicBezTo>
                  <a:lnTo>
                    <a:pt x="848" y="88"/>
                  </a:lnTo>
                  <a:cubicBezTo>
                    <a:pt x="761" y="29"/>
                    <a:pt x="663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4525398" name="Google Shape;2222;p28"/>
            <p:cNvSpPr/>
            <p:nvPr/>
          </p:nvSpPr>
          <p:spPr bwMode="auto">
            <a:xfrm>
              <a:off x="413737" y="3228872"/>
              <a:ext cx="71680" cy="149722"/>
            </a:xfrm>
            <a:custGeom>
              <a:avLst/>
              <a:gdLst/>
              <a:ahLst/>
              <a:cxnLst/>
              <a:rect l="l" t="t" r="r" b="b"/>
              <a:pathLst>
                <a:path w="1566" h="3271" extrusionOk="0">
                  <a:moveTo>
                    <a:pt x="550" y="1"/>
                  </a:moveTo>
                  <a:cubicBezTo>
                    <a:pt x="516" y="1"/>
                    <a:pt x="481" y="4"/>
                    <a:pt x="446" y="12"/>
                  </a:cubicBezTo>
                  <a:cubicBezTo>
                    <a:pt x="173" y="65"/>
                    <a:pt x="0" y="331"/>
                    <a:pt x="58" y="604"/>
                  </a:cubicBezTo>
                  <a:lnTo>
                    <a:pt x="532" y="2873"/>
                  </a:lnTo>
                  <a:cubicBezTo>
                    <a:pt x="579" y="3109"/>
                    <a:pt x="790" y="3270"/>
                    <a:pt x="1022" y="3270"/>
                  </a:cubicBezTo>
                  <a:cubicBezTo>
                    <a:pt x="1054" y="3270"/>
                    <a:pt x="1087" y="3267"/>
                    <a:pt x="1120" y="3261"/>
                  </a:cubicBezTo>
                  <a:cubicBezTo>
                    <a:pt x="1393" y="3203"/>
                    <a:pt x="1566" y="2938"/>
                    <a:pt x="1508" y="2668"/>
                  </a:cubicBezTo>
                  <a:lnTo>
                    <a:pt x="1034" y="399"/>
                  </a:lnTo>
                  <a:cubicBezTo>
                    <a:pt x="988" y="162"/>
                    <a:pt x="781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5733102" name="Google Shape;2223;p28"/>
            <p:cNvSpPr/>
            <p:nvPr/>
          </p:nvSpPr>
          <p:spPr bwMode="auto">
            <a:xfrm>
              <a:off x="415705" y="3463961"/>
              <a:ext cx="58406" cy="151370"/>
            </a:xfrm>
            <a:custGeom>
              <a:avLst/>
              <a:gdLst/>
              <a:ahLst/>
              <a:cxnLst/>
              <a:rect l="l" t="t" r="r" b="b"/>
              <a:pathLst>
                <a:path w="1276" h="3307" extrusionOk="0">
                  <a:moveTo>
                    <a:pt x="521" y="0"/>
                  </a:moveTo>
                  <a:cubicBezTo>
                    <a:pt x="505" y="0"/>
                    <a:pt x="490" y="1"/>
                    <a:pt x="474" y="2"/>
                  </a:cubicBezTo>
                  <a:cubicBezTo>
                    <a:pt x="202" y="31"/>
                    <a:pt x="0" y="275"/>
                    <a:pt x="26" y="548"/>
                  </a:cubicBezTo>
                  <a:lnTo>
                    <a:pt x="252" y="2856"/>
                  </a:lnTo>
                  <a:cubicBezTo>
                    <a:pt x="275" y="3117"/>
                    <a:pt x="497" y="3307"/>
                    <a:pt x="751" y="3307"/>
                  </a:cubicBezTo>
                  <a:cubicBezTo>
                    <a:pt x="766" y="3307"/>
                    <a:pt x="782" y="3306"/>
                    <a:pt x="797" y="3305"/>
                  </a:cubicBezTo>
                  <a:cubicBezTo>
                    <a:pt x="1074" y="3276"/>
                    <a:pt x="1275" y="3032"/>
                    <a:pt x="1246" y="2759"/>
                  </a:cubicBezTo>
                  <a:lnTo>
                    <a:pt x="1020" y="451"/>
                  </a:lnTo>
                  <a:cubicBezTo>
                    <a:pt x="997" y="193"/>
                    <a:pt x="778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883556" name="Google Shape;2224;p28"/>
            <p:cNvSpPr/>
            <p:nvPr/>
          </p:nvSpPr>
          <p:spPr bwMode="auto">
            <a:xfrm>
              <a:off x="520205" y="3388389"/>
              <a:ext cx="117727" cy="128850"/>
            </a:xfrm>
            <a:custGeom>
              <a:avLst/>
              <a:gdLst/>
              <a:ahLst/>
              <a:cxnLst/>
              <a:rect l="l" t="t" r="r" b="b"/>
              <a:pathLst>
                <a:path w="2572" h="2815" extrusionOk="0">
                  <a:moveTo>
                    <a:pt x="2009" y="0"/>
                  </a:moveTo>
                  <a:cubicBezTo>
                    <a:pt x="1861" y="0"/>
                    <a:pt x="1715" y="65"/>
                    <a:pt x="1616" y="188"/>
                  </a:cubicBezTo>
                  <a:lnTo>
                    <a:pt x="173" y="2001"/>
                  </a:lnTo>
                  <a:cubicBezTo>
                    <a:pt x="1" y="2217"/>
                    <a:pt x="33" y="2533"/>
                    <a:pt x="252" y="2705"/>
                  </a:cubicBezTo>
                  <a:cubicBezTo>
                    <a:pt x="344" y="2779"/>
                    <a:pt x="453" y="2814"/>
                    <a:pt x="562" y="2814"/>
                  </a:cubicBezTo>
                  <a:cubicBezTo>
                    <a:pt x="709" y="2814"/>
                    <a:pt x="854" y="2750"/>
                    <a:pt x="953" y="2626"/>
                  </a:cubicBezTo>
                  <a:lnTo>
                    <a:pt x="2399" y="813"/>
                  </a:lnTo>
                  <a:cubicBezTo>
                    <a:pt x="2572" y="598"/>
                    <a:pt x="2535" y="281"/>
                    <a:pt x="2320" y="109"/>
                  </a:cubicBezTo>
                  <a:cubicBezTo>
                    <a:pt x="2228" y="36"/>
                    <a:pt x="2118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9779009" name="Google Shape;2225;p28"/>
            <p:cNvSpPr/>
            <p:nvPr/>
          </p:nvSpPr>
          <p:spPr bwMode="auto">
            <a:xfrm>
              <a:off x="1724042" y="4076429"/>
              <a:ext cx="3524" cy="6271"/>
            </a:xfrm>
            <a:custGeom>
              <a:avLst/>
              <a:gdLst/>
              <a:ahLst/>
              <a:cxnLst/>
              <a:rect l="l" t="t" r="r" b="b"/>
              <a:pathLst>
                <a:path w="77" h="137" extrusionOk="0">
                  <a:moveTo>
                    <a:pt x="77" y="0"/>
                  </a:moveTo>
                  <a:cubicBezTo>
                    <a:pt x="55" y="47"/>
                    <a:pt x="30" y="94"/>
                    <a:pt x="1" y="137"/>
                  </a:cubicBezTo>
                  <a:cubicBezTo>
                    <a:pt x="30" y="97"/>
                    <a:pt x="59" y="50"/>
                    <a:pt x="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809350" name="Google Shape;2226;p28"/>
            <p:cNvSpPr/>
            <p:nvPr/>
          </p:nvSpPr>
          <p:spPr bwMode="auto">
            <a:xfrm>
              <a:off x="-1340133" y="4223634"/>
              <a:ext cx="6912" cy="2014"/>
            </a:xfrm>
            <a:custGeom>
              <a:avLst/>
              <a:gdLst/>
              <a:ahLst/>
              <a:cxnLst/>
              <a:rect l="l" t="t" r="r" b="b"/>
              <a:pathLst>
                <a:path w="151" h="44" extrusionOk="0">
                  <a:moveTo>
                    <a:pt x="151" y="1"/>
                  </a:moveTo>
                  <a:cubicBezTo>
                    <a:pt x="100" y="19"/>
                    <a:pt x="50" y="33"/>
                    <a:pt x="0" y="44"/>
                  </a:cubicBezTo>
                  <a:cubicBezTo>
                    <a:pt x="50" y="40"/>
                    <a:pt x="100" y="22"/>
                    <a:pt x="151" y="1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9720968" name="Google Shape;2227;p28"/>
            <p:cNvSpPr/>
            <p:nvPr/>
          </p:nvSpPr>
          <p:spPr bwMode="auto">
            <a:xfrm>
              <a:off x="-1572066" y="4021547"/>
              <a:ext cx="1739" cy="7095"/>
            </a:xfrm>
            <a:custGeom>
              <a:avLst/>
              <a:gdLst/>
              <a:ahLst/>
              <a:cxnLst/>
              <a:rect l="l" t="t" r="r" b="b"/>
              <a:pathLst>
                <a:path w="38" h="155" extrusionOk="0">
                  <a:moveTo>
                    <a:pt x="37" y="0"/>
                  </a:moveTo>
                  <a:cubicBezTo>
                    <a:pt x="30" y="54"/>
                    <a:pt x="16" y="104"/>
                    <a:pt x="1" y="154"/>
                  </a:cubicBezTo>
                  <a:cubicBezTo>
                    <a:pt x="19" y="108"/>
                    <a:pt x="30" y="58"/>
                    <a:pt x="3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8384442" name="Google Shape;2228;p28"/>
            <p:cNvSpPr/>
            <p:nvPr/>
          </p:nvSpPr>
          <p:spPr bwMode="auto">
            <a:xfrm>
              <a:off x="-232719" y="3636250"/>
              <a:ext cx="559935" cy="497456"/>
            </a:xfrm>
            <a:custGeom>
              <a:avLst/>
              <a:gdLst/>
              <a:ahLst/>
              <a:cxnLst/>
              <a:rect l="l" t="t" r="r" b="b"/>
              <a:pathLst>
                <a:path w="12233" h="10868" extrusionOk="0">
                  <a:moveTo>
                    <a:pt x="1" y="1"/>
                  </a:moveTo>
                  <a:cubicBezTo>
                    <a:pt x="485" y="1232"/>
                    <a:pt x="1706" y="2137"/>
                    <a:pt x="4190" y="2230"/>
                  </a:cubicBezTo>
                  <a:cubicBezTo>
                    <a:pt x="10383" y="2467"/>
                    <a:pt x="10056" y="6211"/>
                    <a:pt x="3321" y="10867"/>
                  </a:cubicBezTo>
                  <a:lnTo>
                    <a:pt x="8613" y="10867"/>
                  </a:lnTo>
                  <a:cubicBezTo>
                    <a:pt x="9934" y="9230"/>
                    <a:pt x="12232" y="6915"/>
                    <a:pt x="11912" y="5343"/>
                  </a:cubicBezTo>
                  <a:cubicBezTo>
                    <a:pt x="11063" y="1157"/>
                    <a:pt x="8877" y="468"/>
                    <a:pt x="6544" y="468"/>
                  </a:cubicBezTo>
                  <a:cubicBezTo>
                    <a:pt x="5397" y="468"/>
                    <a:pt x="4214" y="634"/>
                    <a:pt x="3137" y="634"/>
                  </a:cubicBezTo>
                  <a:cubicBezTo>
                    <a:pt x="2765" y="634"/>
                    <a:pt x="2406" y="614"/>
                    <a:pt x="2065" y="561"/>
                  </a:cubicBezTo>
                  <a:cubicBezTo>
                    <a:pt x="1663" y="500"/>
                    <a:pt x="1393" y="298"/>
                    <a:pt x="1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6916946" name="Google Shape;2229;p28"/>
            <p:cNvSpPr/>
            <p:nvPr/>
          </p:nvSpPr>
          <p:spPr bwMode="auto">
            <a:xfrm>
              <a:off x="131270" y="3428579"/>
              <a:ext cx="140064" cy="105277"/>
            </a:xfrm>
            <a:custGeom>
              <a:avLst/>
              <a:gdLst/>
              <a:ahLst/>
              <a:cxnLst/>
              <a:rect l="l" t="t" r="r" b="b"/>
              <a:pathLst>
                <a:path w="3060" h="2300" extrusionOk="0">
                  <a:moveTo>
                    <a:pt x="571" y="1"/>
                  </a:moveTo>
                  <a:cubicBezTo>
                    <a:pt x="410" y="1"/>
                    <a:pt x="251" y="78"/>
                    <a:pt x="155" y="222"/>
                  </a:cubicBezTo>
                  <a:cubicBezTo>
                    <a:pt x="0" y="449"/>
                    <a:pt x="62" y="761"/>
                    <a:pt x="287" y="915"/>
                  </a:cubicBezTo>
                  <a:lnTo>
                    <a:pt x="2208" y="2215"/>
                  </a:lnTo>
                  <a:cubicBezTo>
                    <a:pt x="2294" y="2272"/>
                    <a:pt x="2391" y="2300"/>
                    <a:pt x="2487" y="2300"/>
                  </a:cubicBezTo>
                  <a:cubicBezTo>
                    <a:pt x="2649" y="2300"/>
                    <a:pt x="2808" y="2222"/>
                    <a:pt x="2905" y="2078"/>
                  </a:cubicBezTo>
                  <a:cubicBezTo>
                    <a:pt x="3059" y="1852"/>
                    <a:pt x="2998" y="1539"/>
                    <a:pt x="2768" y="1385"/>
                  </a:cubicBezTo>
                  <a:lnTo>
                    <a:pt x="847" y="86"/>
                  </a:lnTo>
                  <a:cubicBezTo>
                    <a:pt x="763" y="28"/>
                    <a:pt x="667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0526333" name="Google Shape;2230;p28"/>
            <p:cNvSpPr/>
            <p:nvPr/>
          </p:nvSpPr>
          <p:spPr bwMode="auto">
            <a:xfrm flipH="1">
              <a:off x="406895" y="4337331"/>
              <a:ext cx="652569" cy="82482"/>
            </a:xfrm>
            <a:custGeom>
              <a:avLst/>
              <a:gdLst/>
              <a:ahLst/>
              <a:cxnLst/>
              <a:rect l="l" t="t" r="r" b="b"/>
              <a:pathLst>
                <a:path w="18948" h="1802" extrusionOk="0">
                  <a:moveTo>
                    <a:pt x="8518" y="1"/>
                  </a:moveTo>
                  <a:cubicBezTo>
                    <a:pt x="8185" y="1"/>
                    <a:pt x="8009" y="20"/>
                    <a:pt x="8056" y="64"/>
                  </a:cubicBezTo>
                  <a:cubicBezTo>
                    <a:pt x="8323" y="314"/>
                    <a:pt x="12513" y="1169"/>
                    <a:pt x="11671" y="1169"/>
                  </a:cubicBezTo>
                  <a:cubicBezTo>
                    <a:pt x="11423" y="1169"/>
                    <a:pt x="10742" y="1095"/>
                    <a:pt x="9402" y="911"/>
                  </a:cubicBezTo>
                  <a:cubicBezTo>
                    <a:pt x="7889" y="704"/>
                    <a:pt x="6428" y="627"/>
                    <a:pt x="5198" y="627"/>
                  </a:cubicBezTo>
                  <a:cubicBezTo>
                    <a:pt x="1622" y="627"/>
                    <a:pt x="1" y="1277"/>
                    <a:pt x="4731" y="1277"/>
                  </a:cubicBezTo>
                  <a:lnTo>
                    <a:pt x="13513" y="1802"/>
                  </a:lnTo>
                  <a:cubicBezTo>
                    <a:pt x="11434" y="671"/>
                    <a:pt x="13412" y="1073"/>
                    <a:pt x="16381" y="911"/>
                  </a:cubicBezTo>
                  <a:cubicBezTo>
                    <a:pt x="18948" y="772"/>
                    <a:pt x="10618" y="1"/>
                    <a:pt x="8518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3985468" name="Google Shape;2231;p28"/>
            <p:cNvSpPr/>
            <p:nvPr/>
          </p:nvSpPr>
          <p:spPr bwMode="auto">
            <a:xfrm flipH="1">
              <a:off x="-1016131" y="4344197"/>
              <a:ext cx="1191796" cy="75342"/>
            </a:xfrm>
            <a:custGeom>
              <a:avLst/>
              <a:gdLst/>
              <a:ahLst/>
              <a:cxnLst/>
              <a:rect l="l" t="t" r="r" b="b"/>
              <a:pathLst>
                <a:path w="34605" h="1646" extrusionOk="0">
                  <a:moveTo>
                    <a:pt x="5242" y="1"/>
                  </a:moveTo>
                  <a:cubicBezTo>
                    <a:pt x="1" y="1"/>
                    <a:pt x="5627" y="824"/>
                    <a:pt x="13547" y="824"/>
                  </a:cubicBezTo>
                  <a:cubicBezTo>
                    <a:pt x="14842" y="824"/>
                    <a:pt x="16199" y="802"/>
                    <a:pt x="17579" y="751"/>
                  </a:cubicBezTo>
                  <a:cubicBezTo>
                    <a:pt x="19668" y="673"/>
                    <a:pt x="20912" y="640"/>
                    <a:pt x="21549" y="640"/>
                  </a:cubicBezTo>
                  <a:cubicBezTo>
                    <a:pt x="24330" y="640"/>
                    <a:pt x="15545" y="1265"/>
                    <a:pt x="15006" y="1508"/>
                  </a:cubicBezTo>
                  <a:cubicBezTo>
                    <a:pt x="14793" y="1604"/>
                    <a:pt x="16900" y="1646"/>
                    <a:pt x="19682" y="1646"/>
                  </a:cubicBezTo>
                  <a:cubicBezTo>
                    <a:pt x="25609" y="1646"/>
                    <a:pt x="34605" y="1458"/>
                    <a:pt x="30783" y="1213"/>
                  </a:cubicBezTo>
                  <a:cubicBezTo>
                    <a:pt x="25172" y="855"/>
                    <a:pt x="21417" y="1127"/>
                    <a:pt x="25391" y="136"/>
                  </a:cubicBezTo>
                  <a:lnTo>
                    <a:pt x="8755" y="75"/>
                  </a:lnTo>
                  <a:cubicBezTo>
                    <a:pt x="7263" y="23"/>
                    <a:pt x="6105" y="1"/>
                    <a:pt x="524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086353" name="Google Shape;2232;p28"/>
            <p:cNvSpPr/>
            <p:nvPr/>
          </p:nvSpPr>
          <p:spPr bwMode="auto">
            <a:xfrm>
              <a:off x="767137" y="942449"/>
              <a:ext cx="1112884" cy="382621"/>
            </a:xfrm>
            <a:custGeom>
              <a:avLst/>
              <a:gdLst/>
              <a:ahLst/>
              <a:cxnLst/>
              <a:rect l="l" t="t" r="r" b="b"/>
              <a:pathLst>
                <a:path w="16099" h="5535" extrusionOk="0">
                  <a:moveTo>
                    <a:pt x="9527" y="0"/>
                  </a:moveTo>
                  <a:cubicBezTo>
                    <a:pt x="7083" y="0"/>
                    <a:pt x="7083" y="3915"/>
                    <a:pt x="7083" y="3915"/>
                  </a:cubicBezTo>
                  <a:cubicBezTo>
                    <a:pt x="5443" y="2892"/>
                    <a:pt x="4176" y="2514"/>
                    <a:pt x="3199" y="2514"/>
                  </a:cubicBezTo>
                  <a:cubicBezTo>
                    <a:pt x="439" y="2514"/>
                    <a:pt x="0" y="5534"/>
                    <a:pt x="0" y="5534"/>
                  </a:cubicBezTo>
                  <a:cubicBezTo>
                    <a:pt x="0" y="5534"/>
                    <a:pt x="6868" y="5463"/>
                    <a:pt x="11637" y="5463"/>
                  </a:cubicBezTo>
                  <a:cubicBezTo>
                    <a:pt x="14022" y="5463"/>
                    <a:pt x="15883" y="5481"/>
                    <a:pt x="16098" y="5534"/>
                  </a:cubicBezTo>
                  <a:cubicBezTo>
                    <a:pt x="16098" y="3426"/>
                    <a:pt x="14064" y="3139"/>
                    <a:pt x="12956" y="3139"/>
                  </a:cubicBezTo>
                  <a:cubicBezTo>
                    <a:pt x="12541" y="3139"/>
                    <a:pt x="12256" y="3180"/>
                    <a:pt x="12256" y="3180"/>
                  </a:cubicBezTo>
                  <a:cubicBezTo>
                    <a:pt x="12256" y="3180"/>
                    <a:pt x="13065" y="681"/>
                    <a:pt x="10074" y="60"/>
                  </a:cubicBezTo>
                  <a:cubicBezTo>
                    <a:pt x="9879" y="19"/>
                    <a:pt x="9697" y="0"/>
                    <a:pt x="9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3BEC70-D9E4-437E-8E54-9A76E42AF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8" y="1707173"/>
            <a:ext cx="3841730" cy="26456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A3D65-1346-4500-AC46-52338D1C8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974" y="1691333"/>
            <a:ext cx="3843385" cy="26329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7" name="Google Shape;2237;p29"/>
          <p:cNvSpPr/>
          <p:nvPr/>
        </p:nvSpPr>
        <p:spPr bwMode="auto">
          <a:xfrm rot="-7357399">
            <a:off x="2192948" y="3662017"/>
            <a:ext cx="1031867" cy="1004499"/>
          </a:xfrm>
          <a:custGeom>
            <a:avLst/>
            <a:gdLst/>
            <a:ahLst/>
            <a:cxnLst/>
            <a:rect l="l" t="t" r="r" b="b"/>
            <a:pathLst>
              <a:path w="21361" h="17229" extrusionOk="0">
                <a:moveTo>
                  <a:pt x="9192" y="0"/>
                </a:moveTo>
                <a:cubicBezTo>
                  <a:pt x="4108" y="0"/>
                  <a:pt x="0" y="5715"/>
                  <a:pt x="0" y="10787"/>
                </a:cubicBezTo>
                <a:cubicBezTo>
                  <a:pt x="0" y="15871"/>
                  <a:pt x="6644" y="17228"/>
                  <a:pt x="11728" y="17228"/>
                </a:cubicBezTo>
                <a:cubicBezTo>
                  <a:pt x="16812" y="17228"/>
                  <a:pt x="21360" y="16347"/>
                  <a:pt x="21360" y="11263"/>
                </a:cubicBezTo>
                <a:cubicBezTo>
                  <a:pt x="21360" y="6179"/>
                  <a:pt x="14276" y="0"/>
                  <a:pt x="9192" y="0"/>
                </a:cubicBezTo>
                <a:close/>
              </a:path>
            </a:pathLst>
          </a:custGeom>
          <a:solidFill>
            <a:srgbClr val="FFFFFF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238" name="Google Shape;2238;p29"/>
          <p:cNvGrpSpPr/>
          <p:nvPr/>
        </p:nvGrpSpPr>
        <p:grpSpPr bwMode="auto">
          <a:xfrm>
            <a:off x="2084796" y="3587520"/>
            <a:ext cx="595775" cy="555064"/>
            <a:chOff x="-513435" y="1047177"/>
            <a:chExt cx="2329064" cy="2169915"/>
          </a:xfrm>
        </p:grpSpPr>
        <p:sp>
          <p:nvSpPr>
            <p:cNvPr id="2239" name="Google Shape;2239;p29"/>
            <p:cNvSpPr/>
            <p:nvPr/>
          </p:nvSpPr>
          <p:spPr bwMode="auto">
            <a:xfrm>
              <a:off x="-513435" y="1564520"/>
              <a:ext cx="891637" cy="784975"/>
            </a:xfrm>
            <a:custGeom>
              <a:avLst/>
              <a:gdLst/>
              <a:ahLst/>
              <a:cxnLst/>
              <a:rect l="l" t="t" r="r" b="b"/>
              <a:pathLst>
                <a:path w="5267" h="4637" extrusionOk="0">
                  <a:moveTo>
                    <a:pt x="2416" y="1"/>
                  </a:moveTo>
                  <a:cubicBezTo>
                    <a:pt x="2038" y="1"/>
                    <a:pt x="1681" y="70"/>
                    <a:pt x="1400" y="219"/>
                  </a:cubicBezTo>
                  <a:cubicBezTo>
                    <a:pt x="434" y="736"/>
                    <a:pt x="0" y="2685"/>
                    <a:pt x="514" y="3651"/>
                  </a:cubicBezTo>
                  <a:cubicBezTo>
                    <a:pt x="857" y="4297"/>
                    <a:pt x="1689" y="4636"/>
                    <a:pt x="2491" y="4636"/>
                  </a:cubicBezTo>
                  <a:cubicBezTo>
                    <a:pt x="2888" y="4636"/>
                    <a:pt x="3277" y="4553"/>
                    <a:pt x="3597" y="4383"/>
                  </a:cubicBezTo>
                  <a:cubicBezTo>
                    <a:pt x="4566" y="3870"/>
                    <a:pt x="5267" y="2072"/>
                    <a:pt x="4753" y="1102"/>
                  </a:cubicBezTo>
                  <a:cubicBezTo>
                    <a:pt x="4386" y="417"/>
                    <a:pt x="3339" y="1"/>
                    <a:pt x="2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0" name="Google Shape;2240;p29"/>
            <p:cNvSpPr/>
            <p:nvPr/>
          </p:nvSpPr>
          <p:spPr bwMode="auto">
            <a:xfrm>
              <a:off x="93637" y="2266894"/>
              <a:ext cx="282202" cy="491265"/>
            </a:xfrm>
            <a:custGeom>
              <a:avLst/>
              <a:gdLst/>
              <a:ahLst/>
              <a:cxnLst/>
              <a:rect l="l" t="t" r="r" b="b"/>
              <a:pathLst>
                <a:path w="1667" h="2902" extrusionOk="0">
                  <a:moveTo>
                    <a:pt x="187" y="1"/>
                  </a:moveTo>
                  <a:lnTo>
                    <a:pt x="1" y="177"/>
                  </a:lnTo>
                  <a:cubicBezTo>
                    <a:pt x="1" y="177"/>
                    <a:pt x="1436" y="2877"/>
                    <a:pt x="1447" y="2898"/>
                  </a:cubicBezTo>
                  <a:cubicBezTo>
                    <a:pt x="1449" y="2900"/>
                    <a:pt x="1451" y="2901"/>
                    <a:pt x="1454" y="2901"/>
                  </a:cubicBezTo>
                  <a:cubicBezTo>
                    <a:pt x="1493" y="2901"/>
                    <a:pt x="1666" y="2783"/>
                    <a:pt x="1666" y="2783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1" name="Google Shape;2241;p29"/>
            <p:cNvSpPr/>
            <p:nvPr/>
          </p:nvSpPr>
          <p:spPr bwMode="auto">
            <a:xfrm>
              <a:off x="-196355" y="1564689"/>
              <a:ext cx="217365" cy="382753"/>
            </a:xfrm>
            <a:custGeom>
              <a:avLst/>
              <a:gdLst/>
              <a:ahLst/>
              <a:cxnLst/>
              <a:rect l="l" t="t" r="r" b="b"/>
              <a:pathLst>
                <a:path w="1284" h="2261" extrusionOk="0">
                  <a:moveTo>
                    <a:pt x="545" y="0"/>
                  </a:moveTo>
                  <a:cubicBezTo>
                    <a:pt x="357" y="0"/>
                    <a:pt x="173" y="18"/>
                    <a:pt x="1" y="53"/>
                  </a:cubicBezTo>
                  <a:cubicBezTo>
                    <a:pt x="8" y="232"/>
                    <a:pt x="98" y="487"/>
                    <a:pt x="371" y="860"/>
                  </a:cubicBezTo>
                  <a:cubicBezTo>
                    <a:pt x="1060" y="1804"/>
                    <a:pt x="697" y="2260"/>
                    <a:pt x="697" y="2260"/>
                  </a:cubicBezTo>
                  <a:cubicBezTo>
                    <a:pt x="697" y="2260"/>
                    <a:pt x="1283" y="1783"/>
                    <a:pt x="891" y="1166"/>
                  </a:cubicBezTo>
                  <a:cubicBezTo>
                    <a:pt x="518" y="573"/>
                    <a:pt x="715" y="222"/>
                    <a:pt x="967" y="28"/>
                  </a:cubicBezTo>
                  <a:cubicBezTo>
                    <a:pt x="825" y="10"/>
                    <a:pt x="684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2" name="Google Shape;2242;p29"/>
            <p:cNvSpPr/>
            <p:nvPr/>
          </p:nvSpPr>
          <p:spPr bwMode="auto">
            <a:xfrm>
              <a:off x="-433869" y="1663553"/>
              <a:ext cx="355673" cy="283891"/>
            </a:xfrm>
            <a:custGeom>
              <a:avLst/>
              <a:gdLst/>
              <a:ahLst/>
              <a:cxnLst/>
              <a:rect l="l" t="t" r="r" b="b"/>
              <a:pathLst>
                <a:path w="2101" h="1677" extrusionOk="0">
                  <a:moveTo>
                    <a:pt x="496" y="0"/>
                  </a:moveTo>
                  <a:cubicBezTo>
                    <a:pt x="284" y="255"/>
                    <a:pt x="115" y="582"/>
                    <a:pt x="0" y="937"/>
                  </a:cubicBezTo>
                  <a:cubicBezTo>
                    <a:pt x="155" y="1020"/>
                    <a:pt x="399" y="1077"/>
                    <a:pt x="791" y="1088"/>
                  </a:cubicBezTo>
                  <a:cubicBezTo>
                    <a:pt x="1957" y="1113"/>
                    <a:pt x="2100" y="1676"/>
                    <a:pt x="2100" y="1676"/>
                  </a:cubicBezTo>
                  <a:cubicBezTo>
                    <a:pt x="2100" y="1676"/>
                    <a:pt x="2075" y="927"/>
                    <a:pt x="1351" y="862"/>
                  </a:cubicBezTo>
                  <a:cubicBezTo>
                    <a:pt x="567" y="790"/>
                    <a:pt x="463" y="334"/>
                    <a:pt x="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3" name="Google Shape;2243;p29"/>
            <p:cNvSpPr/>
            <p:nvPr/>
          </p:nvSpPr>
          <p:spPr bwMode="auto">
            <a:xfrm>
              <a:off x="-465018" y="1919178"/>
              <a:ext cx="386822" cy="244786"/>
            </a:xfrm>
            <a:custGeom>
              <a:avLst/>
              <a:gdLst/>
              <a:ahLst/>
              <a:cxnLst/>
              <a:rect l="l" t="t" r="r" b="b"/>
              <a:pathLst>
                <a:path w="2285" h="1446" extrusionOk="0">
                  <a:moveTo>
                    <a:pt x="1757" y="1"/>
                  </a:moveTo>
                  <a:cubicBezTo>
                    <a:pt x="1575" y="1"/>
                    <a:pt x="1368" y="64"/>
                    <a:pt x="1179" y="270"/>
                  </a:cubicBezTo>
                  <a:cubicBezTo>
                    <a:pt x="921" y="552"/>
                    <a:pt x="687" y="651"/>
                    <a:pt x="487" y="651"/>
                  </a:cubicBezTo>
                  <a:cubicBezTo>
                    <a:pt x="295" y="651"/>
                    <a:pt x="133" y="560"/>
                    <a:pt x="12" y="454"/>
                  </a:cubicBezTo>
                  <a:lnTo>
                    <a:pt x="12" y="454"/>
                  </a:lnTo>
                  <a:cubicBezTo>
                    <a:pt x="1" y="820"/>
                    <a:pt x="55" y="1165"/>
                    <a:pt x="173" y="1445"/>
                  </a:cubicBezTo>
                  <a:cubicBezTo>
                    <a:pt x="181" y="1445"/>
                    <a:pt x="188" y="1446"/>
                    <a:pt x="196" y="1446"/>
                  </a:cubicBezTo>
                  <a:cubicBezTo>
                    <a:pt x="373" y="1446"/>
                    <a:pt x="639" y="1327"/>
                    <a:pt x="1018" y="852"/>
                  </a:cubicBezTo>
                  <a:cubicBezTo>
                    <a:pt x="1506" y="242"/>
                    <a:pt x="1906" y="141"/>
                    <a:pt x="2118" y="141"/>
                  </a:cubicBezTo>
                  <a:cubicBezTo>
                    <a:pt x="2225" y="141"/>
                    <a:pt x="2284" y="166"/>
                    <a:pt x="2284" y="166"/>
                  </a:cubicBezTo>
                  <a:cubicBezTo>
                    <a:pt x="2284" y="166"/>
                    <a:pt x="2052" y="1"/>
                    <a:pt x="1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4" name="Google Shape;2244;p29"/>
            <p:cNvSpPr/>
            <p:nvPr/>
          </p:nvSpPr>
          <p:spPr bwMode="auto">
            <a:xfrm>
              <a:off x="-324508" y="1947278"/>
              <a:ext cx="246313" cy="401883"/>
            </a:xfrm>
            <a:custGeom>
              <a:avLst/>
              <a:gdLst/>
              <a:ahLst/>
              <a:cxnLst/>
              <a:rect l="l" t="t" r="r" b="b"/>
              <a:pathLst>
                <a:path w="1455" h="2374" extrusionOk="0">
                  <a:moveTo>
                    <a:pt x="1454" y="0"/>
                  </a:moveTo>
                  <a:cubicBezTo>
                    <a:pt x="1454" y="0"/>
                    <a:pt x="736" y="223"/>
                    <a:pt x="862" y="945"/>
                  </a:cubicBezTo>
                  <a:cubicBezTo>
                    <a:pt x="1035" y="1910"/>
                    <a:pt x="352" y="2012"/>
                    <a:pt x="35" y="2012"/>
                  </a:cubicBezTo>
                  <a:cubicBezTo>
                    <a:pt x="23" y="2012"/>
                    <a:pt x="12" y="2011"/>
                    <a:pt x="1" y="2011"/>
                  </a:cubicBezTo>
                  <a:lnTo>
                    <a:pt x="1" y="2011"/>
                  </a:lnTo>
                  <a:cubicBezTo>
                    <a:pt x="356" y="2230"/>
                    <a:pt x="801" y="2352"/>
                    <a:pt x="1243" y="2374"/>
                  </a:cubicBezTo>
                  <a:cubicBezTo>
                    <a:pt x="1321" y="2215"/>
                    <a:pt x="1354" y="1932"/>
                    <a:pt x="1228" y="1426"/>
                  </a:cubicBezTo>
                  <a:cubicBezTo>
                    <a:pt x="948" y="292"/>
                    <a:pt x="1454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5" name="Google Shape;2245;p29"/>
            <p:cNvSpPr/>
            <p:nvPr/>
          </p:nvSpPr>
          <p:spPr bwMode="auto">
            <a:xfrm>
              <a:off x="-122207" y="1947278"/>
              <a:ext cx="330788" cy="375136"/>
            </a:xfrm>
            <a:custGeom>
              <a:avLst/>
              <a:gdLst/>
              <a:ahLst/>
              <a:cxnLst/>
              <a:rect l="l" t="t" r="r" b="b"/>
              <a:pathLst>
                <a:path w="1954" h="2216" extrusionOk="0">
                  <a:moveTo>
                    <a:pt x="259" y="0"/>
                  </a:moveTo>
                  <a:lnTo>
                    <a:pt x="259" y="0"/>
                  </a:lnTo>
                  <a:cubicBezTo>
                    <a:pt x="259" y="1"/>
                    <a:pt x="1" y="708"/>
                    <a:pt x="647" y="1045"/>
                  </a:cubicBezTo>
                  <a:cubicBezTo>
                    <a:pt x="1387" y="1426"/>
                    <a:pt x="1261" y="1922"/>
                    <a:pt x="1085" y="2215"/>
                  </a:cubicBezTo>
                  <a:cubicBezTo>
                    <a:pt x="1157" y="2187"/>
                    <a:pt x="1222" y="2154"/>
                    <a:pt x="1286" y="2122"/>
                  </a:cubicBezTo>
                  <a:cubicBezTo>
                    <a:pt x="1534" y="1993"/>
                    <a:pt x="1760" y="1778"/>
                    <a:pt x="1954" y="1519"/>
                  </a:cubicBezTo>
                  <a:cubicBezTo>
                    <a:pt x="1850" y="1375"/>
                    <a:pt x="1642" y="1214"/>
                    <a:pt x="1254" y="1045"/>
                  </a:cubicBezTo>
                  <a:cubicBezTo>
                    <a:pt x="181" y="582"/>
                    <a:pt x="259" y="1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6" name="Google Shape;2246;p29"/>
            <p:cNvSpPr/>
            <p:nvPr/>
          </p:nvSpPr>
          <p:spPr bwMode="auto">
            <a:xfrm>
              <a:off x="-78361" y="1875501"/>
              <a:ext cx="399519" cy="165561"/>
            </a:xfrm>
            <a:custGeom>
              <a:avLst/>
              <a:gdLst/>
              <a:ahLst/>
              <a:cxnLst/>
              <a:rect l="l" t="t" r="r" b="b"/>
              <a:pathLst>
                <a:path w="2360" h="978" extrusionOk="0">
                  <a:moveTo>
                    <a:pt x="2225" y="0"/>
                  </a:moveTo>
                  <a:cubicBezTo>
                    <a:pt x="2050" y="0"/>
                    <a:pt x="1797" y="69"/>
                    <a:pt x="1433" y="273"/>
                  </a:cubicBezTo>
                  <a:cubicBezTo>
                    <a:pt x="1020" y="503"/>
                    <a:pt x="707" y="572"/>
                    <a:pt x="480" y="572"/>
                  </a:cubicBezTo>
                  <a:cubicBezTo>
                    <a:pt x="147" y="572"/>
                    <a:pt x="0" y="424"/>
                    <a:pt x="0" y="424"/>
                  </a:cubicBezTo>
                  <a:lnTo>
                    <a:pt x="0" y="424"/>
                  </a:lnTo>
                  <a:cubicBezTo>
                    <a:pt x="0" y="424"/>
                    <a:pt x="263" y="837"/>
                    <a:pt x="709" y="837"/>
                  </a:cubicBezTo>
                  <a:cubicBezTo>
                    <a:pt x="817" y="837"/>
                    <a:pt x="937" y="813"/>
                    <a:pt x="1067" y="752"/>
                  </a:cubicBezTo>
                  <a:cubicBezTo>
                    <a:pt x="1275" y="653"/>
                    <a:pt x="1450" y="613"/>
                    <a:pt x="1597" y="613"/>
                  </a:cubicBezTo>
                  <a:cubicBezTo>
                    <a:pt x="1904" y="613"/>
                    <a:pt x="2087" y="790"/>
                    <a:pt x="2194" y="977"/>
                  </a:cubicBezTo>
                  <a:cubicBezTo>
                    <a:pt x="2301" y="658"/>
                    <a:pt x="2359" y="324"/>
                    <a:pt x="2356" y="15"/>
                  </a:cubicBezTo>
                  <a:cubicBezTo>
                    <a:pt x="2318" y="6"/>
                    <a:pt x="2275" y="0"/>
                    <a:pt x="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7" name="Google Shape;2247;p29"/>
            <p:cNvSpPr/>
            <p:nvPr/>
          </p:nvSpPr>
          <p:spPr bwMode="auto">
            <a:xfrm>
              <a:off x="-78361" y="1600748"/>
              <a:ext cx="352626" cy="347034"/>
            </a:xfrm>
            <a:custGeom>
              <a:avLst/>
              <a:gdLst/>
              <a:ahLst/>
              <a:cxnLst/>
              <a:rect l="l" t="t" r="r" b="b"/>
              <a:pathLst>
                <a:path w="2083" h="2050" extrusionOk="0">
                  <a:moveTo>
                    <a:pt x="1031" y="1"/>
                  </a:moveTo>
                  <a:cubicBezTo>
                    <a:pt x="919" y="138"/>
                    <a:pt x="812" y="385"/>
                    <a:pt x="751" y="819"/>
                  </a:cubicBezTo>
                  <a:cubicBezTo>
                    <a:pt x="582" y="1976"/>
                    <a:pt x="0" y="2047"/>
                    <a:pt x="0" y="2047"/>
                  </a:cubicBezTo>
                  <a:cubicBezTo>
                    <a:pt x="0" y="2047"/>
                    <a:pt x="20" y="2049"/>
                    <a:pt x="53" y="2049"/>
                  </a:cubicBezTo>
                  <a:cubicBezTo>
                    <a:pt x="227" y="2049"/>
                    <a:pt x="776" y="2001"/>
                    <a:pt x="905" y="1401"/>
                  </a:cubicBezTo>
                  <a:cubicBezTo>
                    <a:pt x="1037" y="789"/>
                    <a:pt x="1360" y="635"/>
                    <a:pt x="1653" y="635"/>
                  </a:cubicBezTo>
                  <a:cubicBezTo>
                    <a:pt x="1820" y="635"/>
                    <a:pt x="1977" y="686"/>
                    <a:pt x="2083" y="730"/>
                  </a:cubicBezTo>
                  <a:cubicBezTo>
                    <a:pt x="1849" y="414"/>
                    <a:pt x="1469" y="163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8" name="Google Shape;2248;p29"/>
            <p:cNvSpPr/>
            <p:nvPr/>
          </p:nvSpPr>
          <p:spPr bwMode="auto">
            <a:xfrm>
              <a:off x="-430314" y="2175140"/>
              <a:ext cx="525976" cy="174702"/>
            </a:xfrm>
            <a:custGeom>
              <a:avLst/>
              <a:gdLst/>
              <a:ahLst/>
              <a:cxnLst/>
              <a:rect l="l" t="t" r="r" b="b"/>
              <a:pathLst>
                <a:path w="3107" h="1032" extrusionOk="0">
                  <a:moveTo>
                    <a:pt x="3103" y="780"/>
                  </a:moveTo>
                  <a:lnTo>
                    <a:pt x="3103" y="780"/>
                  </a:lnTo>
                  <a:cubicBezTo>
                    <a:pt x="3056" y="805"/>
                    <a:pt x="3005" y="826"/>
                    <a:pt x="2955" y="848"/>
                  </a:cubicBezTo>
                  <a:cubicBezTo>
                    <a:pt x="3005" y="826"/>
                    <a:pt x="3056" y="805"/>
                    <a:pt x="3103" y="780"/>
                  </a:cubicBezTo>
                  <a:close/>
                  <a:moveTo>
                    <a:pt x="3106" y="776"/>
                  </a:moveTo>
                  <a:cubicBezTo>
                    <a:pt x="3106" y="776"/>
                    <a:pt x="3103" y="776"/>
                    <a:pt x="3103" y="780"/>
                  </a:cubicBezTo>
                  <a:lnTo>
                    <a:pt x="3103" y="780"/>
                  </a:lnTo>
                  <a:cubicBezTo>
                    <a:pt x="3103" y="776"/>
                    <a:pt x="3106" y="776"/>
                    <a:pt x="3106" y="776"/>
                  </a:cubicBezTo>
                  <a:close/>
                  <a:moveTo>
                    <a:pt x="33" y="66"/>
                  </a:moveTo>
                  <a:cubicBezTo>
                    <a:pt x="385" y="697"/>
                    <a:pt x="1207" y="1031"/>
                    <a:pt x="2001" y="1031"/>
                  </a:cubicBezTo>
                  <a:cubicBezTo>
                    <a:pt x="2155" y="1031"/>
                    <a:pt x="2306" y="1017"/>
                    <a:pt x="2457" y="992"/>
                  </a:cubicBezTo>
                  <a:cubicBezTo>
                    <a:pt x="2306" y="1017"/>
                    <a:pt x="2155" y="1031"/>
                    <a:pt x="2001" y="1031"/>
                  </a:cubicBezTo>
                  <a:cubicBezTo>
                    <a:pt x="1207" y="1031"/>
                    <a:pt x="385" y="697"/>
                    <a:pt x="33" y="66"/>
                  </a:cubicBezTo>
                  <a:close/>
                  <a:moveTo>
                    <a:pt x="29" y="59"/>
                  </a:moveTo>
                  <a:lnTo>
                    <a:pt x="29" y="62"/>
                  </a:lnTo>
                  <a:lnTo>
                    <a:pt x="29" y="59"/>
                  </a:lnTo>
                  <a:close/>
                  <a:moveTo>
                    <a:pt x="26" y="51"/>
                  </a:moveTo>
                  <a:lnTo>
                    <a:pt x="26" y="51"/>
                  </a:lnTo>
                  <a:lnTo>
                    <a:pt x="26" y="51"/>
                  </a:lnTo>
                  <a:close/>
                  <a:moveTo>
                    <a:pt x="19" y="37"/>
                  </a:moveTo>
                  <a:lnTo>
                    <a:pt x="19" y="37"/>
                  </a:lnTo>
                  <a:lnTo>
                    <a:pt x="19" y="37"/>
                  </a:lnTo>
                  <a:close/>
                  <a:moveTo>
                    <a:pt x="16" y="29"/>
                  </a:moveTo>
                  <a:lnTo>
                    <a:pt x="16" y="33"/>
                  </a:lnTo>
                  <a:lnTo>
                    <a:pt x="16" y="29"/>
                  </a:lnTo>
                  <a:close/>
                  <a:moveTo>
                    <a:pt x="11" y="26"/>
                  </a:moveTo>
                  <a:lnTo>
                    <a:pt x="11" y="26"/>
                  </a:lnTo>
                  <a:lnTo>
                    <a:pt x="11" y="26"/>
                  </a:lnTo>
                  <a:close/>
                  <a:moveTo>
                    <a:pt x="8" y="19"/>
                  </a:moveTo>
                  <a:lnTo>
                    <a:pt x="8" y="19"/>
                  </a:lnTo>
                  <a:lnTo>
                    <a:pt x="8" y="19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9" name="Google Shape;2249;p29"/>
            <p:cNvSpPr/>
            <p:nvPr/>
          </p:nvSpPr>
          <p:spPr bwMode="auto">
            <a:xfrm>
              <a:off x="-467388" y="1832502"/>
              <a:ext cx="753159" cy="517335"/>
            </a:xfrm>
            <a:custGeom>
              <a:avLst/>
              <a:gdLst/>
              <a:ahLst/>
              <a:cxnLst/>
              <a:rect l="l" t="t" r="r" b="b"/>
              <a:pathLst>
                <a:path w="4449" h="3056" extrusionOk="0">
                  <a:moveTo>
                    <a:pt x="180" y="0"/>
                  </a:moveTo>
                  <a:cubicBezTo>
                    <a:pt x="54" y="419"/>
                    <a:pt x="0" y="871"/>
                    <a:pt x="33" y="1281"/>
                  </a:cubicBezTo>
                  <a:lnTo>
                    <a:pt x="33" y="1281"/>
                  </a:lnTo>
                  <a:cubicBezTo>
                    <a:pt x="25" y="1178"/>
                    <a:pt x="23" y="1073"/>
                    <a:pt x="26" y="966"/>
                  </a:cubicBezTo>
                  <a:lnTo>
                    <a:pt x="26" y="966"/>
                  </a:lnTo>
                  <a:cubicBezTo>
                    <a:pt x="98" y="1031"/>
                    <a:pt x="187" y="1087"/>
                    <a:pt x="288" y="1124"/>
                  </a:cubicBezTo>
                  <a:cubicBezTo>
                    <a:pt x="177" y="776"/>
                    <a:pt x="141" y="388"/>
                    <a:pt x="180" y="0"/>
                  </a:cubicBezTo>
                  <a:close/>
                  <a:moveTo>
                    <a:pt x="33" y="1281"/>
                  </a:moveTo>
                  <a:cubicBezTo>
                    <a:pt x="52" y="1528"/>
                    <a:pt x="104" y="1759"/>
                    <a:pt x="187" y="1957"/>
                  </a:cubicBezTo>
                  <a:lnTo>
                    <a:pt x="189" y="1957"/>
                  </a:lnTo>
                  <a:cubicBezTo>
                    <a:pt x="104" y="1758"/>
                    <a:pt x="53" y="1527"/>
                    <a:pt x="33" y="1281"/>
                  </a:cubicBezTo>
                  <a:close/>
                  <a:moveTo>
                    <a:pt x="4090" y="894"/>
                  </a:moveTo>
                  <a:cubicBezTo>
                    <a:pt x="4026" y="1238"/>
                    <a:pt x="3853" y="1591"/>
                    <a:pt x="3612" y="1884"/>
                  </a:cubicBezTo>
                  <a:cubicBezTo>
                    <a:pt x="3803" y="1996"/>
                    <a:pt x="3921" y="2100"/>
                    <a:pt x="3993" y="2197"/>
                  </a:cubicBezTo>
                  <a:cubicBezTo>
                    <a:pt x="3964" y="2237"/>
                    <a:pt x="3933" y="2276"/>
                    <a:pt x="3902" y="2313"/>
                  </a:cubicBezTo>
                  <a:lnTo>
                    <a:pt x="3902" y="2313"/>
                  </a:lnTo>
                  <a:cubicBezTo>
                    <a:pt x="4127" y="2045"/>
                    <a:pt x="4316" y="1712"/>
                    <a:pt x="4449" y="1361"/>
                  </a:cubicBezTo>
                  <a:cubicBezTo>
                    <a:pt x="4388" y="1238"/>
                    <a:pt x="4331" y="1113"/>
                    <a:pt x="4280" y="988"/>
                  </a:cubicBezTo>
                  <a:cubicBezTo>
                    <a:pt x="4226" y="948"/>
                    <a:pt x="4162" y="915"/>
                    <a:pt x="4090" y="894"/>
                  </a:cubicBezTo>
                  <a:close/>
                  <a:moveTo>
                    <a:pt x="3902" y="2313"/>
                  </a:moveTo>
                  <a:cubicBezTo>
                    <a:pt x="3792" y="2445"/>
                    <a:pt x="3673" y="2561"/>
                    <a:pt x="3547" y="2656"/>
                  </a:cubicBezTo>
                  <a:cubicBezTo>
                    <a:pt x="3674" y="2562"/>
                    <a:pt x="3793" y="2445"/>
                    <a:pt x="3902" y="2313"/>
                  </a:cubicBezTo>
                  <a:close/>
                  <a:moveTo>
                    <a:pt x="618" y="1785"/>
                  </a:moveTo>
                  <a:cubicBezTo>
                    <a:pt x="450" y="1914"/>
                    <a:pt x="316" y="1957"/>
                    <a:pt x="213" y="1957"/>
                  </a:cubicBezTo>
                  <a:lnTo>
                    <a:pt x="189" y="1957"/>
                  </a:lnTo>
                  <a:cubicBezTo>
                    <a:pt x="199" y="1980"/>
                    <a:pt x="209" y="2003"/>
                    <a:pt x="220" y="2025"/>
                  </a:cubicBezTo>
                  <a:cubicBezTo>
                    <a:pt x="223" y="2032"/>
                    <a:pt x="223" y="2035"/>
                    <a:pt x="227" y="2043"/>
                  </a:cubicBezTo>
                  <a:cubicBezTo>
                    <a:pt x="230" y="2046"/>
                    <a:pt x="230" y="2046"/>
                    <a:pt x="230" y="2050"/>
                  </a:cubicBezTo>
                  <a:cubicBezTo>
                    <a:pt x="235" y="2050"/>
                    <a:pt x="235" y="2053"/>
                    <a:pt x="235" y="2053"/>
                  </a:cubicBezTo>
                  <a:lnTo>
                    <a:pt x="235" y="2057"/>
                  </a:lnTo>
                  <a:lnTo>
                    <a:pt x="238" y="2061"/>
                  </a:lnTo>
                  <a:cubicBezTo>
                    <a:pt x="238" y="2065"/>
                    <a:pt x="242" y="2065"/>
                    <a:pt x="242" y="2068"/>
                  </a:cubicBezTo>
                  <a:cubicBezTo>
                    <a:pt x="242" y="2071"/>
                    <a:pt x="245" y="2071"/>
                    <a:pt x="245" y="2075"/>
                  </a:cubicBezTo>
                  <a:cubicBezTo>
                    <a:pt x="245" y="2078"/>
                    <a:pt x="248" y="2078"/>
                    <a:pt x="248" y="2083"/>
                  </a:cubicBezTo>
                  <a:lnTo>
                    <a:pt x="248" y="2086"/>
                  </a:lnTo>
                  <a:cubicBezTo>
                    <a:pt x="252" y="2086"/>
                    <a:pt x="252" y="2086"/>
                    <a:pt x="252" y="2090"/>
                  </a:cubicBezTo>
                  <a:cubicBezTo>
                    <a:pt x="389" y="2335"/>
                    <a:pt x="597" y="2536"/>
                    <a:pt x="847" y="2689"/>
                  </a:cubicBezTo>
                  <a:lnTo>
                    <a:pt x="888" y="2689"/>
                  </a:lnTo>
                  <a:cubicBezTo>
                    <a:pt x="1063" y="2689"/>
                    <a:pt x="1344" y="2653"/>
                    <a:pt x="1534" y="2466"/>
                  </a:cubicBezTo>
                  <a:cubicBezTo>
                    <a:pt x="1146" y="2323"/>
                    <a:pt x="841" y="2086"/>
                    <a:pt x="618" y="1785"/>
                  </a:cubicBezTo>
                  <a:close/>
                  <a:moveTo>
                    <a:pt x="3322" y="2804"/>
                  </a:moveTo>
                  <a:lnTo>
                    <a:pt x="3322" y="2804"/>
                  </a:lnTo>
                  <a:cubicBezTo>
                    <a:pt x="3289" y="2820"/>
                    <a:pt x="3256" y="2836"/>
                    <a:pt x="3223" y="2851"/>
                  </a:cubicBezTo>
                  <a:lnTo>
                    <a:pt x="3223" y="2851"/>
                  </a:lnTo>
                  <a:cubicBezTo>
                    <a:pt x="3257" y="2836"/>
                    <a:pt x="3290" y="2821"/>
                    <a:pt x="3322" y="2804"/>
                  </a:cubicBezTo>
                  <a:close/>
                  <a:moveTo>
                    <a:pt x="845" y="2689"/>
                  </a:moveTo>
                  <a:cubicBezTo>
                    <a:pt x="1001" y="2785"/>
                    <a:pt x="1174" y="2863"/>
                    <a:pt x="1357" y="2921"/>
                  </a:cubicBezTo>
                  <a:lnTo>
                    <a:pt x="1357" y="2921"/>
                  </a:lnTo>
                  <a:cubicBezTo>
                    <a:pt x="1175" y="2863"/>
                    <a:pt x="1003" y="2785"/>
                    <a:pt x="847" y="2689"/>
                  </a:cubicBezTo>
                  <a:close/>
                  <a:moveTo>
                    <a:pt x="3224" y="2255"/>
                  </a:moveTo>
                  <a:cubicBezTo>
                    <a:pt x="2934" y="2474"/>
                    <a:pt x="2586" y="2610"/>
                    <a:pt x="2212" y="2610"/>
                  </a:cubicBezTo>
                  <a:cubicBezTo>
                    <a:pt x="2195" y="2610"/>
                    <a:pt x="2177" y="2610"/>
                    <a:pt x="2155" y="2606"/>
                  </a:cubicBezTo>
                  <a:lnTo>
                    <a:pt x="2155" y="2606"/>
                  </a:lnTo>
                  <a:cubicBezTo>
                    <a:pt x="2165" y="2815"/>
                    <a:pt x="2134" y="2955"/>
                    <a:pt x="2087" y="3052"/>
                  </a:cubicBezTo>
                  <a:cubicBezTo>
                    <a:pt x="1839" y="3040"/>
                    <a:pt x="1590" y="2996"/>
                    <a:pt x="1357" y="2921"/>
                  </a:cubicBezTo>
                  <a:lnTo>
                    <a:pt x="1357" y="2921"/>
                  </a:lnTo>
                  <a:cubicBezTo>
                    <a:pt x="1632" y="3010"/>
                    <a:pt x="1928" y="3055"/>
                    <a:pt x="2220" y="3055"/>
                  </a:cubicBezTo>
                  <a:cubicBezTo>
                    <a:pt x="2374" y="3055"/>
                    <a:pt x="2525" y="3041"/>
                    <a:pt x="2676" y="3016"/>
                  </a:cubicBezTo>
                  <a:cubicBezTo>
                    <a:pt x="2833" y="2990"/>
                    <a:pt x="2985" y="2947"/>
                    <a:pt x="3125" y="2892"/>
                  </a:cubicBezTo>
                  <a:lnTo>
                    <a:pt x="3125" y="2892"/>
                  </a:lnTo>
                  <a:cubicBezTo>
                    <a:pt x="3125" y="2892"/>
                    <a:pt x="3125" y="2893"/>
                    <a:pt x="3124" y="2893"/>
                  </a:cubicBezTo>
                  <a:cubicBezTo>
                    <a:pt x="3158" y="2879"/>
                    <a:pt x="3190" y="2866"/>
                    <a:pt x="3223" y="2851"/>
                  </a:cubicBezTo>
                  <a:lnTo>
                    <a:pt x="3223" y="2851"/>
                  </a:lnTo>
                  <a:cubicBezTo>
                    <a:pt x="3207" y="2858"/>
                    <a:pt x="3190" y="2865"/>
                    <a:pt x="3174" y="2872"/>
                  </a:cubicBezTo>
                  <a:cubicBezTo>
                    <a:pt x="3158" y="2879"/>
                    <a:pt x="3142" y="2885"/>
                    <a:pt x="3125" y="2892"/>
                  </a:cubicBezTo>
                  <a:lnTo>
                    <a:pt x="3125" y="2892"/>
                  </a:lnTo>
                  <a:cubicBezTo>
                    <a:pt x="3225" y="2723"/>
                    <a:pt x="3307" y="2495"/>
                    <a:pt x="3224" y="2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0" name="Google Shape;2250;p29"/>
            <p:cNvSpPr/>
            <p:nvPr/>
          </p:nvSpPr>
          <p:spPr bwMode="auto">
            <a:xfrm>
              <a:off x="98547" y="2282130"/>
              <a:ext cx="34704" cy="22684"/>
            </a:xfrm>
            <a:custGeom>
              <a:avLst/>
              <a:gdLst/>
              <a:ahLst/>
              <a:cxnLst/>
              <a:rect l="l" t="t" r="r" b="b"/>
              <a:pathLst>
                <a:path w="205" h="134" extrusionOk="0">
                  <a:moveTo>
                    <a:pt x="0" y="133"/>
                  </a:moveTo>
                  <a:lnTo>
                    <a:pt x="0" y="133"/>
                  </a:lnTo>
                  <a:lnTo>
                    <a:pt x="0" y="133"/>
                  </a:lnTo>
                  <a:close/>
                  <a:moveTo>
                    <a:pt x="7" y="130"/>
                  </a:moveTo>
                  <a:cubicBezTo>
                    <a:pt x="7" y="130"/>
                    <a:pt x="7" y="133"/>
                    <a:pt x="4" y="133"/>
                  </a:cubicBezTo>
                  <a:cubicBezTo>
                    <a:pt x="7" y="133"/>
                    <a:pt x="7" y="130"/>
                    <a:pt x="7" y="130"/>
                  </a:cubicBezTo>
                  <a:close/>
                  <a:moveTo>
                    <a:pt x="11" y="126"/>
                  </a:moveTo>
                  <a:lnTo>
                    <a:pt x="11" y="130"/>
                  </a:lnTo>
                  <a:lnTo>
                    <a:pt x="11" y="126"/>
                  </a:lnTo>
                  <a:close/>
                  <a:moveTo>
                    <a:pt x="18" y="123"/>
                  </a:moveTo>
                  <a:cubicBezTo>
                    <a:pt x="18" y="126"/>
                    <a:pt x="18" y="126"/>
                    <a:pt x="15" y="126"/>
                  </a:cubicBezTo>
                  <a:cubicBezTo>
                    <a:pt x="18" y="126"/>
                    <a:pt x="18" y="126"/>
                    <a:pt x="18" y="123"/>
                  </a:cubicBezTo>
                  <a:close/>
                  <a:moveTo>
                    <a:pt x="25" y="119"/>
                  </a:moveTo>
                  <a:cubicBezTo>
                    <a:pt x="25" y="123"/>
                    <a:pt x="22" y="123"/>
                    <a:pt x="22" y="123"/>
                  </a:cubicBezTo>
                  <a:cubicBezTo>
                    <a:pt x="22" y="123"/>
                    <a:pt x="25" y="123"/>
                    <a:pt x="25" y="119"/>
                  </a:cubicBezTo>
                  <a:close/>
                  <a:moveTo>
                    <a:pt x="204" y="0"/>
                  </a:moveTo>
                  <a:cubicBezTo>
                    <a:pt x="148" y="44"/>
                    <a:pt x="86" y="83"/>
                    <a:pt x="25" y="119"/>
                  </a:cubicBezTo>
                  <a:cubicBezTo>
                    <a:pt x="86" y="83"/>
                    <a:pt x="148" y="44"/>
                    <a:pt x="204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1" name="Google Shape;2251;p29"/>
            <p:cNvSpPr/>
            <p:nvPr/>
          </p:nvSpPr>
          <p:spPr bwMode="auto">
            <a:xfrm>
              <a:off x="-465018" y="1996033"/>
              <a:ext cx="102419" cy="167761"/>
            </a:xfrm>
            <a:custGeom>
              <a:avLst/>
              <a:gdLst/>
              <a:ahLst/>
              <a:cxnLst/>
              <a:rect l="l" t="t" r="r" b="b"/>
              <a:pathLst>
                <a:path w="605" h="991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366"/>
                    <a:pt x="55" y="711"/>
                    <a:pt x="173" y="991"/>
                  </a:cubicBezTo>
                  <a:lnTo>
                    <a:pt x="199" y="991"/>
                  </a:lnTo>
                  <a:cubicBezTo>
                    <a:pt x="302" y="991"/>
                    <a:pt x="436" y="948"/>
                    <a:pt x="604" y="819"/>
                  </a:cubicBezTo>
                  <a:cubicBezTo>
                    <a:pt x="461" y="621"/>
                    <a:pt x="350" y="398"/>
                    <a:pt x="274" y="158"/>
                  </a:cubicBezTo>
                  <a:cubicBezTo>
                    <a:pt x="173" y="121"/>
                    <a:pt x="84" y="65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2" name="Google Shape;2252;p29"/>
            <p:cNvSpPr/>
            <p:nvPr/>
          </p:nvSpPr>
          <p:spPr bwMode="auto">
            <a:xfrm>
              <a:off x="-324508" y="2249965"/>
              <a:ext cx="223798" cy="99201"/>
            </a:xfrm>
            <a:custGeom>
              <a:avLst/>
              <a:gdLst/>
              <a:ahLst/>
              <a:cxnLst/>
              <a:rect l="l" t="t" r="r" b="b"/>
              <a:pathLst>
                <a:path w="1322" h="586" extrusionOk="0">
                  <a:moveTo>
                    <a:pt x="690" y="0"/>
                  </a:moveTo>
                  <a:cubicBezTo>
                    <a:pt x="500" y="187"/>
                    <a:pt x="219" y="223"/>
                    <a:pt x="44" y="223"/>
                  </a:cubicBezTo>
                  <a:lnTo>
                    <a:pt x="1" y="223"/>
                  </a:lnTo>
                  <a:cubicBezTo>
                    <a:pt x="356" y="442"/>
                    <a:pt x="801" y="564"/>
                    <a:pt x="1243" y="586"/>
                  </a:cubicBezTo>
                  <a:cubicBezTo>
                    <a:pt x="1290" y="489"/>
                    <a:pt x="1321" y="349"/>
                    <a:pt x="1311" y="140"/>
                  </a:cubicBezTo>
                  <a:cubicBezTo>
                    <a:pt x="1149" y="137"/>
                    <a:pt x="980" y="104"/>
                    <a:pt x="812" y="40"/>
                  </a:cubicBezTo>
                  <a:cubicBezTo>
                    <a:pt x="769" y="29"/>
                    <a:pt x="730" y="15"/>
                    <a:pt x="6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3" name="Google Shape;2253;p29"/>
            <p:cNvSpPr/>
            <p:nvPr/>
          </p:nvSpPr>
          <p:spPr bwMode="auto">
            <a:xfrm>
              <a:off x="61472" y="2151440"/>
              <a:ext cx="147111" cy="170978"/>
            </a:xfrm>
            <a:custGeom>
              <a:avLst/>
              <a:gdLst/>
              <a:ahLst/>
              <a:cxnLst/>
              <a:rect l="l" t="t" r="r" b="b"/>
              <a:pathLst>
                <a:path w="869" h="1010" extrusionOk="0">
                  <a:moveTo>
                    <a:pt x="488" y="0"/>
                  </a:moveTo>
                  <a:cubicBezTo>
                    <a:pt x="374" y="137"/>
                    <a:pt x="244" y="263"/>
                    <a:pt x="100" y="371"/>
                  </a:cubicBezTo>
                  <a:cubicBezTo>
                    <a:pt x="183" y="611"/>
                    <a:pt x="100" y="841"/>
                    <a:pt x="0" y="1009"/>
                  </a:cubicBezTo>
                  <a:cubicBezTo>
                    <a:pt x="68" y="981"/>
                    <a:pt x="133" y="953"/>
                    <a:pt x="198" y="920"/>
                  </a:cubicBezTo>
                  <a:cubicBezTo>
                    <a:pt x="198" y="916"/>
                    <a:pt x="201" y="916"/>
                    <a:pt x="201" y="916"/>
                  </a:cubicBezTo>
                  <a:cubicBezTo>
                    <a:pt x="205" y="916"/>
                    <a:pt x="205" y="913"/>
                    <a:pt x="208" y="913"/>
                  </a:cubicBezTo>
                  <a:cubicBezTo>
                    <a:pt x="208" y="913"/>
                    <a:pt x="212" y="913"/>
                    <a:pt x="212" y="909"/>
                  </a:cubicBezTo>
                  <a:cubicBezTo>
                    <a:pt x="216" y="909"/>
                    <a:pt x="216" y="909"/>
                    <a:pt x="219" y="905"/>
                  </a:cubicBezTo>
                  <a:lnTo>
                    <a:pt x="223" y="905"/>
                  </a:lnTo>
                  <a:cubicBezTo>
                    <a:pt x="226" y="905"/>
                    <a:pt x="226" y="902"/>
                    <a:pt x="226" y="902"/>
                  </a:cubicBezTo>
                  <a:lnTo>
                    <a:pt x="230" y="902"/>
                  </a:lnTo>
                  <a:lnTo>
                    <a:pt x="230" y="898"/>
                  </a:lnTo>
                  <a:lnTo>
                    <a:pt x="234" y="898"/>
                  </a:lnTo>
                  <a:cubicBezTo>
                    <a:pt x="237" y="898"/>
                    <a:pt x="237" y="898"/>
                    <a:pt x="237" y="895"/>
                  </a:cubicBezTo>
                  <a:lnTo>
                    <a:pt x="241" y="895"/>
                  </a:lnTo>
                  <a:cubicBezTo>
                    <a:pt x="241" y="895"/>
                    <a:pt x="244" y="895"/>
                    <a:pt x="244" y="891"/>
                  </a:cubicBezTo>
                  <a:cubicBezTo>
                    <a:pt x="305" y="855"/>
                    <a:pt x="367" y="816"/>
                    <a:pt x="423" y="772"/>
                  </a:cubicBezTo>
                  <a:cubicBezTo>
                    <a:pt x="585" y="651"/>
                    <a:pt x="736" y="492"/>
                    <a:pt x="869" y="313"/>
                  </a:cubicBezTo>
                  <a:cubicBezTo>
                    <a:pt x="797" y="216"/>
                    <a:pt x="679" y="112"/>
                    <a:pt x="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4" name="Google Shape;2254;p29"/>
            <p:cNvSpPr/>
            <p:nvPr/>
          </p:nvSpPr>
          <p:spPr bwMode="auto">
            <a:xfrm>
              <a:off x="225006" y="1928488"/>
              <a:ext cx="32165" cy="71269"/>
            </a:xfrm>
            <a:custGeom>
              <a:avLst/>
              <a:gdLst/>
              <a:ahLst/>
              <a:cxnLst/>
              <a:rect l="l" t="t" r="r" b="b"/>
              <a:pathLst>
                <a:path w="190" h="421" extrusionOk="0">
                  <a:moveTo>
                    <a:pt x="43" y="0"/>
                  </a:moveTo>
                  <a:cubicBezTo>
                    <a:pt x="36" y="43"/>
                    <a:pt x="32" y="83"/>
                    <a:pt x="25" y="122"/>
                  </a:cubicBezTo>
                  <a:cubicBezTo>
                    <a:pt x="22" y="190"/>
                    <a:pt x="14" y="259"/>
                    <a:pt x="0" y="327"/>
                  </a:cubicBezTo>
                  <a:cubicBezTo>
                    <a:pt x="72" y="348"/>
                    <a:pt x="136" y="381"/>
                    <a:pt x="190" y="421"/>
                  </a:cubicBezTo>
                  <a:cubicBezTo>
                    <a:pt x="136" y="284"/>
                    <a:pt x="86" y="144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5" name="Google Shape;2255;p29"/>
            <p:cNvSpPr/>
            <p:nvPr/>
          </p:nvSpPr>
          <p:spPr bwMode="auto">
            <a:xfrm>
              <a:off x="-341606" y="1630034"/>
              <a:ext cx="401889" cy="137459"/>
            </a:xfrm>
            <a:custGeom>
              <a:avLst/>
              <a:gdLst/>
              <a:ahLst/>
              <a:cxnLst/>
              <a:rect l="l" t="t" r="r" b="b"/>
              <a:pathLst>
                <a:path w="2374" h="812" extrusionOk="0">
                  <a:moveTo>
                    <a:pt x="1566" y="0"/>
                  </a:moveTo>
                  <a:cubicBezTo>
                    <a:pt x="1541" y="86"/>
                    <a:pt x="1534" y="187"/>
                    <a:pt x="1552" y="298"/>
                  </a:cubicBezTo>
                  <a:cubicBezTo>
                    <a:pt x="1603" y="306"/>
                    <a:pt x="1653" y="316"/>
                    <a:pt x="1702" y="328"/>
                  </a:cubicBezTo>
                  <a:cubicBezTo>
                    <a:pt x="1918" y="381"/>
                    <a:pt x="2123" y="474"/>
                    <a:pt x="2313" y="582"/>
                  </a:cubicBezTo>
                  <a:cubicBezTo>
                    <a:pt x="2331" y="478"/>
                    <a:pt x="2352" y="381"/>
                    <a:pt x="2374" y="298"/>
                  </a:cubicBezTo>
                  <a:cubicBezTo>
                    <a:pt x="2327" y="273"/>
                    <a:pt x="2281" y="252"/>
                    <a:pt x="2227" y="230"/>
                  </a:cubicBezTo>
                  <a:cubicBezTo>
                    <a:pt x="2012" y="134"/>
                    <a:pt x="1792" y="43"/>
                    <a:pt x="1566" y="0"/>
                  </a:cubicBezTo>
                  <a:close/>
                  <a:moveTo>
                    <a:pt x="949" y="8"/>
                  </a:moveTo>
                  <a:cubicBezTo>
                    <a:pt x="698" y="55"/>
                    <a:pt x="457" y="144"/>
                    <a:pt x="256" y="302"/>
                  </a:cubicBezTo>
                  <a:cubicBezTo>
                    <a:pt x="155" y="381"/>
                    <a:pt x="65" y="485"/>
                    <a:pt x="1" y="600"/>
                  </a:cubicBezTo>
                  <a:cubicBezTo>
                    <a:pt x="34" y="676"/>
                    <a:pt x="80" y="747"/>
                    <a:pt x="148" y="812"/>
                  </a:cubicBezTo>
                  <a:cubicBezTo>
                    <a:pt x="296" y="636"/>
                    <a:pt x="475" y="485"/>
                    <a:pt x="687" y="392"/>
                  </a:cubicBezTo>
                  <a:cubicBezTo>
                    <a:pt x="816" y="331"/>
                    <a:pt x="956" y="298"/>
                    <a:pt x="1099" y="280"/>
                  </a:cubicBezTo>
                  <a:cubicBezTo>
                    <a:pt x="1035" y="180"/>
                    <a:pt x="985" y="91"/>
                    <a:pt x="949" y="8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6" name="Google Shape;2256;p29"/>
            <p:cNvSpPr/>
            <p:nvPr/>
          </p:nvSpPr>
          <p:spPr bwMode="auto">
            <a:xfrm>
              <a:off x="-181119" y="1625802"/>
              <a:ext cx="104789" cy="54848"/>
            </a:xfrm>
            <a:custGeom>
              <a:avLst/>
              <a:gdLst/>
              <a:ahLst/>
              <a:cxnLst/>
              <a:rect l="l" t="t" r="r" b="b"/>
              <a:pathLst>
                <a:path w="619" h="324" extrusionOk="0">
                  <a:moveTo>
                    <a:pt x="342" y="0"/>
                  </a:moveTo>
                  <a:cubicBezTo>
                    <a:pt x="310" y="0"/>
                    <a:pt x="274" y="0"/>
                    <a:pt x="238" y="4"/>
                  </a:cubicBezTo>
                  <a:cubicBezTo>
                    <a:pt x="159" y="11"/>
                    <a:pt x="80" y="22"/>
                    <a:pt x="1" y="33"/>
                  </a:cubicBezTo>
                  <a:cubicBezTo>
                    <a:pt x="37" y="116"/>
                    <a:pt x="87" y="205"/>
                    <a:pt x="151" y="305"/>
                  </a:cubicBezTo>
                  <a:cubicBezTo>
                    <a:pt x="206" y="302"/>
                    <a:pt x="263" y="298"/>
                    <a:pt x="317" y="298"/>
                  </a:cubicBezTo>
                  <a:cubicBezTo>
                    <a:pt x="413" y="298"/>
                    <a:pt x="511" y="305"/>
                    <a:pt x="604" y="323"/>
                  </a:cubicBezTo>
                  <a:cubicBezTo>
                    <a:pt x="586" y="212"/>
                    <a:pt x="593" y="111"/>
                    <a:pt x="618" y="25"/>
                  </a:cubicBezTo>
                  <a:cubicBezTo>
                    <a:pt x="529" y="8"/>
                    <a:pt x="435" y="0"/>
                    <a:pt x="34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7" name="Google Shape;2257;p29"/>
            <p:cNvSpPr/>
            <p:nvPr/>
          </p:nvSpPr>
          <p:spPr bwMode="auto">
            <a:xfrm>
              <a:off x="-360905" y="1731438"/>
              <a:ext cx="44523" cy="60435"/>
            </a:xfrm>
            <a:custGeom>
              <a:avLst/>
              <a:gdLst/>
              <a:ahLst/>
              <a:cxnLst/>
              <a:rect l="l" t="t" r="r" b="b"/>
              <a:pathLst>
                <a:path w="263" h="357" extrusionOk="0">
                  <a:moveTo>
                    <a:pt x="115" y="1"/>
                  </a:moveTo>
                  <a:cubicBezTo>
                    <a:pt x="68" y="80"/>
                    <a:pt x="36" y="163"/>
                    <a:pt x="15" y="249"/>
                  </a:cubicBezTo>
                  <a:cubicBezTo>
                    <a:pt x="0" y="314"/>
                    <a:pt x="50" y="357"/>
                    <a:pt x="104" y="357"/>
                  </a:cubicBezTo>
                  <a:cubicBezTo>
                    <a:pt x="129" y="357"/>
                    <a:pt x="154" y="346"/>
                    <a:pt x="176" y="321"/>
                  </a:cubicBezTo>
                  <a:cubicBezTo>
                    <a:pt x="201" y="284"/>
                    <a:pt x="230" y="249"/>
                    <a:pt x="262" y="213"/>
                  </a:cubicBezTo>
                  <a:cubicBezTo>
                    <a:pt x="194" y="148"/>
                    <a:pt x="148" y="77"/>
                    <a:pt x="11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8" name="Google Shape;2258;p29"/>
            <p:cNvSpPr/>
            <p:nvPr/>
          </p:nvSpPr>
          <p:spPr bwMode="auto">
            <a:xfrm>
              <a:off x="101594" y="1735162"/>
              <a:ext cx="71778" cy="51801"/>
            </a:xfrm>
            <a:custGeom>
              <a:avLst/>
              <a:gdLst/>
              <a:ahLst/>
              <a:cxnLst/>
              <a:rect l="l" t="t" r="r" b="b"/>
              <a:pathLst>
                <a:path w="424" h="306" extrusionOk="0">
                  <a:moveTo>
                    <a:pt x="151" y="0"/>
                  </a:moveTo>
                  <a:cubicBezTo>
                    <a:pt x="97" y="47"/>
                    <a:pt x="47" y="108"/>
                    <a:pt x="0" y="184"/>
                  </a:cubicBezTo>
                  <a:cubicBezTo>
                    <a:pt x="93" y="252"/>
                    <a:pt x="186" y="305"/>
                    <a:pt x="248" y="305"/>
                  </a:cubicBezTo>
                  <a:lnTo>
                    <a:pt x="266" y="305"/>
                  </a:lnTo>
                  <a:cubicBezTo>
                    <a:pt x="423" y="267"/>
                    <a:pt x="255" y="98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9" name="Google Shape;2259;p29"/>
            <p:cNvSpPr/>
            <p:nvPr/>
          </p:nvSpPr>
          <p:spPr bwMode="auto">
            <a:xfrm>
              <a:off x="49961" y="1680482"/>
              <a:ext cx="77364" cy="85827"/>
            </a:xfrm>
            <a:custGeom>
              <a:avLst/>
              <a:gdLst/>
              <a:ahLst/>
              <a:cxnLst/>
              <a:rect l="l" t="t" r="r" b="b"/>
              <a:pathLst>
                <a:path w="457" h="507" extrusionOk="0">
                  <a:moveTo>
                    <a:pt x="61" y="0"/>
                  </a:moveTo>
                  <a:cubicBezTo>
                    <a:pt x="39" y="83"/>
                    <a:pt x="18" y="180"/>
                    <a:pt x="0" y="284"/>
                  </a:cubicBezTo>
                  <a:cubicBezTo>
                    <a:pt x="7" y="288"/>
                    <a:pt x="11" y="288"/>
                    <a:pt x="14" y="292"/>
                  </a:cubicBezTo>
                  <a:cubicBezTo>
                    <a:pt x="72" y="323"/>
                    <a:pt x="190" y="424"/>
                    <a:pt x="305" y="507"/>
                  </a:cubicBezTo>
                  <a:cubicBezTo>
                    <a:pt x="352" y="431"/>
                    <a:pt x="402" y="370"/>
                    <a:pt x="456" y="323"/>
                  </a:cubicBezTo>
                  <a:cubicBezTo>
                    <a:pt x="435" y="298"/>
                    <a:pt x="413" y="280"/>
                    <a:pt x="402" y="267"/>
                  </a:cubicBezTo>
                  <a:cubicBezTo>
                    <a:pt x="294" y="148"/>
                    <a:pt x="186" y="68"/>
                    <a:pt x="61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0" name="Google Shape;2260;p29"/>
            <p:cNvSpPr/>
            <p:nvPr/>
          </p:nvSpPr>
          <p:spPr bwMode="auto">
            <a:xfrm>
              <a:off x="-335342" y="1887690"/>
              <a:ext cx="30472" cy="26916"/>
            </a:xfrm>
            <a:custGeom>
              <a:avLst/>
              <a:gdLst/>
              <a:ahLst/>
              <a:cxnLst/>
              <a:rect l="l" t="t" r="r" b="b"/>
              <a:pathLst>
                <a:path w="180" h="159" extrusionOk="0">
                  <a:moveTo>
                    <a:pt x="90" y="1"/>
                  </a:moveTo>
                  <a:cubicBezTo>
                    <a:pt x="79" y="1"/>
                    <a:pt x="65" y="4"/>
                    <a:pt x="53" y="12"/>
                  </a:cubicBezTo>
                  <a:cubicBezTo>
                    <a:pt x="15" y="33"/>
                    <a:pt x="0" y="80"/>
                    <a:pt x="22" y="120"/>
                  </a:cubicBezTo>
                  <a:cubicBezTo>
                    <a:pt x="36" y="145"/>
                    <a:pt x="65" y="158"/>
                    <a:pt x="90" y="158"/>
                  </a:cubicBezTo>
                  <a:cubicBezTo>
                    <a:pt x="104" y="158"/>
                    <a:pt x="115" y="155"/>
                    <a:pt x="129" y="151"/>
                  </a:cubicBezTo>
                  <a:cubicBezTo>
                    <a:pt x="165" y="130"/>
                    <a:pt x="179" y="83"/>
                    <a:pt x="161" y="44"/>
                  </a:cubicBezTo>
                  <a:cubicBezTo>
                    <a:pt x="147" y="19"/>
                    <a:pt x="118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1" name="Google Shape;2261;p29"/>
            <p:cNvSpPr/>
            <p:nvPr/>
          </p:nvSpPr>
          <p:spPr bwMode="auto">
            <a:xfrm>
              <a:off x="-359720" y="1934583"/>
              <a:ext cx="14051" cy="12189"/>
            </a:xfrm>
            <a:custGeom>
              <a:avLst/>
              <a:gdLst/>
              <a:ahLst/>
              <a:cxnLst/>
              <a:rect l="l" t="t" r="r" b="b"/>
              <a:pathLst>
                <a:path w="83" h="72" extrusionOk="0">
                  <a:moveTo>
                    <a:pt x="40" y="0"/>
                  </a:moveTo>
                  <a:cubicBezTo>
                    <a:pt x="36" y="0"/>
                    <a:pt x="29" y="4"/>
                    <a:pt x="22" y="4"/>
                  </a:cubicBezTo>
                  <a:cubicBezTo>
                    <a:pt x="8" y="15"/>
                    <a:pt x="0" y="36"/>
                    <a:pt x="8" y="54"/>
                  </a:cubicBezTo>
                  <a:cubicBezTo>
                    <a:pt x="15" y="65"/>
                    <a:pt x="29" y="72"/>
                    <a:pt x="40" y="72"/>
                  </a:cubicBezTo>
                  <a:cubicBezTo>
                    <a:pt x="47" y="72"/>
                    <a:pt x="51" y="72"/>
                    <a:pt x="58" y="68"/>
                  </a:cubicBezTo>
                  <a:cubicBezTo>
                    <a:pt x="76" y="61"/>
                    <a:pt x="83" y="36"/>
                    <a:pt x="73" y="22"/>
                  </a:cubicBezTo>
                  <a:cubicBezTo>
                    <a:pt x="65" y="7"/>
                    <a:pt x="54" y="0"/>
                    <a:pt x="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2" name="Google Shape;2262;p29"/>
            <p:cNvSpPr/>
            <p:nvPr/>
          </p:nvSpPr>
          <p:spPr bwMode="auto">
            <a:xfrm>
              <a:off x="-386468" y="1860435"/>
              <a:ext cx="39105" cy="34196"/>
            </a:xfrm>
            <a:custGeom>
              <a:avLst/>
              <a:gdLst/>
              <a:ahLst/>
              <a:cxnLst/>
              <a:rect l="l" t="t" r="r" b="b"/>
              <a:pathLst>
                <a:path w="231" h="202" extrusionOk="0">
                  <a:moveTo>
                    <a:pt x="115" y="1"/>
                  </a:moveTo>
                  <a:cubicBezTo>
                    <a:pt x="97" y="1"/>
                    <a:pt x="83" y="4"/>
                    <a:pt x="65" y="11"/>
                  </a:cubicBezTo>
                  <a:cubicBezTo>
                    <a:pt x="19" y="36"/>
                    <a:pt x="0" y="101"/>
                    <a:pt x="25" y="147"/>
                  </a:cubicBezTo>
                  <a:cubicBezTo>
                    <a:pt x="44" y="183"/>
                    <a:pt x="80" y="201"/>
                    <a:pt x="115" y="201"/>
                  </a:cubicBezTo>
                  <a:cubicBezTo>
                    <a:pt x="130" y="201"/>
                    <a:pt x="148" y="198"/>
                    <a:pt x="162" y="190"/>
                  </a:cubicBezTo>
                  <a:cubicBezTo>
                    <a:pt x="212" y="165"/>
                    <a:pt x="231" y="104"/>
                    <a:pt x="205" y="54"/>
                  </a:cubicBezTo>
                  <a:cubicBezTo>
                    <a:pt x="187" y="18"/>
                    <a:pt x="151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3" name="Google Shape;2263;p29"/>
            <p:cNvSpPr/>
            <p:nvPr/>
          </p:nvSpPr>
          <p:spPr bwMode="auto">
            <a:xfrm>
              <a:off x="143409" y="1838597"/>
              <a:ext cx="51294" cy="45030"/>
            </a:xfrm>
            <a:custGeom>
              <a:avLst/>
              <a:gdLst/>
              <a:ahLst/>
              <a:cxnLst/>
              <a:rect l="l" t="t" r="r" b="b"/>
              <a:pathLst>
                <a:path w="303" h="266" extrusionOk="0">
                  <a:moveTo>
                    <a:pt x="151" y="0"/>
                  </a:moveTo>
                  <a:cubicBezTo>
                    <a:pt x="130" y="0"/>
                    <a:pt x="108" y="7"/>
                    <a:pt x="90" y="18"/>
                  </a:cubicBezTo>
                  <a:cubicBezTo>
                    <a:pt x="26" y="50"/>
                    <a:pt x="1" y="130"/>
                    <a:pt x="37" y="194"/>
                  </a:cubicBezTo>
                  <a:cubicBezTo>
                    <a:pt x="58" y="241"/>
                    <a:pt x="105" y="266"/>
                    <a:pt x="151" y="266"/>
                  </a:cubicBezTo>
                  <a:cubicBezTo>
                    <a:pt x="173" y="266"/>
                    <a:pt x="195" y="262"/>
                    <a:pt x="213" y="251"/>
                  </a:cubicBezTo>
                  <a:cubicBezTo>
                    <a:pt x="277" y="216"/>
                    <a:pt x="302" y="136"/>
                    <a:pt x="270" y="72"/>
                  </a:cubicBezTo>
                  <a:cubicBezTo>
                    <a:pt x="245" y="25"/>
                    <a:pt x="198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4" name="Google Shape;2264;p29"/>
            <p:cNvSpPr/>
            <p:nvPr/>
          </p:nvSpPr>
          <p:spPr bwMode="auto">
            <a:xfrm>
              <a:off x="105149" y="1834195"/>
              <a:ext cx="31826" cy="28101"/>
            </a:xfrm>
            <a:custGeom>
              <a:avLst/>
              <a:gdLst/>
              <a:ahLst/>
              <a:cxnLst/>
              <a:rect l="l" t="t" r="r" b="b"/>
              <a:pathLst>
                <a:path w="188" h="166" extrusionOk="0">
                  <a:moveTo>
                    <a:pt x="94" y="0"/>
                  </a:moveTo>
                  <a:cubicBezTo>
                    <a:pt x="79" y="0"/>
                    <a:pt x="69" y="5"/>
                    <a:pt x="54" y="12"/>
                  </a:cubicBezTo>
                  <a:cubicBezTo>
                    <a:pt x="15" y="33"/>
                    <a:pt x="1" y="83"/>
                    <a:pt x="22" y="123"/>
                  </a:cubicBezTo>
                  <a:cubicBezTo>
                    <a:pt x="36" y="151"/>
                    <a:pt x="66" y="166"/>
                    <a:pt x="94" y="166"/>
                  </a:cubicBezTo>
                  <a:cubicBezTo>
                    <a:pt x="109" y="166"/>
                    <a:pt x="119" y="162"/>
                    <a:pt x="134" y="159"/>
                  </a:cubicBezTo>
                  <a:cubicBezTo>
                    <a:pt x="173" y="137"/>
                    <a:pt x="187" y="87"/>
                    <a:pt x="165" y="44"/>
                  </a:cubicBezTo>
                  <a:cubicBezTo>
                    <a:pt x="152" y="19"/>
                    <a:pt x="122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5" name="Google Shape;2265;p29"/>
            <p:cNvSpPr/>
            <p:nvPr/>
          </p:nvSpPr>
          <p:spPr bwMode="auto">
            <a:xfrm>
              <a:off x="87035" y="1882950"/>
              <a:ext cx="23700" cy="21499"/>
            </a:xfrm>
            <a:custGeom>
              <a:avLst/>
              <a:gdLst/>
              <a:ahLst/>
              <a:cxnLst/>
              <a:rect l="l" t="t" r="r" b="b"/>
              <a:pathLst>
                <a:path w="140" h="127" extrusionOk="0">
                  <a:moveTo>
                    <a:pt x="72" y="0"/>
                  </a:moveTo>
                  <a:cubicBezTo>
                    <a:pt x="61" y="0"/>
                    <a:pt x="50" y="4"/>
                    <a:pt x="43" y="7"/>
                  </a:cubicBezTo>
                  <a:cubicBezTo>
                    <a:pt x="11" y="22"/>
                    <a:pt x="0" y="61"/>
                    <a:pt x="14" y="90"/>
                  </a:cubicBezTo>
                  <a:cubicBezTo>
                    <a:pt x="25" y="111"/>
                    <a:pt x="47" y="126"/>
                    <a:pt x="72" y="126"/>
                  </a:cubicBezTo>
                  <a:cubicBezTo>
                    <a:pt x="79" y="126"/>
                    <a:pt x="90" y="122"/>
                    <a:pt x="100" y="118"/>
                  </a:cubicBezTo>
                  <a:cubicBezTo>
                    <a:pt x="129" y="100"/>
                    <a:pt x="140" y="65"/>
                    <a:pt x="126" y="32"/>
                  </a:cubicBezTo>
                  <a:cubicBezTo>
                    <a:pt x="115" y="11"/>
                    <a:pt x="93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6" name="Google Shape;2266;p29"/>
            <p:cNvSpPr/>
            <p:nvPr/>
          </p:nvSpPr>
          <p:spPr bwMode="auto">
            <a:xfrm>
              <a:off x="447452" y="2562809"/>
              <a:ext cx="526315" cy="481108"/>
            </a:xfrm>
            <a:custGeom>
              <a:avLst/>
              <a:gdLst/>
              <a:ahLst/>
              <a:cxnLst/>
              <a:rect l="l" t="t" r="r" b="b"/>
              <a:pathLst>
                <a:path w="3109" h="2842" extrusionOk="0">
                  <a:moveTo>
                    <a:pt x="1309" y="0"/>
                  </a:moveTo>
                  <a:cubicBezTo>
                    <a:pt x="1167" y="0"/>
                    <a:pt x="1034" y="20"/>
                    <a:pt x="919" y="62"/>
                  </a:cubicBezTo>
                  <a:cubicBezTo>
                    <a:pt x="302" y="289"/>
                    <a:pt x="0" y="1218"/>
                    <a:pt x="226" y="1835"/>
                  </a:cubicBezTo>
                  <a:cubicBezTo>
                    <a:pt x="418" y="2358"/>
                    <a:pt x="1172" y="2842"/>
                    <a:pt x="1773" y="2842"/>
                  </a:cubicBezTo>
                  <a:cubicBezTo>
                    <a:pt x="1882" y="2842"/>
                    <a:pt x="1987" y="2826"/>
                    <a:pt x="2082" y="2791"/>
                  </a:cubicBezTo>
                  <a:cubicBezTo>
                    <a:pt x="2700" y="2568"/>
                    <a:pt x="3109" y="1491"/>
                    <a:pt x="2882" y="874"/>
                  </a:cubicBezTo>
                  <a:cubicBezTo>
                    <a:pt x="2699" y="372"/>
                    <a:pt x="1924" y="0"/>
                    <a:pt x="1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7" name="Google Shape;2267;p29"/>
            <p:cNvSpPr/>
            <p:nvPr/>
          </p:nvSpPr>
          <p:spPr bwMode="auto">
            <a:xfrm>
              <a:off x="195042" y="2872774"/>
              <a:ext cx="311997" cy="131534"/>
            </a:xfrm>
            <a:custGeom>
              <a:avLst/>
              <a:gdLst/>
              <a:ahLst/>
              <a:cxnLst/>
              <a:rect l="l" t="t" r="r" b="b"/>
              <a:pathLst>
                <a:path w="1843" h="777" extrusionOk="0">
                  <a:moveTo>
                    <a:pt x="1753" y="1"/>
                  </a:moveTo>
                  <a:cubicBezTo>
                    <a:pt x="1753" y="1"/>
                    <a:pt x="30" y="633"/>
                    <a:pt x="15" y="637"/>
                  </a:cubicBezTo>
                  <a:cubicBezTo>
                    <a:pt x="1" y="644"/>
                    <a:pt x="65" y="776"/>
                    <a:pt x="65" y="776"/>
                  </a:cubicBezTo>
                  <a:lnTo>
                    <a:pt x="1843" y="127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8" name="Google Shape;2268;p29"/>
            <p:cNvSpPr/>
            <p:nvPr/>
          </p:nvSpPr>
          <p:spPr bwMode="auto">
            <a:xfrm>
              <a:off x="713576" y="2760029"/>
              <a:ext cx="234125" cy="97846"/>
            </a:xfrm>
            <a:custGeom>
              <a:avLst/>
              <a:gdLst/>
              <a:ahLst/>
              <a:cxnLst/>
              <a:rect l="l" t="t" r="r" b="b"/>
              <a:pathLst>
                <a:path w="1383" h="578" extrusionOk="0">
                  <a:moveTo>
                    <a:pt x="1330" y="1"/>
                  </a:moveTo>
                  <a:cubicBezTo>
                    <a:pt x="1226" y="1"/>
                    <a:pt x="1075" y="39"/>
                    <a:pt x="862" y="158"/>
                  </a:cubicBezTo>
                  <a:cubicBezTo>
                    <a:pt x="616" y="288"/>
                    <a:pt x="430" y="328"/>
                    <a:pt x="295" y="328"/>
                  </a:cubicBezTo>
                  <a:cubicBezTo>
                    <a:pt x="88" y="328"/>
                    <a:pt x="1" y="236"/>
                    <a:pt x="1" y="236"/>
                  </a:cubicBezTo>
                  <a:lnTo>
                    <a:pt x="1" y="236"/>
                  </a:lnTo>
                  <a:cubicBezTo>
                    <a:pt x="1" y="236"/>
                    <a:pt x="154" y="489"/>
                    <a:pt x="426" y="489"/>
                  </a:cubicBezTo>
                  <a:cubicBezTo>
                    <a:pt x="490" y="489"/>
                    <a:pt x="560" y="475"/>
                    <a:pt x="636" y="441"/>
                  </a:cubicBezTo>
                  <a:cubicBezTo>
                    <a:pt x="759" y="385"/>
                    <a:pt x="863" y="362"/>
                    <a:pt x="949" y="362"/>
                  </a:cubicBezTo>
                  <a:cubicBezTo>
                    <a:pt x="1132" y="362"/>
                    <a:pt x="1240" y="465"/>
                    <a:pt x="1303" y="577"/>
                  </a:cubicBezTo>
                  <a:cubicBezTo>
                    <a:pt x="1358" y="383"/>
                    <a:pt x="1383" y="186"/>
                    <a:pt x="1368" y="3"/>
                  </a:cubicBezTo>
                  <a:cubicBezTo>
                    <a:pt x="1356" y="1"/>
                    <a:pt x="1344" y="1"/>
                    <a:pt x="1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9" name="Google Shape;2269;p29"/>
            <p:cNvSpPr/>
            <p:nvPr/>
          </p:nvSpPr>
          <p:spPr bwMode="auto">
            <a:xfrm>
              <a:off x="713576" y="2598698"/>
              <a:ext cx="191633" cy="201618"/>
            </a:xfrm>
            <a:custGeom>
              <a:avLst/>
              <a:gdLst/>
              <a:ahLst/>
              <a:cxnLst/>
              <a:rect l="l" t="t" r="r" b="b"/>
              <a:pathLst>
                <a:path w="1132" h="1191" extrusionOk="0">
                  <a:moveTo>
                    <a:pt x="614" y="1"/>
                  </a:moveTo>
                  <a:cubicBezTo>
                    <a:pt x="553" y="87"/>
                    <a:pt x="496" y="228"/>
                    <a:pt x="460" y="457"/>
                  </a:cubicBezTo>
                  <a:cubicBezTo>
                    <a:pt x="349" y="1150"/>
                    <a:pt x="1" y="1189"/>
                    <a:pt x="1" y="1189"/>
                  </a:cubicBezTo>
                  <a:cubicBezTo>
                    <a:pt x="1" y="1189"/>
                    <a:pt x="15" y="1191"/>
                    <a:pt x="39" y="1191"/>
                  </a:cubicBezTo>
                  <a:cubicBezTo>
                    <a:pt x="150" y="1191"/>
                    <a:pt x="467" y="1159"/>
                    <a:pt x="549" y="809"/>
                  </a:cubicBezTo>
                  <a:cubicBezTo>
                    <a:pt x="632" y="446"/>
                    <a:pt x="823" y="354"/>
                    <a:pt x="997" y="354"/>
                  </a:cubicBezTo>
                  <a:cubicBezTo>
                    <a:pt x="1044" y="354"/>
                    <a:pt x="1089" y="361"/>
                    <a:pt x="1131" y="371"/>
                  </a:cubicBezTo>
                  <a:cubicBezTo>
                    <a:pt x="998" y="223"/>
                    <a:pt x="815" y="98"/>
                    <a:pt x="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0" name="Google Shape;2270;p29"/>
            <p:cNvSpPr/>
            <p:nvPr/>
          </p:nvSpPr>
          <p:spPr bwMode="auto">
            <a:xfrm>
              <a:off x="610817" y="2562809"/>
              <a:ext cx="155237" cy="237338"/>
            </a:xfrm>
            <a:custGeom>
              <a:avLst/>
              <a:gdLst/>
              <a:ahLst/>
              <a:cxnLst/>
              <a:rect l="l" t="t" r="r" b="b"/>
              <a:pathLst>
                <a:path w="917" h="1402" extrusionOk="0">
                  <a:moveTo>
                    <a:pt x="344" y="1"/>
                  </a:moveTo>
                  <a:cubicBezTo>
                    <a:pt x="231" y="1"/>
                    <a:pt x="122" y="13"/>
                    <a:pt x="22" y="41"/>
                  </a:cubicBezTo>
                  <a:cubicBezTo>
                    <a:pt x="0" y="141"/>
                    <a:pt x="43" y="314"/>
                    <a:pt x="306" y="590"/>
                  </a:cubicBezTo>
                  <a:cubicBezTo>
                    <a:pt x="787" y="1100"/>
                    <a:pt x="608" y="1401"/>
                    <a:pt x="608" y="1401"/>
                  </a:cubicBezTo>
                  <a:cubicBezTo>
                    <a:pt x="608" y="1401"/>
                    <a:pt x="916" y="1071"/>
                    <a:pt x="640" y="733"/>
                  </a:cubicBezTo>
                  <a:cubicBezTo>
                    <a:pt x="353" y="385"/>
                    <a:pt x="474" y="155"/>
                    <a:pt x="625" y="23"/>
                  </a:cubicBezTo>
                  <a:cubicBezTo>
                    <a:pt x="529" y="8"/>
                    <a:pt x="435" y="1"/>
                    <a:pt x="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1" name="Google Shape;2271;p29"/>
            <p:cNvSpPr/>
            <p:nvPr/>
          </p:nvSpPr>
          <p:spPr bwMode="auto">
            <a:xfrm>
              <a:off x="477755" y="2624937"/>
              <a:ext cx="235987" cy="175210"/>
            </a:xfrm>
            <a:custGeom>
              <a:avLst/>
              <a:gdLst/>
              <a:ahLst/>
              <a:cxnLst/>
              <a:rect l="l" t="t" r="r" b="b"/>
              <a:pathLst>
                <a:path w="1394" h="1035" extrusionOk="0">
                  <a:moveTo>
                    <a:pt x="320" y="0"/>
                  </a:moveTo>
                  <a:lnTo>
                    <a:pt x="320" y="0"/>
                  </a:lnTo>
                  <a:cubicBezTo>
                    <a:pt x="162" y="194"/>
                    <a:pt x="50" y="449"/>
                    <a:pt x="0" y="711"/>
                  </a:cubicBezTo>
                  <a:cubicBezTo>
                    <a:pt x="67" y="757"/>
                    <a:pt x="177" y="792"/>
                    <a:pt x="358" y="792"/>
                  </a:cubicBezTo>
                  <a:cubicBezTo>
                    <a:pt x="419" y="792"/>
                    <a:pt x="488" y="788"/>
                    <a:pt x="567" y="779"/>
                  </a:cubicBezTo>
                  <a:cubicBezTo>
                    <a:pt x="636" y="772"/>
                    <a:pt x="699" y="769"/>
                    <a:pt x="758" y="769"/>
                  </a:cubicBezTo>
                  <a:cubicBezTo>
                    <a:pt x="1289" y="769"/>
                    <a:pt x="1394" y="1034"/>
                    <a:pt x="1394" y="1034"/>
                  </a:cubicBezTo>
                  <a:cubicBezTo>
                    <a:pt x="1394" y="1034"/>
                    <a:pt x="1323" y="603"/>
                    <a:pt x="903" y="603"/>
                  </a:cubicBezTo>
                  <a:cubicBezTo>
                    <a:pt x="897" y="603"/>
                    <a:pt x="890" y="603"/>
                    <a:pt x="884" y="603"/>
                  </a:cubicBezTo>
                  <a:cubicBezTo>
                    <a:pt x="869" y="604"/>
                    <a:pt x="855" y="604"/>
                    <a:pt x="842" y="604"/>
                  </a:cubicBezTo>
                  <a:cubicBezTo>
                    <a:pt x="274" y="604"/>
                    <a:pt x="291" y="176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2" name="Google Shape;2272;p29"/>
            <p:cNvSpPr/>
            <p:nvPr/>
          </p:nvSpPr>
          <p:spPr bwMode="auto">
            <a:xfrm>
              <a:off x="479448" y="2789146"/>
              <a:ext cx="234294" cy="159805"/>
            </a:xfrm>
            <a:custGeom>
              <a:avLst/>
              <a:gdLst/>
              <a:ahLst/>
              <a:cxnLst/>
              <a:rect l="l" t="t" r="r" b="b"/>
              <a:pathLst>
                <a:path w="1384" h="944" extrusionOk="0">
                  <a:moveTo>
                    <a:pt x="1116" y="0"/>
                  </a:moveTo>
                  <a:cubicBezTo>
                    <a:pt x="991" y="0"/>
                    <a:pt x="846" y="45"/>
                    <a:pt x="730" y="208"/>
                  </a:cubicBezTo>
                  <a:cubicBezTo>
                    <a:pt x="580" y="420"/>
                    <a:pt x="431" y="490"/>
                    <a:pt x="301" y="490"/>
                  </a:cubicBezTo>
                  <a:cubicBezTo>
                    <a:pt x="181" y="490"/>
                    <a:pt x="77" y="431"/>
                    <a:pt x="1" y="369"/>
                  </a:cubicBezTo>
                  <a:lnTo>
                    <a:pt x="1" y="369"/>
                  </a:lnTo>
                  <a:cubicBezTo>
                    <a:pt x="12" y="412"/>
                    <a:pt x="22" y="455"/>
                    <a:pt x="37" y="498"/>
                  </a:cubicBezTo>
                  <a:cubicBezTo>
                    <a:pt x="95" y="653"/>
                    <a:pt x="202" y="808"/>
                    <a:pt x="342" y="944"/>
                  </a:cubicBezTo>
                  <a:cubicBezTo>
                    <a:pt x="436" y="894"/>
                    <a:pt x="547" y="783"/>
                    <a:pt x="680" y="567"/>
                  </a:cubicBezTo>
                  <a:cubicBezTo>
                    <a:pt x="957" y="114"/>
                    <a:pt x="1217" y="58"/>
                    <a:pt x="1328" y="58"/>
                  </a:cubicBezTo>
                  <a:cubicBezTo>
                    <a:pt x="1364" y="58"/>
                    <a:pt x="1384" y="64"/>
                    <a:pt x="1384" y="64"/>
                  </a:cubicBezTo>
                  <a:cubicBezTo>
                    <a:pt x="1384" y="64"/>
                    <a:pt x="1265" y="0"/>
                    <a:pt x="1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3" name="Google Shape;2273;p29"/>
            <p:cNvSpPr/>
            <p:nvPr/>
          </p:nvSpPr>
          <p:spPr bwMode="auto">
            <a:xfrm>
              <a:off x="627238" y="2799981"/>
              <a:ext cx="101065" cy="242585"/>
            </a:xfrm>
            <a:custGeom>
              <a:avLst/>
              <a:gdLst/>
              <a:ahLst/>
              <a:cxnLst/>
              <a:rect l="l" t="t" r="r" b="b"/>
              <a:pathLst>
                <a:path w="597" h="1433" extrusionOk="0">
                  <a:moveTo>
                    <a:pt x="511" y="0"/>
                  </a:moveTo>
                  <a:cubicBezTo>
                    <a:pt x="510" y="0"/>
                    <a:pt x="97" y="187"/>
                    <a:pt x="226" y="603"/>
                  </a:cubicBezTo>
                  <a:cubicBezTo>
                    <a:pt x="356" y="1013"/>
                    <a:pt x="180" y="1185"/>
                    <a:pt x="1" y="1257"/>
                  </a:cubicBezTo>
                  <a:cubicBezTo>
                    <a:pt x="183" y="1347"/>
                    <a:pt x="374" y="1408"/>
                    <a:pt x="561" y="1433"/>
                  </a:cubicBezTo>
                  <a:cubicBezTo>
                    <a:pt x="597" y="1332"/>
                    <a:pt x="597" y="1160"/>
                    <a:pt x="481" y="862"/>
                  </a:cubicBezTo>
                  <a:cubicBezTo>
                    <a:pt x="226" y="209"/>
                    <a:pt x="511" y="0"/>
                    <a:pt x="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4" name="Google Shape;2274;p29"/>
            <p:cNvSpPr/>
            <p:nvPr/>
          </p:nvSpPr>
          <p:spPr bwMode="auto">
            <a:xfrm>
              <a:off x="695969" y="2799981"/>
              <a:ext cx="209239" cy="227519"/>
            </a:xfrm>
            <a:custGeom>
              <a:avLst/>
              <a:gdLst/>
              <a:ahLst/>
              <a:cxnLst/>
              <a:rect l="l" t="t" r="r" b="b"/>
              <a:pathLst>
                <a:path w="1236" h="1344" extrusionOk="0">
                  <a:moveTo>
                    <a:pt x="105" y="0"/>
                  </a:moveTo>
                  <a:cubicBezTo>
                    <a:pt x="105" y="0"/>
                    <a:pt x="1" y="439"/>
                    <a:pt x="413" y="589"/>
                  </a:cubicBezTo>
                  <a:cubicBezTo>
                    <a:pt x="970" y="794"/>
                    <a:pt x="811" y="1181"/>
                    <a:pt x="715" y="1343"/>
                  </a:cubicBezTo>
                  <a:cubicBezTo>
                    <a:pt x="923" y="1231"/>
                    <a:pt x="1102" y="1027"/>
                    <a:pt x="1235" y="779"/>
                  </a:cubicBezTo>
                  <a:cubicBezTo>
                    <a:pt x="1164" y="704"/>
                    <a:pt x="1027" y="618"/>
                    <a:pt x="772" y="546"/>
                  </a:cubicBezTo>
                  <a:cubicBezTo>
                    <a:pt x="101" y="348"/>
                    <a:pt x="105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5" name="Google Shape;2275;p29"/>
            <p:cNvSpPr/>
            <p:nvPr/>
          </p:nvSpPr>
          <p:spPr bwMode="auto">
            <a:xfrm>
              <a:off x="473015" y="2562978"/>
              <a:ext cx="339252" cy="309453"/>
            </a:xfrm>
            <a:custGeom>
              <a:avLst/>
              <a:gdLst/>
              <a:ahLst/>
              <a:cxnLst/>
              <a:rect l="l" t="t" r="r" b="b"/>
              <a:pathLst>
                <a:path w="2004" h="1828" extrusionOk="0">
                  <a:moveTo>
                    <a:pt x="1155" y="0"/>
                  </a:moveTo>
                  <a:cubicBezTo>
                    <a:pt x="1102" y="0"/>
                    <a:pt x="1050" y="3"/>
                    <a:pt x="999" y="8"/>
                  </a:cubicBezTo>
                  <a:lnTo>
                    <a:pt x="999" y="8"/>
                  </a:lnTo>
                  <a:cubicBezTo>
                    <a:pt x="1049" y="3"/>
                    <a:pt x="1102" y="0"/>
                    <a:pt x="1155" y="0"/>
                  </a:cubicBezTo>
                  <a:close/>
                  <a:moveTo>
                    <a:pt x="1155" y="0"/>
                  </a:moveTo>
                  <a:cubicBezTo>
                    <a:pt x="1247" y="0"/>
                    <a:pt x="1341" y="8"/>
                    <a:pt x="1437" y="24"/>
                  </a:cubicBezTo>
                  <a:lnTo>
                    <a:pt x="1437" y="24"/>
                  </a:lnTo>
                  <a:cubicBezTo>
                    <a:pt x="1437" y="23"/>
                    <a:pt x="1438" y="22"/>
                    <a:pt x="1439" y="22"/>
                  </a:cubicBezTo>
                  <a:cubicBezTo>
                    <a:pt x="1342" y="8"/>
                    <a:pt x="1249" y="0"/>
                    <a:pt x="1155" y="0"/>
                  </a:cubicBezTo>
                  <a:close/>
                  <a:moveTo>
                    <a:pt x="1437" y="24"/>
                  </a:moveTo>
                  <a:lnTo>
                    <a:pt x="1437" y="24"/>
                  </a:lnTo>
                  <a:cubicBezTo>
                    <a:pt x="1394" y="63"/>
                    <a:pt x="1352" y="109"/>
                    <a:pt x="1324" y="165"/>
                  </a:cubicBezTo>
                  <a:cubicBezTo>
                    <a:pt x="1407" y="151"/>
                    <a:pt x="1493" y="144"/>
                    <a:pt x="1583" y="144"/>
                  </a:cubicBezTo>
                  <a:cubicBezTo>
                    <a:pt x="1719" y="144"/>
                    <a:pt x="1863" y="162"/>
                    <a:pt x="2003" y="197"/>
                  </a:cubicBezTo>
                  <a:cubicBezTo>
                    <a:pt x="1821" y="114"/>
                    <a:pt x="1627" y="54"/>
                    <a:pt x="1437" y="24"/>
                  </a:cubicBezTo>
                  <a:close/>
                  <a:moveTo>
                    <a:pt x="348" y="366"/>
                  </a:moveTo>
                  <a:cubicBezTo>
                    <a:pt x="314" y="408"/>
                    <a:pt x="282" y="453"/>
                    <a:pt x="252" y="500"/>
                  </a:cubicBezTo>
                  <a:lnTo>
                    <a:pt x="252" y="500"/>
                  </a:lnTo>
                  <a:cubicBezTo>
                    <a:pt x="282" y="454"/>
                    <a:pt x="314" y="410"/>
                    <a:pt x="348" y="369"/>
                  </a:cubicBezTo>
                  <a:lnTo>
                    <a:pt x="348" y="369"/>
                  </a:lnTo>
                  <a:cubicBezTo>
                    <a:pt x="348" y="368"/>
                    <a:pt x="348" y="367"/>
                    <a:pt x="348" y="366"/>
                  </a:cubicBezTo>
                  <a:close/>
                  <a:moveTo>
                    <a:pt x="999" y="8"/>
                  </a:moveTo>
                  <a:lnTo>
                    <a:pt x="999" y="8"/>
                  </a:lnTo>
                  <a:cubicBezTo>
                    <a:pt x="917" y="18"/>
                    <a:pt x="839" y="35"/>
                    <a:pt x="768" y="61"/>
                  </a:cubicBezTo>
                  <a:cubicBezTo>
                    <a:pt x="604" y="121"/>
                    <a:pt x="463" y="230"/>
                    <a:pt x="348" y="369"/>
                  </a:cubicBezTo>
                  <a:lnTo>
                    <a:pt x="348" y="369"/>
                  </a:lnTo>
                  <a:cubicBezTo>
                    <a:pt x="330" y="470"/>
                    <a:pt x="320" y="659"/>
                    <a:pt x="423" y="797"/>
                  </a:cubicBezTo>
                  <a:cubicBezTo>
                    <a:pt x="542" y="578"/>
                    <a:pt x="707" y="417"/>
                    <a:pt x="905" y="309"/>
                  </a:cubicBezTo>
                  <a:cubicBezTo>
                    <a:pt x="836" y="187"/>
                    <a:pt x="825" y="101"/>
                    <a:pt x="836" y="40"/>
                  </a:cubicBezTo>
                  <a:cubicBezTo>
                    <a:pt x="888" y="25"/>
                    <a:pt x="943" y="15"/>
                    <a:pt x="999" y="8"/>
                  </a:cubicBezTo>
                  <a:close/>
                  <a:moveTo>
                    <a:pt x="252" y="500"/>
                  </a:moveTo>
                  <a:lnTo>
                    <a:pt x="252" y="500"/>
                  </a:lnTo>
                  <a:cubicBezTo>
                    <a:pt x="149" y="661"/>
                    <a:pt x="76" y="849"/>
                    <a:pt x="35" y="1043"/>
                  </a:cubicBezTo>
                  <a:lnTo>
                    <a:pt x="35" y="1043"/>
                  </a:lnTo>
                  <a:cubicBezTo>
                    <a:pt x="76" y="849"/>
                    <a:pt x="151" y="661"/>
                    <a:pt x="252" y="500"/>
                  </a:cubicBezTo>
                  <a:close/>
                  <a:moveTo>
                    <a:pt x="35" y="1043"/>
                  </a:moveTo>
                  <a:lnTo>
                    <a:pt x="35" y="1043"/>
                  </a:lnTo>
                  <a:cubicBezTo>
                    <a:pt x="33" y="1054"/>
                    <a:pt x="31" y="1066"/>
                    <a:pt x="28" y="1077"/>
                  </a:cubicBezTo>
                  <a:cubicBezTo>
                    <a:pt x="28" y="1077"/>
                    <a:pt x="29" y="1077"/>
                    <a:pt x="29" y="1077"/>
                  </a:cubicBezTo>
                  <a:lnTo>
                    <a:pt x="29" y="1077"/>
                  </a:lnTo>
                  <a:cubicBezTo>
                    <a:pt x="31" y="1066"/>
                    <a:pt x="33" y="1054"/>
                    <a:pt x="35" y="1043"/>
                  </a:cubicBezTo>
                  <a:close/>
                  <a:moveTo>
                    <a:pt x="43" y="1726"/>
                  </a:moveTo>
                  <a:cubicBezTo>
                    <a:pt x="51" y="1761"/>
                    <a:pt x="63" y="1794"/>
                    <a:pt x="75" y="1828"/>
                  </a:cubicBezTo>
                  <a:cubicBezTo>
                    <a:pt x="63" y="1795"/>
                    <a:pt x="52" y="1761"/>
                    <a:pt x="43" y="1726"/>
                  </a:cubicBezTo>
                  <a:close/>
                  <a:moveTo>
                    <a:pt x="29" y="1077"/>
                  </a:moveTo>
                  <a:lnTo>
                    <a:pt x="29" y="1077"/>
                  </a:lnTo>
                  <a:cubicBezTo>
                    <a:pt x="10" y="1178"/>
                    <a:pt x="0" y="1281"/>
                    <a:pt x="0" y="1382"/>
                  </a:cubicBezTo>
                  <a:cubicBezTo>
                    <a:pt x="0" y="1502"/>
                    <a:pt x="14" y="1618"/>
                    <a:pt x="43" y="1726"/>
                  </a:cubicBezTo>
                  <a:lnTo>
                    <a:pt x="43" y="1726"/>
                  </a:lnTo>
                  <a:cubicBezTo>
                    <a:pt x="42" y="1719"/>
                    <a:pt x="40" y="1712"/>
                    <a:pt x="39" y="1705"/>
                  </a:cubicBezTo>
                  <a:lnTo>
                    <a:pt x="39" y="1705"/>
                  </a:lnTo>
                  <a:cubicBezTo>
                    <a:pt x="115" y="1766"/>
                    <a:pt x="219" y="1828"/>
                    <a:pt x="337" y="1828"/>
                  </a:cubicBezTo>
                  <a:cubicBezTo>
                    <a:pt x="362" y="1828"/>
                    <a:pt x="383" y="1824"/>
                    <a:pt x="409" y="1821"/>
                  </a:cubicBezTo>
                  <a:cubicBezTo>
                    <a:pt x="297" y="1616"/>
                    <a:pt x="244" y="1386"/>
                    <a:pt x="287" y="1153"/>
                  </a:cubicBezTo>
                  <a:cubicBezTo>
                    <a:pt x="161" y="1142"/>
                    <a:pt x="82" y="1113"/>
                    <a:pt x="29" y="1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6" name="Google Shape;2276;p29"/>
            <p:cNvSpPr/>
            <p:nvPr/>
          </p:nvSpPr>
          <p:spPr bwMode="auto">
            <a:xfrm>
              <a:off x="485543" y="2873451"/>
              <a:ext cx="846" cy="846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0"/>
                  </a:move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7" name="Google Shape;2277;p29"/>
            <p:cNvSpPr/>
            <p:nvPr/>
          </p:nvSpPr>
          <p:spPr bwMode="auto">
            <a:xfrm>
              <a:off x="485543" y="2873451"/>
              <a:ext cx="846" cy="846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0"/>
                  </a:moveTo>
                  <a:lnTo>
                    <a:pt x="1" y="0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8" name="Google Shape;2278;p29"/>
            <p:cNvSpPr/>
            <p:nvPr/>
          </p:nvSpPr>
          <p:spPr bwMode="auto">
            <a:xfrm>
              <a:off x="486219" y="2874128"/>
              <a:ext cx="169" cy="846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9" name="Google Shape;2279;p29"/>
            <p:cNvSpPr/>
            <p:nvPr/>
          </p:nvSpPr>
          <p:spPr bwMode="auto">
            <a:xfrm>
              <a:off x="486219" y="2874128"/>
              <a:ext cx="169" cy="846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0" name="Google Shape;2280;p29"/>
            <p:cNvSpPr/>
            <p:nvPr/>
          </p:nvSpPr>
          <p:spPr bwMode="auto">
            <a:xfrm>
              <a:off x="486219" y="2874806"/>
              <a:ext cx="169" cy="16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1" name="Google Shape;2281;p29"/>
            <p:cNvSpPr/>
            <p:nvPr/>
          </p:nvSpPr>
          <p:spPr bwMode="auto">
            <a:xfrm>
              <a:off x="486219" y="2874806"/>
              <a:ext cx="169" cy="16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2" name="Google Shape;2282;p29"/>
            <p:cNvSpPr/>
            <p:nvPr/>
          </p:nvSpPr>
          <p:spPr bwMode="auto">
            <a:xfrm>
              <a:off x="487574" y="2878361"/>
              <a:ext cx="677" cy="846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cubicBezTo>
                    <a:pt x="4" y="1"/>
                    <a:pt x="4" y="4"/>
                    <a:pt x="4" y="4"/>
                  </a:cubicBezTo>
                  <a:cubicBezTo>
                    <a:pt x="4" y="1"/>
                    <a:pt x="4" y="1"/>
                    <a:pt x="0" y="1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3" name="Google Shape;2283;p29"/>
            <p:cNvSpPr/>
            <p:nvPr/>
          </p:nvSpPr>
          <p:spPr bwMode="auto">
            <a:xfrm>
              <a:off x="497224" y="2897829"/>
              <a:ext cx="305733" cy="146601"/>
            </a:xfrm>
            <a:custGeom>
              <a:avLst/>
              <a:gdLst/>
              <a:ahLst/>
              <a:cxnLst/>
              <a:rect l="l" t="t" r="r" b="b"/>
              <a:pathLst>
                <a:path w="1806" h="866" extrusionOk="0">
                  <a:moveTo>
                    <a:pt x="1791" y="812"/>
                  </a:moveTo>
                  <a:lnTo>
                    <a:pt x="1788" y="812"/>
                  </a:lnTo>
                  <a:lnTo>
                    <a:pt x="1791" y="812"/>
                  </a:lnTo>
                  <a:close/>
                  <a:moveTo>
                    <a:pt x="1791" y="812"/>
                  </a:moveTo>
                  <a:lnTo>
                    <a:pt x="1791" y="812"/>
                  </a:lnTo>
                  <a:lnTo>
                    <a:pt x="1791" y="812"/>
                  </a:lnTo>
                  <a:close/>
                  <a:moveTo>
                    <a:pt x="1796" y="808"/>
                  </a:moveTo>
                  <a:lnTo>
                    <a:pt x="1796" y="812"/>
                  </a:lnTo>
                  <a:lnTo>
                    <a:pt x="1796" y="808"/>
                  </a:lnTo>
                  <a:close/>
                  <a:moveTo>
                    <a:pt x="1799" y="808"/>
                  </a:moveTo>
                  <a:lnTo>
                    <a:pt x="1799" y="808"/>
                  </a:lnTo>
                  <a:lnTo>
                    <a:pt x="1799" y="808"/>
                  </a:lnTo>
                  <a:close/>
                  <a:moveTo>
                    <a:pt x="1802" y="808"/>
                  </a:moveTo>
                  <a:lnTo>
                    <a:pt x="1802" y="808"/>
                  </a:lnTo>
                  <a:lnTo>
                    <a:pt x="1802" y="808"/>
                  </a:lnTo>
                  <a:close/>
                  <a:moveTo>
                    <a:pt x="1806" y="804"/>
                  </a:moveTo>
                  <a:lnTo>
                    <a:pt x="1806" y="804"/>
                  </a:lnTo>
                  <a:lnTo>
                    <a:pt x="1806" y="804"/>
                  </a:ln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262" y="464"/>
                    <a:pt x="934" y="865"/>
                    <a:pt x="1479" y="865"/>
                  </a:cubicBezTo>
                  <a:lnTo>
                    <a:pt x="1479" y="865"/>
                  </a:lnTo>
                  <a:cubicBezTo>
                    <a:pt x="934" y="865"/>
                    <a:pt x="262" y="464"/>
                    <a:pt x="0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4" name="Google Shape;2284;p29"/>
            <p:cNvSpPr/>
            <p:nvPr/>
          </p:nvSpPr>
          <p:spPr bwMode="auto">
            <a:xfrm>
              <a:off x="497224" y="2897829"/>
              <a:ext cx="352118" cy="146601"/>
            </a:xfrm>
            <a:custGeom>
              <a:avLst/>
              <a:gdLst/>
              <a:ahLst/>
              <a:cxnLst/>
              <a:rect l="l" t="t" r="r" b="b"/>
              <a:pathLst>
                <a:path w="2080" h="866" extrusionOk="0">
                  <a:moveTo>
                    <a:pt x="2079" y="632"/>
                  </a:moveTo>
                  <a:lnTo>
                    <a:pt x="2079" y="632"/>
                  </a:lnTo>
                  <a:cubicBezTo>
                    <a:pt x="2034" y="671"/>
                    <a:pt x="1988" y="707"/>
                    <a:pt x="1941" y="737"/>
                  </a:cubicBezTo>
                  <a:lnTo>
                    <a:pt x="1941" y="737"/>
                  </a:lnTo>
                  <a:cubicBezTo>
                    <a:pt x="1989" y="708"/>
                    <a:pt x="2034" y="672"/>
                    <a:pt x="2079" y="632"/>
                  </a:cubicBezTo>
                  <a:close/>
                  <a:moveTo>
                    <a:pt x="0" y="0"/>
                  </a:moveTo>
                  <a:cubicBezTo>
                    <a:pt x="262" y="464"/>
                    <a:pt x="934" y="865"/>
                    <a:pt x="1479" y="865"/>
                  </a:cubicBezTo>
                  <a:cubicBezTo>
                    <a:pt x="1587" y="865"/>
                    <a:pt x="1691" y="847"/>
                    <a:pt x="1788" y="812"/>
                  </a:cubicBezTo>
                  <a:lnTo>
                    <a:pt x="1796" y="812"/>
                  </a:lnTo>
                  <a:lnTo>
                    <a:pt x="1796" y="808"/>
                  </a:lnTo>
                  <a:lnTo>
                    <a:pt x="1802" y="808"/>
                  </a:lnTo>
                  <a:lnTo>
                    <a:pt x="1806" y="804"/>
                  </a:lnTo>
                  <a:cubicBezTo>
                    <a:pt x="1852" y="787"/>
                    <a:pt x="1897" y="765"/>
                    <a:pt x="1941" y="737"/>
                  </a:cubicBezTo>
                  <a:lnTo>
                    <a:pt x="1941" y="737"/>
                  </a:lnTo>
                  <a:cubicBezTo>
                    <a:pt x="1924" y="747"/>
                    <a:pt x="1906" y="757"/>
                    <a:pt x="1889" y="765"/>
                  </a:cubicBezTo>
                  <a:cubicBezTo>
                    <a:pt x="1917" y="722"/>
                    <a:pt x="1946" y="658"/>
                    <a:pt x="1968" y="589"/>
                  </a:cubicBezTo>
                  <a:lnTo>
                    <a:pt x="1968" y="589"/>
                  </a:lnTo>
                  <a:cubicBezTo>
                    <a:pt x="1907" y="597"/>
                    <a:pt x="1842" y="600"/>
                    <a:pt x="1781" y="600"/>
                  </a:cubicBezTo>
                  <a:cubicBezTo>
                    <a:pt x="1630" y="600"/>
                    <a:pt x="1476" y="578"/>
                    <a:pt x="1332" y="550"/>
                  </a:cubicBezTo>
                  <a:lnTo>
                    <a:pt x="1332" y="550"/>
                  </a:lnTo>
                  <a:cubicBezTo>
                    <a:pt x="1360" y="693"/>
                    <a:pt x="1354" y="790"/>
                    <a:pt x="1329" y="855"/>
                  </a:cubicBezTo>
                  <a:cubicBezTo>
                    <a:pt x="1142" y="830"/>
                    <a:pt x="951" y="769"/>
                    <a:pt x="769" y="679"/>
                  </a:cubicBezTo>
                  <a:cubicBezTo>
                    <a:pt x="862" y="643"/>
                    <a:pt x="951" y="578"/>
                    <a:pt x="1002" y="467"/>
                  </a:cubicBezTo>
                  <a:cubicBezTo>
                    <a:pt x="805" y="399"/>
                    <a:pt x="607" y="270"/>
                    <a:pt x="452" y="101"/>
                  </a:cubicBezTo>
                  <a:cubicBezTo>
                    <a:pt x="374" y="205"/>
                    <a:pt x="298" y="270"/>
                    <a:pt x="237" y="302"/>
                  </a:cubicBezTo>
                  <a:cubicBezTo>
                    <a:pt x="140" y="209"/>
                    <a:pt x="61" y="10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5" name="Google Shape;2285;p29"/>
            <p:cNvSpPr/>
            <p:nvPr/>
          </p:nvSpPr>
          <p:spPr bwMode="auto">
            <a:xfrm>
              <a:off x="488759" y="2880223"/>
              <a:ext cx="8634" cy="17775"/>
            </a:xfrm>
            <a:custGeom>
              <a:avLst/>
              <a:gdLst/>
              <a:ahLst/>
              <a:cxnLst/>
              <a:rect l="l" t="t" r="r" b="b"/>
              <a:pathLst>
                <a:path w="51" h="105" extrusionOk="0">
                  <a:moveTo>
                    <a:pt x="0" y="0"/>
                  </a:moveTo>
                  <a:cubicBezTo>
                    <a:pt x="15" y="36"/>
                    <a:pt x="32" y="68"/>
                    <a:pt x="50" y="104"/>
                  </a:cubicBezTo>
                  <a:lnTo>
                    <a:pt x="50" y="104"/>
                  </a:lnTo>
                  <a:lnTo>
                    <a:pt x="50" y="104"/>
                  </a:lnTo>
                  <a:cubicBezTo>
                    <a:pt x="32" y="68"/>
                    <a:pt x="15" y="36"/>
                    <a:pt x="0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6" name="Google Shape;2286;p29"/>
            <p:cNvSpPr/>
            <p:nvPr/>
          </p:nvSpPr>
          <p:spPr bwMode="auto">
            <a:xfrm>
              <a:off x="612679" y="2562978"/>
              <a:ext cx="103942" cy="52478"/>
            </a:xfrm>
            <a:custGeom>
              <a:avLst/>
              <a:gdLst/>
              <a:ahLst/>
              <a:cxnLst/>
              <a:rect l="l" t="t" r="r" b="b"/>
              <a:pathLst>
                <a:path w="614" h="310" extrusionOk="0">
                  <a:moveTo>
                    <a:pt x="330" y="0"/>
                  </a:moveTo>
                  <a:cubicBezTo>
                    <a:pt x="219" y="0"/>
                    <a:pt x="112" y="11"/>
                    <a:pt x="11" y="40"/>
                  </a:cubicBezTo>
                  <a:cubicBezTo>
                    <a:pt x="0" y="101"/>
                    <a:pt x="11" y="187"/>
                    <a:pt x="80" y="309"/>
                  </a:cubicBezTo>
                  <a:cubicBezTo>
                    <a:pt x="209" y="237"/>
                    <a:pt x="348" y="190"/>
                    <a:pt x="499" y="165"/>
                  </a:cubicBezTo>
                  <a:cubicBezTo>
                    <a:pt x="528" y="108"/>
                    <a:pt x="571" y="61"/>
                    <a:pt x="614" y="22"/>
                  </a:cubicBezTo>
                  <a:cubicBezTo>
                    <a:pt x="517" y="8"/>
                    <a:pt x="424" y="0"/>
                    <a:pt x="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7" name="Google Shape;2287;p29"/>
            <p:cNvSpPr/>
            <p:nvPr/>
          </p:nvSpPr>
          <p:spPr bwMode="auto">
            <a:xfrm>
              <a:off x="477755" y="2624937"/>
              <a:ext cx="67038" cy="133227"/>
            </a:xfrm>
            <a:custGeom>
              <a:avLst/>
              <a:gdLst/>
              <a:ahLst/>
              <a:cxnLst/>
              <a:rect l="l" t="t" r="r" b="b"/>
              <a:pathLst>
                <a:path w="396" h="787" extrusionOk="0">
                  <a:moveTo>
                    <a:pt x="320" y="0"/>
                  </a:moveTo>
                  <a:cubicBezTo>
                    <a:pt x="162" y="194"/>
                    <a:pt x="50" y="449"/>
                    <a:pt x="0" y="711"/>
                  </a:cubicBezTo>
                  <a:cubicBezTo>
                    <a:pt x="54" y="747"/>
                    <a:pt x="133" y="776"/>
                    <a:pt x="259" y="787"/>
                  </a:cubicBezTo>
                  <a:cubicBezTo>
                    <a:pt x="277" y="693"/>
                    <a:pt x="309" y="596"/>
                    <a:pt x="360" y="499"/>
                  </a:cubicBezTo>
                  <a:cubicBezTo>
                    <a:pt x="370" y="474"/>
                    <a:pt x="385" y="453"/>
                    <a:pt x="395" y="431"/>
                  </a:cubicBezTo>
                  <a:cubicBezTo>
                    <a:pt x="291" y="291"/>
                    <a:pt x="302" y="101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8" name="Google Shape;2288;p29"/>
            <p:cNvSpPr/>
            <p:nvPr/>
          </p:nvSpPr>
          <p:spPr bwMode="auto">
            <a:xfrm>
              <a:off x="479448" y="2851613"/>
              <a:ext cx="94462" cy="97339"/>
            </a:xfrm>
            <a:custGeom>
              <a:avLst/>
              <a:gdLst/>
              <a:ahLst/>
              <a:cxnLst/>
              <a:rect l="l" t="t" r="r" b="b"/>
              <a:pathLst>
                <a:path w="558" h="575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43"/>
                    <a:pt x="22" y="83"/>
                    <a:pt x="37" y="123"/>
                  </a:cubicBezTo>
                  <a:lnTo>
                    <a:pt x="37" y="126"/>
                  </a:lnTo>
                  <a:lnTo>
                    <a:pt x="37" y="129"/>
                  </a:lnTo>
                  <a:lnTo>
                    <a:pt x="40" y="134"/>
                  </a:lnTo>
                  <a:lnTo>
                    <a:pt x="40" y="137"/>
                  </a:lnTo>
                  <a:lnTo>
                    <a:pt x="40" y="141"/>
                  </a:lnTo>
                  <a:lnTo>
                    <a:pt x="44" y="141"/>
                  </a:lnTo>
                  <a:lnTo>
                    <a:pt x="44" y="144"/>
                  </a:lnTo>
                  <a:lnTo>
                    <a:pt x="44" y="147"/>
                  </a:lnTo>
                  <a:cubicBezTo>
                    <a:pt x="44" y="147"/>
                    <a:pt x="44" y="151"/>
                    <a:pt x="48" y="151"/>
                  </a:cubicBezTo>
                  <a:lnTo>
                    <a:pt x="48" y="155"/>
                  </a:lnTo>
                  <a:lnTo>
                    <a:pt x="48" y="159"/>
                  </a:lnTo>
                  <a:cubicBezTo>
                    <a:pt x="52" y="159"/>
                    <a:pt x="52" y="162"/>
                    <a:pt x="52" y="162"/>
                  </a:cubicBezTo>
                  <a:cubicBezTo>
                    <a:pt x="52" y="166"/>
                    <a:pt x="52" y="166"/>
                    <a:pt x="55" y="169"/>
                  </a:cubicBezTo>
                  <a:cubicBezTo>
                    <a:pt x="70" y="205"/>
                    <a:pt x="87" y="237"/>
                    <a:pt x="105" y="273"/>
                  </a:cubicBezTo>
                  <a:cubicBezTo>
                    <a:pt x="166" y="378"/>
                    <a:pt x="245" y="482"/>
                    <a:pt x="342" y="575"/>
                  </a:cubicBezTo>
                  <a:cubicBezTo>
                    <a:pt x="403" y="543"/>
                    <a:pt x="479" y="478"/>
                    <a:pt x="557" y="374"/>
                  </a:cubicBezTo>
                  <a:cubicBezTo>
                    <a:pt x="486" y="295"/>
                    <a:pt x="421" y="209"/>
                    <a:pt x="371" y="116"/>
                  </a:cubicBezTo>
                  <a:cubicBezTo>
                    <a:pt x="345" y="119"/>
                    <a:pt x="324" y="123"/>
                    <a:pt x="299" y="123"/>
                  </a:cubicBezTo>
                  <a:cubicBezTo>
                    <a:pt x="181" y="123"/>
                    <a:pt x="77" y="6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9" name="Google Shape;2289;p29"/>
            <p:cNvSpPr/>
            <p:nvPr/>
          </p:nvSpPr>
          <p:spPr bwMode="auto">
            <a:xfrm>
              <a:off x="627238" y="2976886"/>
              <a:ext cx="100387" cy="65683"/>
            </a:xfrm>
            <a:custGeom>
              <a:avLst/>
              <a:gdLst/>
              <a:ahLst/>
              <a:cxnLst/>
              <a:rect l="l" t="t" r="r" b="b"/>
              <a:pathLst>
                <a:path w="593" h="388" extrusionOk="0">
                  <a:moveTo>
                    <a:pt x="234" y="0"/>
                  </a:moveTo>
                  <a:cubicBezTo>
                    <a:pt x="183" y="111"/>
                    <a:pt x="94" y="176"/>
                    <a:pt x="1" y="212"/>
                  </a:cubicBezTo>
                  <a:cubicBezTo>
                    <a:pt x="183" y="302"/>
                    <a:pt x="374" y="363"/>
                    <a:pt x="561" y="388"/>
                  </a:cubicBezTo>
                  <a:cubicBezTo>
                    <a:pt x="586" y="323"/>
                    <a:pt x="592" y="226"/>
                    <a:pt x="564" y="83"/>
                  </a:cubicBezTo>
                  <a:cubicBezTo>
                    <a:pt x="493" y="68"/>
                    <a:pt x="420" y="50"/>
                    <a:pt x="352" y="32"/>
                  </a:cubicBezTo>
                  <a:cubicBezTo>
                    <a:pt x="312" y="25"/>
                    <a:pt x="274" y="14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0" name="Google Shape;2290;p29"/>
            <p:cNvSpPr/>
            <p:nvPr/>
          </p:nvSpPr>
          <p:spPr bwMode="auto">
            <a:xfrm>
              <a:off x="816842" y="2990090"/>
              <a:ext cx="47570" cy="37412"/>
            </a:xfrm>
            <a:custGeom>
              <a:avLst/>
              <a:gdLst/>
              <a:ahLst/>
              <a:cxnLst/>
              <a:rect l="l" t="t" r="r" b="b"/>
              <a:pathLst>
                <a:path w="281" h="221" extrusionOk="0">
                  <a:moveTo>
                    <a:pt x="281" y="1"/>
                  </a:moveTo>
                  <a:lnTo>
                    <a:pt x="281" y="1"/>
                  </a:lnTo>
                  <a:cubicBezTo>
                    <a:pt x="216" y="19"/>
                    <a:pt x="148" y="33"/>
                    <a:pt x="80" y="44"/>
                  </a:cubicBezTo>
                  <a:cubicBezTo>
                    <a:pt x="58" y="113"/>
                    <a:pt x="29" y="177"/>
                    <a:pt x="1" y="220"/>
                  </a:cubicBezTo>
                  <a:cubicBezTo>
                    <a:pt x="69" y="188"/>
                    <a:pt x="130" y="141"/>
                    <a:pt x="191" y="87"/>
                  </a:cubicBezTo>
                  <a:cubicBezTo>
                    <a:pt x="219" y="62"/>
                    <a:pt x="252" y="30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1" name="Google Shape;2291;p29"/>
            <p:cNvSpPr/>
            <p:nvPr/>
          </p:nvSpPr>
          <p:spPr bwMode="auto">
            <a:xfrm>
              <a:off x="790094" y="2660826"/>
              <a:ext cx="119856" cy="293709"/>
            </a:xfrm>
            <a:custGeom>
              <a:avLst/>
              <a:gdLst/>
              <a:ahLst/>
              <a:cxnLst/>
              <a:rect l="l" t="t" r="r" b="b"/>
              <a:pathLst>
                <a:path w="708" h="1735" extrusionOk="0">
                  <a:moveTo>
                    <a:pt x="435" y="0"/>
                  </a:moveTo>
                  <a:cubicBezTo>
                    <a:pt x="389" y="15"/>
                    <a:pt x="341" y="36"/>
                    <a:pt x="295" y="72"/>
                  </a:cubicBezTo>
                  <a:cubicBezTo>
                    <a:pt x="389" y="176"/>
                    <a:pt x="464" y="295"/>
                    <a:pt x="503" y="428"/>
                  </a:cubicBezTo>
                  <a:cubicBezTo>
                    <a:pt x="525" y="510"/>
                    <a:pt x="535" y="596"/>
                    <a:pt x="532" y="679"/>
                  </a:cubicBezTo>
                  <a:cubicBezTo>
                    <a:pt x="596" y="650"/>
                    <a:pt x="658" y="628"/>
                    <a:pt x="707" y="615"/>
                  </a:cubicBezTo>
                  <a:cubicBezTo>
                    <a:pt x="701" y="464"/>
                    <a:pt x="669" y="309"/>
                    <a:pt x="593" y="179"/>
                  </a:cubicBezTo>
                  <a:cubicBezTo>
                    <a:pt x="550" y="111"/>
                    <a:pt x="496" y="50"/>
                    <a:pt x="435" y="0"/>
                  </a:cubicBezTo>
                  <a:close/>
                  <a:moveTo>
                    <a:pt x="485" y="948"/>
                  </a:moveTo>
                  <a:cubicBezTo>
                    <a:pt x="478" y="976"/>
                    <a:pt x="467" y="1006"/>
                    <a:pt x="457" y="1034"/>
                  </a:cubicBezTo>
                  <a:cubicBezTo>
                    <a:pt x="406" y="1160"/>
                    <a:pt x="334" y="1274"/>
                    <a:pt x="252" y="1379"/>
                  </a:cubicBezTo>
                  <a:cubicBezTo>
                    <a:pt x="316" y="1397"/>
                    <a:pt x="371" y="1418"/>
                    <a:pt x="417" y="1436"/>
                  </a:cubicBezTo>
                  <a:cubicBezTo>
                    <a:pt x="435" y="1411"/>
                    <a:pt x="453" y="1386"/>
                    <a:pt x="471" y="1357"/>
                  </a:cubicBezTo>
                  <a:cubicBezTo>
                    <a:pt x="546" y="1235"/>
                    <a:pt x="618" y="1113"/>
                    <a:pt x="661" y="984"/>
                  </a:cubicBezTo>
                  <a:cubicBezTo>
                    <a:pt x="614" y="963"/>
                    <a:pt x="557" y="948"/>
                    <a:pt x="492" y="948"/>
                  </a:cubicBezTo>
                  <a:close/>
                  <a:moveTo>
                    <a:pt x="97" y="1541"/>
                  </a:moveTo>
                  <a:cubicBezTo>
                    <a:pt x="44" y="1598"/>
                    <a:pt x="1" y="1655"/>
                    <a:pt x="4" y="1687"/>
                  </a:cubicBezTo>
                  <a:cubicBezTo>
                    <a:pt x="8" y="1720"/>
                    <a:pt x="23" y="1735"/>
                    <a:pt x="40" y="1735"/>
                  </a:cubicBezTo>
                  <a:cubicBezTo>
                    <a:pt x="83" y="1735"/>
                    <a:pt x="147" y="1680"/>
                    <a:pt x="195" y="1644"/>
                  </a:cubicBezTo>
                  <a:cubicBezTo>
                    <a:pt x="169" y="1609"/>
                    <a:pt x="137" y="1576"/>
                    <a:pt x="97" y="154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2" name="Google Shape;2292;p29"/>
            <p:cNvSpPr/>
            <p:nvPr/>
          </p:nvSpPr>
          <p:spPr bwMode="auto">
            <a:xfrm>
              <a:off x="872200" y="2764769"/>
              <a:ext cx="37751" cy="62805"/>
            </a:xfrm>
            <a:custGeom>
              <a:avLst/>
              <a:gdLst/>
              <a:ahLst/>
              <a:cxnLst/>
              <a:rect l="l" t="t" r="r" b="b"/>
              <a:pathLst>
                <a:path w="223" h="371" extrusionOk="0">
                  <a:moveTo>
                    <a:pt x="222" y="1"/>
                  </a:moveTo>
                  <a:cubicBezTo>
                    <a:pt x="173" y="14"/>
                    <a:pt x="111" y="36"/>
                    <a:pt x="47" y="65"/>
                  </a:cubicBezTo>
                  <a:cubicBezTo>
                    <a:pt x="47" y="158"/>
                    <a:pt x="29" y="248"/>
                    <a:pt x="0" y="334"/>
                  </a:cubicBezTo>
                  <a:lnTo>
                    <a:pt x="7" y="334"/>
                  </a:lnTo>
                  <a:cubicBezTo>
                    <a:pt x="72" y="334"/>
                    <a:pt x="129" y="349"/>
                    <a:pt x="176" y="370"/>
                  </a:cubicBezTo>
                  <a:cubicBezTo>
                    <a:pt x="201" y="294"/>
                    <a:pt x="216" y="223"/>
                    <a:pt x="222" y="14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3" name="Google Shape;2293;p29"/>
            <p:cNvSpPr/>
            <p:nvPr/>
          </p:nvSpPr>
          <p:spPr bwMode="auto">
            <a:xfrm>
              <a:off x="824799" y="2646775"/>
              <a:ext cx="39105" cy="26239"/>
            </a:xfrm>
            <a:custGeom>
              <a:avLst/>
              <a:gdLst/>
              <a:ahLst/>
              <a:cxnLst/>
              <a:rect l="l" t="t" r="r" b="b"/>
              <a:pathLst>
                <a:path w="231" h="155" extrusionOk="0">
                  <a:moveTo>
                    <a:pt x="72" y="0"/>
                  </a:moveTo>
                  <a:cubicBezTo>
                    <a:pt x="25" y="0"/>
                    <a:pt x="0" y="58"/>
                    <a:pt x="36" y="94"/>
                  </a:cubicBezTo>
                  <a:cubicBezTo>
                    <a:pt x="54" y="112"/>
                    <a:pt x="72" y="133"/>
                    <a:pt x="90" y="155"/>
                  </a:cubicBezTo>
                  <a:cubicBezTo>
                    <a:pt x="136" y="119"/>
                    <a:pt x="184" y="98"/>
                    <a:pt x="230" y="83"/>
                  </a:cubicBezTo>
                  <a:cubicBezTo>
                    <a:pt x="187" y="51"/>
                    <a:pt x="141" y="25"/>
                    <a:pt x="90" y="4"/>
                  </a:cubicBezTo>
                  <a:cubicBezTo>
                    <a:pt x="83" y="4"/>
                    <a:pt x="76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4" name="Google Shape;2294;p29"/>
            <p:cNvSpPr/>
            <p:nvPr/>
          </p:nvSpPr>
          <p:spPr bwMode="auto">
            <a:xfrm>
              <a:off x="806515" y="2894104"/>
              <a:ext cx="54341" cy="45199"/>
            </a:xfrm>
            <a:custGeom>
              <a:avLst/>
              <a:gdLst/>
              <a:ahLst/>
              <a:cxnLst/>
              <a:rect l="l" t="t" r="r" b="b"/>
              <a:pathLst>
                <a:path w="321" h="267" extrusionOk="0">
                  <a:moveTo>
                    <a:pt x="155" y="1"/>
                  </a:moveTo>
                  <a:cubicBezTo>
                    <a:pt x="155" y="4"/>
                    <a:pt x="155" y="4"/>
                    <a:pt x="151" y="8"/>
                  </a:cubicBezTo>
                  <a:cubicBezTo>
                    <a:pt x="126" y="37"/>
                    <a:pt x="58" y="102"/>
                    <a:pt x="0" y="163"/>
                  </a:cubicBezTo>
                  <a:cubicBezTo>
                    <a:pt x="40" y="198"/>
                    <a:pt x="72" y="231"/>
                    <a:pt x="98" y="266"/>
                  </a:cubicBezTo>
                  <a:cubicBezTo>
                    <a:pt x="112" y="256"/>
                    <a:pt x="126" y="245"/>
                    <a:pt x="133" y="238"/>
                  </a:cubicBezTo>
                  <a:cubicBezTo>
                    <a:pt x="216" y="184"/>
                    <a:pt x="270" y="130"/>
                    <a:pt x="320" y="58"/>
                  </a:cubicBezTo>
                  <a:cubicBezTo>
                    <a:pt x="274" y="40"/>
                    <a:pt x="219" y="19"/>
                    <a:pt x="15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5" name="Google Shape;2295;p29"/>
            <p:cNvSpPr/>
            <p:nvPr/>
          </p:nvSpPr>
          <p:spPr bwMode="auto">
            <a:xfrm>
              <a:off x="751835" y="2651685"/>
              <a:ext cx="18452" cy="16590"/>
            </a:xfrm>
            <a:custGeom>
              <a:avLst/>
              <a:gdLst/>
              <a:ahLst/>
              <a:cxnLst/>
              <a:rect l="l" t="t" r="r" b="b"/>
              <a:pathLst>
                <a:path w="109" h="98" extrusionOk="0">
                  <a:moveTo>
                    <a:pt x="55" y="1"/>
                  </a:moveTo>
                  <a:cubicBezTo>
                    <a:pt x="50" y="1"/>
                    <a:pt x="43" y="4"/>
                    <a:pt x="40" y="4"/>
                  </a:cubicBezTo>
                  <a:cubicBezTo>
                    <a:pt x="15" y="15"/>
                    <a:pt x="0" y="40"/>
                    <a:pt x="12" y="65"/>
                  </a:cubicBezTo>
                  <a:cubicBezTo>
                    <a:pt x="18" y="83"/>
                    <a:pt x="37" y="97"/>
                    <a:pt x="55" y="97"/>
                  </a:cubicBezTo>
                  <a:cubicBezTo>
                    <a:pt x="62" y="97"/>
                    <a:pt x="65" y="94"/>
                    <a:pt x="72" y="94"/>
                  </a:cubicBezTo>
                  <a:cubicBezTo>
                    <a:pt x="93" y="83"/>
                    <a:pt x="108" y="58"/>
                    <a:pt x="98" y="33"/>
                  </a:cubicBezTo>
                  <a:cubicBezTo>
                    <a:pt x="90" y="15"/>
                    <a:pt x="72" y="1"/>
                    <a:pt x="5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6" name="Google Shape;2296;p29"/>
            <p:cNvSpPr/>
            <p:nvPr/>
          </p:nvSpPr>
          <p:spPr bwMode="auto">
            <a:xfrm>
              <a:off x="736091" y="2633571"/>
              <a:ext cx="8634" cy="7449"/>
            </a:xfrm>
            <a:custGeom>
              <a:avLst/>
              <a:gdLst/>
              <a:ahLst/>
              <a:cxnLst/>
              <a:rect l="l" t="t" r="r" b="b"/>
              <a:pathLst>
                <a:path w="51" h="44" extrusionOk="0">
                  <a:moveTo>
                    <a:pt x="18" y="0"/>
                  </a:moveTo>
                  <a:cubicBezTo>
                    <a:pt x="7" y="4"/>
                    <a:pt x="0" y="17"/>
                    <a:pt x="4" y="28"/>
                  </a:cubicBezTo>
                  <a:cubicBezTo>
                    <a:pt x="7" y="35"/>
                    <a:pt x="14" y="43"/>
                    <a:pt x="25" y="43"/>
                  </a:cubicBezTo>
                  <a:lnTo>
                    <a:pt x="32" y="43"/>
                  </a:lnTo>
                  <a:cubicBezTo>
                    <a:pt x="43" y="35"/>
                    <a:pt x="50" y="25"/>
                    <a:pt x="47" y="14"/>
                  </a:cubicBezTo>
                  <a:cubicBezTo>
                    <a:pt x="43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7" name="Google Shape;2297;p29"/>
            <p:cNvSpPr/>
            <p:nvPr/>
          </p:nvSpPr>
          <p:spPr bwMode="auto">
            <a:xfrm>
              <a:off x="767579" y="2623752"/>
              <a:ext cx="23362" cy="20822"/>
            </a:xfrm>
            <a:custGeom>
              <a:avLst/>
              <a:gdLst/>
              <a:ahLst/>
              <a:cxnLst/>
              <a:rect l="l" t="t" r="r" b="b"/>
              <a:pathLst>
                <a:path w="138" h="123" extrusionOk="0">
                  <a:moveTo>
                    <a:pt x="69" y="0"/>
                  </a:moveTo>
                  <a:cubicBezTo>
                    <a:pt x="62" y="0"/>
                    <a:pt x="55" y="0"/>
                    <a:pt x="48" y="4"/>
                  </a:cubicBezTo>
                  <a:cubicBezTo>
                    <a:pt x="15" y="15"/>
                    <a:pt x="0" y="50"/>
                    <a:pt x="12" y="80"/>
                  </a:cubicBezTo>
                  <a:cubicBezTo>
                    <a:pt x="19" y="105"/>
                    <a:pt x="44" y="123"/>
                    <a:pt x="69" y="123"/>
                  </a:cubicBezTo>
                  <a:cubicBezTo>
                    <a:pt x="76" y="123"/>
                    <a:pt x="83" y="118"/>
                    <a:pt x="91" y="115"/>
                  </a:cubicBezTo>
                  <a:cubicBezTo>
                    <a:pt x="119" y="105"/>
                    <a:pt x="137" y="72"/>
                    <a:pt x="126" y="40"/>
                  </a:cubicBezTo>
                  <a:cubicBezTo>
                    <a:pt x="116" y="15"/>
                    <a:pt x="94" y="0"/>
                    <a:pt x="69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8" name="Google Shape;2298;p29"/>
            <p:cNvSpPr/>
            <p:nvPr/>
          </p:nvSpPr>
          <p:spPr bwMode="auto">
            <a:xfrm>
              <a:off x="729319" y="2940320"/>
              <a:ext cx="30472" cy="26916"/>
            </a:xfrm>
            <a:custGeom>
              <a:avLst/>
              <a:gdLst/>
              <a:ahLst/>
              <a:cxnLst/>
              <a:rect l="l" t="t" r="r" b="b"/>
              <a:pathLst>
                <a:path w="180" h="159" extrusionOk="0">
                  <a:moveTo>
                    <a:pt x="90" y="1"/>
                  </a:moveTo>
                  <a:cubicBezTo>
                    <a:pt x="80" y="1"/>
                    <a:pt x="72" y="1"/>
                    <a:pt x="62" y="4"/>
                  </a:cubicBezTo>
                  <a:cubicBezTo>
                    <a:pt x="22" y="22"/>
                    <a:pt x="1" y="65"/>
                    <a:pt x="15" y="109"/>
                  </a:cubicBezTo>
                  <a:cubicBezTo>
                    <a:pt x="26" y="140"/>
                    <a:pt x="58" y="159"/>
                    <a:pt x="90" y="159"/>
                  </a:cubicBezTo>
                  <a:cubicBezTo>
                    <a:pt x="97" y="159"/>
                    <a:pt x="108" y="159"/>
                    <a:pt x="115" y="155"/>
                  </a:cubicBezTo>
                  <a:cubicBezTo>
                    <a:pt x="158" y="140"/>
                    <a:pt x="180" y="94"/>
                    <a:pt x="166" y="54"/>
                  </a:cubicBezTo>
                  <a:cubicBezTo>
                    <a:pt x="151" y="22"/>
                    <a:pt x="123" y="1"/>
                    <a:pt x="90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9" name="Google Shape;2299;p29"/>
            <p:cNvSpPr/>
            <p:nvPr/>
          </p:nvSpPr>
          <p:spPr bwMode="auto">
            <a:xfrm>
              <a:off x="746418" y="2917974"/>
              <a:ext cx="18960" cy="17098"/>
            </a:xfrm>
            <a:custGeom>
              <a:avLst/>
              <a:gdLst/>
              <a:ahLst/>
              <a:cxnLst/>
              <a:rect l="l" t="t" r="r" b="b"/>
              <a:pathLst>
                <a:path w="112" h="101" extrusionOk="0">
                  <a:moveTo>
                    <a:pt x="57" y="0"/>
                  </a:moveTo>
                  <a:cubicBezTo>
                    <a:pt x="50" y="0"/>
                    <a:pt x="47" y="0"/>
                    <a:pt x="39" y="4"/>
                  </a:cubicBezTo>
                  <a:cubicBezTo>
                    <a:pt x="14" y="14"/>
                    <a:pt x="0" y="43"/>
                    <a:pt x="11" y="68"/>
                  </a:cubicBezTo>
                  <a:cubicBezTo>
                    <a:pt x="18" y="86"/>
                    <a:pt x="36" y="100"/>
                    <a:pt x="57" y="100"/>
                  </a:cubicBezTo>
                  <a:cubicBezTo>
                    <a:pt x="61" y="100"/>
                    <a:pt x="69" y="100"/>
                    <a:pt x="72" y="97"/>
                  </a:cubicBezTo>
                  <a:cubicBezTo>
                    <a:pt x="100" y="86"/>
                    <a:pt x="112" y="57"/>
                    <a:pt x="104" y="32"/>
                  </a:cubicBezTo>
                  <a:cubicBezTo>
                    <a:pt x="97" y="14"/>
                    <a:pt x="75" y="0"/>
                    <a:pt x="57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0" name="Google Shape;2300;p29"/>
            <p:cNvSpPr/>
            <p:nvPr/>
          </p:nvSpPr>
          <p:spPr bwMode="auto">
            <a:xfrm>
              <a:off x="723733" y="2903415"/>
              <a:ext cx="14220" cy="12696"/>
            </a:xfrm>
            <a:custGeom>
              <a:avLst/>
              <a:gdLst/>
              <a:ahLst/>
              <a:cxnLst/>
              <a:rect l="l" t="t" r="r" b="b"/>
              <a:pathLst>
                <a:path w="84" h="75" extrusionOk="0">
                  <a:moveTo>
                    <a:pt x="30" y="0"/>
                  </a:moveTo>
                  <a:cubicBezTo>
                    <a:pt x="12" y="7"/>
                    <a:pt x="1" y="28"/>
                    <a:pt x="9" y="50"/>
                  </a:cubicBezTo>
                  <a:cubicBezTo>
                    <a:pt x="16" y="65"/>
                    <a:pt x="27" y="75"/>
                    <a:pt x="44" y="75"/>
                  </a:cubicBezTo>
                  <a:cubicBezTo>
                    <a:pt x="48" y="75"/>
                    <a:pt x="52" y="72"/>
                    <a:pt x="55" y="72"/>
                  </a:cubicBezTo>
                  <a:cubicBezTo>
                    <a:pt x="77" y="65"/>
                    <a:pt x="84" y="43"/>
                    <a:pt x="80" y="25"/>
                  </a:cubicBezTo>
                  <a:cubicBezTo>
                    <a:pt x="73" y="7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1" name="Google Shape;2301;p29"/>
            <p:cNvSpPr/>
            <p:nvPr/>
          </p:nvSpPr>
          <p:spPr bwMode="auto">
            <a:xfrm>
              <a:off x="87035" y="1047347"/>
              <a:ext cx="1728595" cy="1422502"/>
            </a:xfrm>
            <a:custGeom>
              <a:avLst/>
              <a:gdLst/>
              <a:ahLst/>
              <a:cxnLst/>
              <a:rect l="l" t="t" r="r" b="b"/>
              <a:pathLst>
                <a:path w="10211" h="8403" extrusionOk="0">
                  <a:moveTo>
                    <a:pt x="5688" y="1"/>
                  </a:moveTo>
                  <a:cubicBezTo>
                    <a:pt x="3955" y="1"/>
                    <a:pt x="1900" y="892"/>
                    <a:pt x="1106" y="2121"/>
                  </a:cubicBezTo>
                  <a:cubicBezTo>
                    <a:pt x="0" y="3838"/>
                    <a:pt x="998" y="6703"/>
                    <a:pt x="2714" y="7808"/>
                  </a:cubicBezTo>
                  <a:cubicBezTo>
                    <a:pt x="3336" y="8210"/>
                    <a:pt x="4201" y="8402"/>
                    <a:pt x="5103" y="8402"/>
                  </a:cubicBezTo>
                  <a:cubicBezTo>
                    <a:pt x="6691" y="8402"/>
                    <a:pt x="8397" y="7807"/>
                    <a:pt x="9104" y="6713"/>
                  </a:cubicBezTo>
                  <a:cubicBezTo>
                    <a:pt x="10210" y="4997"/>
                    <a:pt x="9216" y="1561"/>
                    <a:pt x="7500" y="456"/>
                  </a:cubicBezTo>
                  <a:cubicBezTo>
                    <a:pt x="7012" y="141"/>
                    <a:pt x="6376" y="1"/>
                    <a:pt x="5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2" name="Google Shape;2302;p29"/>
            <p:cNvSpPr/>
            <p:nvPr/>
          </p:nvSpPr>
          <p:spPr bwMode="auto">
            <a:xfrm>
              <a:off x="28122" y="2357463"/>
              <a:ext cx="610281" cy="859629"/>
            </a:xfrm>
            <a:custGeom>
              <a:avLst/>
              <a:gdLst/>
              <a:ahLst/>
              <a:cxnLst/>
              <a:rect l="l" t="t" r="r" b="b"/>
              <a:pathLst>
                <a:path w="3605" h="5078" extrusionOk="0">
                  <a:moveTo>
                    <a:pt x="3145" y="1"/>
                  </a:moveTo>
                  <a:cubicBezTo>
                    <a:pt x="3145" y="1"/>
                    <a:pt x="54" y="4786"/>
                    <a:pt x="25" y="4829"/>
                  </a:cubicBezTo>
                  <a:cubicBezTo>
                    <a:pt x="0" y="4869"/>
                    <a:pt x="413" y="5077"/>
                    <a:pt x="413" y="5077"/>
                  </a:cubicBezTo>
                  <a:lnTo>
                    <a:pt x="3604" y="140"/>
                  </a:lnTo>
                  <a:lnTo>
                    <a:pt x="3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3" name="Google Shape;2303;p29"/>
            <p:cNvSpPr/>
            <p:nvPr/>
          </p:nvSpPr>
          <p:spPr bwMode="auto">
            <a:xfrm>
              <a:off x="973096" y="1228823"/>
              <a:ext cx="657174" cy="550853"/>
            </a:xfrm>
            <a:custGeom>
              <a:avLst/>
              <a:gdLst/>
              <a:ahLst/>
              <a:cxnLst/>
              <a:rect l="l" t="t" r="r" b="b"/>
              <a:pathLst>
                <a:path w="3882" h="3254" extrusionOk="0">
                  <a:moveTo>
                    <a:pt x="2962" y="1"/>
                  </a:moveTo>
                  <a:cubicBezTo>
                    <a:pt x="2682" y="173"/>
                    <a:pt x="2345" y="557"/>
                    <a:pt x="1989" y="1336"/>
                  </a:cubicBezTo>
                  <a:cubicBezTo>
                    <a:pt x="1215" y="3019"/>
                    <a:pt x="321" y="3146"/>
                    <a:pt x="70" y="3146"/>
                  </a:cubicBezTo>
                  <a:cubicBezTo>
                    <a:pt x="25" y="3146"/>
                    <a:pt x="0" y="3142"/>
                    <a:pt x="0" y="3142"/>
                  </a:cubicBezTo>
                  <a:lnTo>
                    <a:pt x="0" y="3142"/>
                  </a:lnTo>
                  <a:cubicBezTo>
                    <a:pt x="1" y="3142"/>
                    <a:pt x="281" y="3253"/>
                    <a:pt x="646" y="3253"/>
                  </a:cubicBezTo>
                  <a:cubicBezTo>
                    <a:pt x="1070" y="3253"/>
                    <a:pt x="1609" y="3104"/>
                    <a:pt x="1961" y="2461"/>
                  </a:cubicBezTo>
                  <a:cubicBezTo>
                    <a:pt x="2392" y="1672"/>
                    <a:pt x="2881" y="1428"/>
                    <a:pt x="3320" y="1428"/>
                  </a:cubicBezTo>
                  <a:cubicBezTo>
                    <a:pt x="3521" y="1428"/>
                    <a:pt x="3711" y="1479"/>
                    <a:pt x="3881" y="1552"/>
                  </a:cubicBezTo>
                  <a:cubicBezTo>
                    <a:pt x="3648" y="967"/>
                    <a:pt x="3336" y="428"/>
                    <a:pt x="2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4" name="Google Shape;2304;p29"/>
            <p:cNvSpPr/>
            <p:nvPr/>
          </p:nvSpPr>
          <p:spPr bwMode="auto">
            <a:xfrm>
              <a:off x="854424" y="1047177"/>
              <a:ext cx="334512" cy="713706"/>
            </a:xfrm>
            <a:custGeom>
              <a:avLst/>
              <a:gdLst/>
              <a:ahLst/>
              <a:cxnLst/>
              <a:rect l="l" t="t" r="r" b="b"/>
              <a:pathLst>
                <a:path w="1976" h="4216" extrusionOk="0">
                  <a:moveTo>
                    <a:pt x="1156" y="1"/>
                  </a:moveTo>
                  <a:cubicBezTo>
                    <a:pt x="781" y="1"/>
                    <a:pt x="391" y="43"/>
                    <a:pt x="1" y="123"/>
                  </a:cubicBezTo>
                  <a:cubicBezTo>
                    <a:pt x="12" y="446"/>
                    <a:pt x="134" y="902"/>
                    <a:pt x="475" y="1541"/>
                  </a:cubicBezTo>
                  <a:cubicBezTo>
                    <a:pt x="1495" y="3465"/>
                    <a:pt x="701" y="4215"/>
                    <a:pt x="701" y="4215"/>
                  </a:cubicBezTo>
                  <a:cubicBezTo>
                    <a:pt x="701" y="4215"/>
                    <a:pt x="1904" y="3491"/>
                    <a:pt x="1351" y="2248"/>
                  </a:cubicBezTo>
                  <a:cubicBezTo>
                    <a:pt x="758" y="909"/>
                    <a:pt x="1401" y="328"/>
                    <a:pt x="1976" y="76"/>
                  </a:cubicBezTo>
                  <a:cubicBezTo>
                    <a:pt x="1716" y="25"/>
                    <a:pt x="1440" y="1"/>
                    <a:pt x="1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5" name="Google Shape;2305;p29"/>
            <p:cNvSpPr/>
            <p:nvPr/>
          </p:nvSpPr>
          <p:spPr bwMode="auto">
            <a:xfrm>
              <a:off x="297123" y="1177190"/>
              <a:ext cx="702882" cy="583695"/>
            </a:xfrm>
            <a:custGeom>
              <a:avLst/>
              <a:gdLst/>
              <a:ahLst/>
              <a:cxnLst/>
              <a:rect l="l" t="t" r="r" b="b"/>
              <a:pathLst>
                <a:path w="4152" h="3448" extrusionOk="0">
                  <a:moveTo>
                    <a:pt x="1462" y="1"/>
                  </a:moveTo>
                  <a:lnTo>
                    <a:pt x="1462" y="1"/>
                  </a:lnTo>
                  <a:cubicBezTo>
                    <a:pt x="862" y="317"/>
                    <a:pt x="350" y="715"/>
                    <a:pt x="1" y="1164"/>
                  </a:cubicBezTo>
                  <a:cubicBezTo>
                    <a:pt x="141" y="1462"/>
                    <a:pt x="569" y="1810"/>
                    <a:pt x="1732" y="2004"/>
                  </a:cubicBezTo>
                  <a:cubicBezTo>
                    <a:pt x="3882" y="2363"/>
                    <a:pt x="3993" y="3447"/>
                    <a:pt x="3993" y="3447"/>
                  </a:cubicBezTo>
                  <a:cubicBezTo>
                    <a:pt x="3993" y="3447"/>
                    <a:pt x="4151" y="2055"/>
                    <a:pt x="2827" y="1735"/>
                  </a:cubicBezTo>
                  <a:cubicBezTo>
                    <a:pt x="1465" y="1412"/>
                    <a:pt x="1341" y="604"/>
                    <a:pt x="1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6" name="Google Shape;2306;p29"/>
            <p:cNvSpPr/>
            <p:nvPr/>
          </p:nvSpPr>
          <p:spPr bwMode="auto">
            <a:xfrm>
              <a:off x="190302" y="1667786"/>
              <a:ext cx="782955" cy="398158"/>
            </a:xfrm>
            <a:custGeom>
              <a:avLst/>
              <a:gdLst/>
              <a:ahLst/>
              <a:cxnLst/>
              <a:rect l="l" t="t" r="r" b="b"/>
              <a:pathLst>
                <a:path w="4625" h="2352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783"/>
                    <a:pt x="205" y="1612"/>
                    <a:pt x="571" y="2352"/>
                  </a:cubicBezTo>
                  <a:cubicBezTo>
                    <a:pt x="901" y="2341"/>
                    <a:pt x="1393" y="2136"/>
                    <a:pt x="2104" y="1472"/>
                  </a:cubicBezTo>
                  <a:cubicBezTo>
                    <a:pt x="3007" y="626"/>
                    <a:pt x="3697" y="443"/>
                    <a:pt x="4125" y="443"/>
                  </a:cubicBezTo>
                  <a:cubicBezTo>
                    <a:pt x="4451" y="443"/>
                    <a:pt x="4624" y="549"/>
                    <a:pt x="4624" y="549"/>
                  </a:cubicBezTo>
                  <a:cubicBezTo>
                    <a:pt x="4624" y="549"/>
                    <a:pt x="4138" y="84"/>
                    <a:pt x="3488" y="84"/>
                  </a:cubicBezTo>
                  <a:cubicBezTo>
                    <a:pt x="3200" y="84"/>
                    <a:pt x="2880" y="175"/>
                    <a:pt x="2557" y="438"/>
                  </a:cubicBezTo>
                  <a:cubicBezTo>
                    <a:pt x="2082" y="825"/>
                    <a:pt x="1677" y="968"/>
                    <a:pt x="1339" y="968"/>
                  </a:cubicBezTo>
                  <a:cubicBezTo>
                    <a:pt x="629" y="968"/>
                    <a:pt x="209" y="3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7" name="Google Shape;2307;p29"/>
            <p:cNvSpPr/>
            <p:nvPr/>
          </p:nvSpPr>
          <p:spPr bwMode="auto">
            <a:xfrm>
              <a:off x="490452" y="1760724"/>
              <a:ext cx="482808" cy="700162"/>
            </a:xfrm>
            <a:custGeom>
              <a:avLst/>
              <a:gdLst/>
              <a:ahLst/>
              <a:cxnLst/>
              <a:rect l="l" t="t" r="r" b="b"/>
              <a:pathLst>
                <a:path w="2852" h="4136" extrusionOk="0">
                  <a:moveTo>
                    <a:pt x="2851" y="0"/>
                  </a:moveTo>
                  <a:cubicBezTo>
                    <a:pt x="2851" y="0"/>
                    <a:pt x="1465" y="216"/>
                    <a:pt x="1508" y="1576"/>
                  </a:cubicBezTo>
                  <a:cubicBezTo>
                    <a:pt x="1554" y="3076"/>
                    <a:pt x="695" y="3351"/>
                    <a:pt x="64" y="3351"/>
                  </a:cubicBezTo>
                  <a:cubicBezTo>
                    <a:pt x="42" y="3351"/>
                    <a:pt x="21" y="3351"/>
                    <a:pt x="0" y="3350"/>
                  </a:cubicBezTo>
                  <a:lnTo>
                    <a:pt x="0" y="3350"/>
                  </a:lnTo>
                  <a:cubicBezTo>
                    <a:pt x="108" y="3440"/>
                    <a:pt x="216" y="3522"/>
                    <a:pt x="331" y="3594"/>
                  </a:cubicBezTo>
                  <a:cubicBezTo>
                    <a:pt x="765" y="3877"/>
                    <a:pt x="1322" y="4053"/>
                    <a:pt x="1922" y="4136"/>
                  </a:cubicBezTo>
                  <a:cubicBezTo>
                    <a:pt x="2054" y="3834"/>
                    <a:pt x="2129" y="3350"/>
                    <a:pt x="2054" y="2564"/>
                  </a:cubicBezTo>
                  <a:cubicBezTo>
                    <a:pt x="1836" y="396"/>
                    <a:pt x="2851" y="0"/>
                    <a:pt x="2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8" name="Google Shape;2308;p29"/>
            <p:cNvSpPr/>
            <p:nvPr/>
          </p:nvSpPr>
          <p:spPr bwMode="auto">
            <a:xfrm>
              <a:off x="859503" y="1760724"/>
              <a:ext cx="588950" cy="689329"/>
            </a:xfrm>
            <a:custGeom>
              <a:avLst/>
              <a:gdLst/>
              <a:ahLst/>
              <a:cxnLst/>
              <a:rect l="l" t="t" r="r" b="b"/>
              <a:pathLst>
                <a:path w="3479" h="4072" extrusionOk="0">
                  <a:moveTo>
                    <a:pt x="671" y="0"/>
                  </a:moveTo>
                  <a:lnTo>
                    <a:pt x="671" y="0"/>
                  </a:lnTo>
                  <a:cubicBezTo>
                    <a:pt x="671" y="1"/>
                    <a:pt x="0" y="1232"/>
                    <a:pt x="1109" y="2028"/>
                  </a:cubicBezTo>
                  <a:cubicBezTo>
                    <a:pt x="2190" y="2804"/>
                    <a:pt x="2072" y="3562"/>
                    <a:pt x="1762" y="4071"/>
                  </a:cubicBezTo>
                  <a:cubicBezTo>
                    <a:pt x="2383" y="3953"/>
                    <a:pt x="2980" y="3748"/>
                    <a:pt x="3479" y="3458"/>
                  </a:cubicBezTo>
                  <a:cubicBezTo>
                    <a:pt x="3389" y="3142"/>
                    <a:pt x="3066" y="2714"/>
                    <a:pt x="2222" y="2194"/>
                  </a:cubicBezTo>
                  <a:cubicBezTo>
                    <a:pt x="370" y="1049"/>
                    <a:pt x="671" y="1"/>
                    <a:pt x="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9" name="Google Shape;2309;p29"/>
            <p:cNvSpPr/>
            <p:nvPr/>
          </p:nvSpPr>
          <p:spPr bwMode="auto">
            <a:xfrm>
              <a:off x="973096" y="1726698"/>
              <a:ext cx="745203" cy="404930"/>
            </a:xfrm>
            <a:custGeom>
              <a:avLst/>
              <a:gdLst/>
              <a:ahLst/>
              <a:cxnLst/>
              <a:rect l="l" t="t" r="r" b="b"/>
              <a:pathLst>
                <a:path w="4402" h="2392" extrusionOk="0">
                  <a:moveTo>
                    <a:pt x="4007" y="0"/>
                  </a:moveTo>
                  <a:cubicBezTo>
                    <a:pt x="3694" y="0"/>
                    <a:pt x="3268" y="80"/>
                    <a:pt x="2685" y="302"/>
                  </a:cubicBezTo>
                  <a:cubicBezTo>
                    <a:pt x="2060" y="541"/>
                    <a:pt x="1565" y="624"/>
                    <a:pt x="1180" y="624"/>
                  </a:cubicBezTo>
                  <a:cubicBezTo>
                    <a:pt x="311" y="624"/>
                    <a:pt x="1" y="201"/>
                    <a:pt x="0" y="201"/>
                  </a:cubicBezTo>
                  <a:lnTo>
                    <a:pt x="0" y="201"/>
                  </a:lnTo>
                  <a:cubicBezTo>
                    <a:pt x="1" y="202"/>
                    <a:pt x="431" y="1164"/>
                    <a:pt x="1394" y="1164"/>
                  </a:cubicBezTo>
                  <a:cubicBezTo>
                    <a:pt x="1542" y="1164"/>
                    <a:pt x="1704" y="1141"/>
                    <a:pt x="1878" y="1088"/>
                  </a:cubicBezTo>
                  <a:cubicBezTo>
                    <a:pt x="2175" y="997"/>
                    <a:pt x="2431" y="958"/>
                    <a:pt x="2652" y="958"/>
                  </a:cubicBezTo>
                  <a:cubicBezTo>
                    <a:pt x="3740" y="958"/>
                    <a:pt x="3985" y="1905"/>
                    <a:pt x="4039" y="2391"/>
                  </a:cubicBezTo>
                  <a:cubicBezTo>
                    <a:pt x="4344" y="1727"/>
                    <a:pt x="4401" y="880"/>
                    <a:pt x="4269" y="22"/>
                  </a:cubicBezTo>
                  <a:cubicBezTo>
                    <a:pt x="4192" y="8"/>
                    <a:pt x="4105" y="0"/>
                    <a:pt x="4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0" name="Google Shape;2310;p29"/>
            <p:cNvSpPr/>
            <p:nvPr/>
          </p:nvSpPr>
          <p:spPr bwMode="auto">
            <a:xfrm>
              <a:off x="156952" y="1071555"/>
              <a:ext cx="678843" cy="1297062"/>
            </a:xfrm>
            <a:custGeom>
              <a:avLst/>
              <a:gdLst/>
              <a:ahLst/>
              <a:cxnLst/>
              <a:rect l="l" t="t" r="r" b="b"/>
              <a:pathLst>
                <a:path w="4010" h="7662" extrusionOk="0">
                  <a:moveTo>
                    <a:pt x="4010" y="0"/>
                  </a:moveTo>
                  <a:cubicBezTo>
                    <a:pt x="3410" y="133"/>
                    <a:pt x="2818" y="348"/>
                    <a:pt x="2290" y="625"/>
                  </a:cubicBezTo>
                  <a:cubicBezTo>
                    <a:pt x="2255" y="805"/>
                    <a:pt x="2240" y="1002"/>
                    <a:pt x="2272" y="1196"/>
                  </a:cubicBezTo>
                  <a:cubicBezTo>
                    <a:pt x="2742" y="701"/>
                    <a:pt x="3339" y="291"/>
                    <a:pt x="4010" y="0"/>
                  </a:cubicBezTo>
                  <a:close/>
                  <a:moveTo>
                    <a:pt x="2262" y="639"/>
                  </a:moveTo>
                  <a:cubicBezTo>
                    <a:pt x="1594" y="999"/>
                    <a:pt x="1030" y="1458"/>
                    <a:pt x="693" y="1978"/>
                  </a:cubicBezTo>
                  <a:cubicBezTo>
                    <a:pt x="0" y="3051"/>
                    <a:pt x="133" y="4573"/>
                    <a:pt x="749" y="5834"/>
                  </a:cubicBezTo>
                  <a:lnTo>
                    <a:pt x="749" y="5834"/>
                  </a:lnTo>
                  <a:cubicBezTo>
                    <a:pt x="395" y="5105"/>
                    <a:pt x="198" y="4291"/>
                    <a:pt x="233" y="3522"/>
                  </a:cubicBezTo>
                  <a:lnTo>
                    <a:pt x="233" y="3522"/>
                  </a:lnTo>
                  <a:cubicBezTo>
                    <a:pt x="376" y="3802"/>
                    <a:pt x="700" y="4298"/>
                    <a:pt x="1221" y="4445"/>
                  </a:cubicBezTo>
                  <a:cubicBezTo>
                    <a:pt x="1102" y="3684"/>
                    <a:pt x="1213" y="2973"/>
                    <a:pt x="1497" y="2338"/>
                  </a:cubicBezTo>
                  <a:cubicBezTo>
                    <a:pt x="1102" y="2165"/>
                    <a:pt x="915" y="1968"/>
                    <a:pt x="829" y="1788"/>
                  </a:cubicBezTo>
                  <a:cubicBezTo>
                    <a:pt x="1170" y="1347"/>
                    <a:pt x="1677" y="956"/>
                    <a:pt x="2262" y="639"/>
                  </a:cubicBezTo>
                  <a:close/>
                  <a:moveTo>
                    <a:pt x="1551" y="5587"/>
                  </a:moveTo>
                  <a:cubicBezTo>
                    <a:pt x="1224" y="5791"/>
                    <a:pt x="966" y="5867"/>
                    <a:pt x="769" y="5874"/>
                  </a:cubicBezTo>
                  <a:lnTo>
                    <a:pt x="769" y="5874"/>
                  </a:lnTo>
                  <a:cubicBezTo>
                    <a:pt x="762" y="5861"/>
                    <a:pt x="756" y="5848"/>
                    <a:pt x="749" y="5834"/>
                  </a:cubicBezTo>
                  <a:lnTo>
                    <a:pt x="749" y="5834"/>
                  </a:lnTo>
                  <a:cubicBezTo>
                    <a:pt x="756" y="5848"/>
                    <a:pt x="762" y="5861"/>
                    <a:pt x="768" y="5874"/>
                  </a:cubicBezTo>
                  <a:cubicBezTo>
                    <a:pt x="769" y="5874"/>
                    <a:pt x="769" y="5874"/>
                    <a:pt x="769" y="5874"/>
                  </a:cubicBezTo>
                  <a:lnTo>
                    <a:pt x="769" y="5874"/>
                  </a:lnTo>
                  <a:cubicBezTo>
                    <a:pt x="1072" y="6482"/>
                    <a:pt x="1488" y="7026"/>
                    <a:pt x="1977" y="7427"/>
                  </a:cubicBezTo>
                  <a:lnTo>
                    <a:pt x="1977" y="7427"/>
                  </a:lnTo>
                  <a:cubicBezTo>
                    <a:pt x="1975" y="7425"/>
                    <a:pt x="1973" y="7423"/>
                    <a:pt x="1970" y="7421"/>
                  </a:cubicBezTo>
                  <a:cubicBezTo>
                    <a:pt x="1988" y="7421"/>
                    <a:pt x="2007" y="7425"/>
                    <a:pt x="2028" y="7425"/>
                  </a:cubicBezTo>
                  <a:cubicBezTo>
                    <a:pt x="2380" y="7425"/>
                    <a:pt x="2800" y="7338"/>
                    <a:pt x="3098" y="7008"/>
                  </a:cubicBezTo>
                  <a:cubicBezTo>
                    <a:pt x="2449" y="6714"/>
                    <a:pt x="1889" y="6243"/>
                    <a:pt x="1551" y="5587"/>
                  </a:cubicBezTo>
                  <a:close/>
                  <a:moveTo>
                    <a:pt x="1977" y="7427"/>
                  </a:moveTo>
                  <a:lnTo>
                    <a:pt x="1977" y="7427"/>
                  </a:lnTo>
                  <a:cubicBezTo>
                    <a:pt x="2079" y="7514"/>
                    <a:pt x="2185" y="7592"/>
                    <a:pt x="2298" y="7662"/>
                  </a:cubicBezTo>
                  <a:cubicBezTo>
                    <a:pt x="2188" y="7590"/>
                    <a:pt x="2081" y="7512"/>
                    <a:pt x="1977" y="7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1" name="Google Shape;2311;p29"/>
            <p:cNvSpPr/>
            <p:nvPr/>
          </p:nvSpPr>
          <p:spPr bwMode="auto">
            <a:xfrm>
              <a:off x="190302" y="1667786"/>
              <a:ext cx="229215" cy="398158"/>
            </a:xfrm>
            <a:custGeom>
              <a:avLst/>
              <a:gdLst/>
              <a:ahLst/>
              <a:cxnLst/>
              <a:rect l="l" t="t" r="r" b="b"/>
              <a:pathLst>
                <a:path w="1354" h="2352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783"/>
                    <a:pt x="205" y="1612"/>
                    <a:pt x="571" y="2352"/>
                  </a:cubicBezTo>
                  <a:cubicBezTo>
                    <a:pt x="769" y="2345"/>
                    <a:pt x="1027" y="2269"/>
                    <a:pt x="1354" y="2065"/>
                  </a:cubicBezTo>
                  <a:cubicBezTo>
                    <a:pt x="1218" y="1792"/>
                    <a:pt x="1117" y="1490"/>
                    <a:pt x="1067" y="1156"/>
                  </a:cubicBezTo>
                  <a:cubicBezTo>
                    <a:pt x="1049" y="1077"/>
                    <a:pt x="1034" y="1002"/>
                    <a:pt x="1024" y="923"/>
                  </a:cubicBezTo>
                  <a:cubicBezTo>
                    <a:pt x="503" y="776"/>
                    <a:pt x="179" y="28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2" name="Google Shape;2312;p29"/>
            <p:cNvSpPr/>
            <p:nvPr/>
          </p:nvSpPr>
          <p:spPr bwMode="auto">
            <a:xfrm>
              <a:off x="620466" y="2178357"/>
              <a:ext cx="1010816" cy="291847"/>
            </a:xfrm>
            <a:custGeom>
              <a:avLst/>
              <a:gdLst/>
              <a:ahLst/>
              <a:cxnLst/>
              <a:rect l="l" t="t" r="r" b="b"/>
              <a:pathLst>
                <a:path w="5971" h="1724" extrusionOk="0">
                  <a:moveTo>
                    <a:pt x="2054" y="1720"/>
                  </a:moveTo>
                  <a:cubicBezTo>
                    <a:pt x="2019" y="1720"/>
                    <a:pt x="1983" y="1723"/>
                    <a:pt x="1951" y="1723"/>
                  </a:cubicBezTo>
                  <a:lnTo>
                    <a:pt x="1951" y="1723"/>
                  </a:lnTo>
                  <a:cubicBezTo>
                    <a:pt x="1983" y="1723"/>
                    <a:pt x="2019" y="1720"/>
                    <a:pt x="2054" y="1720"/>
                  </a:cubicBezTo>
                  <a:close/>
                  <a:moveTo>
                    <a:pt x="1" y="1360"/>
                  </a:moveTo>
                  <a:lnTo>
                    <a:pt x="1" y="1360"/>
                  </a:lnTo>
                  <a:cubicBezTo>
                    <a:pt x="551" y="1597"/>
                    <a:pt x="1218" y="1715"/>
                    <a:pt x="1908" y="1723"/>
                  </a:cubicBezTo>
                  <a:cubicBezTo>
                    <a:pt x="1218" y="1715"/>
                    <a:pt x="551" y="1597"/>
                    <a:pt x="1" y="1360"/>
                  </a:cubicBezTo>
                  <a:close/>
                  <a:moveTo>
                    <a:pt x="5953" y="32"/>
                  </a:moveTo>
                  <a:cubicBezTo>
                    <a:pt x="5918" y="86"/>
                    <a:pt x="5881" y="136"/>
                    <a:pt x="5842" y="190"/>
                  </a:cubicBezTo>
                  <a:cubicBezTo>
                    <a:pt x="5881" y="136"/>
                    <a:pt x="5918" y="86"/>
                    <a:pt x="5953" y="32"/>
                  </a:cubicBezTo>
                  <a:close/>
                  <a:moveTo>
                    <a:pt x="5957" y="28"/>
                  </a:moveTo>
                  <a:cubicBezTo>
                    <a:pt x="5953" y="28"/>
                    <a:pt x="5953" y="28"/>
                    <a:pt x="5953" y="32"/>
                  </a:cubicBezTo>
                  <a:cubicBezTo>
                    <a:pt x="5953" y="28"/>
                    <a:pt x="5953" y="28"/>
                    <a:pt x="5957" y="28"/>
                  </a:cubicBezTo>
                  <a:close/>
                  <a:moveTo>
                    <a:pt x="5957" y="22"/>
                  </a:moveTo>
                  <a:lnTo>
                    <a:pt x="5957" y="25"/>
                  </a:lnTo>
                  <a:lnTo>
                    <a:pt x="5957" y="22"/>
                  </a:lnTo>
                  <a:close/>
                  <a:moveTo>
                    <a:pt x="5961" y="18"/>
                  </a:moveTo>
                  <a:lnTo>
                    <a:pt x="5961" y="22"/>
                  </a:lnTo>
                  <a:lnTo>
                    <a:pt x="5961" y="18"/>
                  </a:lnTo>
                  <a:close/>
                  <a:moveTo>
                    <a:pt x="5964" y="14"/>
                  </a:moveTo>
                  <a:lnTo>
                    <a:pt x="5964" y="14"/>
                  </a:lnTo>
                  <a:lnTo>
                    <a:pt x="5964" y="14"/>
                  </a:lnTo>
                  <a:close/>
                  <a:moveTo>
                    <a:pt x="5968" y="7"/>
                  </a:moveTo>
                  <a:lnTo>
                    <a:pt x="5968" y="10"/>
                  </a:lnTo>
                  <a:lnTo>
                    <a:pt x="5968" y="7"/>
                  </a:lnTo>
                  <a:close/>
                  <a:moveTo>
                    <a:pt x="5971" y="3"/>
                  </a:moveTo>
                  <a:lnTo>
                    <a:pt x="5968" y="3"/>
                  </a:lnTo>
                  <a:lnTo>
                    <a:pt x="5971" y="3"/>
                  </a:lnTo>
                  <a:close/>
                  <a:moveTo>
                    <a:pt x="5971" y="0"/>
                  </a:moveTo>
                  <a:lnTo>
                    <a:pt x="5971" y="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3" name="Google Shape;2313;p29"/>
            <p:cNvSpPr/>
            <p:nvPr/>
          </p:nvSpPr>
          <p:spPr bwMode="auto">
            <a:xfrm>
              <a:off x="620466" y="2019565"/>
              <a:ext cx="1072267" cy="450637"/>
            </a:xfrm>
            <a:custGeom>
              <a:avLst/>
              <a:gdLst/>
              <a:ahLst/>
              <a:cxnLst/>
              <a:rect l="l" t="t" r="r" b="b"/>
              <a:pathLst>
                <a:path w="6334" h="2662" extrusionOk="0">
                  <a:moveTo>
                    <a:pt x="6334" y="1"/>
                  </a:moveTo>
                  <a:cubicBezTo>
                    <a:pt x="6310" y="113"/>
                    <a:pt x="6282" y="222"/>
                    <a:pt x="6248" y="328"/>
                  </a:cubicBezTo>
                  <a:lnTo>
                    <a:pt x="6248" y="328"/>
                  </a:lnTo>
                  <a:cubicBezTo>
                    <a:pt x="6282" y="222"/>
                    <a:pt x="6310" y="113"/>
                    <a:pt x="6334" y="1"/>
                  </a:cubicBezTo>
                  <a:close/>
                  <a:moveTo>
                    <a:pt x="5979" y="73"/>
                  </a:moveTo>
                  <a:cubicBezTo>
                    <a:pt x="5519" y="521"/>
                    <a:pt x="4923" y="887"/>
                    <a:pt x="4334" y="1171"/>
                  </a:cubicBezTo>
                  <a:cubicBezTo>
                    <a:pt x="4672" y="1469"/>
                    <a:pt x="4833" y="1724"/>
                    <a:pt x="4891" y="1929"/>
                  </a:cubicBezTo>
                  <a:cubicBezTo>
                    <a:pt x="4392" y="2219"/>
                    <a:pt x="3795" y="2424"/>
                    <a:pt x="3174" y="2542"/>
                  </a:cubicBezTo>
                  <a:cubicBezTo>
                    <a:pt x="3336" y="2277"/>
                    <a:pt x="3444" y="1947"/>
                    <a:pt x="3361" y="1581"/>
                  </a:cubicBezTo>
                  <a:lnTo>
                    <a:pt x="3361" y="1581"/>
                  </a:lnTo>
                  <a:cubicBezTo>
                    <a:pt x="2973" y="1710"/>
                    <a:pt x="2546" y="1775"/>
                    <a:pt x="2108" y="1775"/>
                  </a:cubicBezTo>
                  <a:cubicBezTo>
                    <a:pt x="1846" y="1775"/>
                    <a:pt x="1577" y="1749"/>
                    <a:pt x="1315" y="1702"/>
                  </a:cubicBezTo>
                  <a:cubicBezTo>
                    <a:pt x="1308" y="2111"/>
                    <a:pt x="1247" y="2402"/>
                    <a:pt x="1154" y="2607"/>
                  </a:cubicBezTo>
                  <a:lnTo>
                    <a:pt x="1154" y="2607"/>
                  </a:lnTo>
                  <a:cubicBezTo>
                    <a:pt x="739" y="2549"/>
                    <a:pt x="347" y="2447"/>
                    <a:pt x="1" y="2298"/>
                  </a:cubicBezTo>
                  <a:lnTo>
                    <a:pt x="1" y="2298"/>
                  </a:lnTo>
                  <a:cubicBezTo>
                    <a:pt x="346" y="2449"/>
                    <a:pt x="737" y="2550"/>
                    <a:pt x="1154" y="2607"/>
                  </a:cubicBezTo>
                  <a:cubicBezTo>
                    <a:pt x="1154" y="2607"/>
                    <a:pt x="1154" y="2607"/>
                    <a:pt x="1154" y="2607"/>
                  </a:cubicBezTo>
                  <a:lnTo>
                    <a:pt x="1154" y="2607"/>
                  </a:lnTo>
                  <a:cubicBezTo>
                    <a:pt x="1399" y="2640"/>
                    <a:pt x="1652" y="2658"/>
                    <a:pt x="1908" y="2661"/>
                  </a:cubicBezTo>
                  <a:lnTo>
                    <a:pt x="1951" y="2661"/>
                  </a:lnTo>
                  <a:cubicBezTo>
                    <a:pt x="1983" y="2661"/>
                    <a:pt x="2019" y="2658"/>
                    <a:pt x="2054" y="2658"/>
                  </a:cubicBezTo>
                  <a:cubicBezTo>
                    <a:pt x="3533" y="2636"/>
                    <a:pt x="5096" y="2098"/>
                    <a:pt x="5842" y="1128"/>
                  </a:cubicBezTo>
                  <a:cubicBezTo>
                    <a:pt x="5881" y="1074"/>
                    <a:pt x="5918" y="1024"/>
                    <a:pt x="5953" y="970"/>
                  </a:cubicBezTo>
                  <a:cubicBezTo>
                    <a:pt x="5953" y="966"/>
                    <a:pt x="5953" y="966"/>
                    <a:pt x="5957" y="966"/>
                  </a:cubicBezTo>
                  <a:lnTo>
                    <a:pt x="5957" y="963"/>
                  </a:lnTo>
                  <a:lnTo>
                    <a:pt x="5957" y="960"/>
                  </a:lnTo>
                  <a:lnTo>
                    <a:pt x="5961" y="960"/>
                  </a:lnTo>
                  <a:lnTo>
                    <a:pt x="5961" y="956"/>
                  </a:lnTo>
                  <a:cubicBezTo>
                    <a:pt x="5961" y="956"/>
                    <a:pt x="5964" y="956"/>
                    <a:pt x="5964" y="952"/>
                  </a:cubicBezTo>
                  <a:cubicBezTo>
                    <a:pt x="5964" y="948"/>
                    <a:pt x="5964" y="948"/>
                    <a:pt x="5968" y="948"/>
                  </a:cubicBezTo>
                  <a:lnTo>
                    <a:pt x="5968" y="945"/>
                  </a:lnTo>
                  <a:lnTo>
                    <a:pt x="5968" y="941"/>
                  </a:lnTo>
                  <a:lnTo>
                    <a:pt x="5971" y="941"/>
                  </a:lnTo>
                  <a:lnTo>
                    <a:pt x="5971" y="938"/>
                  </a:lnTo>
                  <a:cubicBezTo>
                    <a:pt x="6027" y="849"/>
                    <a:pt x="6077" y="755"/>
                    <a:pt x="6121" y="658"/>
                  </a:cubicBezTo>
                  <a:lnTo>
                    <a:pt x="6121" y="658"/>
                  </a:lnTo>
                  <a:cubicBezTo>
                    <a:pt x="6121" y="659"/>
                    <a:pt x="6122" y="660"/>
                    <a:pt x="6122" y="661"/>
                  </a:cubicBezTo>
                  <a:cubicBezTo>
                    <a:pt x="6171" y="555"/>
                    <a:pt x="6212" y="443"/>
                    <a:pt x="6248" y="328"/>
                  </a:cubicBezTo>
                  <a:lnTo>
                    <a:pt x="6248" y="328"/>
                  </a:lnTo>
                  <a:cubicBezTo>
                    <a:pt x="6212" y="442"/>
                    <a:pt x="6170" y="552"/>
                    <a:pt x="6121" y="658"/>
                  </a:cubicBezTo>
                  <a:lnTo>
                    <a:pt x="6121" y="658"/>
                  </a:lnTo>
                  <a:cubicBezTo>
                    <a:pt x="6103" y="497"/>
                    <a:pt x="6064" y="283"/>
                    <a:pt x="5979" y="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4" name="Google Shape;2314;p29"/>
            <p:cNvSpPr/>
            <p:nvPr/>
          </p:nvSpPr>
          <p:spPr bwMode="auto">
            <a:xfrm>
              <a:off x="556136" y="2375238"/>
              <a:ext cx="64498" cy="33518"/>
            </a:xfrm>
            <a:custGeom>
              <a:avLst/>
              <a:gdLst/>
              <a:ahLst/>
              <a:cxnLst/>
              <a:rect l="l" t="t" r="r" b="b"/>
              <a:pathLst>
                <a:path w="381" h="198" extrusionOk="0">
                  <a:moveTo>
                    <a:pt x="0" y="0"/>
                  </a:moveTo>
                  <a:cubicBezTo>
                    <a:pt x="119" y="75"/>
                    <a:pt x="245" y="140"/>
                    <a:pt x="381" y="197"/>
                  </a:cubicBezTo>
                  <a:lnTo>
                    <a:pt x="381" y="197"/>
                  </a:lnTo>
                  <a:lnTo>
                    <a:pt x="381" y="197"/>
                  </a:lnTo>
                  <a:cubicBezTo>
                    <a:pt x="245" y="140"/>
                    <a:pt x="119" y="75"/>
                    <a:pt x="0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5" name="Google Shape;2315;p29"/>
            <p:cNvSpPr/>
            <p:nvPr/>
          </p:nvSpPr>
          <p:spPr bwMode="auto">
            <a:xfrm>
              <a:off x="545810" y="2368467"/>
              <a:ext cx="846" cy="677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cubicBezTo>
                    <a:pt x="4" y="4"/>
                    <a:pt x="1" y="4"/>
                    <a:pt x="1" y="1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6" name="Google Shape;2316;p29"/>
            <p:cNvSpPr/>
            <p:nvPr/>
          </p:nvSpPr>
          <p:spPr bwMode="auto">
            <a:xfrm>
              <a:off x="547672" y="2370160"/>
              <a:ext cx="677" cy="169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7" name="Google Shape;2317;p29"/>
            <p:cNvSpPr/>
            <p:nvPr/>
          </p:nvSpPr>
          <p:spPr bwMode="auto">
            <a:xfrm>
              <a:off x="547672" y="2370160"/>
              <a:ext cx="3216" cy="2201"/>
            </a:xfrm>
            <a:custGeom>
              <a:avLst/>
              <a:gdLst/>
              <a:ahLst/>
              <a:cxnLst/>
              <a:rect l="l" t="t" r="r" b="b"/>
              <a:pathLst>
                <a:path w="19" h="13" extrusionOk="0">
                  <a:moveTo>
                    <a:pt x="15" y="9"/>
                  </a:moveTo>
                  <a:cubicBezTo>
                    <a:pt x="15" y="9"/>
                    <a:pt x="18" y="9"/>
                    <a:pt x="18" y="12"/>
                  </a:cubicBezTo>
                  <a:cubicBezTo>
                    <a:pt x="18" y="9"/>
                    <a:pt x="15" y="9"/>
                    <a:pt x="15" y="9"/>
                  </a:cubicBezTo>
                  <a:close/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8" name="Google Shape;2318;p29"/>
            <p:cNvSpPr/>
            <p:nvPr/>
          </p:nvSpPr>
          <p:spPr bwMode="auto">
            <a:xfrm>
              <a:off x="551227" y="2372190"/>
              <a:ext cx="5079" cy="3216"/>
            </a:xfrm>
            <a:custGeom>
              <a:avLst/>
              <a:gdLst/>
              <a:ahLst/>
              <a:cxnLst/>
              <a:rect l="l" t="t" r="r" b="b"/>
              <a:pathLst>
                <a:path w="30" h="19" extrusionOk="0">
                  <a:moveTo>
                    <a:pt x="19" y="15"/>
                  </a:moveTo>
                  <a:cubicBezTo>
                    <a:pt x="22" y="15"/>
                    <a:pt x="26" y="18"/>
                    <a:pt x="29" y="18"/>
                  </a:cubicBezTo>
                  <a:cubicBezTo>
                    <a:pt x="26" y="18"/>
                    <a:pt x="22" y="15"/>
                    <a:pt x="19" y="15"/>
                  </a:cubicBezTo>
                  <a:close/>
                  <a:moveTo>
                    <a:pt x="15" y="10"/>
                  </a:moveTo>
                  <a:lnTo>
                    <a:pt x="19" y="10"/>
                  </a:lnTo>
                  <a:lnTo>
                    <a:pt x="15" y="10"/>
                  </a:lnTo>
                  <a:close/>
                  <a:moveTo>
                    <a:pt x="8" y="7"/>
                  </a:moveTo>
                  <a:lnTo>
                    <a:pt x="12" y="7"/>
                  </a:lnTo>
                  <a:lnTo>
                    <a:pt x="8" y="7"/>
                  </a:lnTo>
                  <a:close/>
                  <a:moveTo>
                    <a:pt x="1" y="0"/>
                  </a:moveTo>
                  <a:cubicBezTo>
                    <a:pt x="1" y="0"/>
                    <a:pt x="1" y="4"/>
                    <a:pt x="4" y="4"/>
                  </a:cubicBezTo>
                  <a:cubicBezTo>
                    <a:pt x="1" y="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9" name="Google Shape;2319;p29"/>
            <p:cNvSpPr/>
            <p:nvPr/>
          </p:nvSpPr>
          <p:spPr bwMode="auto">
            <a:xfrm>
              <a:off x="490452" y="2257922"/>
              <a:ext cx="352626" cy="202973"/>
            </a:xfrm>
            <a:custGeom>
              <a:avLst/>
              <a:gdLst/>
              <a:ahLst/>
              <a:cxnLst/>
              <a:rect l="l" t="t" r="r" b="b"/>
              <a:pathLst>
                <a:path w="2083" h="1199" extrusionOk="0">
                  <a:moveTo>
                    <a:pt x="1128" y="0"/>
                  </a:moveTo>
                  <a:cubicBezTo>
                    <a:pt x="830" y="330"/>
                    <a:pt x="410" y="417"/>
                    <a:pt x="58" y="417"/>
                  </a:cubicBezTo>
                  <a:cubicBezTo>
                    <a:pt x="37" y="417"/>
                    <a:pt x="18" y="413"/>
                    <a:pt x="0" y="413"/>
                  </a:cubicBezTo>
                  <a:cubicBezTo>
                    <a:pt x="105" y="503"/>
                    <a:pt x="212" y="582"/>
                    <a:pt x="328" y="654"/>
                  </a:cubicBezTo>
                  <a:cubicBezTo>
                    <a:pt x="328" y="657"/>
                    <a:pt x="331" y="657"/>
                    <a:pt x="331" y="657"/>
                  </a:cubicBezTo>
                  <a:cubicBezTo>
                    <a:pt x="335" y="660"/>
                    <a:pt x="335" y="660"/>
                    <a:pt x="338" y="664"/>
                  </a:cubicBezTo>
                  <a:lnTo>
                    <a:pt x="342" y="664"/>
                  </a:lnTo>
                  <a:lnTo>
                    <a:pt x="345" y="668"/>
                  </a:lnTo>
                  <a:cubicBezTo>
                    <a:pt x="349" y="668"/>
                    <a:pt x="353" y="672"/>
                    <a:pt x="353" y="672"/>
                  </a:cubicBezTo>
                  <a:cubicBezTo>
                    <a:pt x="353" y="672"/>
                    <a:pt x="356" y="672"/>
                    <a:pt x="356" y="675"/>
                  </a:cubicBezTo>
                  <a:lnTo>
                    <a:pt x="360" y="675"/>
                  </a:lnTo>
                  <a:cubicBezTo>
                    <a:pt x="360" y="675"/>
                    <a:pt x="360" y="679"/>
                    <a:pt x="363" y="679"/>
                  </a:cubicBezTo>
                  <a:cubicBezTo>
                    <a:pt x="363" y="679"/>
                    <a:pt x="367" y="679"/>
                    <a:pt x="367" y="682"/>
                  </a:cubicBezTo>
                  <a:lnTo>
                    <a:pt x="371" y="682"/>
                  </a:lnTo>
                  <a:lnTo>
                    <a:pt x="374" y="685"/>
                  </a:lnTo>
                  <a:lnTo>
                    <a:pt x="378" y="685"/>
                  </a:lnTo>
                  <a:lnTo>
                    <a:pt x="378" y="690"/>
                  </a:lnTo>
                  <a:cubicBezTo>
                    <a:pt x="381" y="690"/>
                    <a:pt x="385" y="693"/>
                    <a:pt x="388" y="693"/>
                  </a:cubicBezTo>
                  <a:cubicBezTo>
                    <a:pt x="507" y="768"/>
                    <a:pt x="633" y="833"/>
                    <a:pt x="769" y="890"/>
                  </a:cubicBezTo>
                  <a:cubicBezTo>
                    <a:pt x="1114" y="1041"/>
                    <a:pt x="1505" y="1142"/>
                    <a:pt x="1922" y="1199"/>
                  </a:cubicBezTo>
                  <a:cubicBezTo>
                    <a:pt x="2015" y="995"/>
                    <a:pt x="2076" y="704"/>
                    <a:pt x="2083" y="294"/>
                  </a:cubicBezTo>
                  <a:cubicBezTo>
                    <a:pt x="1756" y="233"/>
                    <a:pt x="1433" y="137"/>
                    <a:pt x="1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0" name="Google Shape;2320;p29"/>
            <p:cNvSpPr/>
            <p:nvPr/>
          </p:nvSpPr>
          <p:spPr bwMode="auto">
            <a:xfrm>
              <a:off x="1157791" y="2217801"/>
              <a:ext cx="290667" cy="232259"/>
            </a:xfrm>
            <a:custGeom>
              <a:avLst/>
              <a:gdLst/>
              <a:ahLst/>
              <a:cxnLst/>
              <a:rect l="l" t="t" r="r" b="b"/>
              <a:pathLst>
                <a:path w="1717" h="1372" extrusionOk="0">
                  <a:moveTo>
                    <a:pt x="1160" y="0"/>
                  </a:moveTo>
                  <a:cubicBezTo>
                    <a:pt x="952" y="97"/>
                    <a:pt x="744" y="187"/>
                    <a:pt x="546" y="266"/>
                  </a:cubicBezTo>
                  <a:cubicBezTo>
                    <a:pt x="431" y="319"/>
                    <a:pt x="310" y="370"/>
                    <a:pt x="187" y="410"/>
                  </a:cubicBezTo>
                  <a:cubicBezTo>
                    <a:pt x="270" y="776"/>
                    <a:pt x="162" y="1106"/>
                    <a:pt x="0" y="1371"/>
                  </a:cubicBezTo>
                  <a:cubicBezTo>
                    <a:pt x="621" y="1253"/>
                    <a:pt x="1218" y="1048"/>
                    <a:pt x="1717" y="758"/>
                  </a:cubicBezTo>
                  <a:cubicBezTo>
                    <a:pt x="1659" y="553"/>
                    <a:pt x="1498" y="298"/>
                    <a:pt x="1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1" name="Google Shape;2321;p29"/>
            <p:cNvSpPr/>
            <p:nvPr/>
          </p:nvSpPr>
          <p:spPr bwMode="auto">
            <a:xfrm>
              <a:off x="1049615" y="1135376"/>
              <a:ext cx="483824" cy="635834"/>
            </a:xfrm>
            <a:custGeom>
              <a:avLst/>
              <a:gdLst/>
              <a:ahLst/>
              <a:cxnLst/>
              <a:rect l="l" t="t" r="r" b="b"/>
              <a:pathLst>
                <a:path w="2858" h="3756" extrusionOk="0">
                  <a:moveTo>
                    <a:pt x="216" y="1"/>
                  </a:moveTo>
                  <a:cubicBezTo>
                    <a:pt x="119" y="122"/>
                    <a:pt x="44" y="262"/>
                    <a:pt x="1" y="431"/>
                  </a:cubicBezTo>
                  <a:cubicBezTo>
                    <a:pt x="428" y="518"/>
                    <a:pt x="833" y="672"/>
                    <a:pt x="1178" y="930"/>
                  </a:cubicBezTo>
                  <a:cubicBezTo>
                    <a:pt x="1393" y="1088"/>
                    <a:pt x="1577" y="1282"/>
                    <a:pt x="1727" y="1501"/>
                  </a:cubicBezTo>
                  <a:cubicBezTo>
                    <a:pt x="1835" y="1307"/>
                    <a:pt x="1939" y="1146"/>
                    <a:pt x="2039" y="1009"/>
                  </a:cubicBezTo>
                  <a:cubicBezTo>
                    <a:pt x="1738" y="643"/>
                    <a:pt x="1372" y="327"/>
                    <a:pt x="937" y="148"/>
                  </a:cubicBezTo>
                  <a:cubicBezTo>
                    <a:pt x="712" y="54"/>
                    <a:pt x="460" y="4"/>
                    <a:pt x="216" y="1"/>
                  </a:cubicBezTo>
                  <a:close/>
                  <a:moveTo>
                    <a:pt x="2611" y="2007"/>
                  </a:moveTo>
                  <a:cubicBezTo>
                    <a:pt x="2449" y="2047"/>
                    <a:pt x="2281" y="2122"/>
                    <a:pt x="2115" y="2251"/>
                  </a:cubicBezTo>
                  <a:cubicBezTo>
                    <a:pt x="2147" y="2341"/>
                    <a:pt x="2176" y="2435"/>
                    <a:pt x="2201" y="2524"/>
                  </a:cubicBezTo>
                  <a:cubicBezTo>
                    <a:pt x="2309" y="2927"/>
                    <a:pt x="2349" y="3339"/>
                    <a:pt x="2345" y="3755"/>
                  </a:cubicBezTo>
                  <a:cubicBezTo>
                    <a:pt x="2531" y="3687"/>
                    <a:pt x="2704" y="3633"/>
                    <a:pt x="2858" y="3594"/>
                  </a:cubicBezTo>
                  <a:cubicBezTo>
                    <a:pt x="2858" y="3497"/>
                    <a:pt x="2851" y="3400"/>
                    <a:pt x="2841" y="3293"/>
                  </a:cubicBezTo>
                  <a:cubicBezTo>
                    <a:pt x="2801" y="2854"/>
                    <a:pt x="2747" y="2416"/>
                    <a:pt x="2611" y="2007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2" name="Google Shape;2322;p29"/>
            <p:cNvSpPr/>
            <p:nvPr/>
          </p:nvSpPr>
          <p:spPr bwMode="auto">
            <a:xfrm>
              <a:off x="1286113" y="1969117"/>
              <a:ext cx="59589" cy="51970"/>
            </a:xfrm>
            <a:custGeom>
              <a:avLst/>
              <a:gdLst/>
              <a:ahLst/>
              <a:cxnLst/>
              <a:rect l="l" t="t" r="r" b="b"/>
              <a:pathLst>
                <a:path w="352" h="307" extrusionOk="0">
                  <a:moveTo>
                    <a:pt x="176" y="0"/>
                  </a:moveTo>
                  <a:cubicBezTo>
                    <a:pt x="125" y="0"/>
                    <a:pt x="75" y="26"/>
                    <a:pt x="47" y="69"/>
                  </a:cubicBezTo>
                  <a:cubicBezTo>
                    <a:pt x="0" y="141"/>
                    <a:pt x="18" y="237"/>
                    <a:pt x="90" y="285"/>
                  </a:cubicBezTo>
                  <a:cubicBezTo>
                    <a:pt x="118" y="299"/>
                    <a:pt x="147" y="306"/>
                    <a:pt x="176" y="306"/>
                  </a:cubicBezTo>
                  <a:cubicBezTo>
                    <a:pt x="226" y="306"/>
                    <a:pt x="273" y="285"/>
                    <a:pt x="305" y="237"/>
                  </a:cubicBezTo>
                  <a:cubicBezTo>
                    <a:pt x="352" y="166"/>
                    <a:pt x="330" y="69"/>
                    <a:pt x="259" y="22"/>
                  </a:cubicBezTo>
                  <a:cubicBezTo>
                    <a:pt x="233" y="8"/>
                    <a:pt x="205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3" name="Google Shape;2323;p29"/>
            <p:cNvSpPr/>
            <p:nvPr/>
          </p:nvSpPr>
          <p:spPr bwMode="auto">
            <a:xfrm>
              <a:off x="1199775" y="1980121"/>
              <a:ext cx="45030" cy="39613"/>
            </a:xfrm>
            <a:custGeom>
              <a:avLst/>
              <a:gdLst/>
              <a:ahLst/>
              <a:cxnLst/>
              <a:rect l="l" t="t" r="r" b="b"/>
              <a:pathLst>
                <a:path w="266" h="234" extrusionOk="0">
                  <a:moveTo>
                    <a:pt x="133" y="0"/>
                  </a:moveTo>
                  <a:cubicBezTo>
                    <a:pt x="93" y="0"/>
                    <a:pt x="58" y="18"/>
                    <a:pt x="37" y="54"/>
                  </a:cubicBezTo>
                  <a:cubicBezTo>
                    <a:pt x="0" y="108"/>
                    <a:pt x="15" y="180"/>
                    <a:pt x="68" y="212"/>
                  </a:cubicBezTo>
                  <a:cubicBezTo>
                    <a:pt x="90" y="227"/>
                    <a:pt x="111" y="234"/>
                    <a:pt x="133" y="234"/>
                  </a:cubicBezTo>
                  <a:cubicBezTo>
                    <a:pt x="173" y="234"/>
                    <a:pt x="209" y="212"/>
                    <a:pt x="230" y="180"/>
                  </a:cubicBezTo>
                  <a:cubicBezTo>
                    <a:pt x="266" y="126"/>
                    <a:pt x="252" y="54"/>
                    <a:pt x="198" y="18"/>
                  </a:cubicBezTo>
                  <a:cubicBezTo>
                    <a:pt x="176" y="8"/>
                    <a:pt x="155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324" name="Google Shape;2324;p29"/>
          <p:cNvSpPr txBox="1">
            <a:spLocks noGrp="1"/>
          </p:cNvSpPr>
          <p:nvPr>
            <p:ph type="title"/>
          </p:nvPr>
        </p:nvSpPr>
        <p:spPr bwMode="auto">
          <a:xfrm>
            <a:off x="2209800" y="1478550"/>
            <a:ext cx="4724399" cy="18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Спасибо за внимание!</a:t>
            </a:r>
            <a:endParaRPr/>
          </a:p>
        </p:txBody>
      </p:sp>
      <p:grpSp>
        <p:nvGrpSpPr>
          <p:cNvPr id="2325" name="Google Shape;2325;p29"/>
          <p:cNvGrpSpPr/>
          <p:nvPr/>
        </p:nvGrpSpPr>
        <p:grpSpPr bwMode="auto">
          <a:xfrm>
            <a:off x="127770" y="-764338"/>
            <a:ext cx="9012411" cy="4575951"/>
            <a:chOff x="5113725" y="3735400"/>
            <a:chExt cx="1041825" cy="528975"/>
          </a:xfrm>
        </p:grpSpPr>
        <p:sp>
          <p:nvSpPr>
            <p:cNvPr id="2326" name="Google Shape;2326;p29"/>
            <p:cNvSpPr/>
            <p:nvPr/>
          </p:nvSpPr>
          <p:spPr bwMode="auto">
            <a:xfrm>
              <a:off x="5113725" y="3735400"/>
              <a:ext cx="1027225" cy="528975"/>
            </a:xfrm>
            <a:custGeom>
              <a:avLst/>
              <a:gdLst/>
              <a:ahLst/>
              <a:cxnLst/>
              <a:rect l="l" t="t" r="r" b="b"/>
              <a:pathLst>
                <a:path w="41089" h="21159" extrusionOk="0">
                  <a:moveTo>
                    <a:pt x="20467" y="1"/>
                  </a:moveTo>
                  <a:cubicBezTo>
                    <a:pt x="9930" y="1"/>
                    <a:pt x="1239" y="7907"/>
                    <a:pt x="0" y="18110"/>
                  </a:cubicBezTo>
                  <a:lnTo>
                    <a:pt x="4811" y="18110"/>
                  </a:lnTo>
                  <a:cubicBezTo>
                    <a:pt x="6013" y="10538"/>
                    <a:pt x="12573" y="4763"/>
                    <a:pt x="20467" y="4763"/>
                  </a:cubicBezTo>
                  <a:cubicBezTo>
                    <a:pt x="29230" y="4763"/>
                    <a:pt x="36326" y="11860"/>
                    <a:pt x="36326" y="20622"/>
                  </a:cubicBezTo>
                  <a:cubicBezTo>
                    <a:pt x="36326" y="20801"/>
                    <a:pt x="36326" y="20980"/>
                    <a:pt x="36314" y="21158"/>
                  </a:cubicBezTo>
                  <a:lnTo>
                    <a:pt x="41077" y="21158"/>
                  </a:lnTo>
                  <a:cubicBezTo>
                    <a:pt x="41089" y="20980"/>
                    <a:pt x="41089" y="20801"/>
                    <a:pt x="41089" y="20622"/>
                  </a:cubicBezTo>
                  <a:cubicBezTo>
                    <a:pt x="41089" y="9228"/>
                    <a:pt x="31862" y="1"/>
                    <a:pt x="20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7" name="Google Shape;2327;p29"/>
            <p:cNvSpPr/>
            <p:nvPr/>
          </p:nvSpPr>
          <p:spPr bwMode="auto">
            <a:xfrm>
              <a:off x="5125025" y="3746425"/>
              <a:ext cx="1004925" cy="517950"/>
            </a:xfrm>
            <a:custGeom>
              <a:avLst/>
              <a:gdLst/>
              <a:ahLst/>
              <a:cxnLst/>
              <a:rect l="l" t="t" r="r" b="b"/>
              <a:pathLst>
                <a:path w="40197" h="20718" extrusionOk="0">
                  <a:moveTo>
                    <a:pt x="20015" y="0"/>
                  </a:moveTo>
                  <a:cubicBezTo>
                    <a:pt x="9752" y="0"/>
                    <a:pt x="1239" y="7728"/>
                    <a:pt x="1" y="17669"/>
                  </a:cubicBezTo>
                  <a:lnTo>
                    <a:pt x="3906" y="17669"/>
                  </a:lnTo>
                  <a:cubicBezTo>
                    <a:pt x="5121" y="9871"/>
                    <a:pt x="11883" y="3870"/>
                    <a:pt x="20015" y="3870"/>
                  </a:cubicBezTo>
                  <a:cubicBezTo>
                    <a:pt x="29004" y="3870"/>
                    <a:pt x="36327" y="11192"/>
                    <a:pt x="36327" y="20181"/>
                  </a:cubicBezTo>
                  <a:cubicBezTo>
                    <a:pt x="36327" y="20360"/>
                    <a:pt x="36315" y="20539"/>
                    <a:pt x="36315" y="20717"/>
                  </a:cubicBezTo>
                  <a:lnTo>
                    <a:pt x="40184" y="20717"/>
                  </a:lnTo>
                  <a:cubicBezTo>
                    <a:pt x="40184" y="20539"/>
                    <a:pt x="40196" y="20360"/>
                    <a:pt x="40196" y="20181"/>
                  </a:cubicBezTo>
                  <a:cubicBezTo>
                    <a:pt x="40196" y="9049"/>
                    <a:pt x="31148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8" name="Google Shape;2328;p29"/>
            <p:cNvSpPr/>
            <p:nvPr/>
          </p:nvSpPr>
          <p:spPr bwMode="auto">
            <a:xfrm>
              <a:off x="5136350" y="3757725"/>
              <a:ext cx="982275" cy="506650"/>
            </a:xfrm>
            <a:custGeom>
              <a:avLst/>
              <a:gdLst/>
              <a:ahLst/>
              <a:cxnLst/>
              <a:rect l="l" t="t" r="r" b="b"/>
              <a:pathLst>
                <a:path w="39291" h="20266" extrusionOk="0">
                  <a:moveTo>
                    <a:pt x="19562" y="1"/>
                  </a:moveTo>
                  <a:cubicBezTo>
                    <a:pt x="9537" y="1"/>
                    <a:pt x="1239" y="7514"/>
                    <a:pt x="0" y="17217"/>
                  </a:cubicBezTo>
                  <a:lnTo>
                    <a:pt x="3001" y="17217"/>
                  </a:lnTo>
                  <a:cubicBezTo>
                    <a:pt x="4215" y="9169"/>
                    <a:pt x="11180" y="2977"/>
                    <a:pt x="19562" y="2977"/>
                  </a:cubicBezTo>
                  <a:cubicBezTo>
                    <a:pt x="28801" y="2977"/>
                    <a:pt x="36314" y="10490"/>
                    <a:pt x="36314" y="19729"/>
                  </a:cubicBezTo>
                  <a:cubicBezTo>
                    <a:pt x="36314" y="19908"/>
                    <a:pt x="36314" y="20087"/>
                    <a:pt x="36302" y="20265"/>
                  </a:cubicBezTo>
                  <a:lnTo>
                    <a:pt x="39291" y="20265"/>
                  </a:lnTo>
                  <a:cubicBezTo>
                    <a:pt x="39291" y="20087"/>
                    <a:pt x="39291" y="19908"/>
                    <a:pt x="39291" y="19729"/>
                  </a:cubicBezTo>
                  <a:cubicBezTo>
                    <a:pt x="39291" y="8847"/>
                    <a:pt x="30445" y="1"/>
                    <a:pt x="195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9" name="Google Shape;2329;p29"/>
            <p:cNvSpPr/>
            <p:nvPr/>
          </p:nvSpPr>
          <p:spPr bwMode="auto">
            <a:xfrm>
              <a:off x="5147650" y="3768750"/>
              <a:ext cx="959975" cy="495625"/>
            </a:xfrm>
            <a:custGeom>
              <a:avLst/>
              <a:gdLst/>
              <a:ahLst/>
              <a:cxnLst/>
              <a:rect l="l" t="t" r="r" b="b"/>
              <a:pathLst>
                <a:path w="38399" h="19825" extrusionOk="0">
                  <a:moveTo>
                    <a:pt x="19110" y="0"/>
                  </a:moveTo>
                  <a:cubicBezTo>
                    <a:pt x="9335" y="0"/>
                    <a:pt x="1227" y="7323"/>
                    <a:pt x="1" y="16776"/>
                  </a:cubicBezTo>
                  <a:lnTo>
                    <a:pt x="2096" y="16776"/>
                  </a:lnTo>
                  <a:cubicBezTo>
                    <a:pt x="3323" y="8478"/>
                    <a:pt x="10478" y="2084"/>
                    <a:pt x="19110" y="2084"/>
                  </a:cubicBezTo>
                  <a:cubicBezTo>
                    <a:pt x="28600" y="2084"/>
                    <a:pt x="36315" y="9799"/>
                    <a:pt x="36315" y="19288"/>
                  </a:cubicBezTo>
                  <a:cubicBezTo>
                    <a:pt x="36315" y="19467"/>
                    <a:pt x="36303" y="19646"/>
                    <a:pt x="36303" y="19824"/>
                  </a:cubicBezTo>
                  <a:lnTo>
                    <a:pt x="38386" y="19824"/>
                  </a:lnTo>
                  <a:cubicBezTo>
                    <a:pt x="38386" y="19646"/>
                    <a:pt x="38398" y="19467"/>
                    <a:pt x="38398" y="19288"/>
                  </a:cubicBezTo>
                  <a:cubicBezTo>
                    <a:pt x="38398" y="8656"/>
                    <a:pt x="29743" y="0"/>
                    <a:pt x="19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0" name="Google Shape;2330;p29"/>
            <p:cNvSpPr/>
            <p:nvPr/>
          </p:nvSpPr>
          <p:spPr bwMode="auto">
            <a:xfrm>
              <a:off x="5177725" y="3798525"/>
              <a:ext cx="900125" cy="465850"/>
            </a:xfrm>
            <a:custGeom>
              <a:avLst/>
              <a:gdLst/>
              <a:ahLst/>
              <a:cxnLst/>
              <a:rect l="l" t="t" r="r" b="b"/>
              <a:pathLst>
                <a:path w="36005" h="18634" extrusionOk="0">
                  <a:moveTo>
                    <a:pt x="17907" y="0"/>
                  </a:moveTo>
                  <a:cubicBezTo>
                    <a:pt x="8787" y="0"/>
                    <a:pt x="1227" y="6798"/>
                    <a:pt x="0" y="15585"/>
                  </a:cubicBezTo>
                  <a:lnTo>
                    <a:pt x="453" y="15585"/>
                  </a:lnTo>
                  <a:cubicBezTo>
                    <a:pt x="1667" y="7037"/>
                    <a:pt x="9037" y="452"/>
                    <a:pt x="17907" y="452"/>
                  </a:cubicBezTo>
                  <a:cubicBezTo>
                    <a:pt x="27635" y="452"/>
                    <a:pt x="35552" y="8370"/>
                    <a:pt x="35552" y="18097"/>
                  </a:cubicBezTo>
                  <a:cubicBezTo>
                    <a:pt x="35552" y="18276"/>
                    <a:pt x="35552" y="18455"/>
                    <a:pt x="35540" y="18633"/>
                  </a:cubicBezTo>
                  <a:lnTo>
                    <a:pt x="35993" y="18633"/>
                  </a:lnTo>
                  <a:cubicBezTo>
                    <a:pt x="35993" y="18455"/>
                    <a:pt x="36005" y="18276"/>
                    <a:pt x="36005" y="18097"/>
                  </a:cubicBezTo>
                  <a:cubicBezTo>
                    <a:pt x="36005" y="8120"/>
                    <a:pt x="27885" y="0"/>
                    <a:pt x="17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1" name="Google Shape;2331;p29"/>
            <p:cNvSpPr/>
            <p:nvPr/>
          </p:nvSpPr>
          <p:spPr bwMode="auto">
            <a:xfrm>
              <a:off x="5158975" y="3780050"/>
              <a:ext cx="937325" cy="484325"/>
            </a:xfrm>
            <a:custGeom>
              <a:avLst/>
              <a:gdLst/>
              <a:ahLst/>
              <a:cxnLst/>
              <a:rect l="l" t="t" r="r" b="b"/>
              <a:pathLst>
                <a:path w="37493" h="19373" extrusionOk="0">
                  <a:moveTo>
                    <a:pt x="18657" y="1"/>
                  </a:moveTo>
                  <a:cubicBezTo>
                    <a:pt x="9132" y="1"/>
                    <a:pt x="1226" y="7121"/>
                    <a:pt x="0" y="16324"/>
                  </a:cubicBezTo>
                  <a:lnTo>
                    <a:pt x="453" y="16324"/>
                  </a:lnTo>
                  <a:cubicBezTo>
                    <a:pt x="1679" y="7371"/>
                    <a:pt x="9370" y="441"/>
                    <a:pt x="18657" y="441"/>
                  </a:cubicBezTo>
                  <a:cubicBezTo>
                    <a:pt x="28801" y="441"/>
                    <a:pt x="37052" y="8692"/>
                    <a:pt x="37052" y="18836"/>
                  </a:cubicBezTo>
                  <a:cubicBezTo>
                    <a:pt x="37052" y="19015"/>
                    <a:pt x="37040" y="19194"/>
                    <a:pt x="37040" y="19372"/>
                  </a:cubicBezTo>
                  <a:lnTo>
                    <a:pt x="37481" y="19372"/>
                  </a:lnTo>
                  <a:cubicBezTo>
                    <a:pt x="37493" y="19194"/>
                    <a:pt x="37493" y="19015"/>
                    <a:pt x="37493" y="18836"/>
                  </a:cubicBezTo>
                  <a:cubicBezTo>
                    <a:pt x="37493" y="8454"/>
                    <a:pt x="29051" y="1"/>
                    <a:pt x="186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2" name="Google Shape;2332;p29"/>
            <p:cNvSpPr/>
            <p:nvPr/>
          </p:nvSpPr>
          <p:spPr bwMode="auto">
            <a:xfrm>
              <a:off x="5170275" y="3791075"/>
              <a:ext cx="915025" cy="473300"/>
            </a:xfrm>
            <a:custGeom>
              <a:avLst/>
              <a:gdLst/>
              <a:ahLst/>
              <a:cxnLst/>
              <a:rect l="l" t="t" r="r" b="b"/>
              <a:pathLst>
                <a:path w="36601" h="18932" extrusionOk="0">
                  <a:moveTo>
                    <a:pt x="18205" y="0"/>
                  </a:moveTo>
                  <a:cubicBezTo>
                    <a:pt x="8918" y="0"/>
                    <a:pt x="1227" y="6930"/>
                    <a:pt x="1" y="15883"/>
                  </a:cubicBezTo>
                  <a:lnTo>
                    <a:pt x="298" y="15883"/>
                  </a:lnTo>
                  <a:cubicBezTo>
                    <a:pt x="1525" y="7096"/>
                    <a:pt x="9085" y="298"/>
                    <a:pt x="18205" y="298"/>
                  </a:cubicBezTo>
                  <a:cubicBezTo>
                    <a:pt x="28183" y="298"/>
                    <a:pt x="36303" y="8418"/>
                    <a:pt x="36303" y="18395"/>
                  </a:cubicBezTo>
                  <a:cubicBezTo>
                    <a:pt x="36303" y="18574"/>
                    <a:pt x="36291" y="18753"/>
                    <a:pt x="36291" y="18931"/>
                  </a:cubicBezTo>
                  <a:lnTo>
                    <a:pt x="36588" y="18931"/>
                  </a:lnTo>
                  <a:cubicBezTo>
                    <a:pt x="36588" y="18753"/>
                    <a:pt x="36600" y="18574"/>
                    <a:pt x="36600" y="18395"/>
                  </a:cubicBezTo>
                  <a:cubicBezTo>
                    <a:pt x="36600" y="8251"/>
                    <a:pt x="28349" y="0"/>
                    <a:pt x="18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3" name="Google Shape;2333;p29"/>
            <p:cNvSpPr/>
            <p:nvPr/>
          </p:nvSpPr>
          <p:spPr bwMode="auto">
            <a:xfrm>
              <a:off x="5320951" y="3918218"/>
              <a:ext cx="137910" cy="35144"/>
            </a:xfrm>
            <a:custGeom>
              <a:avLst/>
              <a:gdLst/>
              <a:ahLst/>
              <a:cxnLst/>
              <a:rect l="l" t="t" r="r" b="b"/>
              <a:pathLst>
                <a:path w="14837" h="3781" extrusionOk="0">
                  <a:moveTo>
                    <a:pt x="6131" y="1"/>
                  </a:moveTo>
                  <a:cubicBezTo>
                    <a:pt x="2886" y="1"/>
                    <a:pt x="3656" y="2935"/>
                    <a:pt x="3656" y="2935"/>
                  </a:cubicBezTo>
                  <a:cubicBezTo>
                    <a:pt x="3176" y="2328"/>
                    <a:pt x="2691" y="2105"/>
                    <a:pt x="2239" y="2105"/>
                  </a:cubicBezTo>
                  <a:cubicBezTo>
                    <a:pt x="999" y="2105"/>
                    <a:pt x="1" y="3781"/>
                    <a:pt x="1" y="3781"/>
                  </a:cubicBezTo>
                  <a:lnTo>
                    <a:pt x="14836" y="3781"/>
                  </a:lnTo>
                  <a:cubicBezTo>
                    <a:pt x="14032" y="2311"/>
                    <a:pt x="12835" y="1883"/>
                    <a:pt x="11712" y="1883"/>
                  </a:cubicBezTo>
                  <a:cubicBezTo>
                    <a:pt x="10141" y="1883"/>
                    <a:pt x="8716" y="2721"/>
                    <a:pt x="8716" y="2721"/>
                  </a:cubicBezTo>
                  <a:cubicBezTo>
                    <a:pt x="8716" y="2721"/>
                    <a:pt x="9919" y="161"/>
                    <a:pt x="6383" y="6"/>
                  </a:cubicBezTo>
                  <a:cubicBezTo>
                    <a:pt x="6296" y="3"/>
                    <a:pt x="6212" y="1"/>
                    <a:pt x="6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4" name="Google Shape;2334;p29"/>
            <p:cNvSpPr/>
            <p:nvPr/>
          </p:nvSpPr>
          <p:spPr bwMode="auto">
            <a:xfrm>
              <a:off x="5944499" y="3861281"/>
              <a:ext cx="185450" cy="47425"/>
            </a:xfrm>
            <a:custGeom>
              <a:avLst/>
              <a:gdLst/>
              <a:ahLst/>
              <a:cxnLst/>
              <a:rect l="l" t="t" r="r" b="b"/>
              <a:pathLst>
                <a:path w="7418" h="1897" extrusionOk="0">
                  <a:moveTo>
                    <a:pt x="3074" y="1"/>
                  </a:moveTo>
                  <a:cubicBezTo>
                    <a:pt x="1435" y="1"/>
                    <a:pt x="1822" y="1468"/>
                    <a:pt x="1822" y="1468"/>
                  </a:cubicBezTo>
                  <a:cubicBezTo>
                    <a:pt x="1584" y="1167"/>
                    <a:pt x="1344" y="1056"/>
                    <a:pt x="1120" y="1056"/>
                  </a:cubicBezTo>
                  <a:cubicBezTo>
                    <a:pt x="501" y="1056"/>
                    <a:pt x="0" y="1896"/>
                    <a:pt x="0" y="1896"/>
                  </a:cubicBezTo>
                  <a:lnTo>
                    <a:pt x="7418" y="1896"/>
                  </a:lnTo>
                  <a:cubicBezTo>
                    <a:pt x="7015" y="1160"/>
                    <a:pt x="6414" y="945"/>
                    <a:pt x="5851" y="945"/>
                  </a:cubicBezTo>
                  <a:cubicBezTo>
                    <a:pt x="5068" y="945"/>
                    <a:pt x="4358" y="1360"/>
                    <a:pt x="4358" y="1360"/>
                  </a:cubicBezTo>
                  <a:cubicBezTo>
                    <a:pt x="4358" y="1360"/>
                    <a:pt x="4953" y="87"/>
                    <a:pt x="3191" y="3"/>
                  </a:cubicBezTo>
                  <a:cubicBezTo>
                    <a:pt x="3151" y="2"/>
                    <a:pt x="3112" y="1"/>
                    <a:pt x="3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5" name="Google Shape;2335;p29"/>
            <p:cNvSpPr/>
            <p:nvPr/>
          </p:nvSpPr>
          <p:spPr bwMode="auto">
            <a:xfrm>
              <a:off x="5196775" y="3975625"/>
              <a:ext cx="19950" cy="20250"/>
            </a:xfrm>
            <a:custGeom>
              <a:avLst/>
              <a:gdLst/>
              <a:ahLst/>
              <a:cxnLst/>
              <a:rect l="l" t="t" r="r" b="b"/>
              <a:pathLst>
                <a:path w="798" h="810" extrusionOk="0">
                  <a:moveTo>
                    <a:pt x="393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1"/>
                    <a:pt x="179" y="810"/>
                    <a:pt x="393" y="810"/>
                  </a:cubicBezTo>
                  <a:cubicBezTo>
                    <a:pt x="619" y="810"/>
                    <a:pt x="798" y="631"/>
                    <a:pt x="798" y="405"/>
                  </a:cubicBezTo>
                  <a:cubicBezTo>
                    <a:pt x="798" y="179"/>
                    <a:pt x="619" y="0"/>
                    <a:pt x="393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6" name="Google Shape;2336;p29"/>
            <p:cNvSpPr/>
            <p:nvPr/>
          </p:nvSpPr>
          <p:spPr bwMode="auto">
            <a:xfrm>
              <a:off x="5177725" y="4030375"/>
              <a:ext cx="11625" cy="11650"/>
            </a:xfrm>
            <a:custGeom>
              <a:avLst/>
              <a:gdLst/>
              <a:ahLst/>
              <a:cxnLst/>
              <a:rect l="l" t="t" r="r" b="b"/>
              <a:pathLst>
                <a:path w="465" h="466" extrusionOk="0">
                  <a:moveTo>
                    <a:pt x="226" y="1"/>
                  </a:moveTo>
                  <a:cubicBezTo>
                    <a:pt x="95" y="1"/>
                    <a:pt x="0" y="108"/>
                    <a:pt x="0" y="227"/>
                  </a:cubicBezTo>
                  <a:cubicBezTo>
                    <a:pt x="0" y="358"/>
                    <a:pt x="95" y="465"/>
                    <a:pt x="226" y="465"/>
                  </a:cubicBezTo>
                  <a:cubicBezTo>
                    <a:pt x="357" y="465"/>
                    <a:pt x="465" y="358"/>
                    <a:pt x="465" y="227"/>
                  </a:cubicBezTo>
                  <a:cubicBezTo>
                    <a:pt x="465" y="108"/>
                    <a:pt x="357" y="1"/>
                    <a:pt x="226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7" name="Google Shape;2337;p29"/>
            <p:cNvSpPr/>
            <p:nvPr/>
          </p:nvSpPr>
          <p:spPr bwMode="auto">
            <a:xfrm>
              <a:off x="5206600" y="4016700"/>
              <a:ext cx="18775" cy="18475"/>
            </a:xfrm>
            <a:custGeom>
              <a:avLst/>
              <a:gdLst/>
              <a:ahLst/>
              <a:cxnLst/>
              <a:rect l="l" t="t" r="r" b="b"/>
              <a:pathLst>
                <a:path w="751" h="739" extrusionOk="0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72"/>
                    <a:pt x="167" y="738"/>
                    <a:pt x="381" y="738"/>
                  </a:cubicBezTo>
                  <a:cubicBezTo>
                    <a:pt x="584" y="738"/>
                    <a:pt x="750" y="572"/>
                    <a:pt x="750" y="369"/>
                  </a:cubicBezTo>
                  <a:cubicBezTo>
                    <a:pt x="750" y="167"/>
                    <a:pt x="584" y="0"/>
                    <a:pt x="381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8" name="Google Shape;2338;p29"/>
            <p:cNvSpPr/>
            <p:nvPr/>
          </p:nvSpPr>
          <p:spPr bwMode="auto">
            <a:xfrm>
              <a:off x="5196775" y="3927400"/>
              <a:ext cx="28600" cy="28900"/>
            </a:xfrm>
            <a:custGeom>
              <a:avLst/>
              <a:gdLst/>
              <a:ahLst/>
              <a:cxnLst/>
              <a:rect l="l" t="t" r="r" b="b"/>
              <a:pathLst>
                <a:path w="1144" h="1156" extrusionOk="0">
                  <a:moveTo>
                    <a:pt x="572" y="0"/>
                  </a:moveTo>
                  <a:cubicBezTo>
                    <a:pt x="250" y="0"/>
                    <a:pt x="0" y="262"/>
                    <a:pt x="0" y="584"/>
                  </a:cubicBezTo>
                  <a:cubicBezTo>
                    <a:pt x="0" y="893"/>
                    <a:pt x="250" y="1155"/>
                    <a:pt x="572" y="1155"/>
                  </a:cubicBezTo>
                  <a:cubicBezTo>
                    <a:pt x="881" y="1155"/>
                    <a:pt x="1143" y="893"/>
                    <a:pt x="1143" y="584"/>
                  </a:cubicBezTo>
                  <a:cubicBezTo>
                    <a:pt x="1143" y="262"/>
                    <a:pt x="881" y="0"/>
                    <a:pt x="572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9" name="Google Shape;2339;p29"/>
            <p:cNvSpPr/>
            <p:nvPr/>
          </p:nvSpPr>
          <p:spPr bwMode="auto">
            <a:xfrm>
              <a:off x="5253325" y="4058675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0"/>
                  </a:moveTo>
                  <a:cubicBezTo>
                    <a:pt x="346" y="0"/>
                    <a:pt x="0" y="345"/>
                    <a:pt x="0" y="762"/>
                  </a:cubicBezTo>
                  <a:cubicBezTo>
                    <a:pt x="0" y="1179"/>
                    <a:pt x="346" y="1524"/>
                    <a:pt x="762" y="1524"/>
                  </a:cubicBezTo>
                  <a:cubicBezTo>
                    <a:pt x="1179" y="1524"/>
                    <a:pt x="1524" y="1179"/>
                    <a:pt x="1524" y="762"/>
                  </a:cubicBezTo>
                  <a:cubicBezTo>
                    <a:pt x="1524" y="345"/>
                    <a:pt x="1179" y="0"/>
                    <a:pt x="762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0" name="Google Shape;2340;p29"/>
            <p:cNvSpPr/>
            <p:nvPr/>
          </p:nvSpPr>
          <p:spPr bwMode="auto">
            <a:xfrm>
              <a:off x="5237550" y="4102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15" y="0"/>
                  </a:moveTo>
                  <a:cubicBezTo>
                    <a:pt x="96" y="0"/>
                    <a:pt x="0" y="96"/>
                    <a:pt x="0" y="203"/>
                  </a:cubicBezTo>
                  <a:cubicBezTo>
                    <a:pt x="0" y="322"/>
                    <a:pt x="96" y="417"/>
                    <a:pt x="215" y="417"/>
                  </a:cubicBezTo>
                  <a:cubicBezTo>
                    <a:pt x="334" y="417"/>
                    <a:pt x="417" y="322"/>
                    <a:pt x="417" y="203"/>
                  </a:cubicBezTo>
                  <a:cubicBezTo>
                    <a:pt x="417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1" name="Google Shape;2341;p29"/>
            <p:cNvSpPr/>
            <p:nvPr/>
          </p:nvSpPr>
          <p:spPr bwMode="auto">
            <a:xfrm>
              <a:off x="5128600" y="4056575"/>
              <a:ext cx="35150" cy="35150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22" y="1"/>
                    <a:pt x="1" y="322"/>
                    <a:pt x="1" y="703"/>
                  </a:cubicBezTo>
                  <a:cubicBezTo>
                    <a:pt x="1" y="1096"/>
                    <a:pt x="322" y="1406"/>
                    <a:pt x="703" y="1406"/>
                  </a:cubicBezTo>
                  <a:cubicBezTo>
                    <a:pt x="1096" y="1406"/>
                    <a:pt x="1406" y="1096"/>
                    <a:pt x="1406" y="703"/>
                  </a:cubicBezTo>
                  <a:cubicBezTo>
                    <a:pt x="1406" y="322"/>
                    <a:pt x="1096" y="1"/>
                    <a:pt x="703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2" name="Google Shape;2342;p29"/>
            <p:cNvSpPr/>
            <p:nvPr/>
          </p:nvSpPr>
          <p:spPr bwMode="auto">
            <a:xfrm>
              <a:off x="5153900" y="4027700"/>
              <a:ext cx="5100" cy="5100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96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56"/>
                    <a:pt x="48" y="203"/>
                    <a:pt x="96" y="203"/>
                  </a:cubicBezTo>
                  <a:cubicBezTo>
                    <a:pt x="156" y="203"/>
                    <a:pt x="203" y="156"/>
                    <a:pt x="203" y="108"/>
                  </a:cubicBezTo>
                  <a:cubicBezTo>
                    <a:pt x="203" y="48"/>
                    <a:pt x="156" y="1"/>
                    <a:pt x="96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3" name="Google Shape;2343;p29"/>
            <p:cNvSpPr/>
            <p:nvPr/>
          </p:nvSpPr>
          <p:spPr bwMode="auto">
            <a:xfrm>
              <a:off x="5264625" y="3990200"/>
              <a:ext cx="6875" cy="6575"/>
            </a:xfrm>
            <a:custGeom>
              <a:avLst/>
              <a:gdLst/>
              <a:ahLst/>
              <a:cxnLst/>
              <a:rect l="l" t="t" r="r" b="b"/>
              <a:pathLst>
                <a:path w="275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32" y="263"/>
                  </a:cubicBezTo>
                  <a:cubicBezTo>
                    <a:pt x="215" y="263"/>
                    <a:pt x="275" y="203"/>
                    <a:pt x="275" y="132"/>
                  </a:cubicBezTo>
                  <a:cubicBezTo>
                    <a:pt x="275" y="60"/>
                    <a:pt x="215" y="1"/>
                    <a:pt x="132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4" name="Google Shape;2344;p29"/>
            <p:cNvSpPr/>
            <p:nvPr/>
          </p:nvSpPr>
          <p:spPr bwMode="auto">
            <a:xfrm>
              <a:off x="6007875" y="4202425"/>
              <a:ext cx="17000" cy="1700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34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34" y="679"/>
                  </a:cubicBezTo>
                  <a:cubicBezTo>
                    <a:pt x="525" y="679"/>
                    <a:pt x="679" y="525"/>
                    <a:pt x="679" y="334"/>
                  </a:cubicBezTo>
                  <a:cubicBezTo>
                    <a:pt x="679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5" name="Google Shape;2345;p29"/>
            <p:cNvSpPr/>
            <p:nvPr/>
          </p:nvSpPr>
          <p:spPr bwMode="auto">
            <a:xfrm>
              <a:off x="6039725" y="4188750"/>
              <a:ext cx="13725" cy="1370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cubicBezTo>
                    <a:pt x="1" y="417"/>
                    <a:pt x="120" y="548"/>
                    <a:pt x="275" y="548"/>
                  </a:cubicBezTo>
                  <a:cubicBezTo>
                    <a:pt x="417" y="548"/>
                    <a:pt x="548" y="417"/>
                    <a:pt x="548" y="274"/>
                  </a:cubicBezTo>
                  <a:cubicBezTo>
                    <a:pt x="548" y="119"/>
                    <a:pt x="417" y="0"/>
                    <a:pt x="275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6" name="Google Shape;2346;p29"/>
            <p:cNvSpPr/>
            <p:nvPr/>
          </p:nvSpPr>
          <p:spPr bwMode="auto">
            <a:xfrm>
              <a:off x="5995375" y="4151825"/>
              <a:ext cx="40800" cy="40800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32"/>
                    <a:pt x="822" y="1632"/>
                  </a:cubicBezTo>
                  <a:cubicBezTo>
                    <a:pt x="1263" y="1632"/>
                    <a:pt x="1632" y="1275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7" name="Google Shape;2347;p29"/>
            <p:cNvSpPr/>
            <p:nvPr/>
          </p:nvSpPr>
          <p:spPr bwMode="auto">
            <a:xfrm>
              <a:off x="6068600" y="4162250"/>
              <a:ext cx="16700" cy="16400"/>
            </a:xfrm>
            <a:custGeom>
              <a:avLst/>
              <a:gdLst/>
              <a:ahLst/>
              <a:cxnLst/>
              <a:rect l="l" t="t" r="r" b="b"/>
              <a:pathLst>
                <a:path w="668" h="656" extrusionOk="0">
                  <a:moveTo>
                    <a:pt x="334" y="0"/>
                  </a:moveTo>
                  <a:cubicBezTo>
                    <a:pt x="155" y="0"/>
                    <a:pt x="1" y="143"/>
                    <a:pt x="1" y="322"/>
                  </a:cubicBezTo>
                  <a:cubicBezTo>
                    <a:pt x="1" y="512"/>
                    <a:pt x="155" y="655"/>
                    <a:pt x="334" y="655"/>
                  </a:cubicBezTo>
                  <a:cubicBezTo>
                    <a:pt x="513" y="655"/>
                    <a:pt x="667" y="512"/>
                    <a:pt x="667" y="322"/>
                  </a:cubicBezTo>
                  <a:cubicBezTo>
                    <a:pt x="667" y="143"/>
                    <a:pt x="513" y="0"/>
                    <a:pt x="334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8" name="Google Shape;2348;p29"/>
            <p:cNvSpPr/>
            <p:nvPr/>
          </p:nvSpPr>
          <p:spPr bwMode="auto">
            <a:xfrm>
              <a:off x="6104625" y="4198575"/>
              <a:ext cx="12525" cy="12225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81"/>
                    <a:pt x="107" y="488"/>
                    <a:pt x="250" y="488"/>
                  </a:cubicBezTo>
                  <a:cubicBezTo>
                    <a:pt x="381" y="488"/>
                    <a:pt x="500" y="381"/>
                    <a:pt x="500" y="238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9" name="Google Shape;2349;p29"/>
            <p:cNvSpPr/>
            <p:nvPr/>
          </p:nvSpPr>
          <p:spPr bwMode="auto">
            <a:xfrm>
              <a:off x="6110875" y="415182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84" y="1"/>
                  </a:moveTo>
                  <a:cubicBezTo>
                    <a:pt x="262" y="1"/>
                    <a:pt x="0" y="263"/>
                    <a:pt x="0" y="596"/>
                  </a:cubicBezTo>
                  <a:cubicBezTo>
                    <a:pt x="0" y="918"/>
                    <a:pt x="262" y="1179"/>
                    <a:pt x="584" y="1179"/>
                  </a:cubicBezTo>
                  <a:cubicBezTo>
                    <a:pt x="917" y="1179"/>
                    <a:pt x="1179" y="918"/>
                    <a:pt x="1179" y="596"/>
                  </a:cubicBezTo>
                  <a:cubicBezTo>
                    <a:pt x="1179" y="263"/>
                    <a:pt x="917" y="1"/>
                    <a:pt x="584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0" name="Google Shape;2350;p29"/>
            <p:cNvSpPr/>
            <p:nvPr/>
          </p:nvSpPr>
          <p:spPr bwMode="auto">
            <a:xfrm>
              <a:off x="6141825" y="4210775"/>
              <a:ext cx="13725" cy="13700"/>
            </a:xfrm>
            <a:custGeom>
              <a:avLst/>
              <a:gdLst/>
              <a:ahLst/>
              <a:cxnLst/>
              <a:rect l="l" t="t" r="r" b="b"/>
              <a:pathLst>
                <a:path w="549" h="548" extrusionOk="0">
                  <a:moveTo>
                    <a:pt x="274" y="0"/>
                  </a:moveTo>
                  <a:cubicBezTo>
                    <a:pt x="120" y="0"/>
                    <a:pt x="1" y="131"/>
                    <a:pt x="1" y="274"/>
                  </a:cubicBezTo>
                  <a:cubicBezTo>
                    <a:pt x="1" y="429"/>
                    <a:pt x="120" y="548"/>
                    <a:pt x="274" y="548"/>
                  </a:cubicBezTo>
                  <a:cubicBezTo>
                    <a:pt x="417" y="548"/>
                    <a:pt x="548" y="429"/>
                    <a:pt x="548" y="274"/>
                  </a:cubicBezTo>
                  <a:cubicBezTo>
                    <a:pt x="548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1" name="Google Shape;2351;p29"/>
            <p:cNvSpPr/>
            <p:nvPr/>
          </p:nvSpPr>
          <p:spPr bwMode="auto">
            <a:xfrm>
              <a:off x="6107300" y="4115825"/>
              <a:ext cx="4775" cy="4475"/>
            </a:xfrm>
            <a:custGeom>
              <a:avLst/>
              <a:gdLst/>
              <a:ahLst/>
              <a:cxnLst/>
              <a:rect l="l" t="t" r="r" b="b"/>
              <a:pathLst>
                <a:path w="191" h="179" extrusionOk="0">
                  <a:moveTo>
                    <a:pt x="96" y="0"/>
                  </a:moveTo>
                  <a:cubicBezTo>
                    <a:pt x="48" y="0"/>
                    <a:pt x="0" y="36"/>
                    <a:pt x="0" y="95"/>
                  </a:cubicBezTo>
                  <a:cubicBezTo>
                    <a:pt x="0" y="143"/>
                    <a:pt x="48" y="179"/>
                    <a:pt x="96" y="179"/>
                  </a:cubicBezTo>
                  <a:cubicBezTo>
                    <a:pt x="155" y="179"/>
                    <a:pt x="191" y="143"/>
                    <a:pt x="191" y="95"/>
                  </a:cubicBezTo>
                  <a:cubicBezTo>
                    <a:pt x="191" y="36"/>
                    <a:pt x="155" y="0"/>
                    <a:pt x="96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2" name="Google Shape;2352;p29"/>
            <p:cNvSpPr/>
            <p:nvPr/>
          </p:nvSpPr>
          <p:spPr bwMode="auto">
            <a:xfrm>
              <a:off x="6053425" y="4074150"/>
              <a:ext cx="19075" cy="1937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cubicBezTo>
                    <a:pt x="0" y="596"/>
                    <a:pt x="167" y="774"/>
                    <a:pt x="381" y="774"/>
                  </a:cubicBezTo>
                  <a:cubicBezTo>
                    <a:pt x="596" y="774"/>
                    <a:pt x="762" y="596"/>
                    <a:pt x="762" y="393"/>
                  </a:cubicBezTo>
                  <a:cubicBezTo>
                    <a:pt x="762" y="179"/>
                    <a:pt x="596" y="0"/>
                    <a:pt x="381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3" name="Google Shape;2353;p29"/>
            <p:cNvSpPr/>
            <p:nvPr/>
          </p:nvSpPr>
          <p:spPr bwMode="auto">
            <a:xfrm>
              <a:off x="6039725" y="4115825"/>
              <a:ext cx="10750" cy="11025"/>
            </a:xfrm>
            <a:custGeom>
              <a:avLst/>
              <a:gdLst/>
              <a:ahLst/>
              <a:cxnLst/>
              <a:rect l="l" t="t" r="r" b="b"/>
              <a:pathLst>
                <a:path w="430" h="441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3"/>
                    <a:pt x="96" y="441"/>
                    <a:pt x="215" y="441"/>
                  </a:cubicBezTo>
                  <a:cubicBezTo>
                    <a:pt x="334" y="441"/>
                    <a:pt x="429" y="333"/>
                    <a:pt x="429" y="214"/>
                  </a:cubicBezTo>
                  <a:cubicBezTo>
                    <a:pt x="429" y="95"/>
                    <a:pt x="334" y="0"/>
                    <a:pt x="215" y="0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4" name="Google Shape;2354;p29"/>
            <p:cNvSpPr/>
            <p:nvPr/>
          </p:nvSpPr>
          <p:spPr bwMode="auto">
            <a:xfrm>
              <a:off x="6001625" y="4240825"/>
              <a:ext cx="7775" cy="7775"/>
            </a:xfrm>
            <a:custGeom>
              <a:avLst/>
              <a:gdLst/>
              <a:ahLst/>
              <a:cxnLst/>
              <a:rect l="l" t="t" r="r" b="b"/>
              <a:pathLst>
                <a:path w="311" h="31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39"/>
                    <a:pt x="72" y="310"/>
                    <a:pt x="156" y="310"/>
                  </a:cubicBezTo>
                  <a:cubicBezTo>
                    <a:pt x="239" y="310"/>
                    <a:pt x="310" y="251"/>
                    <a:pt x="310" y="155"/>
                  </a:cubicBezTo>
                  <a:cubicBezTo>
                    <a:pt x="310" y="72"/>
                    <a:pt x="239" y="1"/>
                    <a:pt x="156" y="1"/>
                  </a:cubicBezTo>
                  <a:close/>
                </a:path>
              </a:pathLst>
            </a:custGeom>
            <a:solidFill>
              <a:srgbClr val="EAF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55" name="Google Shape;2355;p29"/>
          <p:cNvGrpSpPr/>
          <p:nvPr/>
        </p:nvGrpSpPr>
        <p:grpSpPr bwMode="auto">
          <a:xfrm>
            <a:off x="8150328" y="3729845"/>
            <a:ext cx="1319751" cy="632381"/>
            <a:chOff x="4001612" y="3936916"/>
            <a:chExt cx="2309678" cy="1106722"/>
          </a:xfrm>
        </p:grpSpPr>
        <p:sp>
          <p:nvSpPr>
            <p:cNvPr id="2356" name="Google Shape;2356;p29"/>
            <p:cNvSpPr/>
            <p:nvPr/>
          </p:nvSpPr>
          <p:spPr bwMode="auto">
            <a:xfrm>
              <a:off x="4001612" y="4609116"/>
              <a:ext cx="2309678" cy="434524"/>
            </a:xfrm>
            <a:custGeom>
              <a:avLst/>
              <a:gdLst/>
              <a:ahLst/>
              <a:cxnLst/>
              <a:rect l="l" t="t" r="r" b="b"/>
              <a:pathLst>
                <a:path w="102074" h="14448" extrusionOk="0">
                  <a:moveTo>
                    <a:pt x="388" y="0"/>
                  </a:moveTo>
                  <a:cubicBezTo>
                    <a:pt x="388" y="0"/>
                    <a:pt x="1" y="3647"/>
                    <a:pt x="8127" y="3647"/>
                  </a:cubicBezTo>
                  <a:cubicBezTo>
                    <a:pt x="8715" y="3647"/>
                    <a:pt x="9347" y="3628"/>
                    <a:pt x="10027" y="3587"/>
                  </a:cubicBezTo>
                  <a:cubicBezTo>
                    <a:pt x="10730" y="3545"/>
                    <a:pt x="11304" y="3525"/>
                    <a:pt x="11765" y="3525"/>
                  </a:cubicBezTo>
                  <a:cubicBezTo>
                    <a:pt x="17919" y="3525"/>
                    <a:pt x="4020" y="7034"/>
                    <a:pt x="10433" y="7712"/>
                  </a:cubicBezTo>
                  <a:cubicBezTo>
                    <a:pt x="17326" y="8441"/>
                    <a:pt x="10426" y="9288"/>
                    <a:pt x="12784" y="9650"/>
                  </a:cubicBezTo>
                  <a:cubicBezTo>
                    <a:pt x="14034" y="9844"/>
                    <a:pt x="26385" y="10139"/>
                    <a:pt x="36770" y="10139"/>
                  </a:cubicBezTo>
                  <a:cubicBezTo>
                    <a:pt x="45986" y="10139"/>
                    <a:pt x="53654" y="9907"/>
                    <a:pt x="50645" y="9166"/>
                  </a:cubicBezTo>
                  <a:cubicBezTo>
                    <a:pt x="45111" y="7802"/>
                    <a:pt x="47880" y="6257"/>
                    <a:pt x="56193" y="6257"/>
                  </a:cubicBezTo>
                  <a:cubicBezTo>
                    <a:pt x="57491" y="6257"/>
                    <a:pt x="58924" y="6294"/>
                    <a:pt x="60481" y="6376"/>
                  </a:cubicBezTo>
                  <a:cubicBezTo>
                    <a:pt x="72016" y="6983"/>
                    <a:pt x="84387" y="12199"/>
                    <a:pt x="46430" y="12440"/>
                  </a:cubicBezTo>
                  <a:cubicBezTo>
                    <a:pt x="19836" y="12611"/>
                    <a:pt x="51692" y="14447"/>
                    <a:pt x="73068" y="14447"/>
                  </a:cubicBezTo>
                  <a:cubicBezTo>
                    <a:pt x="82202" y="14447"/>
                    <a:pt x="89423" y="14112"/>
                    <a:pt x="89352" y="13168"/>
                  </a:cubicBezTo>
                  <a:cubicBezTo>
                    <a:pt x="89278" y="12191"/>
                    <a:pt x="87725" y="11925"/>
                    <a:pt x="85710" y="11925"/>
                  </a:cubicBezTo>
                  <a:cubicBezTo>
                    <a:pt x="83294" y="11925"/>
                    <a:pt x="80213" y="12308"/>
                    <a:pt x="78226" y="12308"/>
                  </a:cubicBezTo>
                  <a:cubicBezTo>
                    <a:pt x="76525" y="12308"/>
                    <a:pt x="75626" y="12028"/>
                    <a:pt x="76629" y="10986"/>
                  </a:cubicBezTo>
                  <a:cubicBezTo>
                    <a:pt x="77596" y="9980"/>
                    <a:pt x="80393" y="9695"/>
                    <a:pt x="83795" y="9695"/>
                  </a:cubicBezTo>
                  <a:cubicBezTo>
                    <a:pt x="88245" y="9695"/>
                    <a:pt x="93730" y="10183"/>
                    <a:pt x="97503" y="10183"/>
                  </a:cubicBezTo>
                  <a:cubicBezTo>
                    <a:pt x="100238" y="10183"/>
                    <a:pt x="102074" y="9927"/>
                    <a:pt x="101967" y="9044"/>
                  </a:cubicBezTo>
                  <a:cubicBezTo>
                    <a:pt x="101605" y="6013"/>
                    <a:pt x="78887" y="9773"/>
                    <a:pt x="84972" y="4315"/>
                  </a:cubicBezTo>
                  <a:cubicBezTo>
                    <a:pt x="86736" y="2733"/>
                    <a:pt x="88712" y="2291"/>
                    <a:pt x="90617" y="2291"/>
                  </a:cubicBezTo>
                  <a:cubicBezTo>
                    <a:pt x="93032" y="2291"/>
                    <a:pt x="95334" y="3002"/>
                    <a:pt x="96945" y="3002"/>
                  </a:cubicBezTo>
                  <a:cubicBezTo>
                    <a:pt x="98446" y="3002"/>
                    <a:pt x="99347" y="2384"/>
                    <a:pt x="99181" y="0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7" name="Google Shape;2357;p29"/>
            <p:cNvSpPr/>
            <p:nvPr/>
          </p:nvSpPr>
          <p:spPr bwMode="auto">
            <a:xfrm flipH="1">
              <a:off x="4845668" y="4509472"/>
              <a:ext cx="16094" cy="16217"/>
            </a:xfrm>
            <a:custGeom>
              <a:avLst/>
              <a:gdLst/>
              <a:ahLst/>
              <a:cxnLst/>
              <a:rect l="l" t="t" r="r" b="b"/>
              <a:pathLst>
                <a:path w="521" h="525" extrusionOk="0">
                  <a:moveTo>
                    <a:pt x="262" y="1"/>
                  </a:moveTo>
                  <a:cubicBezTo>
                    <a:pt x="115" y="1"/>
                    <a:pt x="0" y="119"/>
                    <a:pt x="0" y="263"/>
                  </a:cubicBezTo>
                  <a:cubicBezTo>
                    <a:pt x="0" y="406"/>
                    <a:pt x="115" y="524"/>
                    <a:pt x="262" y="524"/>
                  </a:cubicBezTo>
                  <a:cubicBezTo>
                    <a:pt x="406" y="524"/>
                    <a:pt x="520" y="406"/>
                    <a:pt x="520" y="263"/>
                  </a:cubicBezTo>
                  <a:cubicBezTo>
                    <a:pt x="520" y="119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8" name="Google Shape;2358;p29"/>
            <p:cNvSpPr/>
            <p:nvPr/>
          </p:nvSpPr>
          <p:spPr bwMode="auto">
            <a:xfrm flipH="1">
              <a:off x="4814037" y="4517565"/>
              <a:ext cx="8124" cy="81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3" y="1"/>
                  </a:moveTo>
                  <a:cubicBezTo>
                    <a:pt x="60" y="1"/>
                    <a:pt x="0" y="58"/>
                    <a:pt x="0" y="130"/>
                  </a:cubicBezTo>
                  <a:cubicBezTo>
                    <a:pt x="0" y="202"/>
                    <a:pt x="60" y="262"/>
                    <a:pt x="133" y="262"/>
                  </a:cubicBezTo>
                  <a:cubicBezTo>
                    <a:pt x="204" y="262"/>
                    <a:pt x="262" y="202"/>
                    <a:pt x="262" y="130"/>
                  </a:cubicBezTo>
                  <a:cubicBezTo>
                    <a:pt x="262" y="58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9" name="Google Shape;2359;p29"/>
            <p:cNvSpPr/>
            <p:nvPr/>
          </p:nvSpPr>
          <p:spPr bwMode="auto">
            <a:xfrm flipH="1">
              <a:off x="4824138" y="4493965"/>
              <a:ext cx="13005" cy="12974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09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7"/>
                    <a:pt x="93" y="420"/>
                    <a:pt x="209" y="420"/>
                  </a:cubicBezTo>
                  <a:cubicBezTo>
                    <a:pt x="327" y="420"/>
                    <a:pt x="421" y="327"/>
                    <a:pt x="421" y="208"/>
                  </a:cubicBezTo>
                  <a:cubicBezTo>
                    <a:pt x="421" y="93"/>
                    <a:pt x="327" y="0"/>
                    <a:pt x="2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0" name="Google Shape;2360;p29"/>
            <p:cNvSpPr/>
            <p:nvPr/>
          </p:nvSpPr>
          <p:spPr bwMode="auto">
            <a:xfrm flipH="1">
              <a:off x="4882275" y="4440617"/>
              <a:ext cx="39601" cy="39725"/>
            </a:xfrm>
            <a:custGeom>
              <a:avLst/>
              <a:gdLst/>
              <a:ahLst/>
              <a:cxnLst/>
              <a:rect l="l" t="t" r="r" b="b"/>
              <a:pathLst>
                <a:path w="1282" h="1286" extrusionOk="0">
                  <a:moveTo>
                    <a:pt x="639" y="1"/>
                  </a:moveTo>
                  <a:cubicBezTo>
                    <a:pt x="288" y="1"/>
                    <a:pt x="1" y="288"/>
                    <a:pt x="1" y="643"/>
                  </a:cubicBezTo>
                  <a:cubicBezTo>
                    <a:pt x="1" y="998"/>
                    <a:pt x="288" y="1285"/>
                    <a:pt x="639" y="1285"/>
                  </a:cubicBezTo>
                  <a:cubicBezTo>
                    <a:pt x="995" y="1285"/>
                    <a:pt x="1282" y="998"/>
                    <a:pt x="1282" y="643"/>
                  </a:cubicBezTo>
                  <a:cubicBezTo>
                    <a:pt x="1282" y="288"/>
                    <a:pt x="995" y="1"/>
                    <a:pt x="63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1" name="Google Shape;2361;p29"/>
            <p:cNvSpPr/>
            <p:nvPr/>
          </p:nvSpPr>
          <p:spPr bwMode="auto">
            <a:xfrm flipH="1">
              <a:off x="4578403" y="4509472"/>
              <a:ext cx="26442" cy="26442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28" y="1"/>
                  </a:moveTo>
                  <a:cubicBezTo>
                    <a:pt x="191" y="1"/>
                    <a:pt x="1" y="191"/>
                    <a:pt x="1" y="428"/>
                  </a:cubicBezTo>
                  <a:cubicBezTo>
                    <a:pt x="1" y="665"/>
                    <a:pt x="191" y="855"/>
                    <a:pt x="428" y="855"/>
                  </a:cubicBezTo>
                  <a:cubicBezTo>
                    <a:pt x="665" y="855"/>
                    <a:pt x="856" y="665"/>
                    <a:pt x="856" y="428"/>
                  </a:cubicBezTo>
                  <a:cubicBezTo>
                    <a:pt x="856" y="191"/>
                    <a:pt x="665" y="1"/>
                    <a:pt x="4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2" name="Google Shape;2362;p29"/>
            <p:cNvSpPr/>
            <p:nvPr/>
          </p:nvSpPr>
          <p:spPr bwMode="auto">
            <a:xfrm flipH="1">
              <a:off x="4615780" y="4535883"/>
              <a:ext cx="19090" cy="19214"/>
            </a:xfrm>
            <a:custGeom>
              <a:avLst/>
              <a:gdLst/>
              <a:ahLst/>
              <a:cxnLst/>
              <a:rect l="l" t="t" r="r" b="b"/>
              <a:pathLst>
                <a:path w="618" h="622" extrusionOk="0">
                  <a:moveTo>
                    <a:pt x="309" y="0"/>
                  </a:moveTo>
                  <a:cubicBezTo>
                    <a:pt x="136" y="0"/>
                    <a:pt x="0" y="140"/>
                    <a:pt x="0" y="309"/>
                  </a:cubicBezTo>
                  <a:cubicBezTo>
                    <a:pt x="0" y="481"/>
                    <a:pt x="136" y="621"/>
                    <a:pt x="309" y="621"/>
                  </a:cubicBezTo>
                  <a:cubicBezTo>
                    <a:pt x="481" y="621"/>
                    <a:pt x="618" y="481"/>
                    <a:pt x="618" y="309"/>
                  </a:cubicBezTo>
                  <a:cubicBezTo>
                    <a:pt x="618" y="140"/>
                    <a:pt x="481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3" name="Google Shape;2363;p29"/>
            <p:cNvSpPr/>
            <p:nvPr/>
          </p:nvSpPr>
          <p:spPr bwMode="auto">
            <a:xfrm flipH="1">
              <a:off x="4512636" y="4521550"/>
              <a:ext cx="23878" cy="23878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8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8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4" name="Google Shape;2364;p29"/>
            <p:cNvSpPr/>
            <p:nvPr/>
          </p:nvSpPr>
          <p:spPr bwMode="auto">
            <a:xfrm flipH="1">
              <a:off x="4479243" y="4541505"/>
              <a:ext cx="3923" cy="3923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2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2" y="127"/>
                  </a:cubicBezTo>
                  <a:cubicBezTo>
                    <a:pt x="98" y="127"/>
                    <a:pt x="126" y="98"/>
                    <a:pt x="126" y="66"/>
                  </a:cubicBezTo>
                  <a:cubicBezTo>
                    <a:pt x="126" y="30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5" name="Google Shape;2365;p29"/>
            <p:cNvSpPr/>
            <p:nvPr/>
          </p:nvSpPr>
          <p:spPr bwMode="auto">
            <a:xfrm flipH="1">
              <a:off x="4101882" y="4496917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10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1"/>
                    <a:pt x="138" y="617"/>
                    <a:pt x="310" y="617"/>
                  </a:cubicBezTo>
                  <a:cubicBezTo>
                    <a:pt x="483" y="617"/>
                    <a:pt x="619" y="481"/>
                    <a:pt x="619" y="309"/>
                  </a:cubicBezTo>
                  <a:cubicBezTo>
                    <a:pt x="619" y="140"/>
                    <a:pt x="483" y="0"/>
                    <a:pt x="31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6" name="Google Shape;2366;p29"/>
            <p:cNvSpPr/>
            <p:nvPr/>
          </p:nvSpPr>
          <p:spPr bwMode="auto">
            <a:xfrm flipH="1">
              <a:off x="4072814" y="4515977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6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6" y="277"/>
                  </a:cubicBezTo>
                  <a:cubicBezTo>
                    <a:pt x="215" y="277"/>
                    <a:pt x="277" y="216"/>
                    <a:pt x="277" y="141"/>
                  </a:cubicBezTo>
                  <a:cubicBezTo>
                    <a:pt x="277" y="65"/>
                    <a:pt x="215" y="0"/>
                    <a:pt x="13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7" name="Google Shape;2367;p29"/>
            <p:cNvSpPr/>
            <p:nvPr/>
          </p:nvSpPr>
          <p:spPr bwMode="auto">
            <a:xfrm flipH="1">
              <a:off x="4810177" y="4326044"/>
              <a:ext cx="54057" cy="49022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1406" y="0"/>
                  </a:moveTo>
                  <a:cubicBezTo>
                    <a:pt x="1331" y="0"/>
                    <a:pt x="1256" y="28"/>
                    <a:pt x="1197" y="83"/>
                  </a:cubicBezTo>
                  <a:lnTo>
                    <a:pt x="138" y="1049"/>
                  </a:lnTo>
                  <a:cubicBezTo>
                    <a:pt x="12" y="1164"/>
                    <a:pt x="1" y="1362"/>
                    <a:pt x="116" y="1487"/>
                  </a:cubicBezTo>
                  <a:cubicBezTo>
                    <a:pt x="177" y="1553"/>
                    <a:pt x="260" y="1586"/>
                    <a:pt x="344" y="1586"/>
                  </a:cubicBezTo>
                  <a:cubicBezTo>
                    <a:pt x="419" y="1586"/>
                    <a:pt x="494" y="1559"/>
                    <a:pt x="554" y="1505"/>
                  </a:cubicBezTo>
                  <a:lnTo>
                    <a:pt x="1613" y="539"/>
                  </a:lnTo>
                  <a:cubicBezTo>
                    <a:pt x="1742" y="424"/>
                    <a:pt x="1750" y="227"/>
                    <a:pt x="1634" y="101"/>
                  </a:cubicBezTo>
                  <a:cubicBezTo>
                    <a:pt x="1574" y="35"/>
                    <a:pt x="1490" y="0"/>
                    <a:pt x="140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8" name="Google Shape;2368;p29"/>
            <p:cNvSpPr/>
            <p:nvPr/>
          </p:nvSpPr>
          <p:spPr bwMode="auto">
            <a:xfrm flipH="1">
              <a:off x="4716022" y="4388597"/>
              <a:ext cx="57054" cy="45841"/>
            </a:xfrm>
            <a:custGeom>
              <a:avLst/>
              <a:gdLst/>
              <a:ahLst/>
              <a:cxnLst/>
              <a:rect l="l" t="t" r="r" b="b"/>
              <a:pathLst>
                <a:path w="1847" h="1484" extrusionOk="0">
                  <a:moveTo>
                    <a:pt x="350" y="0"/>
                  </a:moveTo>
                  <a:cubicBezTo>
                    <a:pt x="256" y="0"/>
                    <a:pt x="163" y="42"/>
                    <a:pt x="102" y="123"/>
                  </a:cubicBezTo>
                  <a:cubicBezTo>
                    <a:pt x="1" y="259"/>
                    <a:pt x="27" y="453"/>
                    <a:pt x="163" y="557"/>
                  </a:cubicBezTo>
                  <a:lnTo>
                    <a:pt x="1308" y="1422"/>
                  </a:lnTo>
                  <a:cubicBezTo>
                    <a:pt x="1364" y="1463"/>
                    <a:pt x="1429" y="1483"/>
                    <a:pt x="1494" y="1483"/>
                  </a:cubicBezTo>
                  <a:cubicBezTo>
                    <a:pt x="1588" y="1483"/>
                    <a:pt x="1681" y="1442"/>
                    <a:pt x="1742" y="1362"/>
                  </a:cubicBezTo>
                  <a:cubicBezTo>
                    <a:pt x="1846" y="1225"/>
                    <a:pt x="1818" y="1031"/>
                    <a:pt x="1681" y="926"/>
                  </a:cubicBezTo>
                  <a:lnTo>
                    <a:pt x="536" y="61"/>
                  </a:lnTo>
                  <a:cubicBezTo>
                    <a:pt x="480" y="20"/>
                    <a:pt x="415" y="0"/>
                    <a:pt x="35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9" name="Google Shape;2369;p29"/>
            <p:cNvSpPr/>
            <p:nvPr/>
          </p:nvSpPr>
          <p:spPr bwMode="auto">
            <a:xfrm flipH="1">
              <a:off x="4719574" y="4283230"/>
              <a:ext cx="63788" cy="20573"/>
            </a:xfrm>
            <a:custGeom>
              <a:avLst/>
              <a:gdLst/>
              <a:ahLst/>
              <a:cxnLst/>
              <a:rect l="l" t="t" r="r" b="b"/>
              <a:pathLst>
                <a:path w="2065" h="666" extrusionOk="0">
                  <a:moveTo>
                    <a:pt x="320" y="1"/>
                  </a:moveTo>
                  <a:cubicBezTo>
                    <a:pt x="151" y="1"/>
                    <a:pt x="11" y="132"/>
                    <a:pt x="7" y="303"/>
                  </a:cubicBezTo>
                  <a:cubicBezTo>
                    <a:pt x="0" y="471"/>
                    <a:pt x="136" y="615"/>
                    <a:pt x="305" y="622"/>
                  </a:cubicBezTo>
                  <a:lnTo>
                    <a:pt x="1742" y="665"/>
                  </a:lnTo>
                  <a:cubicBezTo>
                    <a:pt x="1746" y="665"/>
                    <a:pt x="1750" y="666"/>
                    <a:pt x="1754" y="666"/>
                  </a:cubicBezTo>
                  <a:cubicBezTo>
                    <a:pt x="1921" y="666"/>
                    <a:pt x="2054" y="532"/>
                    <a:pt x="2061" y="367"/>
                  </a:cubicBezTo>
                  <a:cubicBezTo>
                    <a:pt x="2065" y="195"/>
                    <a:pt x="1932" y="51"/>
                    <a:pt x="1760" y="47"/>
                  </a:cubicBezTo>
                  <a:lnTo>
                    <a:pt x="327" y="1"/>
                  </a:lnTo>
                  <a:cubicBezTo>
                    <a:pt x="325" y="1"/>
                    <a:pt x="323" y="1"/>
                    <a:pt x="32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0" name="Google Shape;2370;p29"/>
            <p:cNvSpPr/>
            <p:nvPr/>
          </p:nvSpPr>
          <p:spPr bwMode="auto">
            <a:xfrm flipH="1">
              <a:off x="4506088" y="4309919"/>
              <a:ext cx="48281" cy="54583"/>
            </a:xfrm>
            <a:custGeom>
              <a:avLst/>
              <a:gdLst/>
              <a:ahLst/>
              <a:cxnLst/>
              <a:rect l="l" t="t" r="r" b="b"/>
              <a:pathLst>
                <a:path w="1563" h="1767" extrusionOk="0">
                  <a:moveTo>
                    <a:pt x="1213" y="0"/>
                  </a:moveTo>
                  <a:cubicBezTo>
                    <a:pt x="1119" y="0"/>
                    <a:pt x="1026" y="44"/>
                    <a:pt x="966" y="124"/>
                  </a:cubicBezTo>
                  <a:lnTo>
                    <a:pt x="101" y="1273"/>
                  </a:lnTo>
                  <a:cubicBezTo>
                    <a:pt x="1" y="1410"/>
                    <a:pt x="29" y="1604"/>
                    <a:pt x="166" y="1704"/>
                  </a:cubicBezTo>
                  <a:cubicBezTo>
                    <a:pt x="222" y="1746"/>
                    <a:pt x="287" y="1767"/>
                    <a:pt x="351" y="1767"/>
                  </a:cubicBezTo>
                  <a:cubicBezTo>
                    <a:pt x="445" y="1767"/>
                    <a:pt x="537" y="1724"/>
                    <a:pt x="597" y="1643"/>
                  </a:cubicBezTo>
                  <a:lnTo>
                    <a:pt x="1458" y="497"/>
                  </a:lnTo>
                  <a:cubicBezTo>
                    <a:pt x="1563" y="358"/>
                    <a:pt x="1533" y="164"/>
                    <a:pt x="1397" y="63"/>
                  </a:cubicBezTo>
                  <a:cubicBezTo>
                    <a:pt x="1342" y="21"/>
                    <a:pt x="1277" y="0"/>
                    <a:pt x="121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1" name="Google Shape;2371;p29"/>
            <p:cNvSpPr/>
            <p:nvPr/>
          </p:nvSpPr>
          <p:spPr bwMode="auto">
            <a:xfrm flipH="1">
              <a:off x="4588257" y="4212522"/>
              <a:ext cx="48281" cy="54614"/>
            </a:xfrm>
            <a:custGeom>
              <a:avLst/>
              <a:gdLst/>
              <a:ahLst/>
              <a:cxnLst/>
              <a:rect l="l" t="t" r="r" b="b"/>
              <a:pathLst>
                <a:path w="1563" h="1768" extrusionOk="0">
                  <a:moveTo>
                    <a:pt x="1214" y="1"/>
                  </a:moveTo>
                  <a:cubicBezTo>
                    <a:pt x="1119" y="1"/>
                    <a:pt x="1025" y="44"/>
                    <a:pt x="962" y="126"/>
                  </a:cubicBezTo>
                  <a:lnTo>
                    <a:pt x="101" y="1271"/>
                  </a:lnTo>
                  <a:cubicBezTo>
                    <a:pt x="1" y="1407"/>
                    <a:pt x="26" y="1601"/>
                    <a:pt x="162" y="1705"/>
                  </a:cubicBezTo>
                  <a:cubicBezTo>
                    <a:pt x="217" y="1747"/>
                    <a:pt x="282" y="1768"/>
                    <a:pt x="347" y="1768"/>
                  </a:cubicBezTo>
                  <a:cubicBezTo>
                    <a:pt x="441" y="1768"/>
                    <a:pt x="534" y="1725"/>
                    <a:pt x="596" y="1644"/>
                  </a:cubicBezTo>
                  <a:lnTo>
                    <a:pt x="1458" y="495"/>
                  </a:lnTo>
                  <a:cubicBezTo>
                    <a:pt x="1562" y="358"/>
                    <a:pt x="1534" y="164"/>
                    <a:pt x="1397" y="61"/>
                  </a:cubicBezTo>
                  <a:cubicBezTo>
                    <a:pt x="1342" y="20"/>
                    <a:pt x="1277" y="1"/>
                    <a:pt x="121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2" name="Google Shape;2372;p29"/>
            <p:cNvSpPr/>
            <p:nvPr/>
          </p:nvSpPr>
          <p:spPr bwMode="auto">
            <a:xfrm flipH="1">
              <a:off x="4537690" y="4281778"/>
              <a:ext cx="64375" cy="26040"/>
            </a:xfrm>
            <a:custGeom>
              <a:avLst/>
              <a:gdLst/>
              <a:ahLst/>
              <a:cxnLst/>
              <a:rect l="l" t="t" r="r" b="b"/>
              <a:pathLst>
                <a:path w="2084" h="843" extrusionOk="0">
                  <a:moveTo>
                    <a:pt x="1754" y="1"/>
                  </a:moveTo>
                  <a:cubicBezTo>
                    <a:pt x="1737" y="1"/>
                    <a:pt x="1720" y="2"/>
                    <a:pt x="1702" y="5"/>
                  </a:cubicBezTo>
                  <a:lnTo>
                    <a:pt x="285" y="227"/>
                  </a:lnTo>
                  <a:cubicBezTo>
                    <a:pt x="116" y="253"/>
                    <a:pt x="1" y="411"/>
                    <a:pt x="26" y="580"/>
                  </a:cubicBezTo>
                  <a:cubicBezTo>
                    <a:pt x="52" y="732"/>
                    <a:pt x="182" y="842"/>
                    <a:pt x="331" y="842"/>
                  </a:cubicBezTo>
                  <a:cubicBezTo>
                    <a:pt x="348" y="842"/>
                    <a:pt x="364" y="841"/>
                    <a:pt x="381" y="838"/>
                  </a:cubicBezTo>
                  <a:lnTo>
                    <a:pt x="1800" y="615"/>
                  </a:lnTo>
                  <a:cubicBezTo>
                    <a:pt x="1968" y="590"/>
                    <a:pt x="2083" y="432"/>
                    <a:pt x="2055" y="263"/>
                  </a:cubicBezTo>
                  <a:cubicBezTo>
                    <a:pt x="2032" y="109"/>
                    <a:pt x="1902" y="1"/>
                    <a:pt x="17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3" name="Google Shape;2373;p29"/>
            <p:cNvSpPr/>
            <p:nvPr/>
          </p:nvSpPr>
          <p:spPr bwMode="auto">
            <a:xfrm flipH="1">
              <a:off x="4324574" y="4181230"/>
              <a:ext cx="29963" cy="62552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8" y="0"/>
                    <a:pt x="296" y="3"/>
                    <a:pt x="274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8" y="1777"/>
                  </a:lnTo>
                  <a:cubicBezTo>
                    <a:pt x="359" y="1924"/>
                    <a:pt x="488" y="2024"/>
                    <a:pt x="629" y="2024"/>
                  </a:cubicBezTo>
                  <a:cubicBezTo>
                    <a:pt x="651" y="2024"/>
                    <a:pt x="672" y="2022"/>
                    <a:pt x="694" y="2017"/>
                  </a:cubicBezTo>
                  <a:cubicBezTo>
                    <a:pt x="862" y="1986"/>
                    <a:pt x="970" y="1820"/>
                    <a:pt x="934" y="1651"/>
                  </a:cubicBezTo>
                  <a:lnTo>
                    <a:pt x="640" y="248"/>
                  </a:lnTo>
                  <a:cubicBezTo>
                    <a:pt x="612" y="101"/>
                    <a:pt x="483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4" name="Google Shape;2374;p29"/>
            <p:cNvSpPr/>
            <p:nvPr/>
          </p:nvSpPr>
          <p:spPr bwMode="auto">
            <a:xfrm flipH="1">
              <a:off x="4827694" y="4546509"/>
              <a:ext cx="135020" cy="67464"/>
            </a:xfrm>
            <a:custGeom>
              <a:avLst/>
              <a:gdLst/>
              <a:ahLst/>
              <a:cxnLst/>
              <a:rect l="l" t="t" r="r" b="b"/>
              <a:pathLst>
                <a:path w="4371" h="2184" extrusionOk="0">
                  <a:moveTo>
                    <a:pt x="70" y="1"/>
                  </a:moveTo>
                  <a:lnTo>
                    <a:pt x="1" y="1156"/>
                  </a:lnTo>
                  <a:lnTo>
                    <a:pt x="970" y="859"/>
                  </a:lnTo>
                  <a:lnTo>
                    <a:pt x="970" y="859"/>
                  </a:lnTo>
                  <a:cubicBezTo>
                    <a:pt x="910" y="1404"/>
                    <a:pt x="1333" y="1759"/>
                    <a:pt x="1922" y="1915"/>
                  </a:cubicBezTo>
                  <a:cubicBezTo>
                    <a:pt x="2086" y="1957"/>
                    <a:pt x="2246" y="1980"/>
                    <a:pt x="2396" y="1980"/>
                  </a:cubicBezTo>
                  <a:cubicBezTo>
                    <a:pt x="2782" y="1980"/>
                    <a:pt x="3105" y="1831"/>
                    <a:pt x="3265" y="1479"/>
                  </a:cubicBezTo>
                  <a:lnTo>
                    <a:pt x="3932" y="2183"/>
                  </a:lnTo>
                  <a:lnTo>
                    <a:pt x="4370" y="1293"/>
                  </a:lnTo>
                  <a:lnTo>
                    <a:pt x="3347" y="1182"/>
                  </a:lnTo>
                  <a:cubicBezTo>
                    <a:pt x="3426" y="618"/>
                    <a:pt x="2995" y="256"/>
                    <a:pt x="2400" y="97"/>
                  </a:cubicBezTo>
                  <a:cubicBezTo>
                    <a:pt x="2237" y="55"/>
                    <a:pt x="2077" y="33"/>
                    <a:pt x="1927" y="33"/>
                  </a:cubicBezTo>
                  <a:cubicBezTo>
                    <a:pt x="1527" y="33"/>
                    <a:pt x="1194" y="193"/>
                    <a:pt x="1043" y="57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5" name="Google Shape;2375;p29"/>
            <p:cNvSpPr/>
            <p:nvPr/>
          </p:nvSpPr>
          <p:spPr bwMode="auto">
            <a:xfrm flipH="1">
              <a:off x="4837115" y="4568040"/>
              <a:ext cx="125599" cy="45933"/>
            </a:xfrm>
            <a:custGeom>
              <a:avLst/>
              <a:gdLst/>
              <a:ahLst/>
              <a:cxnLst/>
              <a:rect l="l" t="t" r="r" b="b"/>
              <a:pathLst>
                <a:path w="4066" h="1487" extrusionOk="0">
                  <a:moveTo>
                    <a:pt x="1111" y="0"/>
                  </a:moveTo>
                  <a:cubicBezTo>
                    <a:pt x="730" y="154"/>
                    <a:pt x="364" y="230"/>
                    <a:pt x="12" y="262"/>
                  </a:cubicBezTo>
                  <a:lnTo>
                    <a:pt x="1" y="459"/>
                  </a:lnTo>
                  <a:lnTo>
                    <a:pt x="970" y="162"/>
                  </a:lnTo>
                  <a:lnTo>
                    <a:pt x="970" y="162"/>
                  </a:lnTo>
                  <a:cubicBezTo>
                    <a:pt x="910" y="707"/>
                    <a:pt x="1333" y="1062"/>
                    <a:pt x="1922" y="1218"/>
                  </a:cubicBezTo>
                  <a:cubicBezTo>
                    <a:pt x="2086" y="1260"/>
                    <a:pt x="2246" y="1283"/>
                    <a:pt x="2396" y="1283"/>
                  </a:cubicBezTo>
                  <a:cubicBezTo>
                    <a:pt x="2782" y="1283"/>
                    <a:pt x="3105" y="1134"/>
                    <a:pt x="3265" y="782"/>
                  </a:cubicBezTo>
                  <a:lnTo>
                    <a:pt x="3932" y="1486"/>
                  </a:lnTo>
                  <a:lnTo>
                    <a:pt x="4065" y="1249"/>
                  </a:lnTo>
                  <a:cubicBezTo>
                    <a:pt x="3749" y="1077"/>
                    <a:pt x="3390" y="998"/>
                    <a:pt x="3222" y="550"/>
                  </a:cubicBezTo>
                  <a:cubicBezTo>
                    <a:pt x="3120" y="1049"/>
                    <a:pt x="2873" y="1139"/>
                    <a:pt x="2618" y="1139"/>
                  </a:cubicBezTo>
                  <a:cubicBezTo>
                    <a:pt x="2505" y="1139"/>
                    <a:pt x="2389" y="1121"/>
                    <a:pt x="2284" y="1113"/>
                  </a:cubicBezTo>
                  <a:cubicBezTo>
                    <a:pt x="1739" y="998"/>
                    <a:pt x="938" y="966"/>
                    <a:pt x="11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6" name="Google Shape;2376;p29"/>
            <p:cNvSpPr/>
            <p:nvPr/>
          </p:nvSpPr>
          <p:spPr bwMode="auto">
            <a:xfrm flipH="1">
              <a:off x="4861734" y="4547529"/>
              <a:ext cx="59926" cy="40559"/>
            </a:xfrm>
            <a:custGeom>
              <a:avLst/>
              <a:gdLst/>
              <a:ahLst/>
              <a:cxnLst/>
              <a:rect l="l" t="t" r="r" b="b"/>
              <a:pathLst>
                <a:path w="1940" h="1313" extrusionOk="0">
                  <a:moveTo>
                    <a:pt x="593" y="1"/>
                  </a:moveTo>
                  <a:cubicBezTo>
                    <a:pt x="455" y="1"/>
                    <a:pt x="326" y="20"/>
                    <a:pt x="209" y="61"/>
                  </a:cubicBezTo>
                  <a:cubicBezTo>
                    <a:pt x="90" y="140"/>
                    <a:pt x="0" y="273"/>
                    <a:pt x="4" y="492"/>
                  </a:cubicBezTo>
                  <a:cubicBezTo>
                    <a:pt x="4" y="506"/>
                    <a:pt x="4" y="520"/>
                    <a:pt x="7" y="535"/>
                  </a:cubicBezTo>
                  <a:cubicBezTo>
                    <a:pt x="15" y="624"/>
                    <a:pt x="40" y="700"/>
                    <a:pt x="69" y="772"/>
                  </a:cubicBezTo>
                  <a:cubicBezTo>
                    <a:pt x="120" y="897"/>
                    <a:pt x="188" y="933"/>
                    <a:pt x="269" y="933"/>
                  </a:cubicBezTo>
                  <a:cubicBezTo>
                    <a:pt x="375" y="933"/>
                    <a:pt x="502" y="870"/>
                    <a:pt x="635" y="870"/>
                  </a:cubicBezTo>
                  <a:cubicBezTo>
                    <a:pt x="663" y="870"/>
                    <a:pt x="690" y="873"/>
                    <a:pt x="718" y="879"/>
                  </a:cubicBezTo>
                  <a:cubicBezTo>
                    <a:pt x="910" y="926"/>
                    <a:pt x="1108" y="1313"/>
                    <a:pt x="1315" y="1313"/>
                  </a:cubicBezTo>
                  <a:cubicBezTo>
                    <a:pt x="1333" y="1313"/>
                    <a:pt x="1351" y="1310"/>
                    <a:pt x="1369" y="1303"/>
                  </a:cubicBezTo>
                  <a:cubicBezTo>
                    <a:pt x="1530" y="1246"/>
                    <a:pt x="1810" y="1166"/>
                    <a:pt x="1893" y="873"/>
                  </a:cubicBezTo>
                  <a:cubicBezTo>
                    <a:pt x="1939" y="718"/>
                    <a:pt x="1907" y="606"/>
                    <a:pt x="1853" y="520"/>
                  </a:cubicBezTo>
                  <a:cubicBezTo>
                    <a:pt x="1785" y="434"/>
                    <a:pt x="1702" y="363"/>
                    <a:pt x="1606" y="298"/>
                  </a:cubicBezTo>
                  <a:cubicBezTo>
                    <a:pt x="1601" y="294"/>
                    <a:pt x="1598" y="291"/>
                    <a:pt x="1591" y="288"/>
                  </a:cubicBezTo>
                  <a:cubicBezTo>
                    <a:pt x="1584" y="283"/>
                    <a:pt x="1580" y="280"/>
                    <a:pt x="1573" y="276"/>
                  </a:cubicBezTo>
                  <a:cubicBezTo>
                    <a:pt x="1451" y="201"/>
                    <a:pt x="1318" y="151"/>
                    <a:pt x="1185" y="104"/>
                  </a:cubicBezTo>
                  <a:cubicBezTo>
                    <a:pt x="1146" y="89"/>
                    <a:pt x="1106" y="79"/>
                    <a:pt x="1067" y="64"/>
                  </a:cubicBezTo>
                  <a:cubicBezTo>
                    <a:pt x="904" y="23"/>
                    <a:pt x="744" y="1"/>
                    <a:pt x="5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7" name="Google Shape;2377;p29"/>
            <p:cNvSpPr/>
            <p:nvPr/>
          </p:nvSpPr>
          <p:spPr bwMode="auto">
            <a:xfrm flipH="1">
              <a:off x="4838008" y="4584443"/>
              <a:ext cx="21407" cy="16681"/>
            </a:xfrm>
            <a:custGeom>
              <a:avLst/>
              <a:gdLst/>
              <a:ahLst/>
              <a:cxnLst/>
              <a:rect l="l" t="t" r="r" b="b"/>
              <a:pathLst>
                <a:path w="693" h="540" extrusionOk="0">
                  <a:moveTo>
                    <a:pt x="29" y="0"/>
                  </a:moveTo>
                  <a:cubicBezTo>
                    <a:pt x="12" y="0"/>
                    <a:pt x="0" y="27"/>
                    <a:pt x="3" y="51"/>
                  </a:cubicBezTo>
                  <a:cubicBezTo>
                    <a:pt x="86" y="381"/>
                    <a:pt x="441" y="531"/>
                    <a:pt x="675" y="539"/>
                  </a:cubicBezTo>
                  <a:cubicBezTo>
                    <a:pt x="685" y="539"/>
                    <a:pt x="693" y="510"/>
                    <a:pt x="681" y="506"/>
                  </a:cubicBezTo>
                  <a:cubicBezTo>
                    <a:pt x="560" y="438"/>
                    <a:pt x="441" y="356"/>
                    <a:pt x="333" y="251"/>
                  </a:cubicBezTo>
                  <a:cubicBezTo>
                    <a:pt x="240" y="155"/>
                    <a:pt x="158" y="19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8" name="Google Shape;2378;p29"/>
            <p:cNvSpPr/>
            <p:nvPr/>
          </p:nvSpPr>
          <p:spPr bwMode="auto">
            <a:xfrm flipH="1">
              <a:off x="4926634" y="4564920"/>
              <a:ext cx="29716" cy="8557"/>
            </a:xfrm>
            <a:custGeom>
              <a:avLst/>
              <a:gdLst/>
              <a:ahLst/>
              <a:cxnLst/>
              <a:rect l="l" t="t" r="r" b="b"/>
              <a:pathLst>
                <a:path w="962" h="277" extrusionOk="0">
                  <a:moveTo>
                    <a:pt x="932" y="0"/>
                  </a:moveTo>
                  <a:cubicBezTo>
                    <a:pt x="931" y="0"/>
                    <a:pt x="930" y="0"/>
                    <a:pt x="930" y="0"/>
                  </a:cubicBezTo>
                  <a:cubicBezTo>
                    <a:pt x="656" y="48"/>
                    <a:pt x="403" y="172"/>
                    <a:pt x="139" y="172"/>
                  </a:cubicBezTo>
                  <a:cubicBezTo>
                    <a:pt x="105" y="172"/>
                    <a:pt x="70" y="170"/>
                    <a:pt x="36" y="166"/>
                  </a:cubicBezTo>
                  <a:cubicBezTo>
                    <a:pt x="35" y="166"/>
                    <a:pt x="35" y="166"/>
                    <a:pt x="34" y="166"/>
                  </a:cubicBezTo>
                  <a:cubicBezTo>
                    <a:pt x="14" y="166"/>
                    <a:pt x="1" y="212"/>
                    <a:pt x="22" y="216"/>
                  </a:cubicBezTo>
                  <a:cubicBezTo>
                    <a:pt x="136" y="250"/>
                    <a:pt x="263" y="276"/>
                    <a:pt x="392" y="276"/>
                  </a:cubicBezTo>
                  <a:cubicBezTo>
                    <a:pt x="574" y="276"/>
                    <a:pt x="763" y="224"/>
                    <a:pt x="937" y="69"/>
                  </a:cubicBezTo>
                  <a:cubicBezTo>
                    <a:pt x="962" y="48"/>
                    <a:pt x="955" y="0"/>
                    <a:pt x="9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9" name="Google Shape;2379;p29"/>
            <p:cNvSpPr/>
            <p:nvPr/>
          </p:nvSpPr>
          <p:spPr bwMode="auto">
            <a:xfrm flipH="1">
              <a:off x="4920765" y="4567886"/>
              <a:ext cx="8865" cy="22550"/>
            </a:xfrm>
            <a:custGeom>
              <a:avLst/>
              <a:gdLst/>
              <a:ahLst/>
              <a:cxnLst/>
              <a:rect l="l" t="t" r="r" b="b"/>
              <a:pathLst>
                <a:path w="287" h="730" extrusionOk="0">
                  <a:moveTo>
                    <a:pt x="82" y="1"/>
                  </a:moveTo>
                  <a:cubicBezTo>
                    <a:pt x="72" y="1"/>
                    <a:pt x="60" y="12"/>
                    <a:pt x="54" y="30"/>
                  </a:cubicBezTo>
                  <a:cubicBezTo>
                    <a:pt x="0" y="189"/>
                    <a:pt x="22" y="371"/>
                    <a:pt x="65" y="501"/>
                  </a:cubicBezTo>
                  <a:cubicBezTo>
                    <a:pt x="89" y="584"/>
                    <a:pt x="150" y="729"/>
                    <a:pt x="231" y="729"/>
                  </a:cubicBezTo>
                  <a:cubicBezTo>
                    <a:pt x="244" y="729"/>
                    <a:pt x="259" y="725"/>
                    <a:pt x="273" y="716"/>
                  </a:cubicBezTo>
                  <a:cubicBezTo>
                    <a:pt x="280" y="709"/>
                    <a:pt x="287" y="694"/>
                    <a:pt x="287" y="680"/>
                  </a:cubicBezTo>
                  <a:cubicBezTo>
                    <a:pt x="283" y="630"/>
                    <a:pt x="258" y="601"/>
                    <a:pt x="234" y="569"/>
                  </a:cubicBezTo>
                  <a:cubicBezTo>
                    <a:pt x="201" y="526"/>
                    <a:pt x="172" y="476"/>
                    <a:pt x="151" y="418"/>
                  </a:cubicBezTo>
                  <a:cubicBezTo>
                    <a:pt x="104" y="296"/>
                    <a:pt x="108" y="163"/>
                    <a:pt x="97" y="23"/>
                  </a:cubicBezTo>
                  <a:cubicBezTo>
                    <a:pt x="96" y="7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0" name="Google Shape;2380;p29"/>
            <p:cNvSpPr/>
            <p:nvPr/>
          </p:nvSpPr>
          <p:spPr bwMode="auto">
            <a:xfrm flipH="1">
              <a:off x="4863832" y="4585709"/>
              <a:ext cx="17453" cy="17144"/>
            </a:xfrm>
            <a:custGeom>
              <a:avLst/>
              <a:gdLst/>
              <a:ahLst/>
              <a:cxnLst/>
              <a:rect l="l" t="t" r="r" b="b"/>
              <a:pathLst>
                <a:path w="565" h="555" extrusionOk="0">
                  <a:moveTo>
                    <a:pt x="522" y="0"/>
                  </a:moveTo>
                  <a:cubicBezTo>
                    <a:pt x="513" y="0"/>
                    <a:pt x="502" y="8"/>
                    <a:pt x="496" y="21"/>
                  </a:cubicBezTo>
                  <a:cubicBezTo>
                    <a:pt x="478" y="71"/>
                    <a:pt x="463" y="129"/>
                    <a:pt x="445" y="182"/>
                  </a:cubicBezTo>
                  <a:cubicBezTo>
                    <a:pt x="417" y="272"/>
                    <a:pt x="363" y="333"/>
                    <a:pt x="302" y="372"/>
                  </a:cubicBezTo>
                  <a:cubicBezTo>
                    <a:pt x="208" y="434"/>
                    <a:pt x="126" y="412"/>
                    <a:pt x="32" y="444"/>
                  </a:cubicBezTo>
                  <a:cubicBezTo>
                    <a:pt x="7" y="455"/>
                    <a:pt x="1" y="512"/>
                    <a:pt x="19" y="527"/>
                  </a:cubicBezTo>
                  <a:cubicBezTo>
                    <a:pt x="46" y="546"/>
                    <a:pt x="78" y="555"/>
                    <a:pt x="112" y="555"/>
                  </a:cubicBezTo>
                  <a:cubicBezTo>
                    <a:pt x="198" y="555"/>
                    <a:pt x="298" y="500"/>
                    <a:pt x="370" y="422"/>
                  </a:cubicBezTo>
                  <a:cubicBezTo>
                    <a:pt x="453" y="336"/>
                    <a:pt x="564" y="150"/>
                    <a:pt x="536" y="13"/>
                  </a:cubicBezTo>
                  <a:cubicBezTo>
                    <a:pt x="534" y="4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1" name="Google Shape;2381;p29"/>
            <p:cNvSpPr/>
            <p:nvPr/>
          </p:nvSpPr>
          <p:spPr bwMode="auto">
            <a:xfrm flipH="1">
              <a:off x="4946808" y="4469345"/>
              <a:ext cx="116888" cy="115899"/>
            </a:xfrm>
            <a:custGeom>
              <a:avLst/>
              <a:gdLst/>
              <a:ahLst/>
              <a:cxnLst/>
              <a:rect l="l" t="t" r="r" b="b"/>
              <a:pathLst>
                <a:path w="3784" h="3752" extrusionOk="0">
                  <a:moveTo>
                    <a:pt x="3220" y="0"/>
                  </a:moveTo>
                  <a:lnTo>
                    <a:pt x="2624" y="840"/>
                  </a:lnTo>
                  <a:cubicBezTo>
                    <a:pt x="2466" y="721"/>
                    <a:pt x="2299" y="668"/>
                    <a:pt x="2130" y="668"/>
                  </a:cubicBezTo>
                  <a:cubicBezTo>
                    <a:pt x="1815" y="668"/>
                    <a:pt x="1495" y="853"/>
                    <a:pt x="1217" y="1145"/>
                  </a:cubicBezTo>
                  <a:cubicBezTo>
                    <a:pt x="793" y="1586"/>
                    <a:pt x="617" y="2122"/>
                    <a:pt x="969" y="2560"/>
                  </a:cubicBezTo>
                  <a:lnTo>
                    <a:pt x="0" y="3130"/>
                  </a:lnTo>
                  <a:lnTo>
                    <a:pt x="976" y="3752"/>
                  </a:lnTo>
                  <a:lnTo>
                    <a:pt x="1185" y="2761"/>
                  </a:lnTo>
                  <a:cubicBezTo>
                    <a:pt x="1336" y="2869"/>
                    <a:pt x="1496" y="2917"/>
                    <a:pt x="1657" y="2917"/>
                  </a:cubicBezTo>
                  <a:cubicBezTo>
                    <a:pt x="1973" y="2917"/>
                    <a:pt x="2296" y="2731"/>
                    <a:pt x="2574" y="2441"/>
                  </a:cubicBezTo>
                  <a:cubicBezTo>
                    <a:pt x="2986" y="2007"/>
                    <a:pt x="3167" y="1490"/>
                    <a:pt x="2843" y="1059"/>
                  </a:cubicBezTo>
                  <a:lnTo>
                    <a:pt x="3783" y="815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2" name="Google Shape;2382;p29"/>
            <p:cNvSpPr/>
            <p:nvPr/>
          </p:nvSpPr>
          <p:spPr bwMode="auto">
            <a:xfrm flipH="1">
              <a:off x="4946807" y="4487416"/>
              <a:ext cx="91867" cy="97829"/>
            </a:xfrm>
            <a:custGeom>
              <a:avLst/>
              <a:gdLst/>
              <a:ahLst/>
              <a:cxnLst/>
              <a:rect l="l" t="t" r="r" b="b"/>
              <a:pathLst>
                <a:path w="2974" h="3167" extrusionOk="0">
                  <a:moveTo>
                    <a:pt x="2830" y="0"/>
                  </a:moveTo>
                  <a:cubicBezTo>
                    <a:pt x="2562" y="169"/>
                    <a:pt x="2339" y="407"/>
                    <a:pt x="1963" y="407"/>
                  </a:cubicBezTo>
                  <a:cubicBezTo>
                    <a:pt x="1916" y="407"/>
                    <a:pt x="1866" y="403"/>
                    <a:pt x="1814" y="395"/>
                  </a:cubicBezTo>
                  <a:lnTo>
                    <a:pt x="1814" y="395"/>
                  </a:lnTo>
                  <a:cubicBezTo>
                    <a:pt x="2370" y="877"/>
                    <a:pt x="2037" y="1203"/>
                    <a:pt x="1846" y="1490"/>
                  </a:cubicBezTo>
                  <a:cubicBezTo>
                    <a:pt x="1585" y="1790"/>
                    <a:pt x="1299" y="2224"/>
                    <a:pt x="882" y="2224"/>
                  </a:cubicBezTo>
                  <a:cubicBezTo>
                    <a:pt x="713" y="2224"/>
                    <a:pt x="524" y="2153"/>
                    <a:pt x="306" y="1975"/>
                  </a:cubicBezTo>
                  <a:cubicBezTo>
                    <a:pt x="252" y="2384"/>
                    <a:pt x="145" y="2739"/>
                    <a:pt x="1" y="3062"/>
                  </a:cubicBezTo>
                  <a:lnTo>
                    <a:pt x="166" y="3167"/>
                  </a:lnTo>
                  <a:lnTo>
                    <a:pt x="375" y="2176"/>
                  </a:lnTo>
                  <a:cubicBezTo>
                    <a:pt x="526" y="2284"/>
                    <a:pt x="686" y="2332"/>
                    <a:pt x="847" y="2332"/>
                  </a:cubicBezTo>
                  <a:cubicBezTo>
                    <a:pt x="1163" y="2332"/>
                    <a:pt x="1486" y="2146"/>
                    <a:pt x="1764" y="1856"/>
                  </a:cubicBezTo>
                  <a:cubicBezTo>
                    <a:pt x="2176" y="1422"/>
                    <a:pt x="2357" y="905"/>
                    <a:pt x="2033" y="474"/>
                  </a:cubicBezTo>
                  <a:lnTo>
                    <a:pt x="2973" y="230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3" name="Google Shape;2383;p29"/>
            <p:cNvSpPr/>
            <p:nvPr/>
          </p:nvSpPr>
          <p:spPr bwMode="auto">
            <a:xfrm flipH="1">
              <a:off x="4985296" y="4490258"/>
              <a:ext cx="53934" cy="52142"/>
            </a:xfrm>
            <a:custGeom>
              <a:avLst/>
              <a:gdLst/>
              <a:ahLst/>
              <a:cxnLst/>
              <a:rect l="l" t="t" r="r" b="b"/>
              <a:pathLst>
                <a:path w="1746" h="1688" extrusionOk="0">
                  <a:moveTo>
                    <a:pt x="1230" y="0"/>
                  </a:moveTo>
                  <a:cubicBezTo>
                    <a:pt x="1221" y="0"/>
                    <a:pt x="1212" y="1"/>
                    <a:pt x="1204" y="1"/>
                  </a:cubicBezTo>
                  <a:cubicBezTo>
                    <a:pt x="1096" y="19"/>
                    <a:pt x="992" y="56"/>
                    <a:pt x="888" y="109"/>
                  </a:cubicBezTo>
                  <a:cubicBezTo>
                    <a:pt x="884" y="113"/>
                    <a:pt x="877" y="117"/>
                    <a:pt x="874" y="117"/>
                  </a:cubicBezTo>
                  <a:cubicBezTo>
                    <a:pt x="867" y="120"/>
                    <a:pt x="859" y="124"/>
                    <a:pt x="852" y="127"/>
                  </a:cubicBezTo>
                  <a:cubicBezTo>
                    <a:pt x="730" y="199"/>
                    <a:pt x="622" y="289"/>
                    <a:pt x="518" y="382"/>
                  </a:cubicBezTo>
                  <a:cubicBezTo>
                    <a:pt x="486" y="411"/>
                    <a:pt x="453" y="440"/>
                    <a:pt x="425" y="468"/>
                  </a:cubicBezTo>
                  <a:cubicBezTo>
                    <a:pt x="199" y="705"/>
                    <a:pt x="48" y="964"/>
                    <a:pt x="1" y="1219"/>
                  </a:cubicBezTo>
                  <a:cubicBezTo>
                    <a:pt x="15" y="1355"/>
                    <a:pt x="87" y="1502"/>
                    <a:pt x="281" y="1603"/>
                  </a:cubicBezTo>
                  <a:cubicBezTo>
                    <a:pt x="292" y="1610"/>
                    <a:pt x="307" y="1617"/>
                    <a:pt x="320" y="1625"/>
                  </a:cubicBezTo>
                  <a:cubicBezTo>
                    <a:pt x="400" y="1660"/>
                    <a:pt x="479" y="1675"/>
                    <a:pt x="554" y="1685"/>
                  </a:cubicBezTo>
                  <a:cubicBezTo>
                    <a:pt x="572" y="1687"/>
                    <a:pt x="589" y="1688"/>
                    <a:pt x="605" y="1688"/>
                  </a:cubicBezTo>
                  <a:cubicBezTo>
                    <a:pt x="893" y="1688"/>
                    <a:pt x="790" y="1359"/>
                    <a:pt x="967" y="1168"/>
                  </a:cubicBezTo>
                  <a:cubicBezTo>
                    <a:pt x="1114" y="1010"/>
                    <a:pt x="1609" y="1043"/>
                    <a:pt x="1652" y="806"/>
                  </a:cubicBezTo>
                  <a:cubicBezTo>
                    <a:pt x="1681" y="637"/>
                    <a:pt x="1746" y="354"/>
                    <a:pt x="1530" y="138"/>
                  </a:cubicBezTo>
                  <a:cubicBezTo>
                    <a:pt x="1428" y="36"/>
                    <a:pt x="1324" y="0"/>
                    <a:pt x="123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4" name="Google Shape;2384;p29"/>
            <p:cNvSpPr/>
            <p:nvPr/>
          </p:nvSpPr>
          <p:spPr bwMode="auto">
            <a:xfrm flipH="1">
              <a:off x="4956598" y="4485254"/>
              <a:ext cx="24742" cy="12109"/>
            </a:xfrm>
            <a:custGeom>
              <a:avLst/>
              <a:gdLst/>
              <a:ahLst/>
              <a:cxnLst/>
              <a:rect l="l" t="t" r="r" b="b"/>
              <a:pathLst>
                <a:path w="801" h="392" extrusionOk="0">
                  <a:moveTo>
                    <a:pt x="776" y="0"/>
                  </a:moveTo>
                  <a:cubicBezTo>
                    <a:pt x="773" y="0"/>
                    <a:pt x="771" y="1"/>
                    <a:pt x="769" y="2"/>
                  </a:cubicBezTo>
                  <a:cubicBezTo>
                    <a:pt x="655" y="77"/>
                    <a:pt x="526" y="138"/>
                    <a:pt x="378" y="181"/>
                  </a:cubicBezTo>
                  <a:cubicBezTo>
                    <a:pt x="252" y="218"/>
                    <a:pt x="87" y="221"/>
                    <a:pt x="12" y="322"/>
                  </a:cubicBezTo>
                  <a:cubicBezTo>
                    <a:pt x="1" y="336"/>
                    <a:pt x="19" y="365"/>
                    <a:pt x="44" y="372"/>
                  </a:cubicBezTo>
                  <a:cubicBezTo>
                    <a:pt x="93" y="385"/>
                    <a:pt x="141" y="391"/>
                    <a:pt x="189" y="391"/>
                  </a:cubicBezTo>
                  <a:cubicBezTo>
                    <a:pt x="458" y="391"/>
                    <a:pt x="694" y="194"/>
                    <a:pt x="794" y="24"/>
                  </a:cubicBezTo>
                  <a:cubicBezTo>
                    <a:pt x="801" y="14"/>
                    <a:pt x="787" y="0"/>
                    <a:pt x="77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5" name="Google Shape;2385;p29"/>
            <p:cNvSpPr/>
            <p:nvPr/>
          </p:nvSpPr>
          <p:spPr bwMode="auto">
            <a:xfrm flipH="1">
              <a:off x="5026874" y="4545830"/>
              <a:ext cx="14148" cy="28326"/>
            </a:xfrm>
            <a:custGeom>
              <a:avLst/>
              <a:gdLst/>
              <a:ahLst/>
              <a:cxnLst/>
              <a:rect l="l" t="t" r="r" b="b"/>
              <a:pathLst>
                <a:path w="458" h="917" extrusionOk="0">
                  <a:moveTo>
                    <a:pt x="321" y="1"/>
                  </a:moveTo>
                  <a:cubicBezTo>
                    <a:pt x="313" y="1"/>
                    <a:pt x="307" y="4"/>
                    <a:pt x="304" y="12"/>
                  </a:cubicBezTo>
                  <a:cubicBezTo>
                    <a:pt x="203" y="306"/>
                    <a:pt x="196" y="629"/>
                    <a:pt x="12" y="873"/>
                  </a:cubicBezTo>
                  <a:cubicBezTo>
                    <a:pt x="1" y="888"/>
                    <a:pt x="26" y="916"/>
                    <a:pt x="43" y="916"/>
                  </a:cubicBezTo>
                  <a:cubicBezTo>
                    <a:pt x="47" y="916"/>
                    <a:pt x="50" y="915"/>
                    <a:pt x="52" y="913"/>
                  </a:cubicBezTo>
                  <a:cubicBezTo>
                    <a:pt x="257" y="712"/>
                    <a:pt x="458" y="429"/>
                    <a:pt x="368" y="41"/>
                  </a:cubicBezTo>
                  <a:cubicBezTo>
                    <a:pt x="363" y="18"/>
                    <a:pt x="339" y="1"/>
                    <a:pt x="3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6" name="Google Shape;2386;p29"/>
            <p:cNvSpPr/>
            <p:nvPr/>
          </p:nvSpPr>
          <p:spPr bwMode="auto">
            <a:xfrm flipH="1">
              <a:off x="5006456" y="4547065"/>
              <a:ext cx="22519" cy="8649"/>
            </a:xfrm>
            <a:custGeom>
              <a:avLst/>
              <a:gdLst/>
              <a:ahLst/>
              <a:cxnLst/>
              <a:rect l="l" t="t" r="r" b="b"/>
              <a:pathLst>
                <a:path w="729" h="280" extrusionOk="0">
                  <a:moveTo>
                    <a:pt x="18" y="0"/>
                  </a:moveTo>
                  <a:cubicBezTo>
                    <a:pt x="2" y="0"/>
                    <a:pt x="0" y="23"/>
                    <a:pt x="18" y="44"/>
                  </a:cubicBezTo>
                  <a:cubicBezTo>
                    <a:pt x="132" y="166"/>
                    <a:pt x="301" y="238"/>
                    <a:pt x="434" y="263"/>
                  </a:cubicBezTo>
                  <a:cubicBezTo>
                    <a:pt x="473" y="271"/>
                    <a:pt x="528" y="280"/>
                    <a:pt x="579" y="280"/>
                  </a:cubicBezTo>
                  <a:cubicBezTo>
                    <a:pt x="658" y="280"/>
                    <a:pt x="729" y="259"/>
                    <a:pt x="724" y="187"/>
                  </a:cubicBezTo>
                  <a:cubicBezTo>
                    <a:pt x="724" y="177"/>
                    <a:pt x="714" y="162"/>
                    <a:pt x="703" y="155"/>
                  </a:cubicBezTo>
                  <a:cubicBezTo>
                    <a:pt x="677" y="144"/>
                    <a:pt x="656" y="141"/>
                    <a:pt x="635" y="141"/>
                  </a:cubicBezTo>
                  <a:cubicBezTo>
                    <a:pt x="615" y="141"/>
                    <a:pt x="597" y="144"/>
                    <a:pt x="578" y="147"/>
                  </a:cubicBezTo>
                  <a:cubicBezTo>
                    <a:pt x="548" y="152"/>
                    <a:pt x="518" y="155"/>
                    <a:pt x="486" y="155"/>
                  </a:cubicBezTo>
                  <a:cubicBezTo>
                    <a:pt x="460" y="155"/>
                    <a:pt x="433" y="153"/>
                    <a:pt x="405" y="147"/>
                  </a:cubicBezTo>
                  <a:cubicBezTo>
                    <a:pt x="276" y="130"/>
                    <a:pt x="161" y="61"/>
                    <a:pt x="32" y="4"/>
                  </a:cubicBezTo>
                  <a:cubicBezTo>
                    <a:pt x="26" y="2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7" name="Google Shape;2387;p29"/>
            <p:cNvSpPr/>
            <p:nvPr/>
          </p:nvSpPr>
          <p:spPr bwMode="auto">
            <a:xfrm flipH="1">
              <a:off x="4972507" y="4501564"/>
              <a:ext cx="10873" cy="21716"/>
            </a:xfrm>
            <a:custGeom>
              <a:avLst/>
              <a:gdLst/>
              <a:ahLst/>
              <a:cxnLst/>
              <a:rect l="l" t="t" r="r" b="b"/>
              <a:pathLst>
                <a:path w="352" h="703" extrusionOk="0">
                  <a:moveTo>
                    <a:pt x="21" y="0"/>
                  </a:moveTo>
                  <a:cubicBezTo>
                    <a:pt x="5" y="0"/>
                    <a:pt x="0" y="22"/>
                    <a:pt x="13" y="38"/>
                  </a:cubicBezTo>
                  <a:cubicBezTo>
                    <a:pt x="50" y="81"/>
                    <a:pt x="93" y="117"/>
                    <a:pt x="131" y="160"/>
                  </a:cubicBezTo>
                  <a:cubicBezTo>
                    <a:pt x="196" y="232"/>
                    <a:pt x="222" y="307"/>
                    <a:pt x="225" y="379"/>
                  </a:cubicBezTo>
                  <a:cubicBezTo>
                    <a:pt x="236" y="490"/>
                    <a:pt x="174" y="551"/>
                    <a:pt x="161" y="648"/>
                  </a:cubicBezTo>
                  <a:cubicBezTo>
                    <a:pt x="158" y="671"/>
                    <a:pt x="196" y="703"/>
                    <a:pt x="219" y="703"/>
                  </a:cubicBezTo>
                  <a:cubicBezTo>
                    <a:pt x="222" y="703"/>
                    <a:pt x="224" y="703"/>
                    <a:pt x="225" y="702"/>
                  </a:cubicBezTo>
                  <a:cubicBezTo>
                    <a:pt x="330" y="651"/>
                    <a:pt x="351" y="487"/>
                    <a:pt x="304" y="343"/>
                  </a:cubicBezTo>
                  <a:cubicBezTo>
                    <a:pt x="268" y="232"/>
                    <a:pt x="161" y="41"/>
                    <a:pt x="28" y="2"/>
                  </a:cubicBez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8" name="Google Shape;2388;p29"/>
            <p:cNvSpPr/>
            <p:nvPr/>
          </p:nvSpPr>
          <p:spPr bwMode="auto">
            <a:xfrm flipH="1">
              <a:off x="4249143" y="4358325"/>
              <a:ext cx="234023" cy="207828"/>
            </a:xfrm>
            <a:custGeom>
              <a:avLst/>
              <a:gdLst/>
              <a:ahLst/>
              <a:cxnLst/>
              <a:rect l="l" t="t" r="r" b="b"/>
              <a:pathLst>
                <a:path w="7576" h="6728" extrusionOk="0">
                  <a:moveTo>
                    <a:pt x="0" y="1"/>
                  </a:moveTo>
                  <a:cubicBezTo>
                    <a:pt x="298" y="761"/>
                    <a:pt x="1056" y="1321"/>
                    <a:pt x="2596" y="1383"/>
                  </a:cubicBezTo>
                  <a:cubicBezTo>
                    <a:pt x="6426" y="1530"/>
                    <a:pt x="6225" y="3845"/>
                    <a:pt x="2054" y="6728"/>
                  </a:cubicBezTo>
                  <a:lnTo>
                    <a:pt x="5332" y="6728"/>
                  </a:lnTo>
                  <a:cubicBezTo>
                    <a:pt x="6150" y="5716"/>
                    <a:pt x="7576" y="4280"/>
                    <a:pt x="7374" y="3307"/>
                  </a:cubicBezTo>
                  <a:cubicBezTo>
                    <a:pt x="6850" y="718"/>
                    <a:pt x="5499" y="289"/>
                    <a:pt x="4055" y="289"/>
                  </a:cubicBezTo>
                  <a:cubicBezTo>
                    <a:pt x="3699" y="289"/>
                    <a:pt x="3336" y="315"/>
                    <a:pt x="2980" y="342"/>
                  </a:cubicBezTo>
                  <a:cubicBezTo>
                    <a:pt x="2624" y="367"/>
                    <a:pt x="2274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1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9" name="Google Shape;2389;p29"/>
            <p:cNvSpPr/>
            <p:nvPr/>
          </p:nvSpPr>
          <p:spPr bwMode="auto">
            <a:xfrm flipH="1">
              <a:off x="5687813" y="4493965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09" y="0"/>
                  </a:moveTo>
                  <a:cubicBezTo>
                    <a:pt x="137" y="0"/>
                    <a:pt x="1" y="140"/>
                    <a:pt x="1" y="309"/>
                  </a:cubicBezTo>
                  <a:cubicBezTo>
                    <a:pt x="1" y="481"/>
                    <a:pt x="137" y="617"/>
                    <a:pt x="309" y="617"/>
                  </a:cubicBezTo>
                  <a:cubicBezTo>
                    <a:pt x="478" y="617"/>
                    <a:pt x="619" y="481"/>
                    <a:pt x="619" y="309"/>
                  </a:cubicBezTo>
                  <a:cubicBezTo>
                    <a:pt x="619" y="140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0" name="Google Shape;2390;p29"/>
            <p:cNvSpPr/>
            <p:nvPr/>
          </p:nvSpPr>
          <p:spPr bwMode="auto">
            <a:xfrm flipH="1">
              <a:off x="5658775" y="4513024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7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7" y="277"/>
                  </a:cubicBezTo>
                  <a:cubicBezTo>
                    <a:pt x="212" y="277"/>
                    <a:pt x="277" y="216"/>
                    <a:pt x="277" y="141"/>
                  </a:cubicBezTo>
                  <a:cubicBezTo>
                    <a:pt x="277" y="65"/>
                    <a:pt x="212" y="0"/>
                    <a:pt x="1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1" name="Google Shape;2391;p29"/>
            <p:cNvSpPr/>
            <p:nvPr/>
          </p:nvSpPr>
          <p:spPr bwMode="auto">
            <a:xfrm flipH="1">
              <a:off x="5567494" y="4440617"/>
              <a:ext cx="28759" cy="28759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4" y="1"/>
                  </a:moveTo>
                  <a:cubicBezTo>
                    <a:pt x="209" y="1"/>
                    <a:pt x="0" y="208"/>
                    <a:pt x="0" y="467"/>
                  </a:cubicBezTo>
                  <a:cubicBezTo>
                    <a:pt x="0" y="722"/>
                    <a:pt x="209" y="930"/>
                    <a:pt x="464" y="930"/>
                  </a:cubicBezTo>
                  <a:cubicBezTo>
                    <a:pt x="722" y="930"/>
                    <a:pt x="930" y="722"/>
                    <a:pt x="930" y="467"/>
                  </a:cubicBezTo>
                  <a:cubicBezTo>
                    <a:pt x="930" y="208"/>
                    <a:pt x="722" y="1"/>
                    <a:pt x="46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2" name="Google Shape;2392;p29"/>
            <p:cNvSpPr/>
            <p:nvPr/>
          </p:nvSpPr>
          <p:spPr bwMode="auto">
            <a:xfrm flipH="1">
              <a:off x="5543306" y="4500359"/>
              <a:ext cx="6487" cy="6580"/>
            </a:xfrm>
            <a:custGeom>
              <a:avLst/>
              <a:gdLst/>
              <a:ahLst/>
              <a:cxnLst/>
              <a:rect l="l" t="t" r="r" b="b"/>
              <a:pathLst>
                <a:path w="210" h="213" extrusionOk="0">
                  <a:moveTo>
                    <a:pt x="105" y="1"/>
                  </a:moveTo>
                  <a:cubicBezTo>
                    <a:pt x="47" y="1"/>
                    <a:pt x="1" y="52"/>
                    <a:pt x="1" y="109"/>
                  </a:cubicBezTo>
                  <a:cubicBezTo>
                    <a:pt x="1" y="166"/>
                    <a:pt x="47" y="213"/>
                    <a:pt x="105" y="213"/>
                  </a:cubicBezTo>
                  <a:cubicBezTo>
                    <a:pt x="163" y="213"/>
                    <a:pt x="209" y="166"/>
                    <a:pt x="209" y="109"/>
                  </a:cubicBezTo>
                  <a:cubicBezTo>
                    <a:pt x="209" y="52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3" name="Google Shape;2393;p29"/>
            <p:cNvSpPr/>
            <p:nvPr/>
          </p:nvSpPr>
          <p:spPr bwMode="auto">
            <a:xfrm flipH="1">
              <a:off x="5415789" y="4517349"/>
              <a:ext cx="20542" cy="20542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1" y="1"/>
                  </a:moveTo>
                  <a:cubicBezTo>
                    <a:pt x="147" y="1"/>
                    <a:pt x="1" y="148"/>
                    <a:pt x="1" y="331"/>
                  </a:cubicBezTo>
                  <a:cubicBezTo>
                    <a:pt x="1" y="514"/>
                    <a:pt x="147" y="665"/>
                    <a:pt x="331" y="665"/>
                  </a:cubicBezTo>
                  <a:cubicBezTo>
                    <a:pt x="513" y="665"/>
                    <a:pt x="664" y="514"/>
                    <a:pt x="664" y="331"/>
                  </a:cubicBezTo>
                  <a:cubicBezTo>
                    <a:pt x="664" y="148"/>
                    <a:pt x="513" y="1"/>
                    <a:pt x="33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4" name="Google Shape;2394;p29"/>
            <p:cNvSpPr/>
            <p:nvPr/>
          </p:nvSpPr>
          <p:spPr bwMode="auto">
            <a:xfrm flipH="1">
              <a:off x="5373438" y="4506908"/>
              <a:ext cx="10441" cy="10471"/>
            </a:xfrm>
            <a:custGeom>
              <a:avLst/>
              <a:gdLst/>
              <a:ahLst/>
              <a:cxnLst/>
              <a:rect l="l" t="t" r="r" b="b"/>
              <a:pathLst>
                <a:path w="338" h="339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8" y="263"/>
                    <a:pt x="338" y="170"/>
                  </a:cubicBezTo>
                  <a:cubicBezTo>
                    <a:pt x="338" y="77"/>
                    <a:pt x="263" y="1"/>
                    <a:pt x="1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5" name="Google Shape;2395;p29"/>
            <p:cNvSpPr/>
            <p:nvPr/>
          </p:nvSpPr>
          <p:spPr bwMode="auto">
            <a:xfrm flipH="1">
              <a:off x="5339273" y="4426963"/>
              <a:ext cx="34195" cy="34195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cubicBezTo>
                    <a:pt x="1" y="859"/>
                    <a:pt x="249" y="1106"/>
                    <a:pt x="554" y="1106"/>
                  </a:cubicBezTo>
                  <a:cubicBezTo>
                    <a:pt x="859" y="1106"/>
                    <a:pt x="1106" y="859"/>
                    <a:pt x="1106" y="554"/>
                  </a:cubicBezTo>
                  <a:cubicBezTo>
                    <a:pt x="1106" y="249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6" name="Google Shape;2396;p29"/>
            <p:cNvSpPr/>
            <p:nvPr/>
          </p:nvSpPr>
          <p:spPr bwMode="auto">
            <a:xfrm flipH="1">
              <a:off x="5303779" y="4487076"/>
              <a:ext cx="6796" cy="6919"/>
            </a:xfrm>
            <a:custGeom>
              <a:avLst/>
              <a:gdLst/>
              <a:ahLst/>
              <a:cxnLst/>
              <a:rect l="l" t="t" r="r" b="b"/>
              <a:pathLst>
                <a:path w="220" h="224" extrusionOk="0">
                  <a:moveTo>
                    <a:pt x="109" y="0"/>
                  </a:moveTo>
                  <a:cubicBezTo>
                    <a:pt x="47" y="0"/>
                    <a:pt x="1" y="51"/>
                    <a:pt x="1" y="112"/>
                  </a:cubicBezTo>
                  <a:cubicBezTo>
                    <a:pt x="1" y="172"/>
                    <a:pt x="47" y="223"/>
                    <a:pt x="109" y="223"/>
                  </a:cubicBezTo>
                  <a:cubicBezTo>
                    <a:pt x="169" y="223"/>
                    <a:pt x="220" y="172"/>
                    <a:pt x="220" y="112"/>
                  </a:cubicBezTo>
                  <a:cubicBezTo>
                    <a:pt x="220" y="51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7" name="Google Shape;2397;p29"/>
            <p:cNvSpPr/>
            <p:nvPr/>
          </p:nvSpPr>
          <p:spPr bwMode="auto">
            <a:xfrm flipH="1">
              <a:off x="5591218" y="4217835"/>
              <a:ext cx="58474" cy="43987"/>
            </a:xfrm>
            <a:custGeom>
              <a:avLst/>
              <a:gdLst/>
              <a:ahLst/>
              <a:cxnLst/>
              <a:rect l="l" t="t" r="r" b="b"/>
              <a:pathLst>
                <a:path w="1893" h="1424" extrusionOk="0">
                  <a:moveTo>
                    <a:pt x="353" y="1"/>
                  </a:moveTo>
                  <a:cubicBezTo>
                    <a:pt x="254" y="1"/>
                    <a:pt x="156" y="49"/>
                    <a:pt x="97" y="136"/>
                  </a:cubicBezTo>
                  <a:cubicBezTo>
                    <a:pt x="0" y="277"/>
                    <a:pt x="37" y="471"/>
                    <a:pt x="180" y="567"/>
                  </a:cubicBezTo>
                  <a:lnTo>
                    <a:pt x="1368" y="1371"/>
                  </a:lnTo>
                  <a:cubicBezTo>
                    <a:pt x="1420" y="1406"/>
                    <a:pt x="1481" y="1423"/>
                    <a:pt x="1540" y="1423"/>
                  </a:cubicBezTo>
                  <a:cubicBezTo>
                    <a:pt x="1640" y="1423"/>
                    <a:pt x="1738" y="1376"/>
                    <a:pt x="1798" y="1289"/>
                  </a:cubicBezTo>
                  <a:cubicBezTo>
                    <a:pt x="1892" y="1145"/>
                    <a:pt x="1856" y="951"/>
                    <a:pt x="1717" y="858"/>
                  </a:cubicBezTo>
                  <a:lnTo>
                    <a:pt x="524" y="54"/>
                  </a:lnTo>
                  <a:cubicBezTo>
                    <a:pt x="472" y="18"/>
                    <a:pt x="413" y="1"/>
                    <a:pt x="35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8" name="Google Shape;2398;p29"/>
            <p:cNvSpPr/>
            <p:nvPr/>
          </p:nvSpPr>
          <p:spPr bwMode="auto">
            <a:xfrm flipH="1">
              <a:off x="5773782" y="4286319"/>
              <a:ext cx="24403" cy="63325"/>
            </a:xfrm>
            <a:custGeom>
              <a:avLst/>
              <a:gdLst/>
              <a:ahLst/>
              <a:cxnLst/>
              <a:rect l="l" t="t" r="r" b="b"/>
              <a:pathLst>
                <a:path w="790" h="2050" extrusionOk="0">
                  <a:moveTo>
                    <a:pt x="322" y="1"/>
                  </a:moveTo>
                  <a:cubicBezTo>
                    <a:pt x="313" y="1"/>
                    <a:pt x="303" y="1"/>
                    <a:pt x="294" y="2"/>
                  </a:cubicBezTo>
                  <a:cubicBezTo>
                    <a:pt x="122" y="20"/>
                    <a:pt x="0" y="171"/>
                    <a:pt x="14" y="339"/>
                  </a:cubicBezTo>
                  <a:lnTo>
                    <a:pt x="155" y="1768"/>
                  </a:lnTo>
                  <a:cubicBezTo>
                    <a:pt x="172" y="1931"/>
                    <a:pt x="308" y="2049"/>
                    <a:pt x="469" y="2049"/>
                  </a:cubicBezTo>
                  <a:cubicBezTo>
                    <a:pt x="478" y="2049"/>
                    <a:pt x="487" y="2049"/>
                    <a:pt x="496" y="2048"/>
                  </a:cubicBezTo>
                  <a:cubicBezTo>
                    <a:pt x="665" y="2030"/>
                    <a:pt x="790" y="1879"/>
                    <a:pt x="772" y="1710"/>
                  </a:cubicBezTo>
                  <a:lnTo>
                    <a:pt x="632" y="282"/>
                  </a:lnTo>
                  <a:cubicBezTo>
                    <a:pt x="615" y="119"/>
                    <a:pt x="479" y="1"/>
                    <a:pt x="32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9" name="Google Shape;2399;p29"/>
            <p:cNvSpPr/>
            <p:nvPr/>
          </p:nvSpPr>
          <p:spPr bwMode="auto">
            <a:xfrm flipH="1">
              <a:off x="5705360" y="4254718"/>
              <a:ext cx="49146" cy="53872"/>
            </a:xfrm>
            <a:custGeom>
              <a:avLst/>
              <a:gdLst/>
              <a:ahLst/>
              <a:cxnLst/>
              <a:rect l="l" t="t" r="r" b="b"/>
              <a:pathLst>
                <a:path w="1591" h="1744" extrusionOk="0">
                  <a:moveTo>
                    <a:pt x="1242" y="1"/>
                  </a:moveTo>
                  <a:cubicBezTo>
                    <a:pt x="1151" y="1"/>
                    <a:pt x="1061" y="42"/>
                    <a:pt x="999" y="120"/>
                  </a:cubicBezTo>
                  <a:lnTo>
                    <a:pt x="105" y="1240"/>
                  </a:lnTo>
                  <a:cubicBezTo>
                    <a:pt x="0" y="1373"/>
                    <a:pt x="22" y="1570"/>
                    <a:pt x="155" y="1674"/>
                  </a:cubicBezTo>
                  <a:cubicBezTo>
                    <a:pt x="212" y="1721"/>
                    <a:pt x="281" y="1743"/>
                    <a:pt x="349" y="1743"/>
                  </a:cubicBezTo>
                  <a:cubicBezTo>
                    <a:pt x="439" y="1743"/>
                    <a:pt x="528" y="1704"/>
                    <a:pt x="590" y="1628"/>
                  </a:cubicBezTo>
                  <a:lnTo>
                    <a:pt x="1483" y="504"/>
                  </a:lnTo>
                  <a:cubicBezTo>
                    <a:pt x="1591" y="371"/>
                    <a:pt x="1569" y="177"/>
                    <a:pt x="1437" y="69"/>
                  </a:cubicBezTo>
                  <a:cubicBezTo>
                    <a:pt x="1379" y="23"/>
                    <a:pt x="1310" y="1"/>
                    <a:pt x="124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0" name="Google Shape;2400;p29"/>
            <p:cNvSpPr/>
            <p:nvPr/>
          </p:nvSpPr>
          <p:spPr bwMode="auto">
            <a:xfrm flipH="1">
              <a:off x="5217936" y="4497054"/>
              <a:ext cx="132796" cy="90291"/>
            </a:xfrm>
            <a:custGeom>
              <a:avLst/>
              <a:gdLst/>
              <a:ahLst/>
              <a:cxnLst/>
              <a:rect l="l" t="t" r="r" b="b"/>
              <a:pathLst>
                <a:path w="4299" h="2923" extrusionOk="0">
                  <a:moveTo>
                    <a:pt x="4000" y="0"/>
                  </a:moveTo>
                  <a:lnTo>
                    <a:pt x="3185" y="625"/>
                  </a:lnTo>
                  <a:cubicBezTo>
                    <a:pt x="3009" y="384"/>
                    <a:pt x="2767" y="279"/>
                    <a:pt x="2499" y="279"/>
                  </a:cubicBezTo>
                  <a:cubicBezTo>
                    <a:pt x="2261" y="279"/>
                    <a:pt x="2002" y="362"/>
                    <a:pt x="1749" y="503"/>
                  </a:cubicBezTo>
                  <a:cubicBezTo>
                    <a:pt x="1215" y="801"/>
                    <a:pt x="887" y="1257"/>
                    <a:pt x="1096" y="1781"/>
                  </a:cubicBezTo>
                  <a:lnTo>
                    <a:pt x="1" y="2040"/>
                  </a:lnTo>
                  <a:lnTo>
                    <a:pt x="748" y="2923"/>
                  </a:lnTo>
                  <a:lnTo>
                    <a:pt x="1243" y="2036"/>
                  </a:lnTo>
                  <a:cubicBezTo>
                    <a:pt x="1418" y="2265"/>
                    <a:pt x="1652" y="2365"/>
                    <a:pt x="1913" y="2365"/>
                  </a:cubicBezTo>
                  <a:cubicBezTo>
                    <a:pt x="2150" y="2365"/>
                    <a:pt x="2408" y="2282"/>
                    <a:pt x="2661" y="2140"/>
                  </a:cubicBezTo>
                  <a:cubicBezTo>
                    <a:pt x="3185" y="1849"/>
                    <a:pt x="3508" y="1408"/>
                    <a:pt x="3329" y="901"/>
                  </a:cubicBezTo>
                  <a:lnTo>
                    <a:pt x="3329" y="901"/>
                  </a:lnTo>
                  <a:lnTo>
                    <a:pt x="4298" y="945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1" name="Google Shape;2401;p29"/>
            <p:cNvSpPr/>
            <p:nvPr/>
          </p:nvSpPr>
          <p:spPr bwMode="auto">
            <a:xfrm flipH="1">
              <a:off x="5217936" y="4518121"/>
              <a:ext cx="113613" cy="69224"/>
            </a:xfrm>
            <a:custGeom>
              <a:avLst/>
              <a:gdLst/>
              <a:ahLst/>
              <a:cxnLst/>
              <a:rect l="l" t="t" r="r" b="b"/>
              <a:pathLst>
                <a:path w="3678" h="2241" extrusionOk="0">
                  <a:moveTo>
                    <a:pt x="3609" y="1"/>
                  </a:moveTo>
                  <a:cubicBezTo>
                    <a:pt x="3376" y="63"/>
                    <a:pt x="3157" y="172"/>
                    <a:pt x="2907" y="172"/>
                  </a:cubicBezTo>
                  <a:cubicBezTo>
                    <a:pt x="2787" y="172"/>
                    <a:pt x="2660" y="147"/>
                    <a:pt x="2521" y="80"/>
                  </a:cubicBezTo>
                  <a:lnTo>
                    <a:pt x="2521" y="80"/>
                  </a:lnTo>
                  <a:cubicBezTo>
                    <a:pt x="2909" y="705"/>
                    <a:pt x="2496" y="916"/>
                    <a:pt x="2231" y="1135"/>
                  </a:cubicBezTo>
                  <a:cubicBezTo>
                    <a:pt x="1944" y="1311"/>
                    <a:pt x="1610" y="1577"/>
                    <a:pt x="1271" y="1577"/>
                  </a:cubicBezTo>
                  <a:cubicBezTo>
                    <a:pt x="1051" y="1577"/>
                    <a:pt x="829" y="1465"/>
                    <a:pt x="615" y="1142"/>
                  </a:cubicBezTo>
                  <a:cubicBezTo>
                    <a:pt x="443" y="1515"/>
                    <a:pt x="234" y="1825"/>
                    <a:pt x="1" y="2090"/>
                  </a:cubicBezTo>
                  <a:lnTo>
                    <a:pt x="127" y="2241"/>
                  </a:lnTo>
                  <a:lnTo>
                    <a:pt x="622" y="1354"/>
                  </a:lnTo>
                  <a:cubicBezTo>
                    <a:pt x="797" y="1583"/>
                    <a:pt x="1031" y="1683"/>
                    <a:pt x="1292" y="1683"/>
                  </a:cubicBezTo>
                  <a:cubicBezTo>
                    <a:pt x="1529" y="1683"/>
                    <a:pt x="1787" y="1600"/>
                    <a:pt x="2040" y="1458"/>
                  </a:cubicBezTo>
                  <a:cubicBezTo>
                    <a:pt x="2564" y="1167"/>
                    <a:pt x="2887" y="726"/>
                    <a:pt x="2708" y="219"/>
                  </a:cubicBezTo>
                  <a:lnTo>
                    <a:pt x="2708" y="219"/>
                  </a:lnTo>
                  <a:lnTo>
                    <a:pt x="3677" y="2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2" name="Google Shape;2402;p29"/>
            <p:cNvSpPr/>
            <p:nvPr/>
          </p:nvSpPr>
          <p:spPr bwMode="auto">
            <a:xfrm flipH="1">
              <a:off x="5256641" y="4505672"/>
              <a:ext cx="60266" cy="44976"/>
            </a:xfrm>
            <a:custGeom>
              <a:avLst/>
              <a:gdLst/>
              <a:ahLst/>
              <a:cxnLst/>
              <a:rect l="l" t="t" r="r" b="b"/>
              <a:pathLst>
                <a:path w="1951" h="1456" extrusionOk="0">
                  <a:moveTo>
                    <a:pt x="1405" y="0"/>
                  </a:moveTo>
                  <a:cubicBezTo>
                    <a:pt x="1339" y="0"/>
                    <a:pt x="1272" y="6"/>
                    <a:pt x="1204" y="19"/>
                  </a:cubicBezTo>
                  <a:cubicBezTo>
                    <a:pt x="1197" y="19"/>
                    <a:pt x="1192" y="19"/>
                    <a:pt x="1185" y="23"/>
                  </a:cubicBezTo>
                  <a:cubicBezTo>
                    <a:pt x="1179" y="23"/>
                    <a:pt x="1171" y="23"/>
                    <a:pt x="1164" y="27"/>
                  </a:cubicBezTo>
                  <a:cubicBezTo>
                    <a:pt x="1024" y="59"/>
                    <a:pt x="895" y="113"/>
                    <a:pt x="769" y="170"/>
                  </a:cubicBezTo>
                  <a:cubicBezTo>
                    <a:pt x="730" y="188"/>
                    <a:pt x="690" y="206"/>
                    <a:pt x="650" y="224"/>
                  </a:cubicBezTo>
                  <a:cubicBezTo>
                    <a:pt x="370" y="382"/>
                    <a:pt x="148" y="583"/>
                    <a:pt x="29" y="816"/>
                  </a:cubicBezTo>
                  <a:cubicBezTo>
                    <a:pt x="1" y="949"/>
                    <a:pt x="26" y="1111"/>
                    <a:pt x="180" y="1265"/>
                  </a:cubicBezTo>
                  <a:lnTo>
                    <a:pt x="213" y="1298"/>
                  </a:lnTo>
                  <a:cubicBezTo>
                    <a:pt x="277" y="1355"/>
                    <a:pt x="349" y="1394"/>
                    <a:pt x="421" y="1423"/>
                  </a:cubicBezTo>
                  <a:cubicBezTo>
                    <a:pt x="471" y="1445"/>
                    <a:pt x="513" y="1455"/>
                    <a:pt x="549" y="1455"/>
                  </a:cubicBezTo>
                  <a:cubicBezTo>
                    <a:pt x="743" y="1455"/>
                    <a:pt x="766" y="1172"/>
                    <a:pt x="963" y="1053"/>
                  </a:cubicBezTo>
                  <a:cubicBezTo>
                    <a:pt x="1018" y="1022"/>
                    <a:pt x="1095" y="1015"/>
                    <a:pt x="1181" y="1015"/>
                  </a:cubicBezTo>
                  <a:cubicBezTo>
                    <a:pt x="1260" y="1015"/>
                    <a:pt x="1347" y="1021"/>
                    <a:pt x="1428" y="1021"/>
                  </a:cubicBezTo>
                  <a:cubicBezTo>
                    <a:pt x="1560" y="1021"/>
                    <a:pt x="1678" y="1004"/>
                    <a:pt x="1727" y="910"/>
                  </a:cubicBezTo>
                  <a:cubicBezTo>
                    <a:pt x="1803" y="755"/>
                    <a:pt x="1951" y="504"/>
                    <a:pt x="1810" y="235"/>
                  </a:cubicBezTo>
                  <a:cubicBezTo>
                    <a:pt x="1735" y="95"/>
                    <a:pt x="1634" y="34"/>
                    <a:pt x="1537" y="9"/>
                  </a:cubicBezTo>
                  <a:cubicBezTo>
                    <a:pt x="1493" y="3"/>
                    <a:pt x="1449" y="0"/>
                    <a:pt x="140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3" name="Google Shape;2403;p29"/>
            <p:cNvSpPr/>
            <p:nvPr/>
          </p:nvSpPr>
          <p:spPr bwMode="auto">
            <a:xfrm flipH="1">
              <a:off x="5224730" y="4514229"/>
              <a:ext cx="26504" cy="7074"/>
            </a:xfrm>
            <a:custGeom>
              <a:avLst/>
              <a:gdLst/>
              <a:ahLst/>
              <a:cxnLst/>
              <a:rect l="l" t="t" r="r" b="b"/>
              <a:pathLst>
                <a:path w="858" h="229" extrusionOk="0">
                  <a:moveTo>
                    <a:pt x="838" y="0"/>
                  </a:moveTo>
                  <a:cubicBezTo>
                    <a:pt x="838" y="0"/>
                    <a:pt x="837" y="1"/>
                    <a:pt x="837" y="1"/>
                  </a:cubicBezTo>
                  <a:cubicBezTo>
                    <a:pt x="709" y="38"/>
                    <a:pt x="580" y="59"/>
                    <a:pt x="441" y="59"/>
                  </a:cubicBezTo>
                  <a:cubicBezTo>
                    <a:pt x="431" y="59"/>
                    <a:pt x="420" y="59"/>
                    <a:pt x="410" y="59"/>
                  </a:cubicBezTo>
                  <a:cubicBezTo>
                    <a:pt x="334" y="57"/>
                    <a:pt x="252" y="43"/>
                    <a:pt x="178" y="43"/>
                  </a:cubicBezTo>
                  <a:cubicBezTo>
                    <a:pt x="118" y="43"/>
                    <a:pt x="63" y="52"/>
                    <a:pt x="18" y="84"/>
                  </a:cubicBezTo>
                  <a:cubicBezTo>
                    <a:pt x="0" y="95"/>
                    <a:pt x="11" y="127"/>
                    <a:pt x="32" y="141"/>
                  </a:cubicBezTo>
                  <a:cubicBezTo>
                    <a:pt x="129" y="203"/>
                    <a:pt x="234" y="229"/>
                    <a:pt x="339" y="229"/>
                  </a:cubicBezTo>
                  <a:cubicBezTo>
                    <a:pt x="541" y="229"/>
                    <a:pt x="737" y="134"/>
                    <a:pt x="851" y="30"/>
                  </a:cubicBezTo>
                  <a:cubicBezTo>
                    <a:pt x="858" y="23"/>
                    <a:pt x="846" y="0"/>
                    <a:pt x="83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4" name="Google Shape;2404;p29"/>
            <p:cNvSpPr/>
            <p:nvPr/>
          </p:nvSpPr>
          <p:spPr bwMode="auto">
            <a:xfrm flipH="1">
              <a:off x="5312521" y="4550340"/>
              <a:ext cx="18750" cy="24619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563" y="1"/>
                  </a:moveTo>
                  <a:cubicBezTo>
                    <a:pt x="559" y="1"/>
                    <a:pt x="555" y="3"/>
                    <a:pt x="552" y="6"/>
                  </a:cubicBezTo>
                  <a:cubicBezTo>
                    <a:pt x="369" y="261"/>
                    <a:pt x="265" y="566"/>
                    <a:pt x="17" y="745"/>
                  </a:cubicBezTo>
                  <a:cubicBezTo>
                    <a:pt x="0" y="759"/>
                    <a:pt x="21" y="796"/>
                    <a:pt x="41" y="796"/>
                  </a:cubicBezTo>
                  <a:cubicBezTo>
                    <a:pt x="43" y="796"/>
                    <a:pt x="44" y="796"/>
                    <a:pt x="46" y="795"/>
                  </a:cubicBezTo>
                  <a:cubicBezTo>
                    <a:pt x="300" y="663"/>
                    <a:pt x="573" y="451"/>
                    <a:pt x="606" y="53"/>
                  </a:cubicBezTo>
                  <a:cubicBezTo>
                    <a:pt x="606" y="27"/>
                    <a:pt x="581" y="1"/>
                    <a:pt x="56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5" name="Google Shape;2405;p29"/>
            <p:cNvSpPr/>
            <p:nvPr/>
          </p:nvSpPr>
          <p:spPr bwMode="auto">
            <a:xfrm flipH="1">
              <a:off x="5292133" y="4552286"/>
              <a:ext cx="19986" cy="13870"/>
            </a:xfrm>
            <a:custGeom>
              <a:avLst/>
              <a:gdLst/>
              <a:ahLst/>
              <a:cxnLst/>
              <a:rect l="l" t="t" r="r" b="b"/>
              <a:pathLst>
                <a:path w="647" h="449" extrusionOk="0">
                  <a:moveTo>
                    <a:pt x="20" y="0"/>
                  </a:moveTo>
                  <a:cubicBezTo>
                    <a:pt x="6" y="0"/>
                    <a:pt x="0" y="22"/>
                    <a:pt x="11" y="43"/>
                  </a:cubicBezTo>
                  <a:cubicBezTo>
                    <a:pt x="83" y="194"/>
                    <a:pt x="227" y="313"/>
                    <a:pt x="341" y="377"/>
                  </a:cubicBezTo>
                  <a:cubicBezTo>
                    <a:pt x="398" y="408"/>
                    <a:pt x="488" y="448"/>
                    <a:pt x="556" y="448"/>
                  </a:cubicBezTo>
                  <a:cubicBezTo>
                    <a:pt x="598" y="448"/>
                    <a:pt x="632" y="432"/>
                    <a:pt x="643" y="388"/>
                  </a:cubicBezTo>
                  <a:cubicBezTo>
                    <a:pt x="646" y="377"/>
                    <a:pt x="639" y="363"/>
                    <a:pt x="628" y="352"/>
                  </a:cubicBezTo>
                  <a:cubicBezTo>
                    <a:pt x="589" y="320"/>
                    <a:pt x="553" y="316"/>
                    <a:pt x="513" y="309"/>
                  </a:cubicBezTo>
                  <a:cubicBezTo>
                    <a:pt x="460" y="298"/>
                    <a:pt x="406" y="284"/>
                    <a:pt x="348" y="259"/>
                  </a:cubicBezTo>
                  <a:cubicBezTo>
                    <a:pt x="233" y="202"/>
                    <a:pt x="140" y="104"/>
                    <a:pt x="36" y="8"/>
                  </a:cubicBez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6" name="Google Shape;2406;p29"/>
            <p:cNvSpPr/>
            <p:nvPr/>
          </p:nvSpPr>
          <p:spPr bwMode="auto">
            <a:xfrm flipH="1">
              <a:off x="5249010" y="4522353"/>
              <a:ext cx="7537" cy="22519"/>
            </a:xfrm>
            <a:custGeom>
              <a:avLst/>
              <a:gdLst/>
              <a:ahLst/>
              <a:cxnLst/>
              <a:rect l="l" t="t" r="r" b="b"/>
              <a:pathLst>
                <a:path w="244" h="729" extrusionOk="0">
                  <a:moveTo>
                    <a:pt x="68" y="1"/>
                  </a:moveTo>
                  <a:cubicBezTo>
                    <a:pt x="56" y="1"/>
                    <a:pt x="48" y="16"/>
                    <a:pt x="53" y="36"/>
                  </a:cubicBezTo>
                  <a:cubicBezTo>
                    <a:pt x="75" y="86"/>
                    <a:pt x="108" y="133"/>
                    <a:pt x="129" y="187"/>
                  </a:cubicBezTo>
                  <a:cubicBezTo>
                    <a:pt x="172" y="273"/>
                    <a:pt x="172" y="352"/>
                    <a:pt x="158" y="424"/>
                  </a:cubicBezTo>
                  <a:cubicBezTo>
                    <a:pt x="133" y="531"/>
                    <a:pt x="57" y="574"/>
                    <a:pt x="14" y="661"/>
                  </a:cubicBezTo>
                  <a:cubicBezTo>
                    <a:pt x="0" y="685"/>
                    <a:pt x="33" y="729"/>
                    <a:pt x="58" y="729"/>
                  </a:cubicBezTo>
                  <a:cubicBezTo>
                    <a:pt x="59" y="729"/>
                    <a:pt x="60" y="729"/>
                    <a:pt x="61" y="729"/>
                  </a:cubicBezTo>
                  <a:cubicBezTo>
                    <a:pt x="176" y="715"/>
                    <a:pt x="244" y="564"/>
                    <a:pt x="240" y="413"/>
                  </a:cubicBezTo>
                  <a:cubicBezTo>
                    <a:pt x="240" y="294"/>
                    <a:pt x="194" y="82"/>
                    <a:pt x="78" y="4"/>
                  </a:cubicBezTo>
                  <a:cubicBezTo>
                    <a:pt x="75" y="2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7" name="Google Shape;2407;p29"/>
            <p:cNvSpPr/>
            <p:nvPr/>
          </p:nvSpPr>
          <p:spPr bwMode="auto">
            <a:xfrm flipH="1">
              <a:off x="5835198" y="4358325"/>
              <a:ext cx="233899" cy="207828"/>
            </a:xfrm>
            <a:custGeom>
              <a:avLst/>
              <a:gdLst/>
              <a:ahLst/>
              <a:cxnLst/>
              <a:rect l="l" t="t" r="r" b="b"/>
              <a:pathLst>
                <a:path w="7572" h="6728" extrusionOk="0">
                  <a:moveTo>
                    <a:pt x="0" y="1"/>
                  </a:moveTo>
                  <a:cubicBezTo>
                    <a:pt x="297" y="761"/>
                    <a:pt x="1056" y="1321"/>
                    <a:pt x="2595" y="1383"/>
                  </a:cubicBezTo>
                  <a:cubicBezTo>
                    <a:pt x="6426" y="1530"/>
                    <a:pt x="6225" y="3845"/>
                    <a:pt x="2053" y="6728"/>
                  </a:cubicBezTo>
                  <a:lnTo>
                    <a:pt x="5331" y="6728"/>
                  </a:lnTo>
                  <a:cubicBezTo>
                    <a:pt x="6149" y="5716"/>
                    <a:pt x="7571" y="4280"/>
                    <a:pt x="7374" y="3307"/>
                  </a:cubicBezTo>
                  <a:cubicBezTo>
                    <a:pt x="6850" y="718"/>
                    <a:pt x="5496" y="289"/>
                    <a:pt x="4053" y="289"/>
                  </a:cubicBezTo>
                  <a:cubicBezTo>
                    <a:pt x="3697" y="289"/>
                    <a:pt x="3336" y="315"/>
                    <a:pt x="2980" y="342"/>
                  </a:cubicBezTo>
                  <a:cubicBezTo>
                    <a:pt x="2624" y="367"/>
                    <a:pt x="2273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0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8" name="Google Shape;2408;p29"/>
            <p:cNvSpPr/>
            <p:nvPr/>
          </p:nvSpPr>
          <p:spPr bwMode="auto">
            <a:xfrm flipH="1">
              <a:off x="5969644" y="4271553"/>
              <a:ext cx="58598" cy="43987"/>
            </a:xfrm>
            <a:custGeom>
              <a:avLst/>
              <a:gdLst/>
              <a:ahLst/>
              <a:cxnLst/>
              <a:rect l="l" t="t" r="r" b="b"/>
              <a:pathLst>
                <a:path w="1897" h="1424" extrusionOk="0">
                  <a:moveTo>
                    <a:pt x="355" y="1"/>
                  </a:moveTo>
                  <a:cubicBezTo>
                    <a:pt x="255" y="1"/>
                    <a:pt x="158" y="47"/>
                    <a:pt x="98" y="135"/>
                  </a:cubicBezTo>
                  <a:cubicBezTo>
                    <a:pt x="1" y="278"/>
                    <a:pt x="40" y="472"/>
                    <a:pt x="180" y="566"/>
                  </a:cubicBezTo>
                  <a:lnTo>
                    <a:pt x="1369" y="1370"/>
                  </a:lnTo>
                  <a:cubicBezTo>
                    <a:pt x="1422" y="1406"/>
                    <a:pt x="1482" y="1423"/>
                    <a:pt x="1542" y="1423"/>
                  </a:cubicBezTo>
                  <a:cubicBezTo>
                    <a:pt x="1641" y="1423"/>
                    <a:pt x="1739" y="1375"/>
                    <a:pt x="1800" y="1287"/>
                  </a:cubicBezTo>
                  <a:cubicBezTo>
                    <a:pt x="1896" y="1148"/>
                    <a:pt x="1857" y="954"/>
                    <a:pt x="1717" y="856"/>
                  </a:cubicBezTo>
                  <a:lnTo>
                    <a:pt x="529" y="52"/>
                  </a:lnTo>
                  <a:cubicBezTo>
                    <a:pt x="475" y="18"/>
                    <a:pt x="414" y="1"/>
                    <a:pt x="35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9" name="Google Shape;2409;p29"/>
            <p:cNvSpPr/>
            <p:nvPr/>
          </p:nvSpPr>
          <p:spPr bwMode="auto">
            <a:xfrm flipH="1">
              <a:off x="5361115" y="4519110"/>
              <a:ext cx="138758" cy="57981"/>
            </a:xfrm>
            <a:custGeom>
              <a:avLst/>
              <a:gdLst/>
              <a:ahLst/>
              <a:cxnLst/>
              <a:rect l="l" t="t" r="r" b="b"/>
              <a:pathLst>
                <a:path w="4492" h="1877" extrusionOk="0">
                  <a:moveTo>
                    <a:pt x="2328" y="0"/>
                  </a:moveTo>
                  <a:cubicBezTo>
                    <a:pt x="2306" y="0"/>
                    <a:pt x="2284" y="1"/>
                    <a:pt x="2262" y="1"/>
                  </a:cubicBezTo>
                  <a:cubicBezTo>
                    <a:pt x="1648" y="15"/>
                    <a:pt x="1149" y="270"/>
                    <a:pt x="1092" y="830"/>
                  </a:cubicBezTo>
                  <a:lnTo>
                    <a:pt x="0" y="550"/>
                  </a:lnTo>
                  <a:lnTo>
                    <a:pt x="0" y="550"/>
                  </a:lnTo>
                  <a:lnTo>
                    <a:pt x="255" y="1681"/>
                  </a:lnTo>
                  <a:lnTo>
                    <a:pt x="1102" y="1125"/>
                  </a:lnTo>
                  <a:cubicBezTo>
                    <a:pt x="1193" y="1648"/>
                    <a:pt x="1670" y="1876"/>
                    <a:pt x="2248" y="1876"/>
                  </a:cubicBezTo>
                  <a:cubicBezTo>
                    <a:pt x="2269" y="1876"/>
                    <a:pt x="2291" y="1876"/>
                    <a:pt x="2312" y="1875"/>
                  </a:cubicBezTo>
                  <a:cubicBezTo>
                    <a:pt x="2912" y="1861"/>
                    <a:pt x="3404" y="1617"/>
                    <a:pt x="3479" y="1085"/>
                  </a:cubicBezTo>
                  <a:lnTo>
                    <a:pt x="4315" y="1574"/>
                  </a:lnTo>
                  <a:lnTo>
                    <a:pt x="4492" y="600"/>
                  </a:lnTo>
                  <a:lnTo>
                    <a:pt x="3479" y="772"/>
                  </a:lnTo>
                  <a:cubicBezTo>
                    <a:pt x="3396" y="237"/>
                    <a:pt x="2916" y="0"/>
                    <a:pt x="23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0" name="Google Shape;2410;p29"/>
            <p:cNvSpPr/>
            <p:nvPr/>
          </p:nvSpPr>
          <p:spPr bwMode="auto">
            <a:xfrm flipH="1">
              <a:off x="5364667" y="4546077"/>
              <a:ext cx="128657" cy="31014"/>
            </a:xfrm>
            <a:custGeom>
              <a:avLst/>
              <a:gdLst/>
              <a:ahLst/>
              <a:cxnLst/>
              <a:rect l="l" t="t" r="r" b="b"/>
              <a:pathLst>
                <a:path w="4165" h="1004" extrusionOk="0">
                  <a:moveTo>
                    <a:pt x="3163" y="0"/>
                  </a:moveTo>
                  <a:lnTo>
                    <a:pt x="3163" y="0"/>
                  </a:lnTo>
                  <a:cubicBezTo>
                    <a:pt x="3220" y="736"/>
                    <a:pt x="2754" y="729"/>
                    <a:pt x="2416" y="801"/>
                  </a:cubicBezTo>
                  <a:cubicBezTo>
                    <a:pt x="2236" y="814"/>
                    <a:pt x="2033" y="843"/>
                    <a:pt x="1836" y="843"/>
                  </a:cubicBezTo>
                  <a:cubicBezTo>
                    <a:pt x="1428" y="843"/>
                    <a:pt x="1052" y="717"/>
                    <a:pt x="984" y="58"/>
                  </a:cubicBezTo>
                  <a:cubicBezTo>
                    <a:pt x="657" y="313"/>
                    <a:pt x="330" y="489"/>
                    <a:pt x="0" y="618"/>
                  </a:cubicBezTo>
                  <a:lnTo>
                    <a:pt x="43" y="808"/>
                  </a:lnTo>
                  <a:lnTo>
                    <a:pt x="890" y="252"/>
                  </a:lnTo>
                  <a:cubicBezTo>
                    <a:pt x="981" y="775"/>
                    <a:pt x="1458" y="1003"/>
                    <a:pt x="2036" y="1003"/>
                  </a:cubicBezTo>
                  <a:cubicBezTo>
                    <a:pt x="2057" y="1003"/>
                    <a:pt x="2079" y="1003"/>
                    <a:pt x="2100" y="1002"/>
                  </a:cubicBezTo>
                  <a:cubicBezTo>
                    <a:pt x="2700" y="988"/>
                    <a:pt x="3192" y="744"/>
                    <a:pt x="3267" y="212"/>
                  </a:cubicBezTo>
                  <a:lnTo>
                    <a:pt x="4103" y="701"/>
                  </a:lnTo>
                  <a:lnTo>
                    <a:pt x="4164" y="438"/>
                  </a:lnTo>
                  <a:cubicBezTo>
                    <a:pt x="3816" y="360"/>
                    <a:pt x="3447" y="385"/>
                    <a:pt x="31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1" name="Google Shape;2411;p29"/>
            <p:cNvSpPr/>
            <p:nvPr/>
          </p:nvSpPr>
          <p:spPr bwMode="auto">
            <a:xfrm flipH="1">
              <a:off x="5398490" y="4519140"/>
              <a:ext cx="61348" cy="35029"/>
            </a:xfrm>
            <a:custGeom>
              <a:avLst/>
              <a:gdLst/>
              <a:ahLst/>
              <a:cxnLst/>
              <a:rect l="l" t="t" r="r" b="b"/>
              <a:pathLst>
                <a:path w="1986" h="1134" extrusionOk="0">
                  <a:moveTo>
                    <a:pt x="963" y="0"/>
                  </a:moveTo>
                  <a:cubicBezTo>
                    <a:pt x="639" y="7"/>
                    <a:pt x="348" y="82"/>
                    <a:pt x="137" y="233"/>
                  </a:cubicBezTo>
                  <a:cubicBezTo>
                    <a:pt x="51" y="341"/>
                    <a:pt x="0" y="496"/>
                    <a:pt x="65" y="703"/>
                  </a:cubicBezTo>
                  <a:cubicBezTo>
                    <a:pt x="68" y="718"/>
                    <a:pt x="72" y="733"/>
                    <a:pt x="79" y="746"/>
                  </a:cubicBezTo>
                  <a:cubicBezTo>
                    <a:pt x="111" y="829"/>
                    <a:pt x="154" y="894"/>
                    <a:pt x="202" y="955"/>
                  </a:cubicBezTo>
                  <a:cubicBezTo>
                    <a:pt x="265" y="1034"/>
                    <a:pt x="323" y="1063"/>
                    <a:pt x="381" y="1063"/>
                  </a:cubicBezTo>
                  <a:cubicBezTo>
                    <a:pt x="524" y="1063"/>
                    <a:pt x="664" y="887"/>
                    <a:pt x="858" y="879"/>
                  </a:cubicBezTo>
                  <a:cubicBezTo>
                    <a:pt x="861" y="879"/>
                    <a:pt x="864" y="879"/>
                    <a:pt x="867" y="879"/>
                  </a:cubicBezTo>
                  <a:cubicBezTo>
                    <a:pt x="1048" y="879"/>
                    <a:pt x="1305" y="1134"/>
                    <a:pt x="1496" y="1134"/>
                  </a:cubicBezTo>
                  <a:cubicBezTo>
                    <a:pt x="1533" y="1134"/>
                    <a:pt x="1567" y="1124"/>
                    <a:pt x="1598" y="1102"/>
                  </a:cubicBezTo>
                  <a:cubicBezTo>
                    <a:pt x="1738" y="1002"/>
                    <a:pt x="1985" y="847"/>
                    <a:pt x="1985" y="546"/>
                  </a:cubicBezTo>
                  <a:cubicBezTo>
                    <a:pt x="1985" y="384"/>
                    <a:pt x="1925" y="284"/>
                    <a:pt x="1846" y="219"/>
                  </a:cubicBezTo>
                  <a:cubicBezTo>
                    <a:pt x="1759" y="155"/>
                    <a:pt x="1659" y="108"/>
                    <a:pt x="1548" y="72"/>
                  </a:cubicBezTo>
                  <a:cubicBezTo>
                    <a:pt x="1541" y="68"/>
                    <a:pt x="1537" y="68"/>
                    <a:pt x="1533" y="68"/>
                  </a:cubicBezTo>
                  <a:cubicBezTo>
                    <a:pt x="1523" y="65"/>
                    <a:pt x="1516" y="61"/>
                    <a:pt x="1508" y="61"/>
                  </a:cubicBezTo>
                  <a:cubicBezTo>
                    <a:pt x="1372" y="25"/>
                    <a:pt x="1231" y="11"/>
                    <a:pt x="1092" y="4"/>
                  </a:cubicBezTo>
                  <a:cubicBezTo>
                    <a:pt x="1049" y="0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2" name="Google Shape;2412;p29"/>
            <p:cNvSpPr/>
            <p:nvPr/>
          </p:nvSpPr>
          <p:spPr bwMode="auto">
            <a:xfrm flipH="1">
              <a:off x="5367229" y="4544131"/>
              <a:ext cx="24742" cy="11213"/>
            </a:xfrm>
            <a:custGeom>
              <a:avLst/>
              <a:gdLst/>
              <a:ahLst/>
              <a:cxnLst/>
              <a:rect l="l" t="t" r="r" b="b"/>
              <a:pathLst>
                <a:path w="801" h="363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8" y="2"/>
                    <a:pt x="0" y="35"/>
                    <a:pt x="11" y="60"/>
                  </a:cubicBezTo>
                  <a:cubicBezTo>
                    <a:pt x="140" y="280"/>
                    <a:pt x="392" y="363"/>
                    <a:pt x="605" y="363"/>
                  </a:cubicBezTo>
                  <a:cubicBezTo>
                    <a:pt x="672" y="363"/>
                    <a:pt x="736" y="355"/>
                    <a:pt x="790" y="340"/>
                  </a:cubicBezTo>
                  <a:cubicBezTo>
                    <a:pt x="801" y="336"/>
                    <a:pt x="797" y="307"/>
                    <a:pt x="790" y="307"/>
                  </a:cubicBezTo>
                  <a:cubicBezTo>
                    <a:pt x="650" y="279"/>
                    <a:pt x="517" y="232"/>
                    <a:pt x="384" y="161"/>
                  </a:cubicBezTo>
                  <a:cubicBezTo>
                    <a:pt x="275" y="101"/>
                    <a:pt x="165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" name="Google Shape;2413;p29"/>
            <p:cNvSpPr/>
            <p:nvPr/>
          </p:nvSpPr>
          <p:spPr bwMode="auto">
            <a:xfrm flipH="1">
              <a:off x="5461878" y="4544594"/>
              <a:ext cx="27152" cy="14364"/>
            </a:xfrm>
            <a:custGeom>
              <a:avLst/>
              <a:gdLst/>
              <a:ahLst/>
              <a:cxnLst/>
              <a:rect l="l" t="t" r="r" b="b"/>
              <a:pathLst>
                <a:path w="879" h="465" extrusionOk="0">
                  <a:moveTo>
                    <a:pt x="844" y="0"/>
                  </a:moveTo>
                  <a:cubicBezTo>
                    <a:pt x="842" y="0"/>
                    <a:pt x="840" y="1"/>
                    <a:pt x="837" y="2"/>
                  </a:cubicBezTo>
                  <a:cubicBezTo>
                    <a:pt x="557" y="141"/>
                    <a:pt x="324" y="364"/>
                    <a:pt x="22" y="411"/>
                  </a:cubicBezTo>
                  <a:cubicBezTo>
                    <a:pt x="1" y="414"/>
                    <a:pt x="5" y="464"/>
                    <a:pt x="27" y="464"/>
                  </a:cubicBezTo>
                  <a:cubicBezTo>
                    <a:pt x="314" y="464"/>
                    <a:pt x="655" y="408"/>
                    <a:pt x="862" y="66"/>
                  </a:cubicBezTo>
                  <a:cubicBezTo>
                    <a:pt x="879" y="44"/>
                    <a:pt x="866" y="0"/>
                    <a:pt x="84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4" name="Google Shape;2414;p29"/>
            <p:cNvSpPr/>
            <p:nvPr/>
          </p:nvSpPr>
          <p:spPr bwMode="auto">
            <a:xfrm flipH="1">
              <a:off x="5449738" y="4547436"/>
              <a:ext cx="12881" cy="20480"/>
            </a:xfrm>
            <a:custGeom>
              <a:avLst/>
              <a:gdLst/>
              <a:ahLst/>
              <a:cxnLst/>
              <a:rect l="l" t="t" r="r" b="b"/>
              <a:pathLst>
                <a:path w="417" h="663" extrusionOk="0">
                  <a:moveTo>
                    <a:pt x="29" y="0"/>
                  </a:moveTo>
                  <a:cubicBezTo>
                    <a:pt x="18" y="0"/>
                    <a:pt x="7" y="15"/>
                    <a:pt x="7" y="36"/>
                  </a:cubicBezTo>
                  <a:cubicBezTo>
                    <a:pt x="0" y="204"/>
                    <a:pt x="72" y="372"/>
                    <a:pt x="148" y="484"/>
                  </a:cubicBezTo>
                  <a:cubicBezTo>
                    <a:pt x="193" y="552"/>
                    <a:pt x="280" y="662"/>
                    <a:pt x="354" y="662"/>
                  </a:cubicBezTo>
                  <a:cubicBezTo>
                    <a:pt x="374" y="662"/>
                    <a:pt x="393" y="654"/>
                    <a:pt x="410" y="635"/>
                  </a:cubicBezTo>
                  <a:cubicBezTo>
                    <a:pt x="417" y="624"/>
                    <a:pt x="417" y="609"/>
                    <a:pt x="413" y="596"/>
                  </a:cubicBezTo>
                  <a:cubicBezTo>
                    <a:pt x="395" y="545"/>
                    <a:pt x="363" y="528"/>
                    <a:pt x="330" y="502"/>
                  </a:cubicBezTo>
                  <a:cubicBezTo>
                    <a:pt x="287" y="470"/>
                    <a:pt x="244" y="430"/>
                    <a:pt x="209" y="380"/>
                  </a:cubicBezTo>
                  <a:cubicBezTo>
                    <a:pt x="130" y="279"/>
                    <a:pt x="98" y="150"/>
                    <a:pt x="47" y="17"/>
                  </a:cubicBezTo>
                  <a:cubicBezTo>
                    <a:pt x="42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5" name="Google Shape;2415;p29"/>
            <p:cNvSpPr/>
            <p:nvPr/>
          </p:nvSpPr>
          <p:spPr bwMode="auto">
            <a:xfrm flipH="1">
              <a:off x="5394814" y="4547251"/>
              <a:ext cx="13900" cy="20264"/>
            </a:xfrm>
            <a:custGeom>
              <a:avLst/>
              <a:gdLst/>
              <a:ahLst/>
              <a:cxnLst/>
              <a:rect l="l" t="t" r="r" b="b"/>
              <a:pathLst>
                <a:path w="450" h="656" extrusionOk="0">
                  <a:moveTo>
                    <a:pt x="369" y="1"/>
                  </a:moveTo>
                  <a:cubicBezTo>
                    <a:pt x="360" y="1"/>
                    <a:pt x="351" y="11"/>
                    <a:pt x="348" y="27"/>
                  </a:cubicBezTo>
                  <a:cubicBezTo>
                    <a:pt x="345" y="85"/>
                    <a:pt x="348" y="138"/>
                    <a:pt x="345" y="196"/>
                  </a:cubicBezTo>
                  <a:cubicBezTo>
                    <a:pt x="341" y="292"/>
                    <a:pt x="305" y="365"/>
                    <a:pt x="259" y="418"/>
                  </a:cubicBezTo>
                  <a:cubicBezTo>
                    <a:pt x="187" y="504"/>
                    <a:pt x="101" y="504"/>
                    <a:pt x="22" y="562"/>
                  </a:cubicBezTo>
                  <a:cubicBezTo>
                    <a:pt x="0" y="580"/>
                    <a:pt x="11" y="641"/>
                    <a:pt x="33" y="648"/>
                  </a:cubicBezTo>
                  <a:cubicBezTo>
                    <a:pt x="48" y="653"/>
                    <a:pt x="63" y="656"/>
                    <a:pt x="79" y="656"/>
                  </a:cubicBezTo>
                  <a:cubicBezTo>
                    <a:pt x="176" y="656"/>
                    <a:pt x="282" y="565"/>
                    <a:pt x="338" y="447"/>
                  </a:cubicBezTo>
                  <a:cubicBezTo>
                    <a:pt x="391" y="343"/>
                    <a:pt x="449" y="135"/>
                    <a:pt x="385" y="12"/>
                  </a:cubicBezTo>
                  <a:cubicBezTo>
                    <a:pt x="380" y="4"/>
                    <a:pt x="375" y="1"/>
                    <a:pt x="3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6" name="Google Shape;2416;p29"/>
            <p:cNvSpPr/>
            <p:nvPr/>
          </p:nvSpPr>
          <p:spPr bwMode="auto">
            <a:xfrm flipH="1">
              <a:off x="4543126" y="4169491"/>
              <a:ext cx="39416" cy="102215"/>
            </a:xfrm>
            <a:custGeom>
              <a:avLst/>
              <a:gdLst/>
              <a:ahLst/>
              <a:cxnLst/>
              <a:rect l="l" t="t" r="r" b="b"/>
              <a:pathLst>
                <a:path w="1276" h="3309" extrusionOk="0">
                  <a:moveTo>
                    <a:pt x="521" y="1"/>
                  </a:moveTo>
                  <a:cubicBezTo>
                    <a:pt x="506" y="1"/>
                    <a:pt x="490" y="2"/>
                    <a:pt x="475" y="3"/>
                  </a:cubicBezTo>
                  <a:cubicBezTo>
                    <a:pt x="202" y="32"/>
                    <a:pt x="1" y="276"/>
                    <a:pt x="26" y="549"/>
                  </a:cubicBezTo>
                  <a:lnTo>
                    <a:pt x="252" y="2858"/>
                  </a:lnTo>
                  <a:cubicBezTo>
                    <a:pt x="279" y="3115"/>
                    <a:pt x="498" y="3309"/>
                    <a:pt x="752" y="3309"/>
                  </a:cubicBezTo>
                  <a:cubicBezTo>
                    <a:pt x="767" y="3309"/>
                    <a:pt x="783" y="3308"/>
                    <a:pt x="798" y="3306"/>
                  </a:cubicBezTo>
                  <a:cubicBezTo>
                    <a:pt x="1075" y="3277"/>
                    <a:pt x="1275" y="3033"/>
                    <a:pt x="1247" y="2760"/>
                  </a:cubicBezTo>
                  <a:lnTo>
                    <a:pt x="1024" y="452"/>
                  </a:lnTo>
                  <a:cubicBezTo>
                    <a:pt x="997" y="194"/>
                    <a:pt x="778" y="1"/>
                    <a:pt x="5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7" name="Google Shape;2417;p29"/>
            <p:cNvSpPr/>
            <p:nvPr/>
          </p:nvSpPr>
          <p:spPr bwMode="auto">
            <a:xfrm flipH="1">
              <a:off x="4010437" y="3936916"/>
              <a:ext cx="2236004" cy="685017"/>
            </a:xfrm>
            <a:custGeom>
              <a:avLst/>
              <a:gdLst/>
              <a:ahLst/>
              <a:cxnLst/>
              <a:rect l="l" t="t" r="r" b="b"/>
              <a:pathLst>
                <a:path w="72386" h="22176" extrusionOk="0">
                  <a:moveTo>
                    <a:pt x="36163" y="1"/>
                  </a:moveTo>
                  <a:cubicBezTo>
                    <a:pt x="17638" y="1"/>
                    <a:pt x="2348" y="5249"/>
                    <a:pt x="0" y="21752"/>
                  </a:cubicBezTo>
                  <a:lnTo>
                    <a:pt x="72386" y="22176"/>
                  </a:lnTo>
                  <a:cubicBezTo>
                    <a:pt x="70242" y="5335"/>
                    <a:pt x="54848" y="1"/>
                    <a:pt x="36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8" name="Google Shape;2418;p29"/>
            <p:cNvSpPr/>
            <p:nvPr/>
          </p:nvSpPr>
          <p:spPr bwMode="auto">
            <a:xfrm flipH="1">
              <a:off x="4207356" y="3936948"/>
              <a:ext cx="1821954" cy="396164"/>
            </a:xfrm>
            <a:custGeom>
              <a:avLst/>
              <a:gdLst/>
              <a:ahLst/>
              <a:cxnLst/>
              <a:rect l="l" t="t" r="r" b="b"/>
              <a:pathLst>
                <a:path w="58982" h="12825" extrusionOk="0">
                  <a:moveTo>
                    <a:pt x="29437" y="0"/>
                  </a:moveTo>
                  <a:cubicBezTo>
                    <a:pt x="29016" y="0"/>
                    <a:pt x="28595" y="2"/>
                    <a:pt x="28175" y="7"/>
                  </a:cubicBezTo>
                  <a:cubicBezTo>
                    <a:pt x="27964" y="7"/>
                    <a:pt x="27752" y="10"/>
                    <a:pt x="27543" y="14"/>
                  </a:cubicBezTo>
                  <a:cubicBezTo>
                    <a:pt x="27475" y="17"/>
                    <a:pt x="27407" y="17"/>
                    <a:pt x="27339" y="17"/>
                  </a:cubicBezTo>
                  <a:cubicBezTo>
                    <a:pt x="22230" y="114"/>
                    <a:pt x="17394" y="635"/>
                    <a:pt x="13050" y="1712"/>
                  </a:cubicBezTo>
                  <a:cubicBezTo>
                    <a:pt x="12792" y="1776"/>
                    <a:pt x="12533" y="1841"/>
                    <a:pt x="12275" y="1913"/>
                  </a:cubicBezTo>
                  <a:cubicBezTo>
                    <a:pt x="12200" y="1931"/>
                    <a:pt x="12124" y="1952"/>
                    <a:pt x="12049" y="1974"/>
                  </a:cubicBezTo>
                  <a:cubicBezTo>
                    <a:pt x="11765" y="2050"/>
                    <a:pt x="11485" y="2132"/>
                    <a:pt x="11201" y="2214"/>
                  </a:cubicBezTo>
                  <a:cubicBezTo>
                    <a:pt x="7209" y="3392"/>
                    <a:pt x="3684" y="5087"/>
                    <a:pt x="812" y="7413"/>
                  </a:cubicBezTo>
                  <a:cubicBezTo>
                    <a:pt x="557" y="7822"/>
                    <a:pt x="353" y="8253"/>
                    <a:pt x="223" y="8684"/>
                  </a:cubicBezTo>
                  <a:cubicBezTo>
                    <a:pt x="0" y="9430"/>
                    <a:pt x="123" y="10253"/>
                    <a:pt x="507" y="10881"/>
                  </a:cubicBezTo>
                  <a:cubicBezTo>
                    <a:pt x="883" y="11495"/>
                    <a:pt x="1507" y="11925"/>
                    <a:pt x="2309" y="11925"/>
                  </a:cubicBezTo>
                  <a:cubicBezTo>
                    <a:pt x="2364" y="11925"/>
                    <a:pt x="2420" y="11923"/>
                    <a:pt x="2477" y="11918"/>
                  </a:cubicBezTo>
                  <a:cubicBezTo>
                    <a:pt x="4822" y="11749"/>
                    <a:pt x="5597" y="8288"/>
                    <a:pt x="6944" y="6813"/>
                  </a:cubicBezTo>
                  <a:cubicBezTo>
                    <a:pt x="7212" y="6521"/>
                    <a:pt x="7459" y="6404"/>
                    <a:pt x="7693" y="6404"/>
                  </a:cubicBezTo>
                  <a:cubicBezTo>
                    <a:pt x="8632" y="6404"/>
                    <a:pt x="9365" y="8278"/>
                    <a:pt x="10363" y="8278"/>
                  </a:cubicBezTo>
                  <a:cubicBezTo>
                    <a:pt x="10364" y="8278"/>
                    <a:pt x="10365" y="8278"/>
                    <a:pt x="10365" y="8278"/>
                  </a:cubicBezTo>
                  <a:cubicBezTo>
                    <a:pt x="11776" y="8275"/>
                    <a:pt x="11972" y="5885"/>
                    <a:pt x="13198" y="5885"/>
                  </a:cubicBezTo>
                  <a:cubicBezTo>
                    <a:pt x="13445" y="5885"/>
                    <a:pt x="13733" y="5982"/>
                    <a:pt x="14081" y="6214"/>
                  </a:cubicBezTo>
                  <a:cubicBezTo>
                    <a:pt x="15588" y="7221"/>
                    <a:pt x="16608" y="11337"/>
                    <a:pt x="17611" y="11337"/>
                  </a:cubicBezTo>
                  <a:cubicBezTo>
                    <a:pt x="17748" y="11337"/>
                    <a:pt x="17885" y="11260"/>
                    <a:pt x="18022" y="11089"/>
                  </a:cubicBezTo>
                  <a:cubicBezTo>
                    <a:pt x="20213" y="8168"/>
                    <a:pt x="22584" y="7140"/>
                    <a:pt x="25039" y="7140"/>
                  </a:cubicBezTo>
                  <a:cubicBezTo>
                    <a:pt x="30273" y="7140"/>
                    <a:pt x="35889" y="11814"/>
                    <a:pt x="40948" y="12787"/>
                  </a:cubicBezTo>
                  <a:cubicBezTo>
                    <a:pt x="41087" y="12812"/>
                    <a:pt x="41221" y="12824"/>
                    <a:pt x="41351" y="12824"/>
                  </a:cubicBezTo>
                  <a:cubicBezTo>
                    <a:pt x="43069" y="12824"/>
                    <a:pt x="44005" y="10700"/>
                    <a:pt x="44599" y="9348"/>
                  </a:cubicBezTo>
                  <a:cubicBezTo>
                    <a:pt x="45510" y="7276"/>
                    <a:pt x="46449" y="6053"/>
                    <a:pt x="48297" y="6053"/>
                  </a:cubicBezTo>
                  <a:cubicBezTo>
                    <a:pt x="48774" y="6053"/>
                    <a:pt x="49311" y="6134"/>
                    <a:pt x="49923" y="6303"/>
                  </a:cubicBezTo>
                  <a:cubicBezTo>
                    <a:pt x="52321" y="6969"/>
                    <a:pt x="55021" y="8949"/>
                    <a:pt x="57652" y="8949"/>
                  </a:cubicBezTo>
                  <a:cubicBezTo>
                    <a:pt x="58098" y="8949"/>
                    <a:pt x="58541" y="8892"/>
                    <a:pt x="58981" y="8762"/>
                  </a:cubicBezTo>
                  <a:cubicBezTo>
                    <a:pt x="58572" y="8364"/>
                    <a:pt x="58144" y="7980"/>
                    <a:pt x="57702" y="7614"/>
                  </a:cubicBezTo>
                  <a:cubicBezTo>
                    <a:pt x="57696" y="7607"/>
                    <a:pt x="57684" y="7596"/>
                    <a:pt x="57677" y="7589"/>
                  </a:cubicBezTo>
                  <a:cubicBezTo>
                    <a:pt x="56324" y="6469"/>
                    <a:pt x="54831" y="5499"/>
                    <a:pt x="53273" y="4684"/>
                  </a:cubicBezTo>
                  <a:cubicBezTo>
                    <a:pt x="53269" y="4681"/>
                    <a:pt x="53262" y="4677"/>
                    <a:pt x="53255" y="4674"/>
                  </a:cubicBezTo>
                  <a:cubicBezTo>
                    <a:pt x="53000" y="4540"/>
                    <a:pt x="52741" y="4411"/>
                    <a:pt x="52483" y="4282"/>
                  </a:cubicBezTo>
                  <a:cubicBezTo>
                    <a:pt x="52465" y="4275"/>
                    <a:pt x="52450" y="4268"/>
                    <a:pt x="52433" y="4260"/>
                  </a:cubicBezTo>
                  <a:cubicBezTo>
                    <a:pt x="45257" y="785"/>
                    <a:pt x="37304" y="0"/>
                    <a:pt x="29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9" name="Google Shape;2419;p29"/>
            <p:cNvSpPr/>
            <p:nvPr/>
          </p:nvSpPr>
          <p:spPr bwMode="auto">
            <a:xfrm flipH="1">
              <a:off x="4401184" y="4013124"/>
              <a:ext cx="79418" cy="86894"/>
            </a:xfrm>
            <a:custGeom>
              <a:avLst/>
              <a:gdLst/>
              <a:ahLst/>
              <a:cxnLst/>
              <a:rect l="l" t="t" r="r" b="b"/>
              <a:pathLst>
                <a:path w="2571" h="2813" extrusionOk="0">
                  <a:moveTo>
                    <a:pt x="2006" y="1"/>
                  </a:moveTo>
                  <a:cubicBezTo>
                    <a:pt x="1859" y="1"/>
                    <a:pt x="1714" y="65"/>
                    <a:pt x="1616" y="190"/>
                  </a:cubicBezTo>
                  <a:lnTo>
                    <a:pt x="172" y="2003"/>
                  </a:lnTo>
                  <a:cubicBezTo>
                    <a:pt x="0" y="2218"/>
                    <a:pt x="36" y="2531"/>
                    <a:pt x="252" y="2703"/>
                  </a:cubicBezTo>
                  <a:cubicBezTo>
                    <a:pt x="343" y="2777"/>
                    <a:pt x="453" y="2812"/>
                    <a:pt x="563" y="2812"/>
                  </a:cubicBezTo>
                  <a:cubicBezTo>
                    <a:pt x="710" y="2812"/>
                    <a:pt x="856" y="2748"/>
                    <a:pt x="955" y="2624"/>
                  </a:cubicBezTo>
                  <a:lnTo>
                    <a:pt x="2398" y="811"/>
                  </a:lnTo>
                  <a:cubicBezTo>
                    <a:pt x="2570" y="596"/>
                    <a:pt x="2535" y="280"/>
                    <a:pt x="2319" y="111"/>
                  </a:cubicBezTo>
                  <a:cubicBezTo>
                    <a:pt x="2227" y="37"/>
                    <a:pt x="2116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0" name="Google Shape;2420;p29"/>
            <p:cNvSpPr/>
            <p:nvPr/>
          </p:nvSpPr>
          <p:spPr bwMode="auto">
            <a:xfrm flipH="1">
              <a:off x="4207356" y="4083153"/>
              <a:ext cx="1821954" cy="249962"/>
            </a:xfrm>
            <a:custGeom>
              <a:avLst/>
              <a:gdLst/>
              <a:ahLst/>
              <a:cxnLst/>
              <a:rect l="l" t="t" r="r" b="b"/>
              <a:pathLst>
                <a:path w="58982" h="8092" extrusionOk="0">
                  <a:moveTo>
                    <a:pt x="47446" y="0"/>
                  </a:moveTo>
                  <a:cubicBezTo>
                    <a:pt x="44334" y="0"/>
                    <a:pt x="43952" y="3891"/>
                    <a:pt x="41806" y="5767"/>
                  </a:cubicBezTo>
                  <a:cubicBezTo>
                    <a:pt x="40897" y="6482"/>
                    <a:pt x="39966" y="6773"/>
                    <a:pt x="39027" y="6773"/>
                  </a:cubicBezTo>
                  <a:cubicBezTo>
                    <a:pt x="35834" y="6773"/>
                    <a:pt x="32547" y="3403"/>
                    <a:pt x="29676" y="1858"/>
                  </a:cubicBezTo>
                  <a:cubicBezTo>
                    <a:pt x="28639" y="1300"/>
                    <a:pt x="26885" y="981"/>
                    <a:pt x="25144" y="981"/>
                  </a:cubicBezTo>
                  <a:cubicBezTo>
                    <a:pt x="23424" y="981"/>
                    <a:pt x="21715" y="1292"/>
                    <a:pt x="20718" y="1987"/>
                  </a:cubicBezTo>
                  <a:cubicBezTo>
                    <a:pt x="19099" y="3121"/>
                    <a:pt x="19671" y="3767"/>
                    <a:pt x="17509" y="3767"/>
                  </a:cubicBezTo>
                  <a:cubicBezTo>
                    <a:pt x="15793" y="3767"/>
                    <a:pt x="15222" y="1194"/>
                    <a:pt x="13794" y="339"/>
                  </a:cubicBezTo>
                  <a:cubicBezTo>
                    <a:pt x="13547" y="191"/>
                    <a:pt x="13318" y="128"/>
                    <a:pt x="13102" y="128"/>
                  </a:cubicBezTo>
                  <a:cubicBezTo>
                    <a:pt x="12069" y="128"/>
                    <a:pt x="11359" y="1579"/>
                    <a:pt x="10649" y="2052"/>
                  </a:cubicBezTo>
                  <a:cubicBezTo>
                    <a:pt x="10420" y="2166"/>
                    <a:pt x="10217" y="2214"/>
                    <a:pt x="10033" y="2214"/>
                  </a:cubicBezTo>
                  <a:cubicBezTo>
                    <a:pt x="9016" y="2214"/>
                    <a:pt x="8566" y="748"/>
                    <a:pt x="7549" y="748"/>
                  </a:cubicBezTo>
                  <a:cubicBezTo>
                    <a:pt x="7365" y="748"/>
                    <a:pt x="7161" y="796"/>
                    <a:pt x="6933" y="910"/>
                  </a:cubicBezTo>
                  <a:cubicBezTo>
                    <a:pt x="4933" y="1768"/>
                    <a:pt x="4646" y="4912"/>
                    <a:pt x="2646" y="5197"/>
                  </a:cubicBezTo>
                  <a:cubicBezTo>
                    <a:pt x="2585" y="5209"/>
                    <a:pt x="2525" y="5215"/>
                    <a:pt x="2468" y="5215"/>
                  </a:cubicBezTo>
                  <a:cubicBezTo>
                    <a:pt x="1556" y="5215"/>
                    <a:pt x="1175" y="3715"/>
                    <a:pt x="1232" y="2360"/>
                  </a:cubicBezTo>
                  <a:lnTo>
                    <a:pt x="1232" y="2360"/>
                  </a:lnTo>
                  <a:cubicBezTo>
                    <a:pt x="1092" y="2468"/>
                    <a:pt x="948" y="2569"/>
                    <a:pt x="812" y="2680"/>
                  </a:cubicBezTo>
                  <a:cubicBezTo>
                    <a:pt x="557" y="3089"/>
                    <a:pt x="353" y="3520"/>
                    <a:pt x="223" y="3951"/>
                  </a:cubicBezTo>
                  <a:cubicBezTo>
                    <a:pt x="0" y="4697"/>
                    <a:pt x="123" y="5520"/>
                    <a:pt x="507" y="6148"/>
                  </a:cubicBezTo>
                  <a:cubicBezTo>
                    <a:pt x="883" y="6762"/>
                    <a:pt x="1507" y="7192"/>
                    <a:pt x="2309" y="7192"/>
                  </a:cubicBezTo>
                  <a:cubicBezTo>
                    <a:pt x="2364" y="7192"/>
                    <a:pt x="2420" y="7190"/>
                    <a:pt x="2477" y="7185"/>
                  </a:cubicBezTo>
                  <a:cubicBezTo>
                    <a:pt x="4822" y="7016"/>
                    <a:pt x="5597" y="3555"/>
                    <a:pt x="6944" y="2080"/>
                  </a:cubicBezTo>
                  <a:cubicBezTo>
                    <a:pt x="7212" y="1788"/>
                    <a:pt x="7459" y="1671"/>
                    <a:pt x="7693" y="1671"/>
                  </a:cubicBezTo>
                  <a:cubicBezTo>
                    <a:pt x="8632" y="1671"/>
                    <a:pt x="9365" y="3545"/>
                    <a:pt x="10363" y="3545"/>
                  </a:cubicBezTo>
                  <a:cubicBezTo>
                    <a:pt x="10364" y="3545"/>
                    <a:pt x="10365" y="3545"/>
                    <a:pt x="10365" y="3545"/>
                  </a:cubicBezTo>
                  <a:cubicBezTo>
                    <a:pt x="11776" y="3542"/>
                    <a:pt x="11972" y="1152"/>
                    <a:pt x="13198" y="1152"/>
                  </a:cubicBezTo>
                  <a:cubicBezTo>
                    <a:pt x="13445" y="1152"/>
                    <a:pt x="13733" y="1249"/>
                    <a:pt x="14081" y="1481"/>
                  </a:cubicBezTo>
                  <a:cubicBezTo>
                    <a:pt x="14935" y="2052"/>
                    <a:pt x="15416" y="3175"/>
                    <a:pt x="15862" y="4065"/>
                  </a:cubicBezTo>
                  <a:cubicBezTo>
                    <a:pt x="16159" y="4664"/>
                    <a:pt x="16616" y="6586"/>
                    <a:pt x="17532" y="6586"/>
                  </a:cubicBezTo>
                  <a:cubicBezTo>
                    <a:pt x="17556" y="6586"/>
                    <a:pt x="17581" y="6585"/>
                    <a:pt x="17606" y="6582"/>
                  </a:cubicBezTo>
                  <a:cubicBezTo>
                    <a:pt x="17829" y="6557"/>
                    <a:pt x="17994" y="6374"/>
                    <a:pt x="18141" y="6209"/>
                  </a:cubicBezTo>
                  <a:cubicBezTo>
                    <a:pt x="19911" y="4173"/>
                    <a:pt x="22201" y="2418"/>
                    <a:pt x="25008" y="2407"/>
                  </a:cubicBezTo>
                  <a:cubicBezTo>
                    <a:pt x="25020" y="2407"/>
                    <a:pt x="25033" y="2407"/>
                    <a:pt x="25045" y="2407"/>
                  </a:cubicBezTo>
                  <a:cubicBezTo>
                    <a:pt x="27667" y="2407"/>
                    <a:pt x="30185" y="3511"/>
                    <a:pt x="32515" y="4607"/>
                  </a:cubicBezTo>
                  <a:cubicBezTo>
                    <a:pt x="35175" y="5860"/>
                    <a:pt x="37990" y="7634"/>
                    <a:pt x="40948" y="8054"/>
                  </a:cubicBezTo>
                  <a:cubicBezTo>
                    <a:pt x="41087" y="8079"/>
                    <a:pt x="41221" y="8091"/>
                    <a:pt x="41351" y="8091"/>
                  </a:cubicBezTo>
                  <a:cubicBezTo>
                    <a:pt x="43069" y="8091"/>
                    <a:pt x="44005" y="5967"/>
                    <a:pt x="44599" y="4615"/>
                  </a:cubicBezTo>
                  <a:cubicBezTo>
                    <a:pt x="45510" y="2543"/>
                    <a:pt x="46449" y="1320"/>
                    <a:pt x="48297" y="1320"/>
                  </a:cubicBezTo>
                  <a:cubicBezTo>
                    <a:pt x="48774" y="1320"/>
                    <a:pt x="49311" y="1401"/>
                    <a:pt x="49923" y="1570"/>
                  </a:cubicBezTo>
                  <a:cubicBezTo>
                    <a:pt x="52321" y="2236"/>
                    <a:pt x="55021" y="4216"/>
                    <a:pt x="57652" y="4216"/>
                  </a:cubicBezTo>
                  <a:cubicBezTo>
                    <a:pt x="58098" y="4216"/>
                    <a:pt x="58541" y="4159"/>
                    <a:pt x="58981" y="4029"/>
                  </a:cubicBezTo>
                  <a:cubicBezTo>
                    <a:pt x="58572" y="3631"/>
                    <a:pt x="58144" y="3247"/>
                    <a:pt x="57702" y="2881"/>
                  </a:cubicBezTo>
                  <a:cubicBezTo>
                    <a:pt x="57696" y="2874"/>
                    <a:pt x="57684" y="2863"/>
                    <a:pt x="57677" y="2856"/>
                  </a:cubicBezTo>
                  <a:cubicBezTo>
                    <a:pt x="57053" y="2339"/>
                    <a:pt x="56396" y="1858"/>
                    <a:pt x="55717" y="1406"/>
                  </a:cubicBezTo>
                  <a:lnTo>
                    <a:pt x="55717" y="1406"/>
                  </a:lnTo>
                  <a:cubicBezTo>
                    <a:pt x="56174" y="1897"/>
                    <a:pt x="57020" y="2912"/>
                    <a:pt x="56179" y="2912"/>
                  </a:cubicBezTo>
                  <a:cubicBezTo>
                    <a:pt x="56154" y="2912"/>
                    <a:pt x="56127" y="2911"/>
                    <a:pt x="56098" y="2909"/>
                  </a:cubicBezTo>
                  <a:cubicBezTo>
                    <a:pt x="53240" y="2626"/>
                    <a:pt x="50667" y="623"/>
                    <a:pt x="48096" y="52"/>
                  </a:cubicBezTo>
                  <a:cubicBezTo>
                    <a:pt x="47867" y="17"/>
                    <a:pt x="47651" y="0"/>
                    <a:pt x="47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1" name="Google Shape;2421;p29"/>
            <p:cNvSpPr/>
            <p:nvPr/>
          </p:nvSpPr>
          <p:spPr bwMode="auto">
            <a:xfrm flipH="1">
              <a:off x="4010437" y="4237790"/>
              <a:ext cx="2236004" cy="384148"/>
            </a:xfrm>
            <a:custGeom>
              <a:avLst/>
              <a:gdLst/>
              <a:ahLst/>
              <a:cxnLst/>
              <a:rect l="l" t="t" r="r" b="b"/>
              <a:pathLst>
                <a:path w="72386" h="12436" extrusionOk="0">
                  <a:moveTo>
                    <a:pt x="5379" y="0"/>
                  </a:moveTo>
                  <a:lnTo>
                    <a:pt x="5379" y="0"/>
                  </a:lnTo>
                  <a:cubicBezTo>
                    <a:pt x="2589" y="3094"/>
                    <a:pt x="708" y="7040"/>
                    <a:pt x="0" y="12012"/>
                  </a:cubicBezTo>
                  <a:lnTo>
                    <a:pt x="72386" y="12436"/>
                  </a:lnTo>
                  <a:cubicBezTo>
                    <a:pt x="71890" y="8552"/>
                    <a:pt x="70691" y="5281"/>
                    <a:pt x="68910" y="2546"/>
                  </a:cubicBezTo>
                  <a:lnTo>
                    <a:pt x="68910" y="2546"/>
                  </a:lnTo>
                  <a:cubicBezTo>
                    <a:pt x="69442" y="4003"/>
                    <a:pt x="69611" y="5511"/>
                    <a:pt x="69129" y="7051"/>
                  </a:cubicBezTo>
                  <a:cubicBezTo>
                    <a:pt x="68758" y="8040"/>
                    <a:pt x="67958" y="8280"/>
                    <a:pt x="66985" y="8280"/>
                  </a:cubicBezTo>
                  <a:cubicBezTo>
                    <a:pt x="66528" y="8280"/>
                    <a:pt x="66032" y="8227"/>
                    <a:pt x="65525" y="8174"/>
                  </a:cubicBezTo>
                  <a:cubicBezTo>
                    <a:pt x="65020" y="8123"/>
                    <a:pt x="64503" y="8071"/>
                    <a:pt x="64001" y="8071"/>
                  </a:cubicBezTo>
                  <a:cubicBezTo>
                    <a:pt x="63601" y="8071"/>
                    <a:pt x="63209" y="8104"/>
                    <a:pt x="62839" y="8196"/>
                  </a:cubicBezTo>
                  <a:cubicBezTo>
                    <a:pt x="61996" y="8437"/>
                    <a:pt x="61152" y="8525"/>
                    <a:pt x="60308" y="8525"/>
                  </a:cubicBezTo>
                  <a:cubicBezTo>
                    <a:pt x="59152" y="8525"/>
                    <a:pt x="57995" y="8360"/>
                    <a:pt x="56838" y="8196"/>
                  </a:cubicBezTo>
                  <a:cubicBezTo>
                    <a:pt x="54875" y="8067"/>
                    <a:pt x="52898" y="8014"/>
                    <a:pt x="50910" y="8014"/>
                  </a:cubicBezTo>
                  <a:cubicBezTo>
                    <a:pt x="46394" y="8014"/>
                    <a:pt x="41825" y="8287"/>
                    <a:pt x="37258" y="8559"/>
                  </a:cubicBezTo>
                  <a:cubicBezTo>
                    <a:pt x="32685" y="8832"/>
                    <a:pt x="28113" y="9106"/>
                    <a:pt x="23595" y="9106"/>
                  </a:cubicBezTo>
                  <a:cubicBezTo>
                    <a:pt x="16974" y="9106"/>
                    <a:pt x="10468" y="8518"/>
                    <a:pt x="4244" y="6480"/>
                  </a:cubicBezTo>
                  <a:cubicBezTo>
                    <a:pt x="2222" y="5722"/>
                    <a:pt x="4438" y="2513"/>
                    <a:pt x="5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2" name="Google Shape;2422;p29"/>
            <p:cNvSpPr/>
            <p:nvPr/>
          </p:nvSpPr>
          <p:spPr bwMode="auto">
            <a:xfrm flipH="1">
              <a:off x="5514146" y="4429836"/>
              <a:ext cx="42752" cy="42752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690" y="1"/>
                  </a:moveTo>
                  <a:cubicBezTo>
                    <a:pt x="310" y="1"/>
                    <a:pt x="1" y="310"/>
                    <a:pt x="1" y="694"/>
                  </a:cubicBezTo>
                  <a:cubicBezTo>
                    <a:pt x="1" y="1074"/>
                    <a:pt x="310" y="1384"/>
                    <a:pt x="690" y="1384"/>
                  </a:cubicBezTo>
                  <a:cubicBezTo>
                    <a:pt x="1071" y="1384"/>
                    <a:pt x="1384" y="1074"/>
                    <a:pt x="1384" y="694"/>
                  </a:cubicBezTo>
                  <a:cubicBezTo>
                    <a:pt x="1384" y="310"/>
                    <a:pt x="1071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" name="Google Shape;2423;p29"/>
            <p:cNvSpPr/>
            <p:nvPr/>
          </p:nvSpPr>
          <p:spPr bwMode="auto">
            <a:xfrm flipH="1">
              <a:off x="5574475" y="4472558"/>
              <a:ext cx="30983" cy="30952"/>
            </a:xfrm>
            <a:custGeom>
              <a:avLst/>
              <a:gdLst/>
              <a:ahLst/>
              <a:cxnLst/>
              <a:rect l="l" t="t" r="r" b="b"/>
              <a:pathLst>
                <a:path w="1003" h="1002" extrusionOk="0">
                  <a:moveTo>
                    <a:pt x="500" y="1"/>
                  </a:moveTo>
                  <a:cubicBezTo>
                    <a:pt x="223" y="1"/>
                    <a:pt x="0" y="223"/>
                    <a:pt x="0" y="499"/>
                  </a:cubicBezTo>
                  <a:cubicBezTo>
                    <a:pt x="0" y="776"/>
                    <a:pt x="223" y="1002"/>
                    <a:pt x="500" y="1002"/>
                  </a:cubicBezTo>
                  <a:cubicBezTo>
                    <a:pt x="776" y="1002"/>
                    <a:pt x="1002" y="776"/>
                    <a:pt x="1002" y="499"/>
                  </a:cubicBezTo>
                  <a:cubicBezTo>
                    <a:pt x="1002" y="223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4" name="Google Shape;2424;p29"/>
            <p:cNvSpPr/>
            <p:nvPr/>
          </p:nvSpPr>
          <p:spPr bwMode="auto">
            <a:xfrm flipH="1">
              <a:off x="5407912" y="4449482"/>
              <a:ext cx="38643" cy="38520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626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70"/>
                    <a:pt x="281" y="1246"/>
                    <a:pt x="626" y="1246"/>
                  </a:cubicBezTo>
                  <a:cubicBezTo>
                    <a:pt x="970" y="1246"/>
                    <a:pt x="1250" y="970"/>
                    <a:pt x="1250" y="625"/>
                  </a:cubicBezTo>
                  <a:cubicBezTo>
                    <a:pt x="1250" y="281"/>
                    <a:pt x="970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5" name="Google Shape;2425;p29"/>
            <p:cNvSpPr/>
            <p:nvPr/>
          </p:nvSpPr>
          <p:spPr bwMode="auto">
            <a:xfrm flipH="1">
              <a:off x="5354131" y="4481732"/>
              <a:ext cx="6240" cy="6271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01" y="1"/>
                  </a:moveTo>
                  <a:cubicBezTo>
                    <a:pt x="44" y="1"/>
                    <a:pt x="1" y="44"/>
                    <a:pt x="1" y="102"/>
                  </a:cubicBezTo>
                  <a:cubicBezTo>
                    <a:pt x="1" y="159"/>
                    <a:pt x="44" y="202"/>
                    <a:pt x="101" y="202"/>
                  </a:cubicBezTo>
                  <a:cubicBezTo>
                    <a:pt x="155" y="202"/>
                    <a:pt x="202" y="159"/>
                    <a:pt x="202" y="102"/>
                  </a:cubicBezTo>
                  <a:cubicBezTo>
                    <a:pt x="202" y="44"/>
                    <a:pt x="155" y="1"/>
                    <a:pt x="10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6" name="Google Shape;2426;p29"/>
            <p:cNvSpPr/>
            <p:nvPr/>
          </p:nvSpPr>
          <p:spPr bwMode="auto">
            <a:xfrm flipH="1">
              <a:off x="4744533" y="4404784"/>
              <a:ext cx="30952" cy="30983"/>
            </a:xfrm>
            <a:custGeom>
              <a:avLst/>
              <a:gdLst/>
              <a:ahLst/>
              <a:cxnLst/>
              <a:rect l="l" t="t" r="r" b="b"/>
              <a:pathLst>
                <a:path w="1002" h="1003" extrusionOk="0">
                  <a:moveTo>
                    <a:pt x="503" y="1"/>
                  </a:moveTo>
                  <a:cubicBezTo>
                    <a:pt x="226" y="1"/>
                    <a:pt x="0" y="227"/>
                    <a:pt x="0" y="503"/>
                  </a:cubicBezTo>
                  <a:cubicBezTo>
                    <a:pt x="0" y="780"/>
                    <a:pt x="226" y="1002"/>
                    <a:pt x="503" y="1002"/>
                  </a:cubicBezTo>
                  <a:cubicBezTo>
                    <a:pt x="779" y="1002"/>
                    <a:pt x="1002" y="780"/>
                    <a:pt x="1002" y="503"/>
                  </a:cubicBezTo>
                  <a:cubicBezTo>
                    <a:pt x="1002" y="227"/>
                    <a:pt x="779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7" name="Google Shape;2427;p29"/>
            <p:cNvSpPr/>
            <p:nvPr/>
          </p:nvSpPr>
          <p:spPr bwMode="auto">
            <a:xfrm flipH="1">
              <a:off x="4697610" y="4435736"/>
              <a:ext cx="13777" cy="13777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222" y="0"/>
                  </a:moveTo>
                  <a:cubicBezTo>
                    <a:pt x="97" y="0"/>
                    <a:pt x="0" y="101"/>
                    <a:pt x="0" y="223"/>
                  </a:cubicBezTo>
                  <a:cubicBezTo>
                    <a:pt x="0" y="345"/>
                    <a:pt x="97" y="446"/>
                    <a:pt x="222" y="446"/>
                  </a:cubicBezTo>
                  <a:cubicBezTo>
                    <a:pt x="345" y="446"/>
                    <a:pt x="446" y="345"/>
                    <a:pt x="446" y="223"/>
                  </a:cubicBezTo>
                  <a:cubicBezTo>
                    <a:pt x="446" y="101"/>
                    <a:pt x="345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8" name="Google Shape;2428;p29"/>
            <p:cNvSpPr/>
            <p:nvPr/>
          </p:nvSpPr>
          <p:spPr bwMode="auto">
            <a:xfrm flipH="1">
              <a:off x="4550231" y="4318723"/>
              <a:ext cx="46365" cy="46397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4" y="0"/>
                    <a:pt x="0" y="338"/>
                    <a:pt x="0" y="751"/>
                  </a:cubicBezTo>
                  <a:cubicBezTo>
                    <a:pt x="0" y="1164"/>
                    <a:pt x="334" y="1501"/>
                    <a:pt x="750" y="1501"/>
                  </a:cubicBezTo>
                  <a:cubicBezTo>
                    <a:pt x="1163" y="1501"/>
                    <a:pt x="1500" y="1164"/>
                    <a:pt x="1500" y="751"/>
                  </a:cubicBezTo>
                  <a:cubicBezTo>
                    <a:pt x="1500" y="338"/>
                    <a:pt x="1163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9" name="Google Shape;2429;p29"/>
            <p:cNvSpPr/>
            <p:nvPr/>
          </p:nvSpPr>
          <p:spPr bwMode="auto">
            <a:xfrm flipH="1">
              <a:off x="4511091" y="4415348"/>
              <a:ext cx="10471" cy="10410"/>
            </a:xfrm>
            <a:custGeom>
              <a:avLst/>
              <a:gdLst/>
              <a:ahLst/>
              <a:cxnLst/>
              <a:rect l="l" t="t" r="r" b="b"/>
              <a:pathLst>
                <a:path w="339" h="337" extrusionOk="0">
                  <a:moveTo>
                    <a:pt x="170" y="0"/>
                  </a:moveTo>
                  <a:cubicBezTo>
                    <a:pt x="77" y="0"/>
                    <a:pt x="1" y="75"/>
                    <a:pt x="1" y="168"/>
                  </a:cubicBezTo>
                  <a:cubicBezTo>
                    <a:pt x="1" y="262"/>
                    <a:pt x="77" y="337"/>
                    <a:pt x="170" y="337"/>
                  </a:cubicBezTo>
                  <a:cubicBezTo>
                    <a:pt x="264" y="337"/>
                    <a:pt x="339" y="262"/>
                    <a:pt x="339" y="168"/>
                  </a:cubicBezTo>
                  <a:cubicBezTo>
                    <a:pt x="339" y="75"/>
                    <a:pt x="264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0" name="Google Shape;2430;p29"/>
            <p:cNvSpPr/>
            <p:nvPr/>
          </p:nvSpPr>
          <p:spPr bwMode="auto">
            <a:xfrm flipH="1">
              <a:off x="4305267" y="4442625"/>
              <a:ext cx="33052" cy="33052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241" y="0"/>
                    <a:pt x="0" y="241"/>
                    <a:pt x="0" y="534"/>
                  </a:cubicBezTo>
                  <a:cubicBezTo>
                    <a:pt x="0" y="833"/>
                    <a:pt x="241" y="1069"/>
                    <a:pt x="535" y="1069"/>
                  </a:cubicBezTo>
                  <a:cubicBezTo>
                    <a:pt x="829" y="1069"/>
                    <a:pt x="1069" y="833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1" name="Google Shape;2431;p29"/>
            <p:cNvSpPr/>
            <p:nvPr/>
          </p:nvSpPr>
          <p:spPr bwMode="auto">
            <a:xfrm flipH="1">
              <a:off x="4236844" y="4425728"/>
              <a:ext cx="16773" cy="16928"/>
            </a:xfrm>
            <a:custGeom>
              <a:avLst/>
              <a:gdLst/>
              <a:ahLst/>
              <a:cxnLst/>
              <a:rect l="l" t="t" r="r" b="b"/>
              <a:pathLst>
                <a:path w="543" h="548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5"/>
                    <a:pt x="123" y="547"/>
                    <a:pt x="274" y="547"/>
                  </a:cubicBezTo>
                  <a:cubicBezTo>
                    <a:pt x="421" y="547"/>
                    <a:pt x="543" y="425"/>
                    <a:pt x="543" y="274"/>
                  </a:cubicBezTo>
                  <a:cubicBezTo>
                    <a:pt x="543" y="123"/>
                    <a:pt x="421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2" name="Google Shape;2432;p29"/>
            <p:cNvSpPr/>
            <p:nvPr/>
          </p:nvSpPr>
          <p:spPr bwMode="auto">
            <a:xfrm flipH="1">
              <a:off x="4181612" y="4296667"/>
              <a:ext cx="55262" cy="55262"/>
            </a:xfrm>
            <a:custGeom>
              <a:avLst/>
              <a:gdLst/>
              <a:ahLst/>
              <a:cxnLst/>
              <a:rect l="l" t="t" r="r" b="b"/>
              <a:pathLst>
                <a:path w="1789" h="1789" extrusionOk="0">
                  <a:moveTo>
                    <a:pt x="895" y="0"/>
                  </a:moveTo>
                  <a:cubicBezTo>
                    <a:pt x="403" y="0"/>
                    <a:pt x="1" y="399"/>
                    <a:pt x="1" y="895"/>
                  </a:cubicBezTo>
                  <a:cubicBezTo>
                    <a:pt x="1" y="1387"/>
                    <a:pt x="403" y="1788"/>
                    <a:pt x="895" y="1788"/>
                  </a:cubicBezTo>
                  <a:cubicBezTo>
                    <a:pt x="1390" y="1788"/>
                    <a:pt x="1788" y="1387"/>
                    <a:pt x="1788" y="895"/>
                  </a:cubicBezTo>
                  <a:cubicBezTo>
                    <a:pt x="1788" y="399"/>
                    <a:pt x="1390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" name="Google Shape;2433;p29"/>
            <p:cNvSpPr/>
            <p:nvPr/>
          </p:nvSpPr>
          <p:spPr bwMode="auto">
            <a:xfrm flipH="1">
              <a:off x="4124154" y="4393818"/>
              <a:ext cx="11120" cy="10997"/>
            </a:xfrm>
            <a:custGeom>
              <a:avLst/>
              <a:gdLst/>
              <a:ahLst/>
              <a:cxnLst/>
              <a:rect l="l" t="t" r="r" b="b"/>
              <a:pathLst>
                <a:path w="360" h="356" extrusionOk="0">
                  <a:moveTo>
                    <a:pt x="180" y="0"/>
                  </a:moveTo>
                  <a:cubicBezTo>
                    <a:pt x="80" y="0"/>
                    <a:pt x="0" y="79"/>
                    <a:pt x="0" y="180"/>
                  </a:cubicBezTo>
                  <a:cubicBezTo>
                    <a:pt x="0" y="277"/>
                    <a:pt x="80" y="356"/>
                    <a:pt x="180" y="356"/>
                  </a:cubicBezTo>
                  <a:cubicBezTo>
                    <a:pt x="277" y="356"/>
                    <a:pt x="360" y="277"/>
                    <a:pt x="360" y="180"/>
                  </a:cubicBezTo>
                  <a:cubicBezTo>
                    <a:pt x="360" y="79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4" name="Google Shape;2434;p29"/>
            <p:cNvSpPr/>
            <p:nvPr/>
          </p:nvSpPr>
          <p:spPr bwMode="auto">
            <a:xfrm flipH="1">
              <a:off x="5736529" y="4234670"/>
              <a:ext cx="92145" cy="74043"/>
            </a:xfrm>
            <a:custGeom>
              <a:avLst/>
              <a:gdLst/>
              <a:ahLst/>
              <a:cxnLst/>
              <a:rect l="l" t="t" r="r" b="b"/>
              <a:pathLst>
                <a:path w="2983" h="2397" extrusionOk="0">
                  <a:moveTo>
                    <a:pt x="566" y="1"/>
                  </a:moveTo>
                  <a:cubicBezTo>
                    <a:pt x="415" y="1"/>
                    <a:pt x="266" y="69"/>
                    <a:pt x="169" y="198"/>
                  </a:cubicBezTo>
                  <a:cubicBezTo>
                    <a:pt x="0" y="421"/>
                    <a:pt x="47" y="733"/>
                    <a:pt x="265" y="898"/>
                  </a:cubicBezTo>
                  <a:lnTo>
                    <a:pt x="2118" y="2295"/>
                  </a:lnTo>
                  <a:cubicBezTo>
                    <a:pt x="2207" y="2364"/>
                    <a:pt x="2312" y="2396"/>
                    <a:pt x="2416" y="2396"/>
                  </a:cubicBezTo>
                  <a:cubicBezTo>
                    <a:pt x="2568" y="2396"/>
                    <a:pt x="2718" y="2327"/>
                    <a:pt x="2818" y="2198"/>
                  </a:cubicBezTo>
                  <a:cubicBezTo>
                    <a:pt x="2983" y="1979"/>
                    <a:pt x="2940" y="1663"/>
                    <a:pt x="2718" y="1498"/>
                  </a:cubicBezTo>
                  <a:lnTo>
                    <a:pt x="869" y="101"/>
                  </a:lnTo>
                  <a:cubicBezTo>
                    <a:pt x="777" y="34"/>
                    <a:pt x="671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5" name="Google Shape;2435;p29"/>
            <p:cNvSpPr/>
            <p:nvPr/>
          </p:nvSpPr>
          <p:spPr bwMode="auto">
            <a:xfrm flipH="1">
              <a:off x="5742152" y="4064557"/>
              <a:ext cx="102956" cy="33176"/>
            </a:xfrm>
            <a:custGeom>
              <a:avLst/>
              <a:gdLst/>
              <a:ahLst/>
              <a:cxnLst/>
              <a:rect l="l" t="t" r="r" b="b"/>
              <a:pathLst>
                <a:path w="3333" h="1074" extrusionOk="0">
                  <a:moveTo>
                    <a:pt x="512" y="0"/>
                  </a:moveTo>
                  <a:cubicBezTo>
                    <a:pt x="241" y="0"/>
                    <a:pt x="15" y="213"/>
                    <a:pt x="8" y="485"/>
                  </a:cubicBezTo>
                  <a:cubicBezTo>
                    <a:pt x="0" y="762"/>
                    <a:pt x="216" y="991"/>
                    <a:pt x="492" y="999"/>
                  </a:cubicBezTo>
                  <a:lnTo>
                    <a:pt x="2808" y="1074"/>
                  </a:lnTo>
                  <a:cubicBezTo>
                    <a:pt x="2813" y="1074"/>
                    <a:pt x="2818" y="1074"/>
                    <a:pt x="2823" y="1074"/>
                  </a:cubicBezTo>
                  <a:cubicBezTo>
                    <a:pt x="3092" y="1074"/>
                    <a:pt x="3314" y="861"/>
                    <a:pt x="3325" y="590"/>
                  </a:cubicBezTo>
                  <a:cubicBezTo>
                    <a:pt x="3332" y="313"/>
                    <a:pt x="3117" y="83"/>
                    <a:pt x="2840" y="73"/>
                  </a:cubicBezTo>
                  <a:lnTo>
                    <a:pt x="525" y="0"/>
                  </a:lnTo>
                  <a:cubicBezTo>
                    <a:pt x="521" y="0"/>
                    <a:pt x="517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 bwMode="auto">
            <a:xfrm flipH="1">
              <a:off x="5397380" y="4107587"/>
              <a:ext cx="77997" cy="88191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57" y="1"/>
                  </a:moveTo>
                  <a:cubicBezTo>
                    <a:pt x="1806" y="1"/>
                    <a:pt x="1656" y="70"/>
                    <a:pt x="1559" y="201"/>
                  </a:cubicBezTo>
                  <a:lnTo>
                    <a:pt x="166" y="2054"/>
                  </a:lnTo>
                  <a:cubicBezTo>
                    <a:pt x="1" y="2273"/>
                    <a:pt x="44" y="2589"/>
                    <a:pt x="266" y="2754"/>
                  </a:cubicBezTo>
                  <a:cubicBezTo>
                    <a:pt x="355" y="2822"/>
                    <a:pt x="461" y="2854"/>
                    <a:pt x="566" y="2854"/>
                  </a:cubicBezTo>
                  <a:cubicBezTo>
                    <a:pt x="718" y="2854"/>
                    <a:pt x="869" y="2785"/>
                    <a:pt x="967" y="2653"/>
                  </a:cubicBezTo>
                  <a:lnTo>
                    <a:pt x="2359" y="801"/>
                  </a:lnTo>
                  <a:cubicBezTo>
                    <a:pt x="2524" y="579"/>
                    <a:pt x="2478" y="266"/>
                    <a:pt x="2259" y="101"/>
                  </a:cubicBezTo>
                  <a:cubicBezTo>
                    <a:pt x="2168" y="34"/>
                    <a:pt x="2062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 bwMode="auto">
            <a:xfrm flipH="1">
              <a:off x="5448504" y="4062147"/>
              <a:ext cx="103945" cy="42009"/>
            </a:xfrm>
            <a:custGeom>
              <a:avLst/>
              <a:gdLst/>
              <a:ahLst/>
              <a:cxnLst/>
              <a:rect l="l" t="t" r="r" b="b"/>
              <a:pathLst>
                <a:path w="3365" h="1360" extrusionOk="0">
                  <a:moveTo>
                    <a:pt x="2829" y="1"/>
                  </a:moveTo>
                  <a:cubicBezTo>
                    <a:pt x="2803" y="1"/>
                    <a:pt x="2777" y="3"/>
                    <a:pt x="2751" y="7"/>
                  </a:cubicBezTo>
                  <a:lnTo>
                    <a:pt x="460" y="366"/>
                  </a:lnTo>
                  <a:cubicBezTo>
                    <a:pt x="188" y="409"/>
                    <a:pt x="1" y="664"/>
                    <a:pt x="44" y="936"/>
                  </a:cubicBezTo>
                  <a:cubicBezTo>
                    <a:pt x="83" y="1183"/>
                    <a:pt x="295" y="1360"/>
                    <a:pt x="536" y="1360"/>
                  </a:cubicBezTo>
                  <a:cubicBezTo>
                    <a:pt x="562" y="1360"/>
                    <a:pt x="589" y="1358"/>
                    <a:pt x="615" y="1353"/>
                  </a:cubicBezTo>
                  <a:lnTo>
                    <a:pt x="2905" y="994"/>
                  </a:lnTo>
                  <a:cubicBezTo>
                    <a:pt x="3178" y="951"/>
                    <a:pt x="3364" y="696"/>
                    <a:pt x="3321" y="423"/>
                  </a:cubicBezTo>
                  <a:cubicBezTo>
                    <a:pt x="3282" y="177"/>
                    <a:pt x="3070" y="1"/>
                    <a:pt x="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 bwMode="auto">
            <a:xfrm flipH="1">
              <a:off x="4883357" y="4069499"/>
              <a:ext cx="39416" cy="102153"/>
            </a:xfrm>
            <a:custGeom>
              <a:avLst/>
              <a:gdLst/>
              <a:ahLst/>
              <a:cxnLst/>
              <a:rect l="l" t="t" r="r" b="b"/>
              <a:pathLst>
                <a:path w="1276" h="3307" extrusionOk="0">
                  <a:moveTo>
                    <a:pt x="521" y="0"/>
                  </a:moveTo>
                  <a:cubicBezTo>
                    <a:pt x="505" y="0"/>
                    <a:pt x="490" y="1"/>
                    <a:pt x="474" y="2"/>
                  </a:cubicBezTo>
                  <a:cubicBezTo>
                    <a:pt x="202" y="31"/>
                    <a:pt x="0" y="275"/>
                    <a:pt x="26" y="548"/>
                  </a:cubicBezTo>
                  <a:lnTo>
                    <a:pt x="252" y="2856"/>
                  </a:lnTo>
                  <a:cubicBezTo>
                    <a:pt x="275" y="3117"/>
                    <a:pt x="497" y="3307"/>
                    <a:pt x="751" y="3307"/>
                  </a:cubicBezTo>
                  <a:cubicBezTo>
                    <a:pt x="766" y="3307"/>
                    <a:pt x="782" y="3306"/>
                    <a:pt x="797" y="3305"/>
                  </a:cubicBezTo>
                  <a:cubicBezTo>
                    <a:pt x="1074" y="3276"/>
                    <a:pt x="1275" y="3032"/>
                    <a:pt x="1246" y="2759"/>
                  </a:cubicBezTo>
                  <a:lnTo>
                    <a:pt x="1020" y="451"/>
                  </a:lnTo>
                  <a:cubicBezTo>
                    <a:pt x="997" y="193"/>
                    <a:pt x="778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9" name="Google Shape;2439;p29"/>
            <p:cNvSpPr/>
            <p:nvPr/>
          </p:nvSpPr>
          <p:spPr bwMode="auto">
            <a:xfrm flipH="1">
              <a:off x="4772800" y="4018499"/>
              <a:ext cx="79449" cy="86955"/>
            </a:xfrm>
            <a:custGeom>
              <a:avLst/>
              <a:gdLst/>
              <a:ahLst/>
              <a:cxnLst/>
              <a:rect l="l" t="t" r="r" b="b"/>
              <a:pathLst>
                <a:path w="2572" h="2815" extrusionOk="0">
                  <a:moveTo>
                    <a:pt x="2009" y="0"/>
                  </a:moveTo>
                  <a:cubicBezTo>
                    <a:pt x="1861" y="0"/>
                    <a:pt x="1715" y="65"/>
                    <a:pt x="1616" y="188"/>
                  </a:cubicBezTo>
                  <a:lnTo>
                    <a:pt x="173" y="2001"/>
                  </a:lnTo>
                  <a:cubicBezTo>
                    <a:pt x="1" y="2217"/>
                    <a:pt x="33" y="2533"/>
                    <a:pt x="252" y="2705"/>
                  </a:cubicBezTo>
                  <a:cubicBezTo>
                    <a:pt x="344" y="2779"/>
                    <a:pt x="453" y="2814"/>
                    <a:pt x="562" y="2814"/>
                  </a:cubicBezTo>
                  <a:cubicBezTo>
                    <a:pt x="709" y="2814"/>
                    <a:pt x="854" y="2750"/>
                    <a:pt x="953" y="2626"/>
                  </a:cubicBezTo>
                  <a:lnTo>
                    <a:pt x="2399" y="813"/>
                  </a:lnTo>
                  <a:cubicBezTo>
                    <a:pt x="2572" y="598"/>
                    <a:pt x="2535" y="281"/>
                    <a:pt x="2320" y="109"/>
                  </a:cubicBezTo>
                  <a:cubicBezTo>
                    <a:pt x="2228" y="36"/>
                    <a:pt x="2118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0" name="Google Shape;2440;p29"/>
            <p:cNvSpPr/>
            <p:nvPr/>
          </p:nvSpPr>
          <p:spPr bwMode="auto">
            <a:xfrm flipH="1">
              <a:off x="4037443" y="4482831"/>
              <a:ext cx="2379" cy="4232"/>
            </a:xfrm>
            <a:custGeom>
              <a:avLst/>
              <a:gdLst/>
              <a:ahLst/>
              <a:cxnLst/>
              <a:rect l="l" t="t" r="r" b="b"/>
              <a:pathLst>
                <a:path w="77" h="137" extrusionOk="0">
                  <a:moveTo>
                    <a:pt x="77" y="0"/>
                  </a:moveTo>
                  <a:cubicBezTo>
                    <a:pt x="55" y="47"/>
                    <a:pt x="30" y="94"/>
                    <a:pt x="1" y="137"/>
                  </a:cubicBezTo>
                  <a:cubicBezTo>
                    <a:pt x="30" y="97"/>
                    <a:pt x="59" y="50"/>
                    <a:pt x="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 bwMode="auto">
            <a:xfrm flipH="1">
              <a:off x="5020204" y="4045620"/>
              <a:ext cx="94523" cy="71047"/>
            </a:xfrm>
            <a:custGeom>
              <a:avLst/>
              <a:gdLst/>
              <a:ahLst/>
              <a:cxnLst/>
              <a:rect l="l" t="t" r="r" b="b"/>
              <a:pathLst>
                <a:path w="3060" h="2300" extrusionOk="0">
                  <a:moveTo>
                    <a:pt x="571" y="1"/>
                  </a:moveTo>
                  <a:cubicBezTo>
                    <a:pt x="410" y="1"/>
                    <a:pt x="251" y="78"/>
                    <a:pt x="155" y="222"/>
                  </a:cubicBezTo>
                  <a:cubicBezTo>
                    <a:pt x="0" y="449"/>
                    <a:pt x="62" y="761"/>
                    <a:pt x="287" y="915"/>
                  </a:cubicBezTo>
                  <a:lnTo>
                    <a:pt x="2208" y="2215"/>
                  </a:lnTo>
                  <a:cubicBezTo>
                    <a:pt x="2294" y="2272"/>
                    <a:pt x="2391" y="2300"/>
                    <a:pt x="2487" y="2300"/>
                  </a:cubicBezTo>
                  <a:cubicBezTo>
                    <a:pt x="2649" y="2300"/>
                    <a:pt x="2808" y="2222"/>
                    <a:pt x="2905" y="2078"/>
                  </a:cubicBezTo>
                  <a:cubicBezTo>
                    <a:pt x="3059" y="1852"/>
                    <a:pt x="2998" y="1539"/>
                    <a:pt x="2768" y="1385"/>
                  </a:cubicBezTo>
                  <a:lnTo>
                    <a:pt x="847" y="86"/>
                  </a:lnTo>
                  <a:cubicBezTo>
                    <a:pt x="763" y="28"/>
                    <a:pt x="667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 bwMode="auto">
            <a:xfrm>
              <a:off x="4488322" y="4658905"/>
              <a:ext cx="440399" cy="55664"/>
            </a:xfrm>
            <a:custGeom>
              <a:avLst/>
              <a:gdLst/>
              <a:ahLst/>
              <a:cxnLst/>
              <a:rect l="l" t="t" r="r" b="b"/>
              <a:pathLst>
                <a:path w="18948" h="1802" extrusionOk="0">
                  <a:moveTo>
                    <a:pt x="8518" y="1"/>
                  </a:moveTo>
                  <a:cubicBezTo>
                    <a:pt x="8185" y="1"/>
                    <a:pt x="8009" y="20"/>
                    <a:pt x="8056" y="64"/>
                  </a:cubicBezTo>
                  <a:cubicBezTo>
                    <a:pt x="8323" y="314"/>
                    <a:pt x="12513" y="1169"/>
                    <a:pt x="11671" y="1169"/>
                  </a:cubicBezTo>
                  <a:cubicBezTo>
                    <a:pt x="11423" y="1169"/>
                    <a:pt x="10742" y="1095"/>
                    <a:pt x="9402" y="911"/>
                  </a:cubicBezTo>
                  <a:cubicBezTo>
                    <a:pt x="7889" y="704"/>
                    <a:pt x="6428" y="627"/>
                    <a:pt x="5198" y="627"/>
                  </a:cubicBezTo>
                  <a:cubicBezTo>
                    <a:pt x="1622" y="627"/>
                    <a:pt x="1" y="1277"/>
                    <a:pt x="4731" y="1277"/>
                  </a:cubicBezTo>
                  <a:lnTo>
                    <a:pt x="13513" y="1802"/>
                  </a:lnTo>
                  <a:cubicBezTo>
                    <a:pt x="11434" y="671"/>
                    <a:pt x="13412" y="1073"/>
                    <a:pt x="16381" y="911"/>
                  </a:cubicBezTo>
                  <a:cubicBezTo>
                    <a:pt x="18948" y="772"/>
                    <a:pt x="10618" y="1"/>
                    <a:pt x="8518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 bwMode="auto">
            <a:xfrm>
              <a:off x="5084766" y="4663538"/>
              <a:ext cx="804307" cy="50845"/>
            </a:xfrm>
            <a:custGeom>
              <a:avLst/>
              <a:gdLst/>
              <a:ahLst/>
              <a:cxnLst/>
              <a:rect l="l" t="t" r="r" b="b"/>
              <a:pathLst>
                <a:path w="34605" h="1646" extrusionOk="0">
                  <a:moveTo>
                    <a:pt x="5242" y="1"/>
                  </a:moveTo>
                  <a:cubicBezTo>
                    <a:pt x="1" y="1"/>
                    <a:pt x="5627" y="824"/>
                    <a:pt x="13547" y="824"/>
                  </a:cubicBezTo>
                  <a:cubicBezTo>
                    <a:pt x="14842" y="824"/>
                    <a:pt x="16199" y="802"/>
                    <a:pt x="17579" y="751"/>
                  </a:cubicBezTo>
                  <a:cubicBezTo>
                    <a:pt x="19668" y="673"/>
                    <a:pt x="20912" y="640"/>
                    <a:pt x="21549" y="640"/>
                  </a:cubicBezTo>
                  <a:cubicBezTo>
                    <a:pt x="24330" y="640"/>
                    <a:pt x="15545" y="1265"/>
                    <a:pt x="15006" y="1508"/>
                  </a:cubicBezTo>
                  <a:cubicBezTo>
                    <a:pt x="14793" y="1604"/>
                    <a:pt x="16900" y="1646"/>
                    <a:pt x="19682" y="1646"/>
                  </a:cubicBezTo>
                  <a:cubicBezTo>
                    <a:pt x="25609" y="1646"/>
                    <a:pt x="34605" y="1458"/>
                    <a:pt x="30783" y="1213"/>
                  </a:cubicBezTo>
                  <a:cubicBezTo>
                    <a:pt x="25172" y="855"/>
                    <a:pt x="21417" y="1127"/>
                    <a:pt x="25391" y="136"/>
                  </a:cubicBezTo>
                  <a:lnTo>
                    <a:pt x="8755" y="75"/>
                  </a:lnTo>
                  <a:cubicBezTo>
                    <a:pt x="7263" y="23"/>
                    <a:pt x="6105" y="1"/>
                    <a:pt x="524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44" name="Google Shape;2444;p29"/>
          <p:cNvGrpSpPr/>
          <p:nvPr/>
        </p:nvGrpSpPr>
        <p:grpSpPr bwMode="auto">
          <a:xfrm>
            <a:off x="7197578" y="3877583"/>
            <a:ext cx="1319751" cy="632381"/>
            <a:chOff x="4001612" y="3936916"/>
            <a:chExt cx="2309678" cy="1106722"/>
          </a:xfrm>
        </p:grpSpPr>
        <p:sp>
          <p:nvSpPr>
            <p:cNvPr id="2445" name="Google Shape;2445;p29"/>
            <p:cNvSpPr/>
            <p:nvPr/>
          </p:nvSpPr>
          <p:spPr bwMode="auto">
            <a:xfrm>
              <a:off x="4001612" y="4609116"/>
              <a:ext cx="2309678" cy="434524"/>
            </a:xfrm>
            <a:custGeom>
              <a:avLst/>
              <a:gdLst/>
              <a:ahLst/>
              <a:cxnLst/>
              <a:rect l="l" t="t" r="r" b="b"/>
              <a:pathLst>
                <a:path w="102074" h="14448" extrusionOk="0">
                  <a:moveTo>
                    <a:pt x="388" y="0"/>
                  </a:moveTo>
                  <a:cubicBezTo>
                    <a:pt x="388" y="0"/>
                    <a:pt x="1" y="3647"/>
                    <a:pt x="8127" y="3647"/>
                  </a:cubicBezTo>
                  <a:cubicBezTo>
                    <a:pt x="8715" y="3647"/>
                    <a:pt x="9347" y="3628"/>
                    <a:pt x="10027" y="3587"/>
                  </a:cubicBezTo>
                  <a:cubicBezTo>
                    <a:pt x="10730" y="3545"/>
                    <a:pt x="11304" y="3525"/>
                    <a:pt x="11765" y="3525"/>
                  </a:cubicBezTo>
                  <a:cubicBezTo>
                    <a:pt x="17919" y="3525"/>
                    <a:pt x="4020" y="7034"/>
                    <a:pt x="10433" y="7712"/>
                  </a:cubicBezTo>
                  <a:cubicBezTo>
                    <a:pt x="17326" y="8441"/>
                    <a:pt x="10426" y="9288"/>
                    <a:pt x="12784" y="9650"/>
                  </a:cubicBezTo>
                  <a:cubicBezTo>
                    <a:pt x="14034" y="9844"/>
                    <a:pt x="26385" y="10139"/>
                    <a:pt x="36770" y="10139"/>
                  </a:cubicBezTo>
                  <a:cubicBezTo>
                    <a:pt x="45986" y="10139"/>
                    <a:pt x="53654" y="9907"/>
                    <a:pt x="50645" y="9166"/>
                  </a:cubicBezTo>
                  <a:cubicBezTo>
                    <a:pt x="45111" y="7802"/>
                    <a:pt x="47880" y="6257"/>
                    <a:pt x="56193" y="6257"/>
                  </a:cubicBezTo>
                  <a:cubicBezTo>
                    <a:pt x="57491" y="6257"/>
                    <a:pt x="58924" y="6294"/>
                    <a:pt x="60481" y="6376"/>
                  </a:cubicBezTo>
                  <a:cubicBezTo>
                    <a:pt x="72016" y="6983"/>
                    <a:pt x="84387" y="12199"/>
                    <a:pt x="46430" y="12440"/>
                  </a:cubicBezTo>
                  <a:cubicBezTo>
                    <a:pt x="19836" y="12611"/>
                    <a:pt x="51692" y="14447"/>
                    <a:pt x="73068" y="14447"/>
                  </a:cubicBezTo>
                  <a:cubicBezTo>
                    <a:pt x="82202" y="14447"/>
                    <a:pt x="89423" y="14112"/>
                    <a:pt x="89352" y="13168"/>
                  </a:cubicBezTo>
                  <a:cubicBezTo>
                    <a:pt x="89278" y="12191"/>
                    <a:pt x="87725" y="11925"/>
                    <a:pt x="85710" y="11925"/>
                  </a:cubicBezTo>
                  <a:cubicBezTo>
                    <a:pt x="83294" y="11925"/>
                    <a:pt x="80213" y="12308"/>
                    <a:pt x="78226" y="12308"/>
                  </a:cubicBezTo>
                  <a:cubicBezTo>
                    <a:pt x="76525" y="12308"/>
                    <a:pt x="75626" y="12028"/>
                    <a:pt x="76629" y="10986"/>
                  </a:cubicBezTo>
                  <a:cubicBezTo>
                    <a:pt x="77596" y="9980"/>
                    <a:pt x="80393" y="9695"/>
                    <a:pt x="83795" y="9695"/>
                  </a:cubicBezTo>
                  <a:cubicBezTo>
                    <a:pt x="88245" y="9695"/>
                    <a:pt x="93730" y="10183"/>
                    <a:pt x="97503" y="10183"/>
                  </a:cubicBezTo>
                  <a:cubicBezTo>
                    <a:pt x="100238" y="10183"/>
                    <a:pt x="102074" y="9927"/>
                    <a:pt x="101967" y="9044"/>
                  </a:cubicBezTo>
                  <a:cubicBezTo>
                    <a:pt x="101605" y="6013"/>
                    <a:pt x="78887" y="9773"/>
                    <a:pt x="84972" y="4315"/>
                  </a:cubicBezTo>
                  <a:cubicBezTo>
                    <a:pt x="86736" y="2733"/>
                    <a:pt x="88712" y="2291"/>
                    <a:pt x="90617" y="2291"/>
                  </a:cubicBezTo>
                  <a:cubicBezTo>
                    <a:pt x="93032" y="2291"/>
                    <a:pt x="95334" y="3002"/>
                    <a:pt x="96945" y="3002"/>
                  </a:cubicBezTo>
                  <a:cubicBezTo>
                    <a:pt x="98446" y="3002"/>
                    <a:pt x="99347" y="2384"/>
                    <a:pt x="99181" y="0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 bwMode="auto">
            <a:xfrm flipH="1">
              <a:off x="4845668" y="4509472"/>
              <a:ext cx="16094" cy="16217"/>
            </a:xfrm>
            <a:custGeom>
              <a:avLst/>
              <a:gdLst/>
              <a:ahLst/>
              <a:cxnLst/>
              <a:rect l="l" t="t" r="r" b="b"/>
              <a:pathLst>
                <a:path w="521" h="525" extrusionOk="0">
                  <a:moveTo>
                    <a:pt x="262" y="1"/>
                  </a:moveTo>
                  <a:cubicBezTo>
                    <a:pt x="115" y="1"/>
                    <a:pt x="0" y="119"/>
                    <a:pt x="0" y="263"/>
                  </a:cubicBezTo>
                  <a:cubicBezTo>
                    <a:pt x="0" y="406"/>
                    <a:pt x="115" y="524"/>
                    <a:pt x="262" y="524"/>
                  </a:cubicBezTo>
                  <a:cubicBezTo>
                    <a:pt x="406" y="524"/>
                    <a:pt x="520" y="406"/>
                    <a:pt x="520" y="263"/>
                  </a:cubicBezTo>
                  <a:cubicBezTo>
                    <a:pt x="520" y="119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 bwMode="auto">
            <a:xfrm flipH="1">
              <a:off x="4814037" y="4517565"/>
              <a:ext cx="8124" cy="81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3" y="1"/>
                  </a:moveTo>
                  <a:cubicBezTo>
                    <a:pt x="60" y="1"/>
                    <a:pt x="0" y="58"/>
                    <a:pt x="0" y="130"/>
                  </a:cubicBezTo>
                  <a:cubicBezTo>
                    <a:pt x="0" y="202"/>
                    <a:pt x="60" y="262"/>
                    <a:pt x="133" y="262"/>
                  </a:cubicBezTo>
                  <a:cubicBezTo>
                    <a:pt x="204" y="262"/>
                    <a:pt x="262" y="202"/>
                    <a:pt x="262" y="130"/>
                  </a:cubicBezTo>
                  <a:cubicBezTo>
                    <a:pt x="262" y="58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 bwMode="auto">
            <a:xfrm flipH="1">
              <a:off x="4824138" y="4493965"/>
              <a:ext cx="13005" cy="12974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09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7"/>
                    <a:pt x="93" y="420"/>
                    <a:pt x="209" y="420"/>
                  </a:cubicBezTo>
                  <a:cubicBezTo>
                    <a:pt x="327" y="420"/>
                    <a:pt x="421" y="327"/>
                    <a:pt x="421" y="208"/>
                  </a:cubicBezTo>
                  <a:cubicBezTo>
                    <a:pt x="421" y="93"/>
                    <a:pt x="327" y="0"/>
                    <a:pt x="2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9" name="Google Shape;2449;p29"/>
            <p:cNvSpPr/>
            <p:nvPr/>
          </p:nvSpPr>
          <p:spPr bwMode="auto">
            <a:xfrm flipH="1">
              <a:off x="4882275" y="4440617"/>
              <a:ext cx="39601" cy="39725"/>
            </a:xfrm>
            <a:custGeom>
              <a:avLst/>
              <a:gdLst/>
              <a:ahLst/>
              <a:cxnLst/>
              <a:rect l="l" t="t" r="r" b="b"/>
              <a:pathLst>
                <a:path w="1282" h="1286" extrusionOk="0">
                  <a:moveTo>
                    <a:pt x="639" y="1"/>
                  </a:moveTo>
                  <a:cubicBezTo>
                    <a:pt x="288" y="1"/>
                    <a:pt x="1" y="288"/>
                    <a:pt x="1" y="643"/>
                  </a:cubicBezTo>
                  <a:cubicBezTo>
                    <a:pt x="1" y="998"/>
                    <a:pt x="288" y="1285"/>
                    <a:pt x="639" y="1285"/>
                  </a:cubicBezTo>
                  <a:cubicBezTo>
                    <a:pt x="995" y="1285"/>
                    <a:pt x="1282" y="998"/>
                    <a:pt x="1282" y="643"/>
                  </a:cubicBezTo>
                  <a:cubicBezTo>
                    <a:pt x="1282" y="288"/>
                    <a:pt x="995" y="1"/>
                    <a:pt x="63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0" name="Google Shape;2450;p29"/>
            <p:cNvSpPr/>
            <p:nvPr/>
          </p:nvSpPr>
          <p:spPr bwMode="auto">
            <a:xfrm flipH="1">
              <a:off x="4578403" y="4509472"/>
              <a:ext cx="26442" cy="26442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28" y="1"/>
                  </a:moveTo>
                  <a:cubicBezTo>
                    <a:pt x="191" y="1"/>
                    <a:pt x="1" y="191"/>
                    <a:pt x="1" y="428"/>
                  </a:cubicBezTo>
                  <a:cubicBezTo>
                    <a:pt x="1" y="665"/>
                    <a:pt x="191" y="855"/>
                    <a:pt x="428" y="855"/>
                  </a:cubicBezTo>
                  <a:cubicBezTo>
                    <a:pt x="665" y="855"/>
                    <a:pt x="856" y="665"/>
                    <a:pt x="856" y="428"/>
                  </a:cubicBezTo>
                  <a:cubicBezTo>
                    <a:pt x="856" y="191"/>
                    <a:pt x="665" y="1"/>
                    <a:pt x="4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 bwMode="auto">
            <a:xfrm flipH="1">
              <a:off x="4615780" y="4535883"/>
              <a:ext cx="19090" cy="19214"/>
            </a:xfrm>
            <a:custGeom>
              <a:avLst/>
              <a:gdLst/>
              <a:ahLst/>
              <a:cxnLst/>
              <a:rect l="l" t="t" r="r" b="b"/>
              <a:pathLst>
                <a:path w="618" h="622" extrusionOk="0">
                  <a:moveTo>
                    <a:pt x="309" y="0"/>
                  </a:moveTo>
                  <a:cubicBezTo>
                    <a:pt x="136" y="0"/>
                    <a:pt x="0" y="140"/>
                    <a:pt x="0" y="309"/>
                  </a:cubicBezTo>
                  <a:cubicBezTo>
                    <a:pt x="0" y="481"/>
                    <a:pt x="136" y="621"/>
                    <a:pt x="309" y="621"/>
                  </a:cubicBezTo>
                  <a:cubicBezTo>
                    <a:pt x="481" y="621"/>
                    <a:pt x="618" y="481"/>
                    <a:pt x="618" y="309"/>
                  </a:cubicBezTo>
                  <a:cubicBezTo>
                    <a:pt x="618" y="140"/>
                    <a:pt x="481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2" name="Google Shape;2452;p29"/>
            <p:cNvSpPr/>
            <p:nvPr/>
          </p:nvSpPr>
          <p:spPr bwMode="auto">
            <a:xfrm flipH="1">
              <a:off x="4512636" y="4521550"/>
              <a:ext cx="23878" cy="23878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8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8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 bwMode="auto">
            <a:xfrm flipH="1">
              <a:off x="4479243" y="4541505"/>
              <a:ext cx="3923" cy="3923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2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2" y="127"/>
                  </a:cubicBezTo>
                  <a:cubicBezTo>
                    <a:pt x="98" y="127"/>
                    <a:pt x="126" y="98"/>
                    <a:pt x="126" y="66"/>
                  </a:cubicBezTo>
                  <a:cubicBezTo>
                    <a:pt x="126" y="30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 bwMode="auto">
            <a:xfrm flipH="1">
              <a:off x="4101882" y="4496917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10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1"/>
                    <a:pt x="138" y="617"/>
                    <a:pt x="310" y="617"/>
                  </a:cubicBezTo>
                  <a:cubicBezTo>
                    <a:pt x="483" y="617"/>
                    <a:pt x="619" y="481"/>
                    <a:pt x="619" y="309"/>
                  </a:cubicBezTo>
                  <a:cubicBezTo>
                    <a:pt x="619" y="140"/>
                    <a:pt x="483" y="0"/>
                    <a:pt x="31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 bwMode="auto">
            <a:xfrm flipH="1">
              <a:off x="4072814" y="4515977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6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6" y="277"/>
                  </a:cubicBezTo>
                  <a:cubicBezTo>
                    <a:pt x="215" y="277"/>
                    <a:pt x="277" y="216"/>
                    <a:pt x="277" y="141"/>
                  </a:cubicBezTo>
                  <a:cubicBezTo>
                    <a:pt x="277" y="65"/>
                    <a:pt x="215" y="0"/>
                    <a:pt x="13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 bwMode="auto">
            <a:xfrm flipH="1">
              <a:off x="4810177" y="4326044"/>
              <a:ext cx="54057" cy="49022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1406" y="0"/>
                  </a:moveTo>
                  <a:cubicBezTo>
                    <a:pt x="1331" y="0"/>
                    <a:pt x="1256" y="28"/>
                    <a:pt x="1197" y="83"/>
                  </a:cubicBezTo>
                  <a:lnTo>
                    <a:pt x="138" y="1049"/>
                  </a:lnTo>
                  <a:cubicBezTo>
                    <a:pt x="12" y="1164"/>
                    <a:pt x="1" y="1362"/>
                    <a:pt x="116" y="1487"/>
                  </a:cubicBezTo>
                  <a:cubicBezTo>
                    <a:pt x="177" y="1553"/>
                    <a:pt x="260" y="1586"/>
                    <a:pt x="344" y="1586"/>
                  </a:cubicBezTo>
                  <a:cubicBezTo>
                    <a:pt x="419" y="1586"/>
                    <a:pt x="494" y="1559"/>
                    <a:pt x="554" y="1505"/>
                  </a:cubicBezTo>
                  <a:lnTo>
                    <a:pt x="1613" y="539"/>
                  </a:lnTo>
                  <a:cubicBezTo>
                    <a:pt x="1742" y="424"/>
                    <a:pt x="1750" y="227"/>
                    <a:pt x="1634" y="101"/>
                  </a:cubicBezTo>
                  <a:cubicBezTo>
                    <a:pt x="1574" y="35"/>
                    <a:pt x="1490" y="0"/>
                    <a:pt x="140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 bwMode="auto">
            <a:xfrm flipH="1">
              <a:off x="4716022" y="4388597"/>
              <a:ext cx="57054" cy="45841"/>
            </a:xfrm>
            <a:custGeom>
              <a:avLst/>
              <a:gdLst/>
              <a:ahLst/>
              <a:cxnLst/>
              <a:rect l="l" t="t" r="r" b="b"/>
              <a:pathLst>
                <a:path w="1847" h="1484" extrusionOk="0">
                  <a:moveTo>
                    <a:pt x="350" y="0"/>
                  </a:moveTo>
                  <a:cubicBezTo>
                    <a:pt x="256" y="0"/>
                    <a:pt x="163" y="42"/>
                    <a:pt x="102" y="123"/>
                  </a:cubicBezTo>
                  <a:cubicBezTo>
                    <a:pt x="1" y="259"/>
                    <a:pt x="27" y="453"/>
                    <a:pt x="163" y="557"/>
                  </a:cubicBezTo>
                  <a:lnTo>
                    <a:pt x="1308" y="1422"/>
                  </a:lnTo>
                  <a:cubicBezTo>
                    <a:pt x="1364" y="1463"/>
                    <a:pt x="1429" y="1483"/>
                    <a:pt x="1494" y="1483"/>
                  </a:cubicBezTo>
                  <a:cubicBezTo>
                    <a:pt x="1588" y="1483"/>
                    <a:pt x="1681" y="1442"/>
                    <a:pt x="1742" y="1362"/>
                  </a:cubicBezTo>
                  <a:cubicBezTo>
                    <a:pt x="1846" y="1225"/>
                    <a:pt x="1818" y="1031"/>
                    <a:pt x="1681" y="926"/>
                  </a:cubicBezTo>
                  <a:lnTo>
                    <a:pt x="536" y="61"/>
                  </a:lnTo>
                  <a:cubicBezTo>
                    <a:pt x="480" y="20"/>
                    <a:pt x="415" y="0"/>
                    <a:pt x="35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 bwMode="auto">
            <a:xfrm flipH="1">
              <a:off x="4719574" y="4283230"/>
              <a:ext cx="63788" cy="20573"/>
            </a:xfrm>
            <a:custGeom>
              <a:avLst/>
              <a:gdLst/>
              <a:ahLst/>
              <a:cxnLst/>
              <a:rect l="l" t="t" r="r" b="b"/>
              <a:pathLst>
                <a:path w="2065" h="666" extrusionOk="0">
                  <a:moveTo>
                    <a:pt x="320" y="1"/>
                  </a:moveTo>
                  <a:cubicBezTo>
                    <a:pt x="151" y="1"/>
                    <a:pt x="11" y="132"/>
                    <a:pt x="7" y="303"/>
                  </a:cubicBezTo>
                  <a:cubicBezTo>
                    <a:pt x="0" y="471"/>
                    <a:pt x="136" y="615"/>
                    <a:pt x="305" y="622"/>
                  </a:cubicBezTo>
                  <a:lnTo>
                    <a:pt x="1742" y="665"/>
                  </a:lnTo>
                  <a:cubicBezTo>
                    <a:pt x="1746" y="665"/>
                    <a:pt x="1750" y="666"/>
                    <a:pt x="1754" y="666"/>
                  </a:cubicBezTo>
                  <a:cubicBezTo>
                    <a:pt x="1921" y="666"/>
                    <a:pt x="2054" y="532"/>
                    <a:pt x="2061" y="367"/>
                  </a:cubicBezTo>
                  <a:cubicBezTo>
                    <a:pt x="2065" y="195"/>
                    <a:pt x="1932" y="51"/>
                    <a:pt x="1760" y="47"/>
                  </a:cubicBezTo>
                  <a:lnTo>
                    <a:pt x="327" y="1"/>
                  </a:lnTo>
                  <a:cubicBezTo>
                    <a:pt x="325" y="1"/>
                    <a:pt x="323" y="1"/>
                    <a:pt x="32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 bwMode="auto">
            <a:xfrm flipH="1">
              <a:off x="4506088" y="4309919"/>
              <a:ext cx="48281" cy="54583"/>
            </a:xfrm>
            <a:custGeom>
              <a:avLst/>
              <a:gdLst/>
              <a:ahLst/>
              <a:cxnLst/>
              <a:rect l="l" t="t" r="r" b="b"/>
              <a:pathLst>
                <a:path w="1563" h="1767" extrusionOk="0">
                  <a:moveTo>
                    <a:pt x="1213" y="0"/>
                  </a:moveTo>
                  <a:cubicBezTo>
                    <a:pt x="1119" y="0"/>
                    <a:pt x="1026" y="44"/>
                    <a:pt x="966" y="124"/>
                  </a:cubicBezTo>
                  <a:lnTo>
                    <a:pt x="101" y="1273"/>
                  </a:lnTo>
                  <a:cubicBezTo>
                    <a:pt x="1" y="1410"/>
                    <a:pt x="29" y="1604"/>
                    <a:pt x="166" y="1704"/>
                  </a:cubicBezTo>
                  <a:cubicBezTo>
                    <a:pt x="222" y="1746"/>
                    <a:pt x="287" y="1767"/>
                    <a:pt x="351" y="1767"/>
                  </a:cubicBezTo>
                  <a:cubicBezTo>
                    <a:pt x="445" y="1767"/>
                    <a:pt x="537" y="1724"/>
                    <a:pt x="597" y="1643"/>
                  </a:cubicBezTo>
                  <a:lnTo>
                    <a:pt x="1458" y="497"/>
                  </a:lnTo>
                  <a:cubicBezTo>
                    <a:pt x="1563" y="358"/>
                    <a:pt x="1533" y="164"/>
                    <a:pt x="1397" y="63"/>
                  </a:cubicBezTo>
                  <a:cubicBezTo>
                    <a:pt x="1342" y="21"/>
                    <a:pt x="1277" y="0"/>
                    <a:pt x="121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 bwMode="auto">
            <a:xfrm flipH="1">
              <a:off x="4588257" y="4212522"/>
              <a:ext cx="48281" cy="54614"/>
            </a:xfrm>
            <a:custGeom>
              <a:avLst/>
              <a:gdLst/>
              <a:ahLst/>
              <a:cxnLst/>
              <a:rect l="l" t="t" r="r" b="b"/>
              <a:pathLst>
                <a:path w="1563" h="1768" extrusionOk="0">
                  <a:moveTo>
                    <a:pt x="1214" y="1"/>
                  </a:moveTo>
                  <a:cubicBezTo>
                    <a:pt x="1119" y="1"/>
                    <a:pt x="1025" y="44"/>
                    <a:pt x="962" y="126"/>
                  </a:cubicBezTo>
                  <a:lnTo>
                    <a:pt x="101" y="1271"/>
                  </a:lnTo>
                  <a:cubicBezTo>
                    <a:pt x="1" y="1407"/>
                    <a:pt x="26" y="1601"/>
                    <a:pt x="162" y="1705"/>
                  </a:cubicBezTo>
                  <a:cubicBezTo>
                    <a:pt x="217" y="1747"/>
                    <a:pt x="282" y="1768"/>
                    <a:pt x="347" y="1768"/>
                  </a:cubicBezTo>
                  <a:cubicBezTo>
                    <a:pt x="441" y="1768"/>
                    <a:pt x="534" y="1725"/>
                    <a:pt x="596" y="1644"/>
                  </a:cubicBezTo>
                  <a:lnTo>
                    <a:pt x="1458" y="495"/>
                  </a:lnTo>
                  <a:cubicBezTo>
                    <a:pt x="1562" y="358"/>
                    <a:pt x="1534" y="164"/>
                    <a:pt x="1397" y="61"/>
                  </a:cubicBezTo>
                  <a:cubicBezTo>
                    <a:pt x="1342" y="20"/>
                    <a:pt x="1277" y="1"/>
                    <a:pt x="121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 bwMode="auto">
            <a:xfrm flipH="1">
              <a:off x="4537690" y="4281778"/>
              <a:ext cx="64375" cy="26040"/>
            </a:xfrm>
            <a:custGeom>
              <a:avLst/>
              <a:gdLst/>
              <a:ahLst/>
              <a:cxnLst/>
              <a:rect l="l" t="t" r="r" b="b"/>
              <a:pathLst>
                <a:path w="2084" h="843" extrusionOk="0">
                  <a:moveTo>
                    <a:pt x="1754" y="1"/>
                  </a:moveTo>
                  <a:cubicBezTo>
                    <a:pt x="1737" y="1"/>
                    <a:pt x="1720" y="2"/>
                    <a:pt x="1702" y="5"/>
                  </a:cubicBezTo>
                  <a:lnTo>
                    <a:pt x="285" y="227"/>
                  </a:lnTo>
                  <a:cubicBezTo>
                    <a:pt x="116" y="253"/>
                    <a:pt x="1" y="411"/>
                    <a:pt x="26" y="580"/>
                  </a:cubicBezTo>
                  <a:cubicBezTo>
                    <a:pt x="52" y="732"/>
                    <a:pt x="182" y="842"/>
                    <a:pt x="331" y="842"/>
                  </a:cubicBezTo>
                  <a:cubicBezTo>
                    <a:pt x="348" y="842"/>
                    <a:pt x="364" y="841"/>
                    <a:pt x="381" y="838"/>
                  </a:cubicBezTo>
                  <a:lnTo>
                    <a:pt x="1800" y="615"/>
                  </a:lnTo>
                  <a:cubicBezTo>
                    <a:pt x="1968" y="590"/>
                    <a:pt x="2083" y="432"/>
                    <a:pt x="2055" y="263"/>
                  </a:cubicBezTo>
                  <a:cubicBezTo>
                    <a:pt x="2032" y="109"/>
                    <a:pt x="1902" y="1"/>
                    <a:pt x="17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 bwMode="auto">
            <a:xfrm flipH="1">
              <a:off x="4324574" y="4181230"/>
              <a:ext cx="29963" cy="62552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8" y="0"/>
                    <a:pt x="296" y="3"/>
                    <a:pt x="274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8" y="1777"/>
                  </a:lnTo>
                  <a:cubicBezTo>
                    <a:pt x="359" y="1924"/>
                    <a:pt x="488" y="2024"/>
                    <a:pt x="629" y="2024"/>
                  </a:cubicBezTo>
                  <a:cubicBezTo>
                    <a:pt x="651" y="2024"/>
                    <a:pt x="672" y="2022"/>
                    <a:pt x="694" y="2017"/>
                  </a:cubicBezTo>
                  <a:cubicBezTo>
                    <a:pt x="862" y="1986"/>
                    <a:pt x="970" y="1820"/>
                    <a:pt x="934" y="1651"/>
                  </a:cubicBezTo>
                  <a:lnTo>
                    <a:pt x="640" y="248"/>
                  </a:lnTo>
                  <a:cubicBezTo>
                    <a:pt x="612" y="101"/>
                    <a:pt x="483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 bwMode="auto">
            <a:xfrm flipH="1">
              <a:off x="4827694" y="4546509"/>
              <a:ext cx="135020" cy="67464"/>
            </a:xfrm>
            <a:custGeom>
              <a:avLst/>
              <a:gdLst/>
              <a:ahLst/>
              <a:cxnLst/>
              <a:rect l="l" t="t" r="r" b="b"/>
              <a:pathLst>
                <a:path w="4371" h="2184" extrusionOk="0">
                  <a:moveTo>
                    <a:pt x="70" y="1"/>
                  </a:moveTo>
                  <a:lnTo>
                    <a:pt x="1" y="1156"/>
                  </a:lnTo>
                  <a:lnTo>
                    <a:pt x="970" y="859"/>
                  </a:lnTo>
                  <a:lnTo>
                    <a:pt x="970" y="859"/>
                  </a:lnTo>
                  <a:cubicBezTo>
                    <a:pt x="910" y="1404"/>
                    <a:pt x="1333" y="1759"/>
                    <a:pt x="1922" y="1915"/>
                  </a:cubicBezTo>
                  <a:cubicBezTo>
                    <a:pt x="2086" y="1957"/>
                    <a:pt x="2246" y="1980"/>
                    <a:pt x="2396" y="1980"/>
                  </a:cubicBezTo>
                  <a:cubicBezTo>
                    <a:pt x="2782" y="1980"/>
                    <a:pt x="3105" y="1831"/>
                    <a:pt x="3265" y="1479"/>
                  </a:cubicBezTo>
                  <a:lnTo>
                    <a:pt x="3932" y="2183"/>
                  </a:lnTo>
                  <a:lnTo>
                    <a:pt x="4370" y="1293"/>
                  </a:lnTo>
                  <a:lnTo>
                    <a:pt x="3347" y="1182"/>
                  </a:lnTo>
                  <a:cubicBezTo>
                    <a:pt x="3426" y="618"/>
                    <a:pt x="2995" y="256"/>
                    <a:pt x="2400" y="97"/>
                  </a:cubicBezTo>
                  <a:cubicBezTo>
                    <a:pt x="2237" y="55"/>
                    <a:pt x="2077" y="33"/>
                    <a:pt x="1927" y="33"/>
                  </a:cubicBezTo>
                  <a:cubicBezTo>
                    <a:pt x="1527" y="33"/>
                    <a:pt x="1194" y="193"/>
                    <a:pt x="1043" y="57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 bwMode="auto">
            <a:xfrm flipH="1">
              <a:off x="4837115" y="4568040"/>
              <a:ext cx="125599" cy="45933"/>
            </a:xfrm>
            <a:custGeom>
              <a:avLst/>
              <a:gdLst/>
              <a:ahLst/>
              <a:cxnLst/>
              <a:rect l="l" t="t" r="r" b="b"/>
              <a:pathLst>
                <a:path w="4066" h="1487" extrusionOk="0">
                  <a:moveTo>
                    <a:pt x="1111" y="0"/>
                  </a:moveTo>
                  <a:cubicBezTo>
                    <a:pt x="730" y="154"/>
                    <a:pt x="364" y="230"/>
                    <a:pt x="12" y="262"/>
                  </a:cubicBezTo>
                  <a:lnTo>
                    <a:pt x="1" y="459"/>
                  </a:lnTo>
                  <a:lnTo>
                    <a:pt x="970" y="162"/>
                  </a:lnTo>
                  <a:lnTo>
                    <a:pt x="970" y="162"/>
                  </a:lnTo>
                  <a:cubicBezTo>
                    <a:pt x="910" y="707"/>
                    <a:pt x="1333" y="1062"/>
                    <a:pt x="1922" y="1218"/>
                  </a:cubicBezTo>
                  <a:cubicBezTo>
                    <a:pt x="2086" y="1260"/>
                    <a:pt x="2246" y="1283"/>
                    <a:pt x="2396" y="1283"/>
                  </a:cubicBezTo>
                  <a:cubicBezTo>
                    <a:pt x="2782" y="1283"/>
                    <a:pt x="3105" y="1134"/>
                    <a:pt x="3265" y="782"/>
                  </a:cubicBezTo>
                  <a:lnTo>
                    <a:pt x="3932" y="1486"/>
                  </a:lnTo>
                  <a:lnTo>
                    <a:pt x="4065" y="1249"/>
                  </a:lnTo>
                  <a:cubicBezTo>
                    <a:pt x="3749" y="1077"/>
                    <a:pt x="3390" y="998"/>
                    <a:pt x="3222" y="550"/>
                  </a:cubicBezTo>
                  <a:cubicBezTo>
                    <a:pt x="3120" y="1049"/>
                    <a:pt x="2873" y="1139"/>
                    <a:pt x="2618" y="1139"/>
                  </a:cubicBezTo>
                  <a:cubicBezTo>
                    <a:pt x="2505" y="1139"/>
                    <a:pt x="2389" y="1121"/>
                    <a:pt x="2284" y="1113"/>
                  </a:cubicBezTo>
                  <a:cubicBezTo>
                    <a:pt x="1739" y="998"/>
                    <a:pt x="938" y="966"/>
                    <a:pt x="11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 bwMode="auto">
            <a:xfrm flipH="1">
              <a:off x="4861734" y="4547529"/>
              <a:ext cx="59926" cy="40559"/>
            </a:xfrm>
            <a:custGeom>
              <a:avLst/>
              <a:gdLst/>
              <a:ahLst/>
              <a:cxnLst/>
              <a:rect l="l" t="t" r="r" b="b"/>
              <a:pathLst>
                <a:path w="1940" h="1313" extrusionOk="0">
                  <a:moveTo>
                    <a:pt x="593" y="1"/>
                  </a:moveTo>
                  <a:cubicBezTo>
                    <a:pt x="455" y="1"/>
                    <a:pt x="326" y="20"/>
                    <a:pt x="209" y="61"/>
                  </a:cubicBezTo>
                  <a:cubicBezTo>
                    <a:pt x="90" y="140"/>
                    <a:pt x="0" y="273"/>
                    <a:pt x="4" y="492"/>
                  </a:cubicBezTo>
                  <a:cubicBezTo>
                    <a:pt x="4" y="506"/>
                    <a:pt x="4" y="520"/>
                    <a:pt x="7" y="535"/>
                  </a:cubicBezTo>
                  <a:cubicBezTo>
                    <a:pt x="15" y="624"/>
                    <a:pt x="40" y="700"/>
                    <a:pt x="69" y="772"/>
                  </a:cubicBezTo>
                  <a:cubicBezTo>
                    <a:pt x="120" y="897"/>
                    <a:pt x="188" y="933"/>
                    <a:pt x="269" y="933"/>
                  </a:cubicBezTo>
                  <a:cubicBezTo>
                    <a:pt x="375" y="933"/>
                    <a:pt x="502" y="870"/>
                    <a:pt x="635" y="870"/>
                  </a:cubicBezTo>
                  <a:cubicBezTo>
                    <a:pt x="663" y="870"/>
                    <a:pt x="690" y="873"/>
                    <a:pt x="718" y="879"/>
                  </a:cubicBezTo>
                  <a:cubicBezTo>
                    <a:pt x="910" y="926"/>
                    <a:pt x="1108" y="1313"/>
                    <a:pt x="1315" y="1313"/>
                  </a:cubicBezTo>
                  <a:cubicBezTo>
                    <a:pt x="1333" y="1313"/>
                    <a:pt x="1351" y="1310"/>
                    <a:pt x="1369" y="1303"/>
                  </a:cubicBezTo>
                  <a:cubicBezTo>
                    <a:pt x="1530" y="1246"/>
                    <a:pt x="1810" y="1166"/>
                    <a:pt x="1893" y="873"/>
                  </a:cubicBezTo>
                  <a:cubicBezTo>
                    <a:pt x="1939" y="718"/>
                    <a:pt x="1907" y="606"/>
                    <a:pt x="1853" y="520"/>
                  </a:cubicBezTo>
                  <a:cubicBezTo>
                    <a:pt x="1785" y="434"/>
                    <a:pt x="1702" y="363"/>
                    <a:pt x="1606" y="298"/>
                  </a:cubicBezTo>
                  <a:cubicBezTo>
                    <a:pt x="1601" y="294"/>
                    <a:pt x="1598" y="291"/>
                    <a:pt x="1591" y="288"/>
                  </a:cubicBezTo>
                  <a:cubicBezTo>
                    <a:pt x="1584" y="283"/>
                    <a:pt x="1580" y="280"/>
                    <a:pt x="1573" y="276"/>
                  </a:cubicBezTo>
                  <a:cubicBezTo>
                    <a:pt x="1451" y="201"/>
                    <a:pt x="1318" y="151"/>
                    <a:pt x="1185" y="104"/>
                  </a:cubicBezTo>
                  <a:cubicBezTo>
                    <a:pt x="1146" y="89"/>
                    <a:pt x="1106" y="79"/>
                    <a:pt x="1067" y="64"/>
                  </a:cubicBezTo>
                  <a:cubicBezTo>
                    <a:pt x="904" y="23"/>
                    <a:pt x="744" y="1"/>
                    <a:pt x="5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 bwMode="auto">
            <a:xfrm flipH="1">
              <a:off x="4838008" y="4584443"/>
              <a:ext cx="21407" cy="16681"/>
            </a:xfrm>
            <a:custGeom>
              <a:avLst/>
              <a:gdLst/>
              <a:ahLst/>
              <a:cxnLst/>
              <a:rect l="l" t="t" r="r" b="b"/>
              <a:pathLst>
                <a:path w="693" h="540" extrusionOk="0">
                  <a:moveTo>
                    <a:pt x="29" y="0"/>
                  </a:moveTo>
                  <a:cubicBezTo>
                    <a:pt x="12" y="0"/>
                    <a:pt x="0" y="27"/>
                    <a:pt x="3" y="51"/>
                  </a:cubicBezTo>
                  <a:cubicBezTo>
                    <a:pt x="86" y="381"/>
                    <a:pt x="441" y="531"/>
                    <a:pt x="675" y="539"/>
                  </a:cubicBezTo>
                  <a:cubicBezTo>
                    <a:pt x="685" y="539"/>
                    <a:pt x="693" y="510"/>
                    <a:pt x="681" y="506"/>
                  </a:cubicBezTo>
                  <a:cubicBezTo>
                    <a:pt x="560" y="438"/>
                    <a:pt x="441" y="356"/>
                    <a:pt x="333" y="251"/>
                  </a:cubicBezTo>
                  <a:cubicBezTo>
                    <a:pt x="240" y="155"/>
                    <a:pt x="158" y="19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 bwMode="auto">
            <a:xfrm flipH="1">
              <a:off x="4926634" y="4564920"/>
              <a:ext cx="29716" cy="8557"/>
            </a:xfrm>
            <a:custGeom>
              <a:avLst/>
              <a:gdLst/>
              <a:ahLst/>
              <a:cxnLst/>
              <a:rect l="l" t="t" r="r" b="b"/>
              <a:pathLst>
                <a:path w="962" h="277" extrusionOk="0">
                  <a:moveTo>
                    <a:pt x="932" y="0"/>
                  </a:moveTo>
                  <a:cubicBezTo>
                    <a:pt x="931" y="0"/>
                    <a:pt x="930" y="0"/>
                    <a:pt x="930" y="0"/>
                  </a:cubicBezTo>
                  <a:cubicBezTo>
                    <a:pt x="656" y="48"/>
                    <a:pt x="403" y="172"/>
                    <a:pt x="139" y="172"/>
                  </a:cubicBezTo>
                  <a:cubicBezTo>
                    <a:pt x="105" y="172"/>
                    <a:pt x="70" y="170"/>
                    <a:pt x="36" y="166"/>
                  </a:cubicBezTo>
                  <a:cubicBezTo>
                    <a:pt x="35" y="166"/>
                    <a:pt x="35" y="166"/>
                    <a:pt x="34" y="166"/>
                  </a:cubicBezTo>
                  <a:cubicBezTo>
                    <a:pt x="14" y="166"/>
                    <a:pt x="1" y="212"/>
                    <a:pt x="22" y="216"/>
                  </a:cubicBezTo>
                  <a:cubicBezTo>
                    <a:pt x="136" y="250"/>
                    <a:pt x="263" y="276"/>
                    <a:pt x="392" y="276"/>
                  </a:cubicBezTo>
                  <a:cubicBezTo>
                    <a:pt x="574" y="276"/>
                    <a:pt x="763" y="224"/>
                    <a:pt x="937" y="69"/>
                  </a:cubicBezTo>
                  <a:cubicBezTo>
                    <a:pt x="962" y="48"/>
                    <a:pt x="955" y="0"/>
                    <a:pt x="9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 bwMode="auto">
            <a:xfrm flipH="1">
              <a:off x="4920765" y="4567886"/>
              <a:ext cx="8865" cy="22550"/>
            </a:xfrm>
            <a:custGeom>
              <a:avLst/>
              <a:gdLst/>
              <a:ahLst/>
              <a:cxnLst/>
              <a:rect l="l" t="t" r="r" b="b"/>
              <a:pathLst>
                <a:path w="287" h="730" extrusionOk="0">
                  <a:moveTo>
                    <a:pt x="82" y="1"/>
                  </a:moveTo>
                  <a:cubicBezTo>
                    <a:pt x="72" y="1"/>
                    <a:pt x="60" y="12"/>
                    <a:pt x="54" y="30"/>
                  </a:cubicBezTo>
                  <a:cubicBezTo>
                    <a:pt x="0" y="189"/>
                    <a:pt x="22" y="371"/>
                    <a:pt x="65" y="501"/>
                  </a:cubicBezTo>
                  <a:cubicBezTo>
                    <a:pt x="89" y="584"/>
                    <a:pt x="150" y="729"/>
                    <a:pt x="231" y="729"/>
                  </a:cubicBezTo>
                  <a:cubicBezTo>
                    <a:pt x="244" y="729"/>
                    <a:pt x="259" y="725"/>
                    <a:pt x="273" y="716"/>
                  </a:cubicBezTo>
                  <a:cubicBezTo>
                    <a:pt x="280" y="709"/>
                    <a:pt x="287" y="694"/>
                    <a:pt x="287" y="680"/>
                  </a:cubicBezTo>
                  <a:cubicBezTo>
                    <a:pt x="283" y="630"/>
                    <a:pt x="258" y="601"/>
                    <a:pt x="234" y="569"/>
                  </a:cubicBezTo>
                  <a:cubicBezTo>
                    <a:pt x="201" y="526"/>
                    <a:pt x="172" y="476"/>
                    <a:pt x="151" y="418"/>
                  </a:cubicBezTo>
                  <a:cubicBezTo>
                    <a:pt x="104" y="296"/>
                    <a:pt x="108" y="163"/>
                    <a:pt x="97" y="23"/>
                  </a:cubicBezTo>
                  <a:cubicBezTo>
                    <a:pt x="96" y="7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 bwMode="auto">
            <a:xfrm flipH="1">
              <a:off x="4863832" y="4585709"/>
              <a:ext cx="17453" cy="17144"/>
            </a:xfrm>
            <a:custGeom>
              <a:avLst/>
              <a:gdLst/>
              <a:ahLst/>
              <a:cxnLst/>
              <a:rect l="l" t="t" r="r" b="b"/>
              <a:pathLst>
                <a:path w="565" h="555" extrusionOk="0">
                  <a:moveTo>
                    <a:pt x="522" y="0"/>
                  </a:moveTo>
                  <a:cubicBezTo>
                    <a:pt x="513" y="0"/>
                    <a:pt x="502" y="8"/>
                    <a:pt x="496" y="21"/>
                  </a:cubicBezTo>
                  <a:cubicBezTo>
                    <a:pt x="478" y="71"/>
                    <a:pt x="463" y="129"/>
                    <a:pt x="445" y="182"/>
                  </a:cubicBezTo>
                  <a:cubicBezTo>
                    <a:pt x="417" y="272"/>
                    <a:pt x="363" y="333"/>
                    <a:pt x="302" y="372"/>
                  </a:cubicBezTo>
                  <a:cubicBezTo>
                    <a:pt x="208" y="434"/>
                    <a:pt x="126" y="412"/>
                    <a:pt x="32" y="444"/>
                  </a:cubicBezTo>
                  <a:cubicBezTo>
                    <a:pt x="7" y="455"/>
                    <a:pt x="1" y="512"/>
                    <a:pt x="19" y="527"/>
                  </a:cubicBezTo>
                  <a:cubicBezTo>
                    <a:pt x="46" y="546"/>
                    <a:pt x="78" y="555"/>
                    <a:pt x="112" y="555"/>
                  </a:cubicBezTo>
                  <a:cubicBezTo>
                    <a:pt x="198" y="555"/>
                    <a:pt x="298" y="500"/>
                    <a:pt x="370" y="422"/>
                  </a:cubicBezTo>
                  <a:cubicBezTo>
                    <a:pt x="453" y="336"/>
                    <a:pt x="564" y="150"/>
                    <a:pt x="536" y="13"/>
                  </a:cubicBezTo>
                  <a:cubicBezTo>
                    <a:pt x="534" y="4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 bwMode="auto">
            <a:xfrm flipH="1">
              <a:off x="4946808" y="4469345"/>
              <a:ext cx="116888" cy="115899"/>
            </a:xfrm>
            <a:custGeom>
              <a:avLst/>
              <a:gdLst/>
              <a:ahLst/>
              <a:cxnLst/>
              <a:rect l="l" t="t" r="r" b="b"/>
              <a:pathLst>
                <a:path w="3784" h="3752" extrusionOk="0">
                  <a:moveTo>
                    <a:pt x="3220" y="0"/>
                  </a:moveTo>
                  <a:lnTo>
                    <a:pt x="2624" y="840"/>
                  </a:lnTo>
                  <a:cubicBezTo>
                    <a:pt x="2466" y="721"/>
                    <a:pt x="2299" y="668"/>
                    <a:pt x="2130" y="668"/>
                  </a:cubicBezTo>
                  <a:cubicBezTo>
                    <a:pt x="1815" y="668"/>
                    <a:pt x="1495" y="853"/>
                    <a:pt x="1217" y="1145"/>
                  </a:cubicBezTo>
                  <a:cubicBezTo>
                    <a:pt x="793" y="1586"/>
                    <a:pt x="617" y="2122"/>
                    <a:pt x="969" y="2560"/>
                  </a:cubicBezTo>
                  <a:lnTo>
                    <a:pt x="0" y="3130"/>
                  </a:lnTo>
                  <a:lnTo>
                    <a:pt x="976" y="3752"/>
                  </a:lnTo>
                  <a:lnTo>
                    <a:pt x="1185" y="2761"/>
                  </a:lnTo>
                  <a:cubicBezTo>
                    <a:pt x="1336" y="2869"/>
                    <a:pt x="1496" y="2917"/>
                    <a:pt x="1657" y="2917"/>
                  </a:cubicBezTo>
                  <a:cubicBezTo>
                    <a:pt x="1973" y="2917"/>
                    <a:pt x="2296" y="2731"/>
                    <a:pt x="2574" y="2441"/>
                  </a:cubicBezTo>
                  <a:cubicBezTo>
                    <a:pt x="2986" y="2007"/>
                    <a:pt x="3167" y="1490"/>
                    <a:pt x="2843" y="1059"/>
                  </a:cubicBezTo>
                  <a:lnTo>
                    <a:pt x="3783" y="815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 bwMode="auto">
            <a:xfrm flipH="1">
              <a:off x="4946807" y="4487416"/>
              <a:ext cx="91867" cy="97829"/>
            </a:xfrm>
            <a:custGeom>
              <a:avLst/>
              <a:gdLst/>
              <a:ahLst/>
              <a:cxnLst/>
              <a:rect l="l" t="t" r="r" b="b"/>
              <a:pathLst>
                <a:path w="2974" h="3167" extrusionOk="0">
                  <a:moveTo>
                    <a:pt x="2830" y="0"/>
                  </a:moveTo>
                  <a:cubicBezTo>
                    <a:pt x="2562" y="169"/>
                    <a:pt x="2339" y="407"/>
                    <a:pt x="1963" y="407"/>
                  </a:cubicBezTo>
                  <a:cubicBezTo>
                    <a:pt x="1916" y="407"/>
                    <a:pt x="1866" y="403"/>
                    <a:pt x="1814" y="395"/>
                  </a:cubicBezTo>
                  <a:lnTo>
                    <a:pt x="1814" y="395"/>
                  </a:lnTo>
                  <a:cubicBezTo>
                    <a:pt x="2370" y="877"/>
                    <a:pt x="2037" y="1203"/>
                    <a:pt x="1846" y="1490"/>
                  </a:cubicBezTo>
                  <a:cubicBezTo>
                    <a:pt x="1585" y="1790"/>
                    <a:pt x="1299" y="2224"/>
                    <a:pt x="882" y="2224"/>
                  </a:cubicBezTo>
                  <a:cubicBezTo>
                    <a:pt x="713" y="2224"/>
                    <a:pt x="524" y="2153"/>
                    <a:pt x="306" y="1975"/>
                  </a:cubicBezTo>
                  <a:cubicBezTo>
                    <a:pt x="252" y="2384"/>
                    <a:pt x="145" y="2739"/>
                    <a:pt x="1" y="3062"/>
                  </a:cubicBezTo>
                  <a:lnTo>
                    <a:pt x="166" y="3167"/>
                  </a:lnTo>
                  <a:lnTo>
                    <a:pt x="375" y="2176"/>
                  </a:lnTo>
                  <a:cubicBezTo>
                    <a:pt x="526" y="2284"/>
                    <a:pt x="686" y="2332"/>
                    <a:pt x="847" y="2332"/>
                  </a:cubicBezTo>
                  <a:cubicBezTo>
                    <a:pt x="1163" y="2332"/>
                    <a:pt x="1486" y="2146"/>
                    <a:pt x="1764" y="1856"/>
                  </a:cubicBezTo>
                  <a:cubicBezTo>
                    <a:pt x="2176" y="1422"/>
                    <a:pt x="2357" y="905"/>
                    <a:pt x="2033" y="474"/>
                  </a:cubicBezTo>
                  <a:lnTo>
                    <a:pt x="2973" y="230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 bwMode="auto">
            <a:xfrm flipH="1">
              <a:off x="4985296" y="4490258"/>
              <a:ext cx="53934" cy="52142"/>
            </a:xfrm>
            <a:custGeom>
              <a:avLst/>
              <a:gdLst/>
              <a:ahLst/>
              <a:cxnLst/>
              <a:rect l="l" t="t" r="r" b="b"/>
              <a:pathLst>
                <a:path w="1746" h="1688" extrusionOk="0">
                  <a:moveTo>
                    <a:pt x="1230" y="0"/>
                  </a:moveTo>
                  <a:cubicBezTo>
                    <a:pt x="1221" y="0"/>
                    <a:pt x="1212" y="1"/>
                    <a:pt x="1204" y="1"/>
                  </a:cubicBezTo>
                  <a:cubicBezTo>
                    <a:pt x="1096" y="19"/>
                    <a:pt x="992" y="56"/>
                    <a:pt x="888" y="109"/>
                  </a:cubicBezTo>
                  <a:cubicBezTo>
                    <a:pt x="884" y="113"/>
                    <a:pt x="877" y="117"/>
                    <a:pt x="874" y="117"/>
                  </a:cubicBezTo>
                  <a:cubicBezTo>
                    <a:pt x="867" y="120"/>
                    <a:pt x="859" y="124"/>
                    <a:pt x="852" y="127"/>
                  </a:cubicBezTo>
                  <a:cubicBezTo>
                    <a:pt x="730" y="199"/>
                    <a:pt x="622" y="289"/>
                    <a:pt x="518" y="382"/>
                  </a:cubicBezTo>
                  <a:cubicBezTo>
                    <a:pt x="486" y="411"/>
                    <a:pt x="453" y="440"/>
                    <a:pt x="425" y="468"/>
                  </a:cubicBezTo>
                  <a:cubicBezTo>
                    <a:pt x="199" y="705"/>
                    <a:pt x="48" y="964"/>
                    <a:pt x="1" y="1219"/>
                  </a:cubicBezTo>
                  <a:cubicBezTo>
                    <a:pt x="15" y="1355"/>
                    <a:pt x="87" y="1502"/>
                    <a:pt x="281" y="1603"/>
                  </a:cubicBezTo>
                  <a:cubicBezTo>
                    <a:pt x="292" y="1610"/>
                    <a:pt x="307" y="1617"/>
                    <a:pt x="320" y="1625"/>
                  </a:cubicBezTo>
                  <a:cubicBezTo>
                    <a:pt x="400" y="1660"/>
                    <a:pt x="479" y="1675"/>
                    <a:pt x="554" y="1685"/>
                  </a:cubicBezTo>
                  <a:cubicBezTo>
                    <a:pt x="572" y="1687"/>
                    <a:pt x="589" y="1688"/>
                    <a:pt x="605" y="1688"/>
                  </a:cubicBezTo>
                  <a:cubicBezTo>
                    <a:pt x="893" y="1688"/>
                    <a:pt x="790" y="1359"/>
                    <a:pt x="967" y="1168"/>
                  </a:cubicBezTo>
                  <a:cubicBezTo>
                    <a:pt x="1114" y="1010"/>
                    <a:pt x="1609" y="1043"/>
                    <a:pt x="1652" y="806"/>
                  </a:cubicBezTo>
                  <a:cubicBezTo>
                    <a:pt x="1681" y="637"/>
                    <a:pt x="1746" y="354"/>
                    <a:pt x="1530" y="138"/>
                  </a:cubicBezTo>
                  <a:cubicBezTo>
                    <a:pt x="1428" y="36"/>
                    <a:pt x="1324" y="0"/>
                    <a:pt x="123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 bwMode="auto">
            <a:xfrm flipH="1">
              <a:off x="4956598" y="4485254"/>
              <a:ext cx="24742" cy="12109"/>
            </a:xfrm>
            <a:custGeom>
              <a:avLst/>
              <a:gdLst/>
              <a:ahLst/>
              <a:cxnLst/>
              <a:rect l="l" t="t" r="r" b="b"/>
              <a:pathLst>
                <a:path w="801" h="392" extrusionOk="0">
                  <a:moveTo>
                    <a:pt x="776" y="0"/>
                  </a:moveTo>
                  <a:cubicBezTo>
                    <a:pt x="773" y="0"/>
                    <a:pt x="771" y="1"/>
                    <a:pt x="769" y="2"/>
                  </a:cubicBezTo>
                  <a:cubicBezTo>
                    <a:pt x="655" y="77"/>
                    <a:pt x="526" y="138"/>
                    <a:pt x="378" y="181"/>
                  </a:cubicBezTo>
                  <a:cubicBezTo>
                    <a:pt x="252" y="218"/>
                    <a:pt x="87" y="221"/>
                    <a:pt x="12" y="322"/>
                  </a:cubicBezTo>
                  <a:cubicBezTo>
                    <a:pt x="1" y="336"/>
                    <a:pt x="19" y="365"/>
                    <a:pt x="44" y="372"/>
                  </a:cubicBezTo>
                  <a:cubicBezTo>
                    <a:pt x="93" y="385"/>
                    <a:pt x="141" y="391"/>
                    <a:pt x="189" y="391"/>
                  </a:cubicBezTo>
                  <a:cubicBezTo>
                    <a:pt x="458" y="391"/>
                    <a:pt x="694" y="194"/>
                    <a:pt x="794" y="24"/>
                  </a:cubicBezTo>
                  <a:cubicBezTo>
                    <a:pt x="801" y="14"/>
                    <a:pt x="787" y="0"/>
                    <a:pt x="77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 bwMode="auto">
            <a:xfrm flipH="1">
              <a:off x="5026874" y="4545830"/>
              <a:ext cx="14148" cy="28326"/>
            </a:xfrm>
            <a:custGeom>
              <a:avLst/>
              <a:gdLst/>
              <a:ahLst/>
              <a:cxnLst/>
              <a:rect l="l" t="t" r="r" b="b"/>
              <a:pathLst>
                <a:path w="458" h="917" extrusionOk="0">
                  <a:moveTo>
                    <a:pt x="321" y="1"/>
                  </a:moveTo>
                  <a:cubicBezTo>
                    <a:pt x="313" y="1"/>
                    <a:pt x="307" y="4"/>
                    <a:pt x="304" y="12"/>
                  </a:cubicBezTo>
                  <a:cubicBezTo>
                    <a:pt x="203" y="306"/>
                    <a:pt x="196" y="629"/>
                    <a:pt x="12" y="873"/>
                  </a:cubicBezTo>
                  <a:cubicBezTo>
                    <a:pt x="1" y="888"/>
                    <a:pt x="26" y="916"/>
                    <a:pt x="43" y="916"/>
                  </a:cubicBezTo>
                  <a:cubicBezTo>
                    <a:pt x="47" y="916"/>
                    <a:pt x="50" y="915"/>
                    <a:pt x="52" y="913"/>
                  </a:cubicBezTo>
                  <a:cubicBezTo>
                    <a:pt x="257" y="712"/>
                    <a:pt x="458" y="429"/>
                    <a:pt x="368" y="41"/>
                  </a:cubicBezTo>
                  <a:cubicBezTo>
                    <a:pt x="363" y="18"/>
                    <a:pt x="339" y="1"/>
                    <a:pt x="3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 bwMode="auto">
            <a:xfrm flipH="1">
              <a:off x="5006456" y="4547065"/>
              <a:ext cx="22519" cy="8649"/>
            </a:xfrm>
            <a:custGeom>
              <a:avLst/>
              <a:gdLst/>
              <a:ahLst/>
              <a:cxnLst/>
              <a:rect l="l" t="t" r="r" b="b"/>
              <a:pathLst>
                <a:path w="729" h="280" extrusionOk="0">
                  <a:moveTo>
                    <a:pt x="18" y="0"/>
                  </a:moveTo>
                  <a:cubicBezTo>
                    <a:pt x="2" y="0"/>
                    <a:pt x="0" y="23"/>
                    <a:pt x="18" y="44"/>
                  </a:cubicBezTo>
                  <a:cubicBezTo>
                    <a:pt x="132" y="166"/>
                    <a:pt x="301" y="238"/>
                    <a:pt x="434" y="263"/>
                  </a:cubicBezTo>
                  <a:cubicBezTo>
                    <a:pt x="473" y="271"/>
                    <a:pt x="528" y="280"/>
                    <a:pt x="579" y="280"/>
                  </a:cubicBezTo>
                  <a:cubicBezTo>
                    <a:pt x="658" y="280"/>
                    <a:pt x="729" y="259"/>
                    <a:pt x="724" y="187"/>
                  </a:cubicBezTo>
                  <a:cubicBezTo>
                    <a:pt x="724" y="177"/>
                    <a:pt x="714" y="162"/>
                    <a:pt x="703" y="155"/>
                  </a:cubicBezTo>
                  <a:cubicBezTo>
                    <a:pt x="677" y="144"/>
                    <a:pt x="656" y="141"/>
                    <a:pt x="635" y="141"/>
                  </a:cubicBezTo>
                  <a:cubicBezTo>
                    <a:pt x="615" y="141"/>
                    <a:pt x="597" y="144"/>
                    <a:pt x="578" y="147"/>
                  </a:cubicBezTo>
                  <a:cubicBezTo>
                    <a:pt x="548" y="152"/>
                    <a:pt x="518" y="155"/>
                    <a:pt x="486" y="155"/>
                  </a:cubicBezTo>
                  <a:cubicBezTo>
                    <a:pt x="460" y="155"/>
                    <a:pt x="433" y="153"/>
                    <a:pt x="405" y="147"/>
                  </a:cubicBezTo>
                  <a:cubicBezTo>
                    <a:pt x="276" y="130"/>
                    <a:pt x="161" y="61"/>
                    <a:pt x="32" y="4"/>
                  </a:cubicBezTo>
                  <a:cubicBezTo>
                    <a:pt x="26" y="2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 bwMode="auto">
            <a:xfrm flipH="1">
              <a:off x="4972507" y="4501564"/>
              <a:ext cx="10873" cy="21716"/>
            </a:xfrm>
            <a:custGeom>
              <a:avLst/>
              <a:gdLst/>
              <a:ahLst/>
              <a:cxnLst/>
              <a:rect l="l" t="t" r="r" b="b"/>
              <a:pathLst>
                <a:path w="352" h="703" extrusionOk="0">
                  <a:moveTo>
                    <a:pt x="21" y="0"/>
                  </a:moveTo>
                  <a:cubicBezTo>
                    <a:pt x="5" y="0"/>
                    <a:pt x="0" y="22"/>
                    <a:pt x="13" y="38"/>
                  </a:cubicBezTo>
                  <a:cubicBezTo>
                    <a:pt x="50" y="81"/>
                    <a:pt x="93" y="117"/>
                    <a:pt x="131" y="160"/>
                  </a:cubicBezTo>
                  <a:cubicBezTo>
                    <a:pt x="196" y="232"/>
                    <a:pt x="222" y="307"/>
                    <a:pt x="225" y="379"/>
                  </a:cubicBezTo>
                  <a:cubicBezTo>
                    <a:pt x="236" y="490"/>
                    <a:pt x="174" y="551"/>
                    <a:pt x="161" y="648"/>
                  </a:cubicBezTo>
                  <a:cubicBezTo>
                    <a:pt x="158" y="671"/>
                    <a:pt x="196" y="703"/>
                    <a:pt x="219" y="703"/>
                  </a:cubicBezTo>
                  <a:cubicBezTo>
                    <a:pt x="222" y="703"/>
                    <a:pt x="224" y="703"/>
                    <a:pt x="225" y="702"/>
                  </a:cubicBezTo>
                  <a:cubicBezTo>
                    <a:pt x="330" y="651"/>
                    <a:pt x="351" y="487"/>
                    <a:pt x="304" y="343"/>
                  </a:cubicBezTo>
                  <a:cubicBezTo>
                    <a:pt x="268" y="232"/>
                    <a:pt x="161" y="41"/>
                    <a:pt x="28" y="2"/>
                  </a:cubicBez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 bwMode="auto">
            <a:xfrm flipH="1">
              <a:off x="4249143" y="4358325"/>
              <a:ext cx="234023" cy="207828"/>
            </a:xfrm>
            <a:custGeom>
              <a:avLst/>
              <a:gdLst/>
              <a:ahLst/>
              <a:cxnLst/>
              <a:rect l="l" t="t" r="r" b="b"/>
              <a:pathLst>
                <a:path w="7576" h="6728" extrusionOk="0">
                  <a:moveTo>
                    <a:pt x="0" y="1"/>
                  </a:moveTo>
                  <a:cubicBezTo>
                    <a:pt x="298" y="761"/>
                    <a:pt x="1056" y="1321"/>
                    <a:pt x="2596" y="1383"/>
                  </a:cubicBezTo>
                  <a:cubicBezTo>
                    <a:pt x="6426" y="1530"/>
                    <a:pt x="6225" y="3845"/>
                    <a:pt x="2054" y="6728"/>
                  </a:cubicBezTo>
                  <a:lnTo>
                    <a:pt x="5332" y="6728"/>
                  </a:lnTo>
                  <a:cubicBezTo>
                    <a:pt x="6150" y="5716"/>
                    <a:pt x="7576" y="4280"/>
                    <a:pt x="7374" y="3307"/>
                  </a:cubicBezTo>
                  <a:cubicBezTo>
                    <a:pt x="6850" y="718"/>
                    <a:pt x="5499" y="289"/>
                    <a:pt x="4055" y="289"/>
                  </a:cubicBezTo>
                  <a:cubicBezTo>
                    <a:pt x="3699" y="289"/>
                    <a:pt x="3336" y="315"/>
                    <a:pt x="2980" y="342"/>
                  </a:cubicBezTo>
                  <a:cubicBezTo>
                    <a:pt x="2624" y="367"/>
                    <a:pt x="2274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1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 bwMode="auto">
            <a:xfrm flipH="1">
              <a:off x="5687813" y="4493965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09" y="0"/>
                  </a:moveTo>
                  <a:cubicBezTo>
                    <a:pt x="137" y="0"/>
                    <a:pt x="1" y="140"/>
                    <a:pt x="1" y="309"/>
                  </a:cubicBezTo>
                  <a:cubicBezTo>
                    <a:pt x="1" y="481"/>
                    <a:pt x="137" y="617"/>
                    <a:pt x="309" y="617"/>
                  </a:cubicBezTo>
                  <a:cubicBezTo>
                    <a:pt x="478" y="617"/>
                    <a:pt x="619" y="481"/>
                    <a:pt x="619" y="309"/>
                  </a:cubicBezTo>
                  <a:cubicBezTo>
                    <a:pt x="619" y="140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 bwMode="auto">
            <a:xfrm flipH="1">
              <a:off x="5658775" y="4513024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7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7" y="277"/>
                  </a:cubicBezTo>
                  <a:cubicBezTo>
                    <a:pt x="212" y="277"/>
                    <a:pt x="277" y="216"/>
                    <a:pt x="277" y="141"/>
                  </a:cubicBezTo>
                  <a:cubicBezTo>
                    <a:pt x="277" y="65"/>
                    <a:pt x="212" y="0"/>
                    <a:pt x="1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 bwMode="auto">
            <a:xfrm flipH="1">
              <a:off x="5567494" y="4440617"/>
              <a:ext cx="28759" cy="28759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4" y="1"/>
                  </a:moveTo>
                  <a:cubicBezTo>
                    <a:pt x="209" y="1"/>
                    <a:pt x="0" y="208"/>
                    <a:pt x="0" y="467"/>
                  </a:cubicBezTo>
                  <a:cubicBezTo>
                    <a:pt x="0" y="722"/>
                    <a:pt x="209" y="930"/>
                    <a:pt x="464" y="930"/>
                  </a:cubicBezTo>
                  <a:cubicBezTo>
                    <a:pt x="722" y="930"/>
                    <a:pt x="930" y="722"/>
                    <a:pt x="930" y="467"/>
                  </a:cubicBezTo>
                  <a:cubicBezTo>
                    <a:pt x="930" y="208"/>
                    <a:pt x="722" y="1"/>
                    <a:pt x="46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1" name="Google Shape;2481;p29"/>
            <p:cNvSpPr/>
            <p:nvPr/>
          </p:nvSpPr>
          <p:spPr bwMode="auto">
            <a:xfrm flipH="1">
              <a:off x="5543306" y="4500359"/>
              <a:ext cx="6487" cy="6580"/>
            </a:xfrm>
            <a:custGeom>
              <a:avLst/>
              <a:gdLst/>
              <a:ahLst/>
              <a:cxnLst/>
              <a:rect l="l" t="t" r="r" b="b"/>
              <a:pathLst>
                <a:path w="210" h="213" extrusionOk="0">
                  <a:moveTo>
                    <a:pt x="105" y="1"/>
                  </a:moveTo>
                  <a:cubicBezTo>
                    <a:pt x="47" y="1"/>
                    <a:pt x="1" y="52"/>
                    <a:pt x="1" y="109"/>
                  </a:cubicBezTo>
                  <a:cubicBezTo>
                    <a:pt x="1" y="166"/>
                    <a:pt x="47" y="213"/>
                    <a:pt x="105" y="213"/>
                  </a:cubicBezTo>
                  <a:cubicBezTo>
                    <a:pt x="163" y="213"/>
                    <a:pt x="209" y="166"/>
                    <a:pt x="209" y="109"/>
                  </a:cubicBezTo>
                  <a:cubicBezTo>
                    <a:pt x="209" y="52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2" name="Google Shape;2482;p29"/>
            <p:cNvSpPr/>
            <p:nvPr/>
          </p:nvSpPr>
          <p:spPr bwMode="auto">
            <a:xfrm flipH="1">
              <a:off x="5415789" y="4517349"/>
              <a:ext cx="20542" cy="20542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1" y="1"/>
                  </a:moveTo>
                  <a:cubicBezTo>
                    <a:pt x="147" y="1"/>
                    <a:pt x="1" y="148"/>
                    <a:pt x="1" y="331"/>
                  </a:cubicBezTo>
                  <a:cubicBezTo>
                    <a:pt x="1" y="514"/>
                    <a:pt x="147" y="665"/>
                    <a:pt x="331" y="665"/>
                  </a:cubicBezTo>
                  <a:cubicBezTo>
                    <a:pt x="513" y="665"/>
                    <a:pt x="664" y="514"/>
                    <a:pt x="664" y="331"/>
                  </a:cubicBezTo>
                  <a:cubicBezTo>
                    <a:pt x="664" y="148"/>
                    <a:pt x="513" y="1"/>
                    <a:pt x="33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 bwMode="auto">
            <a:xfrm flipH="1">
              <a:off x="5373438" y="4506908"/>
              <a:ext cx="10441" cy="10471"/>
            </a:xfrm>
            <a:custGeom>
              <a:avLst/>
              <a:gdLst/>
              <a:ahLst/>
              <a:cxnLst/>
              <a:rect l="l" t="t" r="r" b="b"/>
              <a:pathLst>
                <a:path w="338" h="339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8" y="263"/>
                    <a:pt x="338" y="170"/>
                  </a:cubicBezTo>
                  <a:cubicBezTo>
                    <a:pt x="338" y="77"/>
                    <a:pt x="263" y="1"/>
                    <a:pt x="1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 bwMode="auto">
            <a:xfrm flipH="1">
              <a:off x="5339273" y="4426963"/>
              <a:ext cx="34195" cy="34195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cubicBezTo>
                    <a:pt x="1" y="859"/>
                    <a:pt x="249" y="1106"/>
                    <a:pt x="554" y="1106"/>
                  </a:cubicBezTo>
                  <a:cubicBezTo>
                    <a:pt x="859" y="1106"/>
                    <a:pt x="1106" y="859"/>
                    <a:pt x="1106" y="554"/>
                  </a:cubicBezTo>
                  <a:cubicBezTo>
                    <a:pt x="1106" y="249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 bwMode="auto">
            <a:xfrm flipH="1">
              <a:off x="5303779" y="4487076"/>
              <a:ext cx="6796" cy="6919"/>
            </a:xfrm>
            <a:custGeom>
              <a:avLst/>
              <a:gdLst/>
              <a:ahLst/>
              <a:cxnLst/>
              <a:rect l="l" t="t" r="r" b="b"/>
              <a:pathLst>
                <a:path w="220" h="224" extrusionOk="0">
                  <a:moveTo>
                    <a:pt x="109" y="0"/>
                  </a:moveTo>
                  <a:cubicBezTo>
                    <a:pt x="47" y="0"/>
                    <a:pt x="1" y="51"/>
                    <a:pt x="1" y="112"/>
                  </a:cubicBezTo>
                  <a:cubicBezTo>
                    <a:pt x="1" y="172"/>
                    <a:pt x="47" y="223"/>
                    <a:pt x="109" y="223"/>
                  </a:cubicBezTo>
                  <a:cubicBezTo>
                    <a:pt x="169" y="223"/>
                    <a:pt x="220" y="172"/>
                    <a:pt x="220" y="112"/>
                  </a:cubicBezTo>
                  <a:cubicBezTo>
                    <a:pt x="220" y="51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 bwMode="auto">
            <a:xfrm flipH="1">
              <a:off x="5591218" y="4217835"/>
              <a:ext cx="58474" cy="43987"/>
            </a:xfrm>
            <a:custGeom>
              <a:avLst/>
              <a:gdLst/>
              <a:ahLst/>
              <a:cxnLst/>
              <a:rect l="l" t="t" r="r" b="b"/>
              <a:pathLst>
                <a:path w="1893" h="1424" extrusionOk="0">
                  <a:moveTo>
                    <a:pt x="353" y="1"/>
                  </a:moveTo>
                  <a:cubicBezTo>
                    <a:pt x="254" y="1"/>
                    <a:pt x="156" y="49"/>
                    <a:pt x="97" y="136"/>
                  </a:cubicBezTo>
                  <a:cubicBezTo>
                    <a:pt x="0" y="277"/>
                    <a:pt x="37" y="471"/>
                    <a:pt x="180" y="567"/>
                  </a:cubicBezTo>
                  <a:lnTo>
                    <a:pt x="1368" y="1371"/>
                  </a:lnTo>
                  <a:cubicBezTo>
                    <a:pt x="1420" y="1406"/>
                    <a:pt x="1481" y="1423"/>
                    <a:pt x="1540" y="1423"/>
                  </a:cubicBezTo>
                  <a:cubicBezTo>
                    <a:pt x="1640" y="1423"/>
                    <a:pt x="1738" y="1376"/>
                    <a:pt x="1798" y="1289"/>
                  </a:cubicBezTo>
                  <a:cubicBezTo>
                    <a:pt x="1892" y="1145"/>
                    <a:pt x="1856" y="951"/>
                    <a:pt x="1717" y="858"/>
                  </a:cubicBezTo>
                  <a:lnTo>
                    <a:pt x="524" y="54"/>
                  </a:lnTo>
                  <a:cubicBezTo>
                    <a:pt x="472" y="18"/>
                    <a:pt x="413" y="1"/>
                    <a:pt x="35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 bwMode="auto">
            <a:xfrm flipH="1">
              <a:off x="5773782" y="4286319"/>
              <a:ext cx="24403" cy="63325"/>
            </a:xfrm>
            <a:custGeom>
              <a:avLst/>
              <a:gdLst/>
              <a:ahLst/>
              <a:cxnLst/>
              <a:rect l="l" t="t" r="r" b="b"/>
              <a:pathLst>
                <a:path w="790" h="2050" extrusionOk="0">
                  <a:moveTo>
                    <a:pt x="322" y="1"/>
                  </a:moveTo>
                  <a:cubicBezTo>
                    <a:pt x="313" y="1"/>
                    <a:pt x="303" y="1"/>
                    <a:pt x="294" y="2"/>
                  </a:cubicBezTo>
                  <a:cubicBezTo>
                    <a:pt x="122" y="20"/>
                    <a:pt x="0" y="171"/>
                    <a:pt x="14" y="339"/>
                  </a:cubicBezTo>
                  <a:lnTo>
                    <a:pt x="155" y="1768"/>
                  </a:lnTo>
                  <a:cubicBezTo>
                    <a:pt x="172" y="1931"/>
                    <a:pt x="308" y="2049"/>
                    <a:pt x="469" y="2049"/>
                  </a:cubicBezTo>
                  <a:cubicBezTo>
                    <a:pt x="478" y="2049"/>
                    <a:pt x="487" y="2049"/>
                    <a:pt x="496" y="2048"/>
                  </a:cubicBezTo>
                  <a:cubicBezTo>
                    <a:pt x="665" y="2030"/>
                    <a:pt x="790" y="1879"/>
                    <a:pt x="772" y="1710"/>
                  </a:cubicBezTo>
                  <a:lnTo>
                    <a:pt x="632" y="282"/>
                  </a:lnTo>
                  <a:cubicBezTo>
                    <a:pt x="615" y="119"/>
                    <a:pt x="479" y="1"/>
                    <a:pt x="32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 bwMode="auto">
            <a:xfrm flipH="1">
              <a:off x="5705360" y="4254718"/>
              <a:ext cx="49146" cy="53872"/>
            </a:xfrm>
            <a:custGeom>
              <a:avLst/>
              <a:gdLst/>
              <a:ahLst/>
              <a:cxnLst/>
              <a:rect l="l" t="t" r="r" b="b"/>
              <a:pathLst>
                <a:path w="1591" h="1744" extrusionOk="0">
                  <a:moveTo>
                    <a:pt x="1242" y="1"/>
                  </a:moveTo>
                  <a:cubicBezTo>
                    <a:pt x="1151" y="1"/>
                    <a:pt x="1061" y="42"/>
                    <a:pt x="999" y="120"/>
                  </a:cubicBezTo>
                  <a:lnTo>
                    <a:pt x="105" y="1240"/>
                  </a:lnTo>
                  <a:cubicBezTo>
                    <a:pt x="0" y="1373"/>
                    <a:pt x="22" y="1570"/>
                    <a:pt x="155" y="1674"/>
                  </a:cubicBezTo>
                  <a:cubicBezTo>
                    <a:pt x="212" y="1721"/>
                    <a:pt x="281" y="1743"/>
                    <a:pt x="349" y="1743"/>
                  </a:cubicBezTo>
                  <a:cubicBezTo>
                    <a:pt x="439" y="1743"/>
                    <a:pt x="528" y="1704"/>
                    <a:pt x="590" y="1628"/>
                  </a:cubicBezTo>
                  <a:lnTo>
                    <a:pt x="1483" y="504"/>
                  </a:lnTo>
                  <a:cubicBezTo>
                    <a:pt x="1591" y="371"/>
                    <a:pt x="1569" y="177"/>
                    <a:pt x="1437" y="69"/>
                  </a:cubicBezTo>
                  <a:cubicBezTo>
                    <a:pt x="1379" y="23"/>
                    <a:pt x="1310" y="1"/>
                    <a:pt x="124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 bwMode="auto">
            <a:xfrm flipH="1">
              <a:off x="5217936" y="4497054"/>
              <a:ext cx="132796" cy="90291"/>
            </a:xfrm>
            <a:custGeom>
              <a:avLst/>
              <a:gdLst/>
              <a:ahLst/>
              <a:cxnLst/>
              <a:rect l="l" t="t" r="r" b="b"/>
              <a:pathLst>
                <a:path w="4299" h="2923" extrusionOk="0">
                  <a:moveTo>
                    <a:pt x="4000" y="0"/>
                  </a:moveTo>
                  <a:lnTo>
                    <a:pt x="3185" y="625"/>
                  </a:lnTo>
                  <a:cubicBezTo>
                    <a:pt x="3009" y="384"/>
                    <a:pt x="2767" y="279"/>
                    <a:pt x="2499" y="279"/>
                  </a:cubicBezTo>
                  <a:cubicBezTo>
                    <a:pt x="2261" y="279"/>
                    <a:pt x="2002" y="362"/>
                    <a:pt x="1749" y="503"/>
                  </a:cubicBezTo>
                  <a:cubicBezTo>
                    <a:pt x="1215" y="801"/>
                    <a:pt x="887" y="1257"/>
                    <a:pt x="1096" y="1781"/>
                  </a:cubicBezTo>
                  <a:lnTo>
                    <a:pt x="1" y="2040"/>
                  </a:lnTo>
                  <a:lnTo>
                    <a:pt x="748" y="2923"/>
                  </a:lnTo>
                  <a:lnTo>
                    <a:pt x="1243" y="2036"/>
                  </a:lnTo>
                  <a:cubicBezTo>
                    <a:pt x="1418" y="2265"/>
                    <a:pt x="1652" y="2365"/>
                    <a:pt x="1913" y="2365"/>
                  </a:cubicBezTo>
                  <a:cubicBezTo>
                    <a:pt x="2150" y="2365"/>
                    <a:pt x="2408" y="2282"/>
                    <a:pt x="2661" y="2140"/>
                  </a:cubicBezTo>
                  <a:cubicBezTo>
                    <a:pt x="3185" y="1849"/>
                    <a:pt x="3508" y="1408"/>
                    <a:pt x="3329" y="901"/>
                  </a:cubicBezTo>
                  <a:lnTo>
                    <a:pt x="3329" y="901"/>
                  </a:lnTo>
                  <a:lnTo>
                    <a:pt x="4298" y="945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 bwMode="auto">
            <a:xfrm flipH="1">
              <a:off x="5217936" y="4518121"/>
              <a:ext cx="113613" cy="69224"/>
            </a:xfrm>
            <a:custGeom>
              <a:avLst/>
              <a:gdLst/>
              <a:ahLst/>
              <a:cxnLst/>
              <a:rect l="l" t="t" r="r" b="b"/>
              <a:pathLst>
                <a:path w="3678" h="2241" extrusionOk="0">
                  <a:moveTo>
                    <a:pt x="3609" y="1"/>
                  </a:moveTo>
                  <a:cubicBezTo>
                    <a:pt x="3376" y="63"/>
                    <a:pt x="3157" y="172"/>
                    <a:pt x="2907" y="172"/>
                  </a:cubicBezTo>
                  <a:cubicBezTo>
                    <a:pt x="2787" y="172"/>
                    <a:pt x="2660" y="147"/>
                    <a:pt x="2521" y="80"/>
                  </a:cubicBezTo>
                  <a:lnTo>
                    <a:pt x="2521" y="80"/>
                  </a:lnTo>
                  <a:cubicBezTo>
                    <a:pt x="2909" y="705"/>
                    <a:pt x="2496" y="916"/>
                    <a:pt x="2231" y="1135"/>
                  </a:cubicBezTo>
                  <a:cubicBezTo>
                    <a:pt x="1944" y="1311"/>
                    <a:pt x="1610" y="1577"/>
                    <a:pt x="1271" y="1577"/>
                  </a:cubicBezTo>
                  <a:cubicBezTo>
                    <a:pt x="1051" y="1577"/>
                    <a:pt x="829" y="1465"/>
                    <a:pt x="615" y="1142"/>
                  </a:cubicBezTo>
                  <a:cubicBezTo>
                    <a:pt x="443" y="1515"/>
                    <a:pt x="234" y="1825"/>
                    <a:pt x="1" y="2090"/>
                  </a:cubicBezTo>
                  <a:lnTo>
                    <a:pt x="127" y="2241"/>
                  </a:lnTo>
                  <a:lnTo>
                    <a:pt x="622" y="1354"/>
                  </a:lnTo>
                  <a:cubicBezTo>
                    <a:pt x="797" y="1583"/>
                    <a:pt x="1031" y="1683"/>
                    <a:pt x="1292" y="1683"/>
                  </a:cubicBezTo>
                  <a:cubicBezTo>
                    <a:pt x="1529" y="1683"/>
                    <a:pt x="1787" y="1600"/>
                    <a:pt x="2040" y="1458"/>
                  </a:cubicBezTo>
                  <a:cubicBezTo>
                    <a:pt x="2564" y="1167"/>
                    <a:pt x="2887" y="726"/>
                    <a:pt x="2708" y="219"/>
                  </a:cubicBezTo>
                  <a:lnTo>
                    <a:pt x="2708" y="219"/>
                  </a:lnTo>
                  <a:lnTo>
                    <a:pt x="3677" y="2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 bwMode="auto">
            <a:xfrm flipH="1">
              <a:off x="5256641" y="4505672"/>
              <a:ext cx="60266" cy="44976"/>
            </a:xfrm>
            <a:custGeom>
              <a:avLst/>
              <a:gdLst/>
              <a:ahLst/>
              <a:cxnLst/>
              <a:rect l="l" t="t" r="r" b="b"/>
              <a:pathLst>
                <a:path w="1951" h="1456" extrusionOk="0">
                  <a:moveTo>
                    <a:pt x="1405" y="0"/>
                  </a:moveTo>
                  <a:cubicBezTo>
                    <a:pt x="1339" y="0"/>
                    <a:pt x="1272" y="6"/>
                    <a:pt x="1204" y="19"/>
                  </a:cubicBezTo>
                  <a:cubicBezTo>
                    <a:pt x="1197" y="19"/>
                    <a:pt x="1192" y="19"/>
                    <a:pt x="1185" y="23"/>
                  </a:cubicBezTo>
                  <a:cubicBezTo>
                    <a:pt x="1179" y="23"/>
                    <a:pt x="1171" y="23"/>
                    <a:pt x="1164" y="27"/>
                  </a:cubicBezTo>
                  <a:cubicBezTo>
                    <a:pt x="1024" y="59"/>
                    <a:pt x="895" y="113"/>
                    <a:pt x="769" y="170"/>
                  </a:cubicBezTo>
                  <a:cubicBezTo>
                    <a:pt x="730" y="188"/>
                    <a:pt x="690" y="206"/>
                    <a:pt x="650" y="224"/>
                  </a:cubicBezTo>
                  <a:cubicBezTo>
                    <a:pt x="370" y="382"/>
                    <a:pt x="148" y="583"/>
                    <a:pt x="29" y="816"/>
                  </a:cubicBezTo>
                  <a:cubicBezTo>
                    <a:pt x="1" y="949"/>
                    <a:pt x="26" y="1111"/>
                    <a:pt x="180" y="1265"/>
                  </a:cubicBezTo>
                  <a:lnTo>
                    <a:pt x="213" y="1298"/>
                  </a:lnTo>
                  <a:cubicBezTo>
                    <a:pt x="277" y="1355"/>
                    <a:pt x="349" y="1394"/>
                    <a:pt x="421" y="1423"/>
                  </a:cubicBezTo>
                  <a:cubicBezTo>
                    <a:pt x="471" y="1445"/>
                    <a:pt x="513" y="1455"/>
                    <a:pt x="549" y="1455"/>
                  </a:cubicBezTo>
                  <a:cubicBezTo>
                    <a:pt x="743" y="1455"/>
                    <a:pt x="766" y="1172"/>
                    <a:pt x="963" y="1053"/>
                  </a:cubicBezTo>
                  <a:cubicBezTo>
                    <a:pt x="1018" y="1022"/>
                    <a:pt x="1095" y="1015"/>
                    <a:pt x="1181" y="1015"/>
                  </a:cubicBezTo>
                  <a:cubicBezTo>
                    <a:pt x="1260" y="1015"/>
                    <a:pt x="1347" y="1021"/>
                    <a:pt x="1428" y="1021"/>
                  </a:cubicBezTo>
                  <a:cubicBezTo>
                    <a:pt x="1560" y="1021"/>
                    <a:pt x="1678" y="1004"/>
                    <a:pt x="1727" y="910"/>
                  </a:cubicBezTo>
                  <a:cubicBezTo>
                    <a:pt x="1803" y="755"/>
                    <a:pt x="1951" y="504"/>
                    <a:pt x="1810" y="235"/>
                  </a:cubicBezTo>
                  <a:cubicBezTo>
                    <a:pt x="1735" y="95"/>
                    <a:pt x="1634" y="34"/>
                    <a:pt x="1537" y="9"/>
                  </a:cubicBezTo>
                  <a:cubicBezTo>
                    <a:pt x="1493" y="3"/>
                    <a:pt x="1449" y="0"/>
                    <a:pt x="140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 bwMode="auto">
            <a:xfrm flipH="1">
              <a:off x="5224730" y="4514229"/>
              <a:ext cx="26504" cy="7074"/>
            </a:xfrm>
            <a:custGeom>
              <a:avLst/>
              <a:gdLst/>
              <a:ahLst/>
              <a:cxnLst/>
              <a:rect l="l" t="t" r="r" b="b"/>
              <a:pathLst>
                <a:path w="858" h="229" extrusionOk="0">
                  <a:moveTo>
                    <a:pt x="838" y="0"/>
                  </a:moveTo>
                  <a:cubicBezTo>
                    <a:pt x="838" y="0"/>
                    <a:pt x="837" y="1"/>
                    <a:pt x="837" y="1"/>
                  </a:cubicBezTo>
                  <a:cubicBezTo>
                    <a:pt x="709" y="38"/>
                    <a:pt x="580" y="59"/>
                    <a:pt x="441" y="59"/>
                  </a:cubicBezTo>
                  <a:cubicBezTo>
                    <a:pt x="431" y="59"/>
                    <a:pt x="420" y="59"/>
                    <a:pt x="410" y="59"/>
                  </a:cubicBezTo>
                  <a:cubicBezTo>
                    <a:pt x="334" y="57"/>
                    <a:pt x="252" y="43"/>
                    <a:pt x="178" y="43"/>
                  </a:cubicBezTo>
                  <a:cubicBezTo>
                    <a:pt x="118" y="43"/>
                    <a:pt x="63" y="52"/>
                    <a:pt x="18" y="84"/>
                  </a:cubicBezTo>
                  <a:cubicBezTo>
                    <a:pt x="0" y="95"/>
                    <a:pt x="11" y="127"/>
                    <a:pt x="32" y="141"/>
                  </a:cubicBezTo>
                  <a:cubicBezTo>
                    <a:pt x="129" y="203"/>
                    <a:pt x="234" y="229"/>
                    <a:pt x="339" y="229"/>
                  </a:cubicBezTo>
                  <a:cubicBezTo>
                    <a:pt x="541" y="229"/>
                    <a:pt x="737" y="134"/>
                    <a:pt x="851" y="30"/>
                  </a:cubicBezTo>
                  <a:cubicBezTo>
                    <a:pt x="858" y="23"/>
                    <a:pt x="846" y="0"/>
                    <a:pt x="83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 bwMode="auto">
            <a:xfrm flipH="1">
              <a:off x="5312521" y="4550340"/>
              <a:ext cx="18750" cy="24619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563" y="1"/>
                  </a:moveTo>
                  <a:cubicBezTo>
                    <a:pt x="559" y="1"/>
                    <a:pt x="555" y="3"/>
                    <a:pt x="552" y="6"/>
                  </a:cubicBezTo>
                  <a:cubicBezTo>
                    <a:pt x="369" y="261"/>
                    <a:pt x="265" y="566"/>
                    <a:pt x="17" y="745"/>
                  </a:cubicBezTo>
                  <a:cubicBezTo>
                    <a:pt x="0" y="759"/>
                    <a:pt x="21" y="796"/>
                    <a:pt x="41" y="796"/>
                  </a:cubicBezTo>
                  <a:cubicBezTo>
                    <a:pt x="43" y="796"/>
                    <a:pt x="44" y="796"/>
                    <a:pt x="46" y="795"/>
                  </a:cubicBezTo>
                  <a:cubicBezTo>
                    <a:pt x="300" y="663"/>
                    <a:pt x="573" y="451"/>
                    <a:pt x="606" y="53"/>
                  </a:cubicBezTo>
                  <a:cubicBezTo>
                    <a:pt x="606" y="27"/>
                    <a:pt x="581" y="1"/>
                    <a:pt x="56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 bwMode="auto">
            <a:xfrm flipH="1">
              <a:off x="5292133" y="4552286"/>
              <a:ext cx="19986" cy="13870"/>
            </a:xfrm>
            <a:custGeom>
              <a:avLst/>
              <a:gdLst/>
              <a:ahLst/>
              <a:cxnLst/>
              <a:rect l="l" t="t" r="r" b="b"/>
              <a:pathLst>
                <a:path w="647" h="449" extrusionOk="0">
                  <a:moveTo>
                    <a:pt x="20" y="0"/>
                  </a:moveTo>
                  <a:cubicBezTo>
                    <a:pt x="6" y="0"/>
                    <a:pt x="0" y="22"/>
                    <a:pt x="11" y="43"/>
                  </a:cubicBezTo>
                  <a:cubicBezTo>
                    <a:pt x="83" y="194"/>
                    <a:pt x="227" y="313"/>
                    <a:pt x="341" y="377"/>
                  </a:cubicBezTo>
                  <a:cubicBezTo>
                    <a:pt x="398" y="408"/>
                    <a:pt x="488" y="448"/>
                    <a:pt x="556" y="448"/>
                  </a:cubicBezTo>
                  <a:cubicBezTo>
                    <a:pt x="598" y="448"/>
                    <a:pt x="632" y="432"/>
                    <a:pt x="643" y="388"/>
                  </a:cubicBezTo>
                  <a:cubicBezTo>
                    <a:pt x="646" y="377"/>
                    <a:pt x="639" y="363"/>
                    <a:pt x="628" y="352"/>
                  </a:cubicBezTo>
                  <a:cubicBezTo>
                    <a:pt x="589" y="320"/>
                    <a:pt x="553" y="316"/>
                    <a:pt x="513" y="309"/>
                  </a:cubicBezTo>
                  <a:cubicBezTo>
                    <a:pt x="460" y="298"/>
                    <a:pt x="406" y="284"/>
                    <a:pt x="348" y="259"/>
                  </a:cubicBezTo>
                  <a:cubicBezTo>
                    <a:pt x="233" y="202"/>
                    <a:pt x="140" y="104"/>
                    <a:pt x="36" y="8"/>
                  </a:cubicBez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 bwMode="auto">
            <a:xfrm flipH="1">
              <a:off x="5249010" y="4522353"/>
              <a:ext cx="7537" cy="22519"/>
            </a:xfrm>
            <a:custGeom>
              <a:avLst/>
              <a:gdLst/>
              <a:ahLst/>
              <a:cxnLst/>
              <a:rect l="l" t="t" r="r" b="b"/>
              <a:pathLst>
                <a:path w="244" h="729" extrusionOk="0">
                  <a:moveTo>
                    <a:pt x="68" y="1"/>
                  </a:moveTo>
                  <a:cubicBezTo>
                    <a:pt x="56" y="1"/>
                    <a:pt x="48" y="16"/>
                    <a:pt x="53" y="36"/>
                  </a:cubicBezTo>
                  <a:cubicBezTo>
                    <a:pt x="75" y="86"/>
                    <a:pt x="108" y="133"/>
                    <a:pt x="129" y="187"/>
                  </a:cubicBezTo>
                  <a:cubicBezTo>
                    <a:pt x="172" y="273"/>
                    <a:pt x="172" y="352"/>
                    <a:pt x="158" y="424"/>
                  </a:cubicBezTo>
                  <a:cubicBezTo>
                    <a:pt x="133" y="531"/>
                    <a:pt x="57" y="574"/>
                    <a:pt x="14" y="661"/>
                  </a:cubicBezTo>
                  <a:cubicBezTo>
                    <a:pt x="0" y="685"/>
                    <a:pt x="33" y="729"/>
                    <a:pt x="58" y="729"/>
                  </a:cubicBezTo>
                  <a:cubicBezTo>
                    <a:pt x="59" y="729"/>
                    <a:pt x="60" y="729"/>
                    <a:pt x="61" y="729"/>
                  </a:cubicBezTo>
                  <a:cubicBezTo>
                    <a:pt x="176" y="715"/>
                    <a:pt x="244" y="564"/>
                    <a:pt x="240" y="413"/>
                  </a:cubicBezTo>
                  <a:cubicBezTo>
                    <a:pt x="240" y="294"/>
                    <a:pt x="194" y="82"/>
                    <a:pt x="78" y="4"/>
                  </a:cubicBezTo>
                  <a:cubicBezTo>
                    <a:pt x="75" y="2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 bwMode="auto">
            <a:xfrm flipH="1">
              <a:off x="5835198" y="4358325"/>
              <a:ext cx="233899" cy="207828"/>
            </a:xfrm>
            <a:custGeom>
              <a:avLst/>
              <a:gdLst/>
              <a:ahLst/>
              <a:cxnLst/>
              <a:rect l="l" t="t" r="r" b="b"/>
              <a:pathLst>
                <a:path w="7572" h="6728" extrusionOk="0">
                  <a:moveTo>
                    <a:pt x="0" y="1"/>
                  </a:moveTo>
                  <a:cubicBezTo>
                    <a:pt x="297" y="761"/>
                    <a:pt x="1056" y="1321"/>
                    <a:pt x="2595" y="1383"/>
                  </a:cubicBezTo>
                  <a:cubicBezTo>
                    <a:pt x="6426" y="1530"/>
                    <a:pt x="6225" y="3845"/>
                    <a:pt x="2053" y="6728"/>
                  </a:cubicBezTo>
                  <a:lnTo>
                    <a:pt x="5331" y="6728"/>
                  </a:lnTo>
                  <a:cubicBezTo>
                    <a:pt x="6149" y="5716"/>
                    <a:pt x="7571" y="4280"/>
                    <a:pt x="7374" y="3307"/>
                  </a:cubicBezTo>
                  <a:cubicBezTo>
                    <a:pt x="6850" y="718"/>
                    <a:pt x="5496" y="289"/>
                    <a:pt x="4053" y="289"/>
                  </a:cubicBezTo>
                  <a:cubicBezTo>
                    <a:pt x="3697" y="289"/>
                    <a:pt x="3336" y="315"/>
                    <a:pt x="2980" y="342"/>
                  </a:cubicBezTo>
                  <a:cubicBezTo>
                    <a:pt x="2624" y="367"/>
                    <a:pt x="2273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0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 bwMode="auto">
            <a:xfrm flipH="1">
              <a:off x="5969644" y="4271553"/>
              <a:ext cx="58598" cy="43987"/>
            </a:xfrm>
            <a:custGeom>
              <a:avLst/>
              <a:gdLst/>
              <a:ahLst/>
              <a:cxnLst/>
              <a:rect l="l" t="t" r="r" b="b"/>
              <a:pathLst>
                <a:path w="1897" h="1424" extrusionOk="0">
                  <a:moveTo>
                    <a:pt x="355" y="1"/>
                  </a:moveTo>
                  <a:cubicBezTo>
                    <a:pt x="255" y="1"/>
                    <a:pt x="158" y="47"/>
                    <a:pt x="98" y="135"/>
                  </a:cubicBezTo>
                  <a:cubicBezTo>
                    <a:pt x="1" y="278"/>
                    <a:pt x="40" y="472"/>
                    <a:pt x="180" y="566"/>
                  </a:cubicBezTo>
                  <a:lnTo>
                    <a:pt x="1369" y="1370"/>
                  </a:lnTo>
                  <a:cubicBezTo>
                    <a:pt x="1422" y="1406"/>
                    <a:pt x="1482" y="1423"/>
                    <a:pt x="1542" y="1423"/>
                  </a:cubicBezTo>
                  <a:cubicBezTo>
                    <a:pt x="1641" y="1423"/>
                    <a:pt x="1739" y="1375"/>
                    <a:pt x="1800" y="1287"/>
                  </a:cubicBezTo>
                  <a:cubicBezTo>
                    <a:pt x="1896" y="1148"/>
                    <a:pt x="1857" y="954"/>
                    <a:pt x="1717" y="856"/>
                  </a:cubicBezTo>
                  <a:lnTo>
                    <a:pt x="529" y="52"/>
                  </a:lnTo>
                  <a:cubicBezTo>
                    <a:pt x="475" y="18"/>
                    <a:pt x="414" y="1"/>
                    <a:pt x="35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 bwMode="auto">
            <a:xfrm flipH="1">
              <a:off x="5361115" y="4519110"/>
              <a:ext cx="138758" cy="57981"/>
            </a:xfrm>
            <a:custGeom>
              <a:avLst/>
              <a:gdLst/>
              <a:ahLst/>
              <a:cxnLst/>
              <a:rect l="l" t="t" r="r" b="b"/>
              <a:pathLst>
                <a:path w="4492" h="1877" extrusionOk="0">
                  <a:moveTo>
                    <a:pt x="2328" y="0"/>
                  </a:moveTo>
                  <a:cubicBezTo>
                    <a:pt x="2306" y="0"/>
                    <a:pt x="2284" y="1"/>
                    <a:pt x="2262" y="1"/>
                  </a:cubicBezTo>
                  <a:cubicBezTo>
                    <a:pt x="1648" y="15"/>
                    <a:pt x="1149" y="270"/>
                    <a:pt x="1092" y="830"/>
                  </a:cubicBezTo>
                  <a:lnTo>
                    <a:pt x="0" y="550"/>
                  </a:lnTo>
                  <a:lnTo>
                    <a:pt x="0" y="550"/>
                  </a:lnTo>
                  <a:lnTo>
                    <a:pt x="255" y="1681"/>
                  </a:lnTo>
                  <a:lnTo>
                    <a:pt x="1102" y="1125"/>
                  </a:lnTo>
                  <a:cubicBezTo>
                    <a:pt x="1193" y="1648"/>
                    <a:pt x="1670" y="1876"/>
                    <a:pt x="2248" y="1876"/>
                  </a:cubicBezTo>
                  <a:cubicBezTo>
                    <a:pt x="2269" y="1876"/>
                    <a:pt x="2291" y="1876"/>
                    <a:pt x="2312" y="1875"/>
                  </a:cubicBezTo>
                  <a:cubicBezTo>
                    <a:pt x="2912" y="1861"/>
                    <a:pt x="3404" y="1617"/>
                    <a:pt x="3479" y="1085"/>
                  </a:cubicBezTo>
                  <a:lnTo>
                    <a:pt x="4315" y="1574"/>
                  </a:lnTo>
                  <a:lnTo>
                    <a:pt x="4492" y="600"/>
                  </a:lnTo>
                  <a:lnTo>
                    <a:pt x="3479" y="772"/>
                  </a:lnTo>
                  <a:cubicBezTo>
                    <a:pt x="3396" y="237"/>
                    <a:pt x="2916" y="0"/>
                    <a:pt x="23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 bwMode="auto">
            <a:xfrm flipH="1">
              <a:off x="5364667" y="4546077"/>
              <a:ext cx="128657" cy="31014"/>
            </a:xfrm>
            <a:custGeom>
              <a:avLst/>
              <a:gdLst/>
              <a:ahLst/>
              <a:cxnLst/>
              <a:rect l="l" t="t" r="r" b="b"/>
              <a:pathLst>
                <a:path w="4165" h="1004" extrusionOk="0">
                  <a:moveTo>
                    <a:pt x="3163" y="0"/>
                  </a:moveTo>
                  <a:lnTo>
                    <a:pt x="3163" y="0"/>
                  </a:lnTo>
                  <a:cubicBezTo>
                    <a:pt x="3220" y="736"/>
                    <a:pt x="2754" y="729"/>
                    <a:pt x="2416" y="801"/>
                  </a:cubicBezTo>
                  <a:cubicBezTo>
                    <a:pt x="2236" y="814"/>
                    <a:pt x="2033" y="843"/>
                    <a:pt x="1836" y="843"/>
                  </a:cubicBezTo>
                  <a:cubicBezTo>
                    <a:pt x="1428" y="843"/>
                    <a:pt x="1052" y="717"/>
                    <a:pt x="984" y="58"/>
                  </a:cubicBezTo>
                  <a:cubicBezTo>
                    <a:pt x="657" y="313"/>
                    <a:pt x="330" y="489"/>
                    <a:pt x="0" y="618"/>
                  </a:cubicBezTo>
                  <a:lnTo>
                    <a:pt x="43" y="808"/>
                  </a:lnTo>
                  <a:lnTo>
                    <a:pt x="890" y="252"/>
                  </a:lnTo>
                  <a:cubicBezTo>
                    <a:pt x="981" y="775"/>
                    <a:pt x="1458" y="1003"/>
                    <a:pt x="2036" y="1003"/>
                  </a:cubicBezTo>
                  <a:cubicBezTo>
                    <a:pt x="2057" y="1003"/>
                    <a:pt x="2079" y="1003"/>
                    <a:pt x="2100" y="1002"/>
                  </a:cubicBezTo>
                  <a:cubicBezTo>
                    <a:pt x="2700" y="988"/>
                    <a:pt x="3192" y="744"/>
                    <a:pt x="3267" y="212"/>
                  </a:cubicBezTo>
                  <a:lnTo>
                    <a:pt x="4103" y="701"/>
                  </a:lnTo>
                  <a:lnTo>
                    <a:pt x="4164" y="438"/>
                  </a:lnTo>
                  <a:cubicBezTo>
                    <a:pt x="3816" y="360"/>
                    <a:pt x="3447" y="385"/>
                    <a:pt x="31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 bwMode="auto">
            <a:xfrm flipH="1">
              <a:off x="5398490" y="4519140"/>
              <a:ext cx="61348" cy="35029"/>
            </a:xfrm>
            <a:custGeom>
              <a:avLst/>
              <a:gdLst/>
              <a:ahLst/>
              <a:cxnLst/>
              <a:rect l="l" t="t" r="r" b="b"/>
              <a:pathLst>
                <a:path w="1986" h="1134" extrusionOk="0">
                  <a:moveTo>
                    <a:pt x="963" y="0"/>
                  </a:moveTo>
                  <a:cubicBezTo>
                    <a:pt x="639" y="7"/>
                    <a:pt x="348" y="82"/>
                    <a:pt x="137" y="233"/>
                  </a:cubicBezTo>
                  <a:cubicBezTo>
                    <a:pt x="51" y="341"/>
                    <a:pt x="0" y="496"/>
                    <a:pt x="65" y="703"/>
                  </a:cubicBezTo>
                  <a:cubicBezTo>
                    <a:pt x="68" y="718"/>
                    <a:pt x="72" y="733"/>
                    <a:pt x="79" y="746"/>
                  </a:cubicBezTo>
                  <a:cubicBezTo>
                    <a:pt x="111" y="829"/>
                    <a:pt x="154" y="894"/>
                    <a:pt x="202" y="955"/>
                  </a:cubicBezTo>
                  <a:cubicBezTo>
                    <a:pt x="265" y="1034"/>
                    <a:pt x="323" y="1063"/>
                    <a:pt x="381" y="1063"/>
                  </a:cubicBezTo>
                  <a:cubicBezTo>
                    <a:pt x="524" y="1063"/>
                    <a:pt x="664" y="887"/>
                    <a:pt x="858" y="879"/>
                  </a:cubicBezTo>
                  <a:cubicBezTo>
                    <a:pt x="861" y="879"/>
                    <a:pt x="864" y="879"/>
                    <a:pt x="867" y="879"/>
                  </a:cubicBezTo>
                  <a:cubicBezTo>
                    <a:pt x="1048" y="879"/>
                    <a:pt x="1305" y="1134"/>
                    <a:pt x="1496" y="1134"/>
                  </a:cubicBezTo>
                  <a:cubicBezTo>
                    <a:pt x="1533" y="1134"/>
                    <a:pt x="1567" y="1124"/>
                    <a:pt x="1598" y="1102"/>
                  </a:cubicBezTo>
                  <a:cubicBezTo>
                    <a:pt x="1738" y="1002"/>
                    <a:pt x="1985" y="847"/>
                    <a:pt x="1985" y="546"/>
                  </a:cubicBezTo>
                  <a:cubicBezTo>
                    <a:pt x="1985" y="384"/>
                    <a:pt x="1925" y="284"/>
                    <a:pt x="1846" y="219"/>
                  </a:cubicBezTo>
                  <a:cubicBezTo>
                    <a:pt x="1759" y="155"/>
                    <a:pt x="1659" y="108"/>
                    <a:pt x="1548" y="72"/>
                  </a:cubicBezTo>
                  <a:cubicBezTo>
                    <a:pt x="1541" y="68"/>
                    <a:pt x="1537" y="68"/>
                    <a:pt x="1533" y="68"/>
                  </a:cubicBezTo>
                  <a:cubicBezTo>
                    <a:pt x="1523" y="65"/>
                    <a:pt x="1516" y="61"/>
                    <a:pt x="1508" y="61"/>
                  </a:cubicBezTo>
                  <a:cubicBezTo>
                    <a:pt x="1372" y="25"/>
                    <a:pt x="1231" y="11"/>
                    <a:pt x="1092" y="4"/>
                  </a:cubicBezTo>
                  <a:cubicBezTo>
                    <a:pt x="1049" y="0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 bwMode="auto">
            <a:xfrm flipH="1">
              <a:off x="5367229" y="4544131"/>
              <a:ext cx="24742" cy="11213"/>
            </a:xfrm>
            <a:custGeom>
              <a:avLst/>
              <a:gdLst/>
              <a:ahLst/>
              <a:cxnLst/>
              <a:rect l="l" t="t" r="r" b="b"/>
              <a:pathLst>
                <a:path w="801" h="363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8" y="2"/>
                    <a:pt x="0" y="35"/>
                    <a:pt x="11" y="60"/>
                  </a:cubicBezTo>
                  <a:cubicBezTo>
                    <a:pt x="140" y="280"/>
                    <a:pt x="392" y="363"/>
                    <a:pt x="605" y="363"/>
                  </a:cubicBezTo>
                  <a:cubicBezTo>
                    <a:pt x="672" y="363"/>
                    <a:pt x="736" y="355"/>
                    <a:pt x="790" y="340"/>
                  </a:cubicBezTo>
                  <a:cubicBezTo>
                    <a:pt x="801" y="336"/>
                    <a:pt x="797" y="307"/>
                    <a:pt x="790" y="307"/>
                  </a:cubicBezTo>
                  <a:cubicBezTo>
                    <a:pt x="650" y="279"/>
                    <a:pt x="517" y="232"/>
                    <a:pt x="384" y="161"/>
                  </a:cubicBezTo>
                  <a:cubicBezTo>
                    <a:pt x="275" y="101"/>
                    <a:pt x="165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 bwMode="auto">
            <a:xfrm flipH="1">
              <a:off x="5461878" y="4544594"/>
              <a:ext cx="27152" cy="14364"/>
            </a:xfrm>
            <a:custGeom>
              <a:avLst/>
              <a:gdLst/>
              <a:ahLst/>
              <a:cxnLst/>
              <a:rect l="l" t="t" r="r" b="b"/>
              <a:pathLst>
                <a:path w="879" h="465" extrusionOk="0">
                  <a:moveTo>
                    <a:pt x="844" y="0"/>
                  </a:moveTo>
                  <a:cubicBezTo>
                    <a:pt x="842" y="0"/>
                    <a:pt x="840" y="1"/>
                    <a:pt x="837" y="2"/>
                  </a:cubicBezTo>
                  <a:cubicBezTo>
                    <a:pt x="557" y="141"/>
                    <a:pt x="324" y="364"/>
                    <a:pt x="22" y="411"/>
                  </a:cubicBezTo>
                  <a:cubicBezTo>
                    <a:pt x="1" y="414"/>
                    <a:pt x="5" y="464"/>
                    <a:pt x="27" y="464"/>
                  </a:cubicBezTo>
                  <a:cubicBezTo>
                    <a:pt x="314" y="464"/>
                    <a:pt x="655" y="408"/>
                    <a:pt x="862" y="66"/>
                  </a:cubicBezTo>
                  <a:cubicBezTo>
                    <a:pt x="879" y="44"/>
                    <a:pt x="866" y="0"/>
                    <a:pt x="84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 bwMode="auto">
            <a:xfrm flipH="1">
              <a:off x="5449738" y="4547436"/>
              <a:ext cx="12881" cy="20480"/>
            </a:xfrm>
            <a:custGeom>
              <a:avLst/>
              <a:gdLst/>
              <a:ahLst/>
              <a:cxnLst/>
              <a:rect l="l" t="t" r="r" b="b"/>
              <a:pathLst>
                <a:path w="417" h="663" extrusionOk="0">
                  <a:moveTo>
                    <a:pt x="29" y="0"/>
                  </a:moveTo>
                  <a:cubicBezTo>
                    <a:pt x="18" y="0"/>
                    <a:pt x="7" y="15"/>
                    <a:pt x="7" y="36"/>
                  </a:cubicBezTo>
                  <a:cubicBezTo>
                    <a:pt x="0" y="204"/>
                    <a:pt x="72" y="372"/>
                    <a:pt x="148" y="484"/>
                  </a:cubicBezTo>
                  <a:cubicBezTo>
                    <a:pt x="193" y="552"/>
                    <a:pt x="280" y="662"/>
                    <a:pt x="354" y="662"/>
                  </a:cubicBezTo>
                  <a:cubicBezTo>
                    <a:pt x="374" y="662"/>
                    <a:pt x="393" y="654"/>
                    <a:pt x="410" y="635"/>
                  </a:cubicBezTo>
                  <a:cubicBezTo>
                    <a:pt x="417" y="624"/>
                    <a:pt x="417" y="609"/>
                    <a:pt x="413" y="596"/>
                  </a:cubicBezTo>
                  <a:cubicBezTo>
                    <a:pt x="395" y="545"/>
                    <a:pt x="363" y="528"/>
                    <a:pt x="330" y="502"/>
                  </a:cubicBezTo>
                  <a:cubicBezTo>
                    <a:pt x="287" y="470"/>
                    <a:pt x="244" y="430"/>
                    <a:pt x="209" y="380"/>
                  </a:cubicBezTo>
                  <a:cubicBezTo>
                    <a:pt x="130" y="279"/>
                    <a:pt x="98" y="150"/>
                    <a:pt x="47" y="17"/>
                  </a:cubicBezTo>
                  <a:cubicBezTo>
                    <a:pt x="42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 bwMode="auto">
            <a:xfrm flipH="1">
              <a:off x="5394814" y="4547251"/>
              <a:ext cx="13900" cy="20264"/>
            </a:xfrm>
            <a:custGeom>
              <a:avLst/>
              <a:gdLst/>
              <a:ahLst/>
              <a:cxnLst/>
              <a:rect l="l" t="t" r="r" b="b"/>
              <a:pathLst>
                <a:path w="450" h="656" extrusionOk="0">
                  <a:moveTo>
                    <a:pt x="369" y="1"/>
                  </a:moveTo>
                  <a:cubicBezTo>
                    <a:pt x="360" y="1"/>
                    <a:pt x="351" y="11"/>
                    <a:pt x="348" y="27"/>
                  </a:cubicBezTo>
                  <a:cubicBezTo>
                    <a:pt x="345" y="85"/>
                    <a:pt x="348" y="138"/>
                    <a:pt x="345" y="196"/>
                  </a:cubicBezTo>
                  <a:cubicBezTo>
                    <a:pt x="341" y="292"/>
                    <a:pt x="305" y="365"/>
                    <a:pt x="259" y="418"/>
                  </a:cubicBezTo>
                  <a:cubicBezTo>
                    <a:pt x="187" y="504"/>
                    <a:pt x="101" y="504"/>
                    <a:pt x="22" y="562"/>
                  </a:cubicBezTo>
                  <a:cubicBezTo>
                    <a:pt x="0" y="580"/>
                    <a:pt x="11" y="641"/>
                    <a:pt x="33" y="648"/>
                  </a:cubicBezTo>
                  <a:cubicBezTo>
                    <a:pt x="48" y="653"/>
                    <a:pt x="63" y="656"/>
                    <a:pt x="79" y="656"/>
                  </a:cubicBezTo>
                  <a:cubicBezTo>
                    <a:pt x="176" y="656"/>
                    <a:pt x="282" y="565"/>
                    <a:pt x="338" y="447"/>
                  </a:cubicBezTo>
                  <a:cubicBezTo>
                    <a:pt x="391" y="343"/>
                    <a:pt x="449" y="135"/>
                    <a:pt x="385" y="12"/>
                  </a:cubicBezTo>
                  <a:cubicBezTo>
                    <a:pt x="380" y="4"/>
                    <a:pt x="375" y="1"/>
                    <a:pt x="3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5" name="Google Shape;2505;p29"/>
            <p:cNvSpPr/>
            <p:nvPr/>
          </p:nvSpPr>
          <p:spPr bwMode="auto">
            <a:xfrm flipH="1">
              <a:off x="4543126" y="4169491"/>
              <a:ext cx="39416" cy="102215"/>
            </a:xfrm>
            <a:custGeom>
              <a:avLst/>
              <a:gdLst/>
              <a:ahLst/>
              <a:cxnLst/>
              <a:rect l="l" t="t" r="r" b="b"/>
              <a:pathLst>
                <a:path w="1276" h="3309" extrusionOk="0">
                  <a:moveTo>
                    <a:pt x="521" y="1"/>
                  </a:moveTo>
                  <a:cubicBezTo>
                    <a:pt x="506" y="1"/>
                    <a:pt x="490" y="2"/>
                    <a:pt x="475" y="3"/>
                  </a:cubicBezTo>
                  <a:cubicBezTo>
                    <a:pt x="202" y="32"/>
                    <a:pt x="1" y="276"/>
                    <a:pt x="26" y="549"/>
                  </a:cubicBezTo>
                  <a:lnTo>
                    <a:pt x="252" y="2858"/>
                  </a:lnTo>
                  <a:cubicBezTo>
                    <a:pt x="279" y="3115"/>
                    <a:pt x="498" y="3309"/>
                    <a:pt x="752" y="3309"/>
                  </a:cubicBezTo>
                  <a:cubicBezTo>
                    <a:pt x="767" y="3309"/>
                    <a:pt x="783" y="3308"/>
                    <a:pt x="798" y="3306"/>
                  </a:cubicBezTo>
                  <a:cubicBezTo>
                    <a:pt x="1075" y="3277"/>
                    <a:pt x="1275" y="3033"/>
                    <a:pt x="1247" y="2760"/>
                  </a:cubicBezTo>
                  <a:lnTo>
                    <a:pt x="1024" y="452"/>
                  </a:lnTo>
                  <a:cubicBezTo>
                    <a:pt x="997" y="194"/>
                    <a:pt x="778" y="1"/>
                    <a:pt x="5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6" name="Google Shape;2506;p29"/>
            <p:cNvSpPr/>
            <p:nvPr/>
          </p:nvSpPr>
          <p:spPr bwMode="auto">
            <a:xfrm flipH="1">
              <a:off x="4010437" y="3936916"/>
              <a:ext cx="2236004" cy="685017"/>
            </a:xfrm>
            <a:custGeom>
              <a:avLst/>
              <a:gdLst/>
              <a:ahLst/>
              <a:cxnLst/>
              <a:rect l="l" t="t" r="r" b="b"/>
              <a:pathLst>
                <a:path w="72386" h="22176" extrusionOk="0">
                  <a:moveTo>
                    <a:pt x="36163" y="1"/>
                  </a:moveTo>
                  <a:cubicBezTo>
                    <a:pt x="17638" y="1"/>
                    <a:pt x="2348" y="5249"/>
                    <a:pt x="0" y="21752"/>
                  </a:cubicBezTo>
                  <a:lnTo>
                    <a:pt x="72386" y="22176"/>
                  </a:lnTo>
                  <a:cubicBezTo>
                    <a:pt x="70242" y="5335"/>
                    <a:pt x="54848" y="1"/>
                    <a:pt x="36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 bwMode="auto">
            <a:xfrm flipH="1">
              <a:off x="4207356" y="3936948"/>
              <a:ext cx="1821954" cy="396164"/>
            </a:xfrm>
            <a:custGeom>
              <a:avLst/>
              <a:gdLst/>
              <a:ahLst/>
              <a:cxnLst/>
              <a:rect l="l" t="t" r="r" b="b"/>
              <a:pathLst>
                <a:path w="58982" h="12825" extrusionOk="0">
                  <a:moveTo>
                    <a:pt x="29437" y="0"/>
                  </a:moveTo>
                  <a:cubicBezTo>
                    <a:pt x="29016" y="0"/>
                    <a:pt x="28595" y="2"/>
                    <a:pt x="28175" y="7"/>
                  </a:cubicBezTo>
                  <a:cubicBezTo>
                    <a:pt x="27964" y="7"/>
                    <a:pt x="27752" y="10"/>
                    <a:pt x="27543" y="14"/>
                  </a:cubicBezTo>
                  <a:cubicBezTo>
                    <a:pt x="27475" y="17"/>
                    <a:pt x="27407" y="17"/>
                    <a:pt x="27339" y="17"/>
                  </a:cubicBezTo>
                  <a:cubicBezTo>
                    <a:pt x="22230" y="114"/>
                    <a:pt x="17394" y="635"/>
                    <a:pt x="13050" y="1712"/>
                  </a:cubicBezTo>
                  <a:cubicBezTo>
                    <a:pt x="12792" y="1776"/>
                    <a:pt x="12533" y="1841"/>
                    <a:pt x="12275" y="1913"/>
                  </a:cubicBezTo>
                  <a:cubicBezTo>
                    <a:pt x="12200" y="1931"/>
                    <a:pt x="12124" y="1952"/>
                    <a:pt x="12049" y="1974"/>
                  </a:cubicBezTo>
                  <a:cubicBezTo>
                    <a:pt x="11765" y="2050"/>
                    <a:pt x="11485" y="2132"/>
                    <a:pt x="11201" y="2214"/>
                  </a:cubicBezTo>
                  <a:cubicBezTo>
                    <a:pt x="7209" y="3392"/>
                    <a:pt x="3684" y="5087"/>
                    <a:pt x="812" y="7413"/>
                  </a:cubicBezTo>
                  <a:cubicBezTo>
                    <a:pt x="557" y="7822"/>
                    <a:pt x="353" y="8253"/>
                    <a:pt x="223" y="8684"/>
                  </a:cubicBezTo>
                  <a:cubicBezTo>
                    <a:pt x="0" y="9430"/>
                    <a:pt x="123" y="10253"/>
                    <a:pt x="507" y="10881"/>
                  </a:cubicBezTo>
                  <a:cubicBezTo>
                    <a:pt x="883" y="11495"/>
                    <a:pt x="1507" y="11925"/>
                    <a:pt x="2309" y="11925"/>
                  </a:cubicBezTo>
                  <a:cubicBezTo>
                    <a:pt x="2364" y="11925"/>
                    <a:pt x="2420" y="11923"/>
                    <a:pt x="2477" y="11918"/>
                  </a:cubicBezTo>
                  <a:cubicBezTo>
                    <a:pt x="4822" y="11749"/>
                    <a:pt x="5597" y="8288"/>
                    <a:pt x="6944" y="6813"/>
                  </a:cubicBezTo>
                  <a:cubicBezTo>
                    <a:pt x="7212" y="6521"/>
                    <a:pt x="7459" y="6404"/>
                    <a:pt x="7693" y="6404"/>
                  </a:cubicBezTo>
                  <a:cubicBezTo>
                    <a:pt x="8632" y="6404"/>
                    <a:pt x="9365" y="8278"/>
                    <a:pt x="10363" y="8278"/>
                  </a:cubicBezTo>
                  <a:cubicBezTo>
                    <a:pt x="10364" y="8278"/>
                    <a:pt x="10365" y="8278"/>
                    <a:pt x="10365" y="8278"/>
                  </a:cubicBezTo>
                  <a:cubicBezTo>
                    <a:pt x="11776" y="8275"/>
                    <a:pt x="11972" y="5885"/>
                    <a:pt x="13198" y="5885"/>
                  </a:cubicBezTo>
                  <a:cubicBezTo>
                    <a:pt x="13445" y="5885"/>
                    <a:pt x="13733" y="5982"/>
                    <a:pt x="14081" y="6214"/>
                  </a:cubicBezTo>
                  <a:cubicBezTo>
                    <a:pt x="15588" y="7221"/>
                    <a:pt x="16608" y="11337"/>
                    <a:pt x="17611" y="11337"/>
                  </a:cubicBezTo>
                  <a:cubicBezTo>
                    <a:pt x="17748" y="11337"/>
                    <a:pt x="17885" y="11260"/>
                    <a:pt x="18022" y="11089"/>
                  </a:cubicBezTo>
                  <a:cubicBezTo>
                    <a:pt x="20213" y="8168"/>
                    <a:pt x="22584" y="7140"/>
                    <a:pt x="25039" y="7140"/>
                  </a:cubicBezTo>
                  <a:cubicBezTo>
                    <a:pt x="30273" y="7140"/>
                    <a:pt x="35889" y="11814"/>
                    <a:pt x="40948" y="12787"/>
                  </a:cubicBezTo>
                  <a:cubicBezTo>
                    <a:pt x="41087" y="12812"/>
                    <a:pt x="41221" y="12824"/>
                    <a:pt x="41351" y="12824"/>
                  </a:cubicBezTo>
                  <a:cubicBezTo>
                    <a:pt x="43069" y="12824"/>
                    <a:pt x="44005" y="10700"/>
                    <a:pt x="44599" y="9348"/>
                  </a:cubicBezTo>
                  <a:cubicBezTo>
                    <a:pt x="45510" y="7276"/>
                    <a:pt x="46449" y="6053"/>
                    <a:pt x="48297" y="6053"/>
                  </a:cubicBezTo>
                  <a:cubicBezTo>
                    <a:pt x="48774" y="6053"/>
                    <a:pt x="49311" y="6134"/>
                    <a:pt x="49923" y="6303"/>
                  </a:cubicBezTo>
                  <a:cubicBezTo>
                    <a:pt x="52321" y="6969"/>
                    <a:pt x="55021" y="8949"/>
                    <a:pt x="57652" y="8949"/>
                  </a:cubicBezTo>
                  <a:cubicBezTo>
                    <a:pt x="58098" y="8949"/>
                    <a:pt x="58541" y="8892"/>
                    <a:pt x="58981" y="8762"/>
                  </a:cubicBezTo>
                  <a:cubicBezTo>
                    <a:pt x="58572" y="8364"/>
                    <a:pt x="58144" y="7980"/>
                    <a:pt x="57702" y="7614"/>
                  </a:cubicBezTo>
                  <a:cubicBezTo>
                    <a:pt x="57696" y="7607"/>
                    <a:pt x="57684" y="7596"/>
                    <a:pt x="57677" y="7589"/>
                  </a:cubicBezTo>
                  <a:cubicBezTo>
                    <a:pt x="56324" y="6469"/>
                    <a:pt x="54831" y="5499"/>
                    <a:pt x="53273" y="4684"/>
                  </a:cubicBezTo>
                  <a:cubicBezTo>
                    <a:pt x="53269" y="4681"/>
                    <a:pt x="53262" y="4677"/>
                    <a:pt x="53255" y="4674"/>
                  </a:cubicBezTo>
                  <a:cubicBezTo>
                    <a:pt x="53000" y="4540"/>
                    <a:pt x="52741" y="4411"/>
                    <a:pt x="52483" y="4282"/>
                  </a:cubicBezTo>
                  <a:cubicBezTo>
                    <a:pt x="52465" y="4275"/>
                    <a:pt x="52450" y="4268"/>
                    <a:pt x="52433" y="4260"/>
                  </a:cubicBezTo>
                  <a:cubicBezTo>
                    <a:pt x="45257" y="785"/>
                    <a:pt x="37304" y="0"/>
                    <a:pt x="29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 bwMode="auto">
            <a:xfrm flipH="1">
              <a:off x="4401184" y="4013124"/>
              <a:ext cx="79418" cy="86894"/>
            </a:xfrm>
            <a:custGeom>
              <a:avLst/>
              <a:gdLst/>
              <a:ahLst/>
              <a:cxnLst/>
              <a:rect l="l" t="t" r="r" b="b"/>
              <a:pathLst>
                <a:path w="2571" h="2813" extrusionOk="0">
                  <a:moveTo>
                    <a:pt x="2006" y="1"/>
                  </a:moveTo>
                  <a:cubicBezTo>
                    <a:pt x="1859" y="1"/>
                    <a:pt x="1714" y="65"/>
                    <a:pt x="1616" y="190"/>
                  </a:cubicBezTo>
                  <a:lnTo>
                    <a:pt x="172" y="2003"/>
                  </a:lnTo>
                  <a:cubicBezTo>
                    <a:pt x="0" y="2218"/>
                    <a:pt x="36" y="2531"/>
                    <a:pt x="252" y="2703"/>
                  </a:cubicBezTo>
                  <a:cubicBezTo>
                    <a:pt x="343" y="2777"/>
                    <a:pt x="453" y="2812"/>
                    <a:pt x="563" y="2812"/>
                  </a:cubicBezTo>
                  <a:cubicBezTo>
                    <a:pt x="710" y="2812"/>
                    <a:pt x="856" y="2748"/>
                    <a:pt x="955" y="2624"/>
                  </a:cubicBezTo>
                  <a:lnTo>
                    <a:pt x="2398" y="811"/>
                  </a:lnTo>
                  <a:cubicBezTo>
                    <a:pt x="2570" y="596"/>
                    <a:pt x="2535" y="280"/>
                    <a:pt x="2319" y="111"/>
                  </a:cubicBezTo>
                  <a:cubicBezTo>
                    <a:pt x="2227" y="37"/>
                    <a:pt x="2116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 bwMode="auto">
            <a:xfrm flipH="1">
              <a:off x="4207356" y="4083153"/>
              <a:ext cx="1821954" cy="249962"/>
            </a:xfrm>
            <a:custGeom>
              <a:avLst/>
              <a:gdLst/>
              <a:ahLst/>
              <a:cxnLst/>
              <a:rect l="l" t="t" r="r" b="b"/>
              <a:pathLst>
                <a:path w="58982" h="8092" extrusionOk="0">
                  <a:moveTo>
                    <a:pt x="47446" y="0"/>
                  </a:moveTo>
                  <a:cubicBezTo>
                    <a:pt x="44334" y="0"/>
                    <a:pt x="43952" y="3891"/>
                    <a:pt x="41806" y="5767"/>
                  </a:cubicBezTo>
                  <a:cubicBezTo>
                    <a:pt x="40897" y="6482"/>
                    <a:pt x="39966" y="6773"/>
                    <a:pt x="39027" y="6773"/>
                  </a:cubicBezTo>
                  <a:cubicBezTo>
                    <a:pt x="35834" y="6773"/>
                    <a:pt x="32547" y="3403"/>
                    <a:pt x="29676" y="1858"/>
                  </a:cubicBezTo>
                  <a:cubicBezTo>
                    <a:pt x="28639" y="1300"/>
                    <a:pt x="26885" y="981"/>
                    <a:pt x="25144" y="981"/>
                  </a:cubicBezTo>
                  <a:cubicBezTo>
                    <a:pt x="23424" y="981"/>
                    <a:pt x="21715" y="1292"/>
                    <a:pt x="20718" y="1987"/>
                  </a:cubicBezTo>
                  <a:cubicBezTo>
                    <a:pt x="19099" y="3121"/>
                    <a:pt x="19671" y="3767"/>
                    <a:pt x="17509" y="3767"/>
                  </a:cubicBezTo>
                  <a:cubicBezTo>
                    <a:pt x="15793" y="3767"/>
                    <a:pt x="15222" y="1194"/>
                    <a:pt x="13794" y="339"/>
                  </a:cubicBezTo>
                  <a:cubicBezTo>
                    <a:pt x="13547" y="191"/>
                    <a:pt x="13318" y="128"/>
                    <a:pt x="13102" y="128"/>
                  </a:cubicBezTo>
                  <a:cubicBezTo>
                    <a:pt x="12069" y="128"/>
                    <a:pt x="11359" y="1579"/>
                    <a:pt x="10649" y="2052"/>
                  </a:cubicBezTo>
                  <a:cubicBezTo>
                    <a:pt x="10420" y="2166"/>
                    <a:pt x="10217" y="2214"/>
                    <a:pt x="10033" y="2214"/>
                  </a:cubicBezTo>
                  <a:cubicBezTo>
                    <a:pt x="9016" y="2214"/>
                    <a:pt x="8566" y="748"/>
                    <a:pt x="7549" y="748"/>
                  </a:cubicBezTo>
                  <a:cubicBezTo>
                    <a:pt x="7365" y="748"/>
                    <a:pt x="7161" y="796"/>
                    <a:pt x="6933" y="910"/>
                  </a:cubicBezTo>
                  <a:cubicBezTo>
                    <a:pt x="4933" y="1768"/>
                    <a:pt x="4646" y="4912"/>
                    <a:pt x="2646" y="5197"/>
                  </a:cubicBezTo>
                  <a:cubicBezTo>
                    <a:pt x="2585" y="5209"/>
                    <a:pt x="2525" y="5215"/>
                    <a:pt x="2468" y="5215"/>
                  </a:cubicBezTo>
                  <a:cubicBezTo>
                    <a:pt x="1556" y="5215"/>
                    <a:pt x="1175" y="3715"/>
                    <a:pt x="1232" y="2360"/>
                  </a:cubicBezTo>
                  <a:lnTo>
                    <a:pt x="1232" y="2360"/>
                  </a:lnTo>
                  <a:cubicBezTo>
                    <a:pt x="1092" y="2468"/>
                    <a:pt x="948" y="2569"/>
                    <a:pt x="812" y="2680"/>
                  </a:cubicBezTo>
                  <a:cubicBezTo>
                    <a:pt x="557" y="3089"/>
                    <a:pt x="353" y="3520"/>
                    <a:pt x="223" y="3951"/>
                  </a:cubicBezTo>
                  <a:cubicBezTo>
                    <a:pt x="0" y="4697"/>
                    <a:pt x="123" y="5520"/>
                    <a:pt x="507" y="6148"/>
                  </a:cubicBezTo>
                  <a:cubicBezTo>
                    <a:pt x="883" y="6762"/>
                    <a:pt x="1507" y="7192"/>
                    <a:pt x="2309" y="7192"/>
                  </a:cubicBezTo>
                  <a:cubicBezTo>
                    <a:pt x="2364" y="7192"/>
                    <a:pt x="2420" y="7190"/>
                    <a:pt x="2477" y="7185"/>
                  </a:cubicBezTo>
                  <a:cubicBezTo>
                    <a:pt x="4822" y="7016"/>
                    <a:pt x="5597" y="3555"/>
                    <a:pt x="6944" y="2080"/>
                  </a:cubicBezTo>
                  <a:cubicBezTo>
                    <a:pt x="7212" y="1788"/>
                    <a:pt x="7459" y="1671"/>
                    <a:pt x="7693" y="1671"/>
                  </a:cubicBezTo>
                  <a:cubicBezTo>
                    <a:pt x="8632" y="1671"/>
                    <a:pt x="9365" y="3545"/>
                    <a:pt x="10363" y="3545"/>
                  </a:cubicBezTo>
                  <a:cubicBezTo>
                    <a:pt x="10364" y="3545"/>
                    <a:pt x="10365" y="3545"/>
                    <a:pt x="10365" y="3545"/>
                  </a:cubicBezTo>
                  <a:cubicBezTo>
                    <a:pt x="11776" y="3542"/>
                    <a:pt x="11972" y="1152"/>
                    <a:pt x="13198" y="1152"/>
                  </a:cubicBezTo>
                  <a:cubicBezTo>
                    <a:pt x="13445" y="1152"/>
                    <a:pt x="13733" y="1249"/>
                    <a:pt x="14081" y="1481"/>
                  </a:cubicBezTo>
                  <a:cubicBezTo>
                    <a:pt x="14935" y="2052"/>
                    <a:pt x="15416" y="3175"/>
                    <a:pt x="15862" y="4065"/>
                  </a:cubicBezTo>
                  <a:cubicBezTo>
                    <a:pt x="16159" y="4664"/>
                    <a:pt x="16616" y="6586"/>
                    <a:pt x="17532" y="6586"/>
                  </a:cubicBezTo>
                  <a:cubicBezTo>
                    <a:pt x="17556" y="6586"/>
                    <a:pt x="17581" y="6585"/>
                    <a:pt x="17606" y="6582"/>
                  </a:cubicBezTo>
                  <a:cubicBezTo>
                    <a:pt x="17829" y="6557"/>
                    <a:pt x="17994" y="6374"/>
                    <a:pt x="18141" y="6209"/>
                  </a:cubicBezTo>
                  <a:cubicBezTo>
                    <a:pt x="19911" y="4173"/>
                    <a:pt x="22201" y="2418"/>
                    <a:pt x="25008" y="2407"/>
                  </a:cubicBezTo>
                  <a:cubicBezTo>
                    <a:pt x="25020" y="2407"/>
                    <a:pt x="25033" y="2407"/>
                    <a:pt x="25045" y="2407"/>
                  </a:cubicBezTo>
                  <a:cubicBezTo>
                    <a:pt x="27667" y="2407"/>
                    <a:pt x="30185" y="3511"/>
                    <a:pt x="32515" y="4607"/>
                  </a:cubicBezTo>
                  <a:cubicBezTo>
                    <a:pt x="35175" y="5860"/>
                    <a:pt x="37990" y="7634"/>
                    <a:pt x="40948" y="8054"/>
                  </a:cubicBezTo>
                  <a:cubicBezTo>
                    <a:pt x="41087" y="8079"/>
                    <a:pt x="41221" y="8091"/>
                    <a:pt x="41351" y="8091"/>
                  </a:cubicBezTo>
                  <a:cubicBezTo>
                    <a:pt x="43069" y="8091"/>
                    <a:pt x="44005" y="5967"/>
                    <a:pt x="44599" y="4615"/>
                  </a:cubicBezTo>
                  <a:cubicBezTo>
                    <a:pt x="45510" y="2543"/>
                    <a:pt x="46449" y="1320"/>
                    <a:pt x="48297" y="1320"/>
                  </a:cubicBezTo>
                  <a:cubicBezTo>
                    <a:pt x="48774" y="1320"/>
                    <a:pt x="49311" y="1401"/>
                    <a:pt x="49923" y="1570"/>
                  </a:cubicBezTo>
                  <a:cubicBezTo>
                    <a:pt x="52321" y="2236"/>
                    <a:pt x="55021" y="4216"/>
                    <a:pt x="57652" y="4216"/>
                  </a:cubicBezTo>
                  <a:cubicBezTo>
                    <a:pt x="58098" y="4216"/>
                    <a:pt x="58541" y="4159"/>
                    <a:pt x="58981" y="4029"/>
                  </a:cubicBezTo>
                  <a:cubicBezTo>
                    <a:pt x="58572" y="3631"/>
                    <a:pt x="58144" y="3247"/>
                    <a:pt x="57702" y="2881"/>
                  </a:cubicBezTo>
                  <a:cubicBezTo>
                    <a:pt x="57696" y="2874"/>
                    <a:pt x="57684" y="2863"/>
                    <a:pt x="57677" y="2856"/>
                  </a:cubicBezTo>
                  <a:cubicBezTo>
                    <a:pt x="57053" y="2339"/>
                    <a:pt x="56396" y="1858"/>
                    <a:pt x="55717" y="1406"/>
                  </a:cubicBezTo>
                  <a:lnTo>
                    <a:pt x="55717" y="1406"/>
                  </a:lnTo>
                  <a:cubicBezTo>
                    <a:pt x="56174" y="1897"/>
                    <a:pt x="57020" y="2912"/>
                    <a:pt x="56179" y="2912"/>
                  </a:cubicBezTo>
                  <a:cubicBezTo>
                    <a:pt x="56154" y="2912"/>
                    <a:pt x="56127" y="2911"/>
                    <a:pt x="56098" y="2909"/>
                  </a:cubicBezTo>
                  <a:cubicBezTo>
                    <a:pt x="53240" y="2626"/>
                    <a:pt x="50667" y="623"/>
                    <a:pt x="48096" y="52"/>
                  </a:cubicBezTo>
                  <a:cubicBezTo>
                    <a:pt x="47867" y="17"/>
                    <a:pt x="47651" y="0"/>
                    <a:pt x="47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 bwMode="auto">
            <a:xfrm flipH="1">
              <a:off x="4010437" y="4237790"/>
              <a:ext cx="2236004" cy="384148"/>
            </a:xfrm>
            <a:custGeom>
              <a:avLst/>
              <a:gdLst/>
              <a:ahLst/>
              <a:cxnLst/>
              <a:rect l="l" t="t" r="r" b="b"/>
              <a:pathLst>
                <a:path w="72386" h="12436" extrusionOk="0">
                  <a:moveTo>
                    <a:pt x="5379" y="0"/>
                  </a:moveTo>
                  <a:lnTo>
                    <a:pt x="5379" y="0"/>
                  </a:lnTo>
                  <a:cubicBezTo>
                    <a:pt x="2589" y="3094"/>
                    <a:pt x="708" y="7040"/>
                    <a:pt x="0" y="12012"/>
                  </a:cubicBezTo>
                  <a:lnTo>
                    <a:pt x="72386" y="12436"/>
                  </a:lnTo>
                  <a:cubicBezTo>
                    <a:pt x="71890" y="8552"/>
                    <a:pt x="70691" y="5281"/>
                    <a:pt x="68910" y="2546"/>
                  </a:cubicBezTo>
                  <a:lnTo>
                    <a:pt x="68910" y="2546"/>
                  </a:lnTo>
                  <a:cubicBezTo>
                    <a:pt x="69442" y="4003"/>
                    <a:pt x="69611" y="5511"/>
                    <a:pt x="69129" y="7051"/>
                  </a:cubicBezTo>
                  <a:cubicBezTo>
                    <a:pt x="68758" y="8040"/>
                    <a:pt x="67958" y="8280"/>
                    <a:pt x="66985" y="8280"/>
                  </a:cubicBezTo>
                  <a:cubicBezTo>
                    <a:pt x="66528" y="8280"/>
                    <a:pt x="66032" y="8227"/>
                    <a:pt x="65525" y="8174"/>
                  </a:cubicBezTo>
                  <a:cubicBezTo>
                    <a:pt x="65020" y="8123"/>
                    <a:pt x="64503" y="8071"/>
                    <a:pt x="64001" y="8071"/>
                  </a:cubicBezTo>
                  <a:cubicBezTo>
                    <a:pt x="63601" y="8071"/>
                    <a:pt x="63209" y="8104"/>
                    <a:pt x="62839" y="8196"/>
                  </a:cubicBezTo>
                  <a:cubicBezTo>
                    <a:pt x="61996" y="8437"/>
                    <a:pt x="61152" y="8525"/>
                    <a:pt x="60308" y="8525"/>
                  </a:cubicBezTo>
                  <a:cubicBezTo>
                    <a:pt x="59152" y="8525"/>
                    <a:pt x="57995" y="8360"/>
                    <a:pt x="56838" y="8196"/>
                  </a:cubicBezTo>
                  <a:cubicBezTo>
                    <a:pt x="54875" y="8067"/>
                    <a:pt x="52898" y="8014"/>
                    <a:pt x="50910" y="8014"/>
                  </a:cubicBezTo>
                  <a:cubicBezTo>
                    <a:pt x="46394" y="8014"/>
                    <a:pt x="41825" y="8287"/>
                    <a:pt x="37258" y="8559"/>
                  </a:cubicBezTo>
                  <a:cubicBezTo>
                    <a:pt x="32685" y="8832"/>
                    <a:pt x="28113" y="9106"/>
                    <a:pt x="23595" y="9106"/>
                  </a:cubicBezTo>
                  <a:cubicBezTo>
                    <a:pt x="16974" y="9106"/>
                    <a:pt x="10468" y="8518"/>
                    <a:pt x="4244" y="6480"/>
                  </a:cubicBezTo>
                  <a:cubicBezTo>
                    <a:pt x="2222" y="5722"/>
                    <a:pt x="4438" y="2513"/>
                    <a:pt x="5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 bwMode="auto">
            <a:xfrm flipH="1">
              <a:off x="5514146" y="4429836"/>
              <a:ext cx="42752" cy="42752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690" y="1"/>
                  </a:moveTo>
                  <a:cubicBezTo>
                    <a:pt x="310" y="1"/>
                    <a:pt x="1" y="310"/>
                    <a:pt x="1" y="694"/>
                  </a:cubicBezTo>
                  <a:cubicBezTo>
                    <a:pt x="1" y="1074"/>
                    <a:pt x="310" y="1384"/>
                    <a:pt x="690" y="1384"/>
                  </a:cubicBezTo>
                  <a:cubicBezTo>
                    <a:pt x="1071" y="1384"/>
                    <a:pt x="1384" y="1074"/>
                    <a:pt x="1384" y="694"/>
                  </a:cubicBezTo>
                  <a:cubicBezTo>
                    <a:pt x="1384" y="310"/>
                    <a:pt x="1071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 bwMode="auto">
            <a:xfrm flipH="1">
              <a:off x="5574475" y="4472558"/>
              <a:ext cx="30983" cy="30952"/>
            </a:xfrm>
            <a:custGeom>
              <a:avLst/>
              <a:gdLst/>
              <a:ahLst/>
              <a:cxnLst/>
              <a:rect l="l" t="t" r="r" b="b"/>
              <a:pathLst>
                <a:path w="1003" h="1002" extrusionOk="0">
                  <a:moveTo>
                    <a:pt x="500" y="1"/>
                  </a:moveTo>
                  <a:cubicBezTo>
                    <a:pt x="223" y="1"/>
                    <a:pt x="0" y="223"/>
                    <a:pt x="0" y="499"/>
                  </a:cubicBezTo>
                  <a:cubicBezTo>
                    <a:pt x="0" y="776"/>
                    <a:pt x="223" y="1002"/>
                    <a:pt x="500" y="1002"/>
                  </a:cubicBezTo>
                  <a:cubicBezTo>
                    <a:pt x="776" y="1002"/>
                    <a:pt x="1002" y="776"/>
                    <a:pt x="1002" y="499"/>
                  </a:cubicBezTo>
                  <a:cubicBezTo>
                    <a:pt x="1002" y="223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 bwMode="auto">
            <a:xfrm flipH="1">
              <a:off x="5407912" y="4449482"/>
              <a:ext cx="38643" cy="38520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626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70"/>
                    <a:pt x="281" y="1246"/>
                    <a:pt x="626" y="1246"/>
                  </a:cubicBezTo>
                  <a:cubicBezTo>
                    <a:pt x="970" y="1246"/>
                    <a:pt x="1250" y="970"/>
                    <a:pt x="1250" y="625"/>
                  </a:cubicBezTo>
                  <a:cubicBezTo>
                    <a:pt x="1250" y="281"/>
                    <a:pt x="970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4" name="Google Shape;2514;p29"/>
            <p:cNvSpPr/>
            <p:nvPr/>
          </p:nvSpPr>
          <p:spPr bwMode="auto">
            <a:xfrm flipH="1">
              <a:off x="5354131" y="4481732"/>
              <a:ext cx="6240" cy="6271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01" y="1"/>
                  </a:moveTo>
                  <a:cubicBezTo>
                    <a:pt x="44" y="1"/>
                    <a:pt x="1" y="44"/>
                    <a:pt x="1" y="102"/>
                  </a:cubicBezTo>
                  <a:cubicBezTo>
                    <a:pt x="1" y="159"/>
                    <a:pt x="44" y="202"/>
                    <a:pt x="101" y="202"/>
                  </a:cubicBezTo>
                  <a:cubicBezTo>
                    <a:pt x="155" y="202"/>
                    <a:pt x="202" y="159"/>
                    <a:pt x="202" y="102"/>
                  </a:cubicBezTo>
                  <a:cubicBezTo>
                    <a:pt x="202" y="44"/>
                    <a:pt x="155" y="1"/>
                    <a:pt x="10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5" name="Google Shape;2515;p29"/>
            <p:cNvSpPr/>
            <p:nvPr/>
          </p:nvSpPr>
          <p:spPr bwMode="auto">
            <a:xfrm flipH="1">
              <a:off x="4744533" y="4404784"/>
              <a:ext cx="30952" cy="30983"/>
            </a:xfrm>
            <a:custGeom>
              <a:avLst/>
              <a:gdLst/>
              <a:ahLst/>
              <a:cxnLst/>
              <a:rect l="l" t="t" r="r" b="b"/>
              <a:pathLst>
                <a:path w="1002" h="1003" extrusionOk="0">
                  <a:moveTo>
                    <a:pt x="503" y="1"/>
                  </a:moveTo>
                  <a:cubicBezTo>
                    <a:pt x="226" y="1"/>
                    <a:pt x="0" y="227"/>
                    <a:pt x="0" y="503"/>
                  </a:cubicBezTo>
                  <a:cubicBezTo>
                    <a:pt x="0" y="780"/>
                    <a:pt x="226" y="1002"/>
                    <a:pt x="503" y="1002"/>
                  </a:cubicBezTo>
                  <a:cubicBezTo>
                    <a:pt x="779" y="1002"/>
                    <a:pt x="1002" y="780"/>
                    <a:pt x="1002" y="503"/>
                  </a:cubicBezTo>
                  <a:cubicBezTo>
                    <a:pt x="1002" y="227"/>
                    <a:pt x="779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 bwMode="auto">
            <a:xfrm flipH="1">
              <a:off x="4697610" y="4435736"/>
              <a:ext cx="13777" cy="13777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222" y="0"/>
                  </a:moveTo>
                  <a:cubicBezTo>
                    <a:pt x="97" y="0"/>
                    <a:pt x="0" y="101"/>
                    <a:pt x="0" y="223"/>
                  </a:cubicBezTo>
                  <a:cubicBezTo>
                    <a:pt x="0" y="345"/>
                    <a:pt x="97" y="446"/>
                    <a:pt x="222" y="446"/>
                  </a:cubicBezTo>
                  <a:cubicBezTo>
                    <a:pt x="345" y="446"/>
                    <a:pt x="446" y="345"/>
                    <a:pt x="446" y="223"/>
                  </a:cubicBezTo>
                  <a:cubicBezTo>
                    <a:pt x="446" y="101"/>
                    <a:pt x="345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 bwMode="auto">
            <a:xfrm flipH="1">
              <a:off x="4550231" y="4318723"/>
              <a:ext cx="46365" cy="46397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4" y="0"/>
                    <a:pt x="0" y="338"/>
                    <a:pt x="0" y="751"/>
                  </a:cubicBezTo>
                  <a:cubicBezTo>
                    <a:pt x="0" y="1164"/>
                    <a:pt x="334" y="1501"/>
                    <a:pt x="750" y="1501"/>
                  </a:cubicBezTo>
                  <a:cubicBezTo>
                    <a:pt x="1163" y="1501"/>
                    <a:pt x="1500" y="1164"/>
                    <a:pt x="1500" y="751"/>
                  </a:cubicBezTo>
                  <a:cubicBezTo>
                    <a:pt x="1500" y="338"/>
                    <a:pt x="1163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 bwMode="auto">
            <a:xfrm flipH="1">
              <a:off x="4511091" y="4415348"/>
              <a:ext cx="10471" cy="10410"/>
            </a:xfrm>
            <a:custGeom>
              <a:avLst/>
              <a:gdLst/>
              <a:ahLst/>
              <a:cxnLst/>
              <a:rect l="l" t="t" r="r" b="b"/>
              <a:pathLst>
                <a:path w="339" h="337" extrusionOk="0">
                  <a:moveTo>
                    <a:pt x="170" y="0"/>
                  </a:moveTo>
                  <a:cubicBezTo>
                    <a:pt x="77" y="0"/>
                    <a:pt x="1" y="75"/>
                    <a:pt x="1" y="168"/>
                  </a:cubicBezTo>
                  <a:cubicBezTo>
                    <a:pt x="1" y="262"/>
                    <a:pt x="77" y="337"/>
                    <a:pt x="170" y="337"/>
                  </a:cubicBezTo>
                  <a:cubicBezTo>
                    <a:pt x="264" y="337"/>
                    <a:pt x="339" y="262"/>
                    <a:pt x="339" y="168"/>
                  </a:cubicBezTo>
                  <a:cubicBezTo>
                    <a:pt x="339" y="75"/>
                    <a:pt x="264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 bwMode="auto">
            <a:xfrm flipH="1">
              <a:off x="4305267" y="4442625"/>
              <a:ext cx="33052" cy="33052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241" y="0"/>
                    <a:pt x="0" y="241"/>
                    <a:pt x="0" y="534"/>
                  </a:cubicBezTo>
                  <a:cubicBezTo>
                    <a:pt x="0" y="833"/>
                    <a:pt x="241" y="1069"/>
                    <a:pt x="535" y="1069"/>
                  </a:cubicBezTo>
                  <a:cubicBezTo>
                    <a:pt x="829" y="1069"/>
                    <a:pt x="1069" y="833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 bwMode="auto">
            <a:xfrm flipH="1">
              <a:off x="4236844" y="4425728"/>
              <a:ext cx="16773" cy="16928"/>
            </a:xfrm>
            <a:custGeom>
              <a:avLst/>
              <a:gdLst/>
              <a:ahLst/>
              <a:cxnLst/>
              <a:rect l="l" t="t" r="r" b="b"/>
              <a:pathLst>
                <a:path w="543" h="548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5"/>
                    <a:pt x="123" y="547"/>
                    <a:pt x="274" y="547"/>
                  </a:cubicBezTo>
                  <a:cubicBezTo>
                    <a:pt x="421" y="547"/>
                    <a:pt x="543" y="425"/>
                    <a:pt x="543" y="274"/>
                  </a:cubicBezTo>
                  <a:cubicBezTo>
                    <a:pt x="543" y="123"/>
                    <a:pt x="421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 bwMode="auto">
            <a:xfrm flipH="1">
              <a:off x="4181612" y="4296667"/>
              <a:ext cx="55262" cy="55262"/>
            </a:xfrm>
            <a:custGeom>
              <a:avLst/>
              <a:gdLst/>
              <a:ahLst/>
              <a:cxnLst/>
              <a:rect l="l" t="t" r="r" b="b"/>
              <a:pathLst>
                <a:path w="1789" h="1789" extrusionOk="0">
                  <a:moveTo>
                    <a:pt x="895" y="0"/>
                  </a:moveTo>
                  <a:cubicBezTo>
                    <a:pt x="403" y="0"/>
                    <a:pt x="1" y="399"/>
                    <a:pt x="1" y="895"/>
                  </a:cubicBezTo>
                  <a:cubicBezTo>
                    <a:pt x="1" y="1387"/>
                    <a:pt x="403" y="1788"/>
                    <a:pt x="895" y="1788"/>
                  </a:cubicBezTo>
                  <a:cubicBezTo>
                    <a:pt x="1390" y="1788"/>
                    <a:pt x="1788" y="1387"/>
                    <a:pt x="1788" y="895"/>
                  </a:cubicBezTo>
                  <a:cubicBezTo>
                    <a:pt x="1788" y="399"/>
                    <a:pt x="1390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 bwMode="auto">
            <a:xfrm flipH="1">
              <a:off x="4124154" y="4393818"/>
              <a:ext cx="11120" cy="10997"/>
            </a:xfrm>
            <a:custGeom>
              <a:avLst/>
              <a:gdLst/>
              <a:ahLst/>
              <a:cxnLst/>
              <a:rect l="l" t="t" r="r" b="b"/>
              <a:pathLst>
                <a:path w="360" h="356" extrusionOk="0">
                  <a:moveTo>
                    <a:pt x="180" y="0"/>
                  </a:moveTo>
                  <a:cubicBezTo>
                    <a:pt x="80" y="0"/>
                    <a:pt x="0" y="79"/>
                    <a:pt x="0" y="180"/>
                  </a:cubicBezTo>
                  <a:cubicBezTo>
                    <a:pt x="0" y="277"/>
                    <a:pt x="80" y="356"/>
                    <a:pt x="180" y="356"/>
                  </a:cubicBezTo>
                  <a:cubicBezTo>
                    <a:pt x="277" y="356"/>
                    <a:pt x="360" y="277"/>
                    <a:pt x="360" y="180"/>
                  </a:cubicBezTo>
                  <a:cubicBezTo>
                    <a:pt x="360" y="79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 bwMode="auto">
            <a:xfrm flipH="1">
              <a:off x="5736529" y="4234670"/>
              <a:ext cx="92145" cy="74043"/>
            </a:xfrm>
            <a:custGeom>
              <a:avLst/>
              <a:gdLst/>
              <a:ahLst/>
              <a:cxnLst/>
              <a:rect l="l" t="t" r="r" b="b"/>
              <a:pathLst>
                <a:path w="2983" h="2397" extrusionOk="0">
                  <a:moveTo>
                    <a:pt x="566" y="1"/>
                  </a:moveTo>
                  <a:cubicBezTo>
                    <a:pt x="415" y="1"/>
                    <a:pt x="266" y="69"/>
                    <a:pt x="169" y="198"/>
                  </a:cubicBezTo>
                  <a:cubicBezTo>
                    <a:pt x="0" y="421"/>
                    <a:pt x="47" y="733"/>
                    <a:pt x="265" y="898"/>
                  </a:cubicBezTo>
                  <a:lnTo>
                    <a:pt x="2118" y="2295"/>
                  </a:lnTo>
                  <a:cubicBezTo>
                    <a:pt x="2207" y="2364"/>
                    <a:pt x="2312" y="2396"/>
                    <a:pt x="2416" y="2396"/>
                  </a:cubicBezTo>
                  <a:cubicBezTo>
                    <a:pt x="2568" y="2396"/>
                    <a:pt x="2718" y="2327"/>
                    <a:pt x="2818" y="2198"/>
                  </a:cubicBezTo>
                  <a:cubicBezTo>
                    <a:pt x="2983" y="1979"/>
                    <a:pt x="2940" y="1663"/>
                    <a:pt x="2718" y="1498"/>
                  </a:cubicBezTo>
                  <a:lnTo>
                    <a:pt x="869" y="101"/>
                  </a:lnTo>
                  <a:cubicBezTo>
                    <a:pt x="777" y="34"/>
                    <a:pt x="671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 bwMode="auto">
            <a:xfrm flipH="1">
              <a:off x="5742152" y="4064557"/>
              <a:ext cx="102956" cy="33176"/>
            </a:xfrm>
            <a:custGeom>
              <a:avLst/>
              <a:gdLst/>
              <a:ahLst/>
              <a:cxnLst/>
              <a:rect l="l" t="t" r="r" b="b"/>
              <a:pathLst>
                <a:path w="3333" h="1074" extrusionOk="0">
                  <a:moveTo>
                    <a:pt x="512" y="0"/>
                  </a:moveTo>
                  <a:cubicBezTo>
                    <a:pt x="241" y="0"/>
                    <a:pt x="15" y="213"/>
                    <a:pt x="8" y="485"/>
                  </a:cubicBezTo>
                  <a:cubicBezTo>
                    <a:pt x="0" y="762"/>
                    <a:pt x="216" y="991"/>
                    <a:pt x="492" y="999"/>
                  </a:cubicBezTo>
                  <a:lnTo>
                    <a:pt x="2808" y="1074"/>
                  </a:lnTo>
                  <a:cubicBezTo>
                    <a:pt x="2813" y="1074"/>
                    <a:pt x="2818" y="1074"/>
                    <a:pt x="2823" y="1074"/>
                  </a:cubicBezTo>
                  <a:cubicBezTo>
                    <a:pt x="3092" y="1074"/>
                    <a:pt x="3314" y="861"/>
                    <a:pt x="3325" y="590"/>
                  </a:cubicBezTo>
                  <a:cubicBezTo>
                    <a:pt x="3332" y="313"/>
                    <a:pt x="3117" y="83"/>
                    <a:pt x="2840" y="73"/>
                  </a:cubicBezTo>
                  <a:lnTo>
                    <a:pt x="525" y="0"/>
                  </a:lnTo>
                  <a:cubicBezTo>
                    <a:pt x="521" y="0"/>
                    <a:pt x="517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5" name="Google Shape;2525;p29"/>
            <p:cNvSpPr/>
            <p:nvPr/>
          </p:nvSpPr>
          <p:spPr bwMode="auto">
            <a:xfrm flipH="1">
              <a:off x="5397380" y="4107587"/>
              <a:ext cx="77997" cy="88191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57" y="1"/>
                  </a:moveTo>
                  <a:cubicBezTo>
                    <a:pt x="1806" y="1"/>
                    <a:pt x="1656" y="70"/>
                    <a:pt x="1559" y="201"/>
                  </a:cubicBezTo>
                  <a:lnTo>
                    <a:pt x="166" y="2054"/>
                  </a:lnTo>
                  <a:cubicBezTo>
                    <a:pt x="1" y="2273"/>
                    <a:pt x="44" y="2589"/>
                    <a:pt x="266" y="2754"/>
                  </a:cubicBezTo>
                  <a:cubicBezTo>
                    <a:pt x="355" y="2822"/>
                    <a:pt x="461" y="2854"/>
                    <a:pt x="566" y="2854"/>
                  </a:cubicBezTo>
                  <a:cubicBezTo>
                    <a:pt x="718" y="2854"/>
                    <a:pt x="869" y="2785"/>
                    <a:pt x="967" y="2653"/>
                  </a:cubicBezTo>
                  <a:lnTo>
                    <a:pt x="2359" y="801"/>
                  </a:lnTo>
                  <a:cubicBezTo>
                    <a:pt x="2524" y="579"/>
                    <a:pt x="2478" y="266"/>
                    <a:pt x="2259" y="101"/>
                  </a:cubicBezTo>
                  <a:cubicBezTo>
                    <a:pt x="2168" y="34"/>
                    <a:pt x="2062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6" name="Google Shape;2526;p29"/>
            <p:cNvSpPr/>
            <p:nvPr/>
          </p:nvSpPr>
          <p:spPr bwMode="auto">
            <a:xfrm flipH="1">
              <a:off x="5448504" y="4062147"/>
              <a:ext cx="103945" cy="42009"/>
            </a:xfrm>
            <a:custGeom>
              <a:avLst/>
              <a:gdLst/>
              <a:ahLst/>
              <a:cxnLst/>
              <a:rect l="l" t="t" r="r" b="b"/>
              <a:pathLst>
                <a:path w="3365" h="1360" extrusionOk="0">
                  <a:moveTo>
                    <a:pt x="2829" y="1"/>
                  </a:moveTo>
                  <a:cubicBezTo>
                    <a:pt x="2803" y="1"/>
                    <a:pt x="2777" y="3"/>
                    <a:pt x="2751" y="7"/>
                  </a:cubicBezTo>
                  <a:lnTo>
                    <a:pt x="460" y="366"/>
                  </a:lnTo>
                  <a:cubicBezTo>
                    <a:pt x="188" y="409"/>
                    <a:pt x="1" y="664"/>
                    <a:pt x="44" y="936"/>
                  </a:cubicBezTo>
                  <a:cubicBezTo>
                    <a:pt x="83" y="1183"/>
                    <a:pt x="295" y="1360"/>
                    <a:pt x="536" y="1360"/>
                  </a:cubicBezTo>
                  <a:cubicBezTo>
                    <a:pt x="562" y="1360"/>
                    <a:pt x="589" y="1358"/>
                    <a:pt x="615" y="1353"/>
                  </a:cubicBezTo>
                  <a:lnTo>
                    <a:pt x="2905" y="994"/>
                  </a:lnTo>
                  <a:cubicBezTo>
                    <a:pt x="3178" y="951"/>
                    <a:pt x="3364" y="696"/>
                    <a:pt x="3321" y="423"/>
                  </a:cubicBezTo>
                  <a:cubicBezTo>
                    <a:pt x="3282" y="177"/>
                    <a:pt x="3070" y="1"/>
                    <a:pt x="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 bwMode="auto">
            <a:xfrm flipH="1">
              <a:off x="4883357" y="4069499"/>
              <a:ext cx="39416" cy="102153"/>
            </a:xfrm>
            <a:custGeom>
              <a:avLst/>
              <a:gdLst/>
              <a:ahLst/>
              <a:cxnLst/>
              <a:rect l="l" t="t" r="r" b="b"/>
              <a:pathLst>
                <a:path w="1276" h="3307" extrusionOk="0">
                  <a:moveTo>
                    <a:pt x="521" y="0"/>
                  </a:moveTo>
                  <a:cubicBezTo>
                    <a:pt x="505" y="0"/>
                    <a:pt x="490" y="1"/>
                    <a:pt x="474" y="2"/>
                  </a:cubicBezTo>
                  <a:cubicBezTo>
                    <a:pt x="202" y="31"/>
                    <a:pt x="0" y="275"/>
                    <a:pt x="26" y="548"/>
                  </a:cubicBezTo>
                  <a:lnTo>
                    <a:pt x="252" y="2856"/>
                  </a:lnTo>
                  <a:cubicBezTo>
                    <a:pt x="275" y="3117"/>
                    <a:pt x="497" y="3307"/>
                    <a:pt x="751" y="3307"/>
                  </a:cubicBezTo>
                  <a:cubicBezTo>
                    <a:pt x="766" y="3307"/>
                    <a:pt x="782" y="3306"/>
                    <a:pt x="797" y="3305"/>
                  </a:cubicBezTo>
                  <a:cubicBezTo>
                    <a:pt x="1074" y="3276"/>
                    <a:pt x="1275" y="3032"/>
                    <a:pt x="1246" y="2759"/>
                  </a:cubicBezTo>
                  <a:lnTo>
                    <a:pt x="1020" y="451"/>
                  </a:lnTo>
                  <a:cubicBezTo>
                    <a:pt x="997" y="193"/>
                    <a:pt x="778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 bwMode="auto">
            <a:xfrm flipH="1">
              <a:off x="4772800" y="4018499"/>
              <a:ext cx="79449" cy="86955"/>
            </a:xfrm>
            <a:custGeom>
              <a:avLst/>
              <a:gdLst/>
              <a:ahLst/>
              <a:cxnLst/>
              <a:rect l="l" t="t" r="r" b="b"/>
              <a:pathLst>
                <a:path w="2572" h="2815" extrusionOk="0">
                  <a:moveTo>
                    <a:pt x="2009" y="0"/>
                  </a:moveTo>
                  <a:cubicBezTo>
                    <a:pt x="1861" y="0"/>
                    <a:pt x="1715" y="65"/>
                    <a:pt x="1616" y="188"/>
                  </a:cubicBezTo>
                  <a:lnTo>
                    <a:pt x="173" y="2001"/>
                  </a:lnTo>
                  <a:cubicBezTo>
                    <a:pt x="1" y="2217"/>
                    <a:pt x="33" y="2533"/>
                    <a:pt x="252" y="2705"/>
                  </a:cubicBezTo>
                  <a:cubicBezTo>
                    <a:pt x="344" y="2779"/>
                    <a:pt x="453" y="2814"/>
                    <a:pt x="562" y="2814"/>
                  </a:cubicBezTo>
                  <a:cubicBezTo>
                    <a:pt x="709" y="2814"/>
                    <a:pt x="854" y="2750"/>
                    <a:pt x="953" y="2626"/>
                  </a:cubicBezTo>
                  <a:lnTo>
                    <a:pt x="2399" y="813"/>
                  </a:lnTo>
                  <a:cubicBezTo>
                    <a:pt x="2572" y="598"/>
                    <a:pt x="2535" y="281"/>
                    <a:pt x="2320" y="109"/>
                  </a:cubicBezTo>
                  <a:cubicBezTo>
                    <a:pt x="2228" y="36"/>
                    <a:pt x="2118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 bwMode="auto">
            <a:xfrm flipH="1">
              <a:off x="4037443" y="4482831"/>
              <a:ext cx="2379" cy="4232"/>
            </a:xfrm>
            <a:custGeom>
              <a:avLst/>
              <a:gdLst/>
              <a:ahLst/>
              <a:cxnLst/>
              <a:rect l="l" t="t" r="r" b="b"/>
              <a:pathLst>
                <a:path w="77" h="137" extrusionOk="0">
                  <a:moveTo>
                    <a:pt x="77" y="0"/>
                  </a:moveTo>
                  <a:cubicBezTo>
                    <a:pt x="55" y="47"/>
                    <a:pt x="30" y="94"/>
                    <a:pt x="1" y="137"/>
                  </a:cubicBezTo>
                  <a:cubicBezTo>
                    <a:pt x="30" y="97"/>
                    <a:pt x="59" y="50"/>
                    <a:pt x="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 bwMode="auto">
            <a:xfrm flipH="1">
              <a:off x="5020204" y="4045620"/>
              <a:ext cx="94523" cy="71047"/>
            </a:xfrm>
            <a:custGeom>
              <a:avLst/>
              <a:gdLst/>
              <a:ahLst/>
              <a:cxnLst/>
              <a:rect l="l" t="t" r="r" b="b"/>
              <a:pathLst>
                <a:path w="3060" h="2300" extrusionOk="0">
                  <a:moveTo>
                    <a:pt x="571" y="1"/>
                  </a:moveTo>
                  <a:cubicBezTo>
                    <a:pt x="410" y="1"/>
                    <a:pt x="251" y="78"/>
                    <a:pt x="155" y="222"/>
                  </a:cubicBezTo>
                  <a:cubicBezTo>
                    <a:pt x="0" y="449"/>
                    <a:pt x="62" y="761"/>
                    <a:pt x="287" y="915"/>
                  </a:cubicBezTo>
                  <a:lnTo>
                    <a:pt x="2208" y="2215"/>
                  </a:lnTo>
                  <a:cubicBezTo>
                    <a:pt x="2294" y="2272"/>
                    <a:pt x="2391" y="2300"/>
                    <a:pt x="2487" y="2300"/>
                  </a:cubicBezTo>
                  <a:cubicBezTo>
                    <a:pt x="2649" y="2300"/>
                    <a:pt x="2808" y="2222"/>
                    <a:pt x="2905" y="2078"/>
                  </a:cubicBezTo>
                  <a:cubicBezTo>
                    <a:pt x="3059" y="1852"/>
                    <a:pt x="2998" y="1539"/>
                    <a:pt x="2768" y="1385"/>
                  </a:cubicBezTo>
                  <a:lnTo>
                    <a:pt x="847" y="86"/>
                  </a:lnTo>
                  <a:cubicBezTo>
                    <a:pt x="763" y="28"/>
                    <a:pt x="667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 bwMode="auto">
            <a:xfrm>
              <a:off x="4488322" y="4658905"/>
              <a:ext cx="440399" cy="55664"/>
            </a:xfrm>
            <a:custGeom>
              <a:avLst/>
              <a:gdLst/>
              <a:ahLst/>
              <a:cxnLst/>
              <a:rect l="l" t="t" r="r" b="b"/>
              <a:pathLst>
                <a:path w="18948" h="1802" extrusionOk="0">
                  <a:moveTo>
                    <a:pt x="8518" y="1"/>
                  </a:moveTo>
                  <a:cubicBezTo>
                    <a:pt x="8185" y="1"/>
                    <a:pt x="8009" y="20"/>
                    <a:pt x="8056" y="64"/>
                  </a:cubicBezTo>
                  <a:cubicBezTo>
                    <a:pt x="8323" y="314"/>
                    <a:pt x="12513" y="1169"/>
                    <a:pt x="11671" y="1169"/>
                  </a:cubicBezTo>
                  <a:cubicBezTo>
                    <a:pt x="11423" y="1169"/>
                    <a:pt x="10742" y="1095"/>
                    <a:pt x="9402" y="911"/>
                  </a:cubicBezTo>
                  <a:cubicBezTo>
                    <a:pt x="7889" y="704"/>
                    <a:pt x="6428" y="627"/>
                    <a:pt x="5198" y="627"/>
                  </a:cubicBezTo>
                  <a:cubicBezTo>
                    <a:pt x="1622" y="627"/>
                    <a:pt x="1" y="1277"/>
                    <a:pt x="4731" y="1277"/>
                  </a:cubicBezTo>
                  <a:lnTo>
                    <a:pt x="13513" y="1802"/>
                  </a:lnTo>
                  <a:cubicBezTo>
                    <a:pt x="11434" y="671"/>
                    <a:pt x="13412" y="1073"/>
                    <a:pt x="16381" y="911"/>
                  </a:cubicBezTo>
                  <a:cubicBezTo>
                    <a:pt x="18948" y="772"/>
                    <a:pt x="10618" y="1"/>
                    <a:pt x="8518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 bwMode="auto">
            <a:xfrm>
              <a:off x="5084766" y="4663538"/>
              <a:ext cx="804307" cy="50845"/>
            </a:xfrm>
            <a:custGeom>
              <a:avLst/>
              <a:gdLst/>
              <a:ahLst/>
              <a:cxnLst/>
              <a:rect l="l" t="t" r="r" b="b"/>
              <a:pathLst>
                <a:path w="34605" h="1646" extrusionOk="0">
                  <a:moveTo>
                    <a:pt x="5242" y="1"/>
                  </a:moveTo>
                  <a:cubicBezTo>
                    <a:pt x="1" y="1"/>
                    <a:pt x="5627" y="824"/>
                    <a:pt x="13547" y="824"/>
                  </a:cubicBezTo>
                  <a:cubicBezTo>
                    <a:pt x="14842" y="824"/>
                    <a:pt x="16199" y="802"/>
                    <a:pt x="17579" y="751"/>
                  </a:cubicBezTo>
                  <a:cubicBezTo>
                    <a:pt x="19668" y="673"/>
                    <a:pt x="20912" y="640"/>
                    <a:pt x="21549" y="640"/>
                  </a:cubicBezTo>
                  <a:cubicBezTo>
                    <a:pt x="24330" y="640"/>
                    <a:pt x="15545" y="1265"/>
                    <a:pt x="15006" y="1508"/>
                  </a:cubicBezTo>
                  <a:cubicBezTo>
                    <a:pt x="14793" y="1604"/>
                    <a:pt x="16900" y="1646"/>
                    <a:pt x="19682" y="1646"/>
                  </a:cubicBezTo>
                  <a:cubicBezTo>
                    <a:pt x="25609" y="1646"/>
                    <a:pt x="34605" y="1458"/>
                    <a:pt x="30783" y="1213"/>
                  </a:cubicBezTo>
                  <a:cubicBezTo>
                    <a:pt x="25172" y="855"/>
                    <a:pt x="21417" y="1127"/>
                    <a:pt x="25391" y="136"/>
                  </a:cubicBezTo>
                  <a:lnTo>
                    <a:pt x="8755" y="75"/>
                  </a:lnTo>
                  <a:cubicBezTo>
                    <a:pt x="7263" y="23"/>
                    <a:pt x="6105" y="1"/>
                    <a:pt x="524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33" name="Google Shape;2533;p29"/>
          <p:cNvGrpSpPr/>
          <p:nvPr/>
        </p:nvGrpSpPr>
        <p:grpSpPr bwMode="auto">
          <a:xfrm>
            <a:off x="529728" y="3097370"/>
            <a:ext cx="1319751" cy="632381"/>
            <a:chOff x="4001612" y="3936916"/>
            <a:chExt cx="2309678" cy="1106722"/>
          </a:xfrm>
        </p:grpSpPr>
        <p:sp>
          <p:nvSpPr>
            <p:cNvPr id="2534" name="Google Shape;2534;p29"/>
            <p:cNvSpPr/>
            <p:nvPr/>
          </p:nvSpPr>
          <p:spPr bwMode="auto">
            <a:xfrm>
              <a:off x="4001612" y="4609116"/>
              <a:ext cx="2309678" cy="434524"/>
            </a:xfrm>
            <a:custGeom>
              <a:avLst/>
              <a:gdLst/>
              <a:ahLst/>
              <a:cxnLst/>
              <a:rect l="l" t="t" r="r" b="b"/>
              <a:pathLst>
                <a:path w="102074" h="14448" extrusionOk="0">
                  <a:moveTo>
                    <a:pt x="388" y="0"/>
                  </a:moveTo>
                  <a:cubicBezTo>
                    <a:pt x="388" y="0"/>
                    <a:pt x="1" y="3647"/>
                    <a:pt x="8127" y="3647"/>
                  </a:cubicBezTo>
                  <a:cubicBezTo>
                    <a:pt x="8715" y="3647"/>
                    <a:pt x="9347" y="3628"/>
                    <a:pt x="10027" y="3587"/>
                  </a:cubicBezTo>
                  <a:cubicBezTo>
                    <a:pt x="10730" y="3545"/>
                    <a:pt x="11304" y="3525"/>
                    <a:pt x="11765" y="3525"/>
                  </a:cubicBezTo>
                  <a:cubicBezTo>
                    <a:pt x="17919" y="3525"/>
                    <a:pt x="4020" y="7034"/>
                    <a:pt x="10433" y="7712"/>
                  </a:cubicBezTo>
                  <a:cubicBezTo>
                    <a:pt x="17326" y="8441"/>
                    <a:pt x="10426" y="9288"/>
                    <a:pt x="12784" y="9650"/>
                  </a:cubicBezTo>
                  <a:cubicBezTo>
                    <a:pt x="14034" y="9844"/>
                    <a:pt x="26385" y="10139"/>
                    <a:pt x="36770" y="10139"/>
                  </a:cubicBezTo>
                  <a:cubicBezTo>
                    <a:pt x="45986" y="10139"/>
                    <a:pt x="53654" y="9907"/>
                    <a:pt x="50645" y="9166"/>
                  </a:cubicBezTo>
                  <a:cubicBezTo>
                    <a:pt x="45111" y="7802"/>
                    <a:pt x="47880" y="6257"/>
                    <a:pt x="56193" y="6257"/>
                  </a:cubicBezTo>
                  <a:cubicBezTo>
                    <a:pt x="57491" y="6257"/>
                    <a:pt x="58924" y="6294"/>
                    <a:pt x="60481" y="6376"/>
                  </a:cubicBezTo>
                  <a:cubicBezTo>
                    <a:pt x="72016" y="6983"/>
                    <a:pt x="84387" y="12199"/>
                    <a:pt x="46430" y="12440"/>
                  </a:cubicBezTo>
                  <a:cubicBezTo>
                    <a:pt x="19836" y="12611"/>
                    <a:pt x="51692" y="14447"/>
                    <a:pt x="73068" y="14447"/>
                  </a:cubicBezTo>
                  <a:cubicBezTo>
                    <a:pt x="82202" y="14447"/>
                    <a:pt x="89423" y="14112"/>
                    <a:pt x="89352" y="13168"/>
                  </a:cubicBezTo>
                  <a:cubicBezTo>
                    <a:pt x="89278" y="12191"/>
                    <a:pt x="87725" y="11925"/>
                    <a:pt x="85710" y="11925"/>
                  </a:cubicBezTo>
                  <a:cubicBezTo>
                    <a:pt x="83294" y="11925"/>
                    <a:pt x="80213" y="12308"/>
                    <a:pt x="78226" y="12308"/>
                  </a:cubicBezTo>
                  <a:cubicBezTo>
                    <a:pt x="76525" y="12308"/>
                    <a:pt x="75626" y="12028"/>
                    <a:pt x="76629" y="10986"/>
                  </a:cubicBezTo>
                  <a:cubicBezTo>
                    <a:pt x="77596" y="9980"/>
                    <a:pt x="80393" y="9695"/>
                    <a:pt x="83795" y="9695"/>
                  </a:cubicBezTo>
                  <a:cubicBezTo>
                    <a:pt x="88245" y="9695"/>
                    <a:pt x="93730" y="10183"/>
                    <a:pt x="97503" y="10183"/>
                  </a:cubicBezTo>
                  <a:cubicBezTo>
                    <a:pt x="100238" y="10183"/>
                    <a:pt x="102074" y="9927"/>
                    <a:pt x="101967" y="9044"/>
                  </a:cubicBezTo>
                  <a:cubicBezTo>
                    <a:pt x="101605" y="6013"/>
                    <a:pt x="78887" y="9773"/>
                    <a:pt x="84972" y="4315"/>
                  </a:cubicBezTo>
                  <a:cubicBezTo>
                    <a:pt x="86736" y="2733"/>
                    <a:pt x="88712" y="2291"/>
                    <a:pt x="90617" y="2291"/>
                  </a:cubicBezTo>
                  <a:cubicBezTo>
                    <a:pt x="93032" y="2291"/>
                    <a:pt x="95334" y="3002"/>
                    <a:pt x="96945" y="3002"/>
                  </a:cubicBezTo>
                  <a:cubicBezTo>
                    <a:pt x="98446" y="3002"/>
                    <a:pt x="99347" y="2384"/>
                    <a:pt x="99181" y="0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5" name="Google Shape;2535;p29"/>
            <p:cNvSpPr/>
            <p:nvPr/>
          </p:nvSpPr>
          <p:spPr bwMode="auto">
            <a:xfrm flipH="1">
              <a:off x="4845668" y="4509472"/>
              <a:ext cx="16094" cy="16217"/>
            </a:xfrm>
            <a:custGeom>
              <a:avLst/>
              <a:gdLst/>
              <a:ahLst/>
              <a:cxnLst/>
              <a:rect l="l" t="t" r="r" b="b"/>
              <a:pathLst>
                <a:path w="521" h="525" extrusionOk="0">
                  <a:moveTo>
                    <a:pt x="262" y="1"/>
                  </a:moveTo>
                  <a:cubicBezTo>
                    <a:pt x="115" y="1"/>
                    <a:pt x="0" y="119"/>
                    <a:pt x="0" y="263"/>
                  </a:cubicBezTo>
                  <a:cubicBezTo>
                    <a:pt x="0" y="406"/>
                    <a:pt x="115" y="524"/>
                    <a:pt x="262" y="524"/>
                  </a:cubicBezTo>
                  <a:cubicBezTo>
                    <a:pt x="406" y="524"/>
                    <a:pt x="520" y="406"/>
                    <a:pt x="520" y="263"/>
                  </a:cubicBezTo>
                  <a:cubicBezTo>
                    <a:pt x="520" y="119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6" name="Google Shape;2536;p29"/>
            <p:cNvSpPr/>
            <p:nvPr/>
          </p:nvSpPr>
          <p:spPr bwMode="auto">
            <a:xfrm flipH="1">
              <a:off x="4814037" y="4517565"/>
              <a:ext cx="8124" cy="81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3" y="1"/>
                  </a:moveTo>
                  <a:cubicBezTo>
                    <a:pt x="60" y="1"/>
                    <a:pt x="0" y="58"/>
                    <a:pt x="0" y="130"/>
                  </a:cubicBezTo>
                  <a:cubicBezTo>
                    <a:pt x="0" y="202"/>
                    <a:pt x="60" y="262"/>
                    <a:pt x="133" y="262"/>
                  </a:cubicBezTo>
                  <a:cubicBezTo>
                    <a:pt x="204" y="262"/>
                    <a:pt x="262" y="202"/>
                    <a:pt x="262" y="130"/>
                  </a:cubicBezTo>
                  <a:cubicBezTo>
                    <a:pt x="262" y="58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 bwMode="auto">
            <a:xfrm flipH="1">
              <a:off x="4824138" y="4493965"/>
              <a:ext cx="13005" cy="12974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09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7"/>
                    <a:pt x="93" y="420"/>
                    <a:pt x="209" y="420"/>
                  </a:cubicBezTo>
                  <a:cubicBezTo>
                    <a:pt x="327" y="420"/>
                    <a:pt x="421" y="327"/>
                    <a:pt x="421" y="208"/>
                  </a:cubicBezTo>
                  <a:cubicBezTo>
                    <a:pt x="421" y="93"/>
                    <a:pt x="327" y="0"/>
                    <a:pt x="2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 bwMode="auto">
            <a:xfrm flipH="1">
              <a:off x="4882275" y="4440617"/>
              <a:ext cx="39601" cy="39725"/>
            </a:xfrm>
            <a:custGeom>
              <a:avLst/>
              <a:gdLst/>
              <a:ahLst/>
              <a:cxnLst/>
              <a:rect l="l" t="t" r="r" b="b"/>
              <a:pathLst>
                <a:path w="1282" h="1286" extrusionOk="0">
                  <a:moveTo>
                    <a:pt x="639" y="1"/>
                  </a:moveTo>
                  <a:cubicBezTo>
                    <a:pt x="288" y="1"/>
                    <a:pt x="1" y="288"/>
                    <a:pt x="1" y="643"/>
                  </a:cubicBezTo>
                  <a:cubicBezTo>
                    <a:pt x="1" y="998"/>
                    <a:pt x="288" y="1285"/>
                    <a:pt x="639" y="1285"/>
                  </a:cubicBezTo>
                  <a:cubicBezTo>
                    <a:pt x="995" y="1285"/>
                    <a:pt x="1282" y="998"/>
                    <a:pt x="1282" y="643"/>
                  </a:cubicBezTo>
                  <a:cubicBezTo>
                    <a:pt x="1282" y="288"/>
                    <a:pt x="995" y="1"/>
                    <a:pt x="63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 bwMode="auto">
            <a:xfrm flipH="1">
              <a:off x="4578403" y="4509472"/>
              <a:ext cx="26442" cy="26442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28" y="1"/>
                  </a:moveTo>
                  <a:cubicBezTo>
                    <a:pt x="191" y="1"/>
                    <a:pt x="1" y="191"/>
                    <a:pt x="1" y="428"/>
                  </a:cubicBezTo>
                  <a:cubicBezTo>
                    <a:pt x="1" y="665"/>
                    <a:pt x="191" y="855"/>
                    <a:pt x="428" y="855"/>
                  </a:cubicBezTo>
                  <a:cubicBezTo>
                    <a:pt x="665" y="855"/>
                    <a:pt x="856" y="665"/>
                    <a:pt x="856" y="428"/>
                  </a:cubicBezTo>
                  <a:cubicBezTo>
                    <a:pt x="856" y="191"/>
                    <a:pt x="665" y="1"/>
                    <a:pt x="4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 bwMode="auto">
            <a:xfrm flipH="1">
              <a:off x="4615780" y="4535883"/>
              <a:ext cx="19090" cy="19214"/>
            </a:xfrm>
            <a:custGeom>
              <a:avLst/>
              <a:gdLst/>
              <a:ahLst/>
              <a:cxnLst/>
              <a:rect l="l" t="t" r="r" b="b"/>
              <a:pathLst>
                <a:path w="618" h="622" extrusionOk="0">
                  <a:moveTo>
                    <a:pt x="309" y="0"/>
                  </a:moveTo>
                  <a:cubicBezTo>
                    <a:pt x="136" y="0"/>
                    <a:pt x="0" y="140"/>
                    <a:pt x="0" y="309"/>
                  </a:cubicBezTo>
                  <a:cubicBezTo>
                    <a:pt x="0" y="481"/>
                    <a:pt x="136" y="621"/>
                    <a:pt x="309" y="621"/>
                  </a:cubicBezTo>
                  <a:cubicBezTo>
                    <a:pt x="481" y="621"/>
                    <a:pt x="618" y="481"/>
                    <a:pt x="618" y="309"/>
                  </a:cubicBezTo>
                  <a:cubicBezTo>
                    <a:pt x="618" y="140"/>
                    <a:pt x="481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 bwMode="auto">
            <a:xfrm flipH="1">
              <a:off x="4512636" y="4521550"/>
              <a:ext cx="23878" cy="23878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8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8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 bwMode="auto">
            <a:xfrm flipH="1">
              <a:off x="4479243" y="4541505"/>
              <a:ext cx="3923" cy="3923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2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2" y="127"/>
                  </a:cubicBezTo>
                  <a:cubicBezTo>
                    <a:pt x="98" y="127"/>
                    <a:pt x="126" y="98"/>
                    <a:pt x="126" y="66"/>
                  </a:cubicBezTo>
                  <a:cubicBezTo>
                    <a:pt x="126" y="30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 bwMode="auto">
            <a:xfrm flipH="1">
              <a:off x="4101882" y="4496917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10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1"/>
                    <a:pt x="138" y="617"/>
                    <a:pt x="310" y="617"/>
                  </a:cubicBezTo>
                  <a:cubicBezTo>
                    <a:pt x="483" y="617"/>
                    <a:pt x="619" y="481"/>
                    <a:pt x="619" y="309"/>
                  </a:cubicBezTo>
                  <a:cubicBezTo>
                    <a:pt x="619" y="140"/>
                    <a:pt x="483" y="0"/>
                    <a:pt x="31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 bwMode="auto">
            <a:xfrm flipH="1">
              <a:off x="4072814" y="4515977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6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6" y="277"/>
                  </a:cubicBezTo>
                  <a:cubicBezTo>
                    <a:pt x="215" y="277"/>
                    <a:pt x="277" y="216"/>
                    <a:pt x="277" y="141"/>
                  </a:cubicBezTo>
                  <a:cubicBezTo>
                    <a:pt x="277" y="65"/>
                    <a:pt x="215" y="0"/>
                    <a:pt x="13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 bwMode="auto">
            <a:xfrm flipH="1">
              <a:off x="4810177" y="4326044"/>
              <a:ext cx="54057" cy="49022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1406" y="0"/>
                  </a:moveTo>
                  <a:cubicBezTo>
                    <a:pt x="1331" y="0"/>
                    <a:pt x="1256" y="28"/>
                    <a:pt x="1197" y="83"/>
                  </a:cubicBezTo>
                  <a:lnTo>
                    <a:pt x="138" y="1049"/>
                  </a:lnTo>
                  <a:cubicBezTo>
                    <a:pt x="12" y="1164"/>
                    <a:pt x="1" y="1362"/>
                    <a:pt x="116" y="1487"/>
                  </a:cubicBezTo>
                  <a:cubicBezTo>
                    <a:pt x="177" y="1553"/>
                    <a:pt x="260" y="1586"/>
                    <a:pt x="344" y="1586"/>
                  </a:cubicBezTo>
                  <a:cubicBezTo>
                    <a:pt x="419" y="1586"/>
                    <a:pt x="494" y="1559"/>
                    <a:pt x="554" y="1505"/>
                  </a:cubicBezTo>
                  <a:lnTo>
                    <a:pt x="1613" y="539"/>
                  </a:lnTo>
                  <a:cubicBezTo>
                    <a:pt x="1742" y="424"/>
                    <a:pt x="1750" y="227"/>
                    <a:pt x="1634" y="101"/>
                  </a:cubicBezTo>
                  <a:cubicBezTo>
                    <a:pt x="1574" y="35"/>
                    <a:pt x="1490" y="0"/>
                    <a:pt x="140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 bwMode="auto">
            <a:xfrm flipH="1">
              <a:off x="4716022" y="4388597"/>
              <a:ext cx="57054" cy="45841"/>
            </a:xfrm>
            <a:custGeom>
              <a:avLst/>
              <a:gdLst/>
              <a:ahLst/>
              <a:cxnLst/>
              <a:rect l="l" t="t" r="r" b="b"/>
              <a:pathLst>
                <a:path w="1847" h="1484" extrusionOk="0">
                  <a:moveTo>
                    <a:pt x="350" y="0"/>
                  </a:moveTo>
                  <a:cubicBezTo>
                    <a:pt x="256" y="0"/>
                    <a:pt x="163" y="42"/>
                    <a:pt x="102" y="123"/>
                  </a:cubicBezTo>
                  <a:cubicBezTo>
                    <a:pt x="1" y="259"/>
                    <a:pt x="27" y="453"/>
                    <a:pt x="163" y="557"/>
                  </a:cubicBezTo>
                  <a:lnTo>
                    <a:pt x="1308" y="1422"/>
                  </a:lnTo>
                  <a:cubicBezTo>
                    <a:pt x="1364" y="1463"/>
                    <a:pt x="1429" y="1483"/>
                    <a:pt x="1494" y="1483"/>
                  </a:cubicBezTo>
                  <a:cubicBezTo>
                    <a:pt x="1588" y="1483"/>
                    <a:pt x="1681" y="1442"/>
                    <a:pt x="1742" y="1362"/>
                  </a:cubicBezTo>
                  <a:cubicBezTo>
                    <a:pt x="1846" y="1225"/>
                    <a:pt x="1818" y="1031"/>
                    <a:pt x="1681" y="926"/>
                  </a:cubicBezTo>
                  <a:lnTo>
                    <a:pt x="536" y="61"/>
                  </a:lnTo>
                  <a:cubicBezTo>
                    <a:pt x="480" y="20"/>
                    <a:pt x="415" y="0"/>
                    <a:pt x="35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 bwMode="auto">
            <a:xfrm flipH="1">
              <a:off x="4719574" y="4283230"/>
              <a:ext cx="63788" cy="20573"/>
            </a:xfrm>
            <a:custGeom>
              <a:avLst/>
              <a:gdLst/>
              <a:ahLst/>
              <a:cxnLst/>
              <a:rect l="l" t="t" r="r" b="b"/>
              <a:pathLst>
                <a:path w="2065" h="666" extrusionOk="0">
                  <a:moveTo>
                    <a:pt x="320" y="1"/>
                  </a:moveTo>
                  <a:cubicBezTo>
                    <a:pt x="151" y="1"/>
                    <a:pt x="11" y="132"/>
                    <a:pt x="7" y="303"/>
                  </a:cubicBezTo>
                  <a:cubicBezTo>
                    <a:pt x="0" y="471"/>
                    <a:pt x="136" y="615"/>
                    <a:pt x="305" y="622"/>
                  </a:cubicBezTo>
                  <a:lnTo>
                    <a:pt x="1742" y="665"/>
                  </a:lnTo>
                  <a:cubicBezTo>
                    <a:pt x="1746" y="665"/>
                    <a:pt x="1750" y="666"/>
                    <a:pt x="1754" y="666"/>
                  </a:cubicBezTo>
                  <a:cubicBezTo>
                    <a:pt x="1921" y="666"/>
                    <a:pt x="2054" y="532"/>
                    <a:pt x="2061" y="367"/>
                  </a:cubicBezTo>
                  <a:cubicBezTo>
                    <a:pt x="2065" y="195"/>
                    <a:pt x="1932" y="51"/>
                    <a:pt x="1760" y="47"/>
                  </a:cubicBezTo>
                  <a:lnTo>
                    <a:pt x="327" y="1"/>
                  </a:lnTo>
                  <a:cubicBezTo>
                    <a:pt x="325" y="1"/>
                    <a:pt x="323" y="1"/>
                    <a:pt x="32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 bwMode="auto">
            <a:xfrm flipH="1">
              <a:off x="4506088" y="4309919"/>
              <a:ext cx="48281" cy="54583"/>
            </a:xfrm>
            <a:custGeom>
              <a:avLst/>
              <a:gdLst/>
              <a:ahLst/>
              <a:cxnLst/>
              <a:rect l="l" t="t" r="r" b="b"/>
              <a:pathLst>
                <a:path w="1563" h="1767" extrusionOk="0">
                  <a:moveTo>
                    <a:pt x="1213" y="0"/>
                  </a:moveTo>
                  <a:cubicBezTo>
                    <a:pt x="1119" y="0"/>
                    <a:pt x="1026" y="44"/>
                    <a:pt x="966" y="124"/>
                  </a:cubicBezTo>
                  <a:lnTo>
                    <a:pt x="101" y="1273"/>
                  </a:lnTo>
                  <a:cubicBezTo>
                    <a:pt x="1" y="1410"/>
                    <a:pt x="29" y="1604"/>
                    <a:pt x="166" y="1704"/>
                  </a:cubicBezTo>
                  <a:cubicBezTo>
                    <a:pt x="222" y="1746"/>
                    <a:pt x="287" y="1767"/>
                    <a:pt x="351" y="1767"/>
                  </a:cubicBezTo>
                  <a:cubicBezTo>
                    <a:pt x="445" y="1767"/>
                    <a:pt x="537" y="1724"/>
                    <a:pt x="597" y="1643"/>
                  </a:cubicBezTo>
                  <a:lnTo>
                    <a:pt x="1458" y="497"/>
                  </a:lnTo>
                  <a:cubicBezTo>
                    <a:pt x="1563" y="358"/>
                    <a:pt x="1533" y="164"/>
                    <a:pt x="1397" y="63"/>
                  </a:cubicBezTo>
                  <a:cubicBezTo>
                    <a:pt x="1342" y="21"/>
                    <a:pt x="1277" y="0"/>
                    <a:pt x="121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 bwMode="auto">
            <a:xfrm flipH="1">
              <a:off x="4588257" y="4212522"/>
              <a:ext cx="48281" cy="54614"/>
            </a:xfrm>
            <a:custGeom>
              <a:avLst/>
              <a:gdLst/>
              <a:ahLst/>
              <a:cxnLst/>
              <a:rect l="l" t="t" r="r" b="b"/>
              <a:pathLst>
                <a:path w="1563" h="1768" extrusionOk="0">
                  <a:moveTo>
                    <a:pt x="1214" y="1"/>
                  </a:moveTo>
                  <a:cubicBezTo>
                    <a:pt x="1119" y="1"/>
                    <a:pt x="1025" y="44"/>
                    <a:pt x="962" y="126"/>
                  </a:cubicBezTo>
                  <a:lnTo>
                    <a:pt x="101" y="1271"/>
                  </a:lnTo>
                  <a:cubicBezTo>
                    <a:pt x="1" y="1407"/>
                    <a:pt x="26" y="1601"/>
                    <a:pt x="162" y="1705"/>
                  </a:cubicBezTo>
                  <a:cubicBezTo>
                    <a:pt x="217" y="1747"/>
                    <a:pt x="282" y="1768"/>
                    <a:pt x="347" y="1768"/>
                  </a:cubicBezTo>
                  <a:cubicBezTo>
                    <a:pt x="441" y="1768"/>
                    <a:pt x="534" y="1725"/>
                    <a:pt x="596" y="1644"/>
                  </a:cubicBezTo>
                  <a:lnTo>
                    <a:pt x="1458" y="495"/>
                  </a:lnTo>
                  <a:cubicBezTo>
                    <a:pt x="1562" y="358"/>
                    <a:pt x="1534" y="164"/>
                    <a:pt x="1397" y="61"/>
                  </a:cubicBezTo>
                  <a:cubicBezTo>
                    <a:pt x="1342" y="20"/>
                    <a:pt x="1277" y="1"/>
                    <a:pt x="121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 bwMode="auto">
            <a:xfrm flipH="1">
              <a:off x="4537690" y="4281778"/>
              <a:ext cx="64375" cy="26040"/>
            </a:xfrm>
            <a:custGeom>
              <a:avLst/>
              <a:gdLst/>
              <a:ahLst/>
              <a:cxnLst/>
              <a:rect l="l" t="t" r="r" b="b"/>
              <a:pathLst>
                <a:path w="2084" h="843" extrusionOk="0">
                  <a:moveTo>
                    <a:pt x="1754" y="1"/>
                  </a:moveTo>
                  <a:cubicBezTo>
                    <a:pt x="1737" y="1"/>
                    <a:pt x="1720" y="2"/>
                    <a:pt x="1702" y="5"/>
                  </a:cubicBezTo>
                  <a:lnTo>
                    <a:pt x="285" y="227"/>
                  </a:lnTo>
                  <a:cubicBezTo>
                    <a:pt x="116" y="253"/>
                    <a:pt x="1" y="411"/>
                    <a:pt x="26" y="580"/>
                  </a:cubicBezTo>
                  <a:cubicBezTo>
                    <a:pt x="52" y="732"/>
                    <a:pt x="182" y="842"/>
                    <a:pt x="331" y="842"/>
                  </a:cubicBezTo>
                  <a:cubicBezTo>
                    <a:pt x="348" y="842"/>
                    <a:pt x="364" y="841"/>
                    <a:pt x="381" y="838"/>
                  </a:cubicBezTo>
                  <a:lnTo>
                    <a:pt x="1800" y="615"/>
                  </a:lnTo>
                  <a:cubicBezTo>
                    <a:pt x="1968" y="590"/>
                    <a:pt x="2083" y="432"/>
                    <a:pt x="2055" y="263"/>
                  </a:cubicBezTo>
                  <a:cubicBezTo>
                    <a:pt x="2032" y="109"/>
                    <a:pt x="1902" y="1"/>
                    <a:pt x="17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 bwMode="auto">
            <a:xfrm flipH="1">
              <a:off x="4324574" y="4181230"/>
              <a:ext cx="29963" cy="62552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8" y="0"/>
                    <a:pt x="296" y="3"/>
                    <a:pt x="274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8" y="1777"/>
                  </a:lnTo>
                  <a:cubicBezTo>
                    <a:pt x="359" y="1924"/>
                    <a:pt x="488" y="2024"/>
                    <a:pt x="629" y="2024"/>
                  </a:cubicBezTo>
                  <a:cubicBezTo>
                    <a:pt x="651" y="2024"/>
                    <a:pt x="672" y="2022"/>
                    <a:pt x="694" y="2017"/>
                  </a:cubicBezTo>
                  <a:cubicBezTo>
                    <a:pt x="862" y="1986"/>
                    <a:pt x="970" y="1820"/>
                    <a:pt x="934" y="1651"/>
                  </a:cubicBezTo>
                  <a:lnTo>
                    <a:pt x="640" y="248"/>
                  </a:lnTo>
                  <a:cubicBezTo>
                    <a:pt x="612" y="101"/>
                    <a:pt x="483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 bwMode="auto">
            <a:xfrm flipH="1">
              <a:off x="4827694" y="4546509"/>
              <a:ext cx="135020" cy="67464"/>
            </a:xfrm>
            <a:custGeom>
              <a:avLst/>
              <a:gdLst/>
              <a:ahLst/>
              <a:cxnLst/>
              <a:rect l="l" t="t" r="r" b="b"/>
              <a:pathLst>
                <a:path w="4371" h="2184" extrusionOk="0">
                  <a:moveTo>
                    <a:pt x="70" y="1"/>
                  </a:moveTo>
                  <a:lnTo>
                    <a:pt x="1" y="1156"/>
                  </a:lnTo>
                  <a:lnTo>
                    <a:pt x="970" y="859"/>
                  </a:lnTo>
                  <a:lnTo>
                    <a:pt x="970" y="859"/>
                  </a:lnTo>
                  <a:cubicBezTo>
                    <a:pt x="910" y="1404"/>
                    <a:pt x="1333" y="1759"/>
                    <a:pt x="1922" y="1915"/>
                  </a:cubicBezTo>
                  <a:cubicBezTo>
                    <a:pt x="2086" y="1957"/>
                    <a:pt x="2246" y="1980"/>
                    <a:pt x="2396" y="1980"/>
                  </a:cubicBezTo>
                  <a:cubicBezTo>
                    <a:pt x="2782" y="1980"/>
                    <a:pt x="3105" y="1831"/>
                    <a:pt x="3265" y="1479"/>
                  </a:cubicBezTo>
                  <a:lnTo>
                    <a:pt x="3932" y="2183"/>
                  </a:lnTo>
                  <a:lnTo>
                    <a:pt x="4370" y="1293"/>
                  </a:lnTo>
                  <a:lnTo>
                    <a:pt x="3347" y="1182"/>
                  </a:lnTo>
                  <a:cubicBezTo>
                    <a:pt x="3426" y="618"/>
                    <a:pt x="2995" y="256"/>
                    <a:pt x="2400" y="97"/>
                  </a:cubicBezTo>
                  <a:cubicBezTo>
                    <a:pt x="2237" y="55"/>
                    <a:pt x="2077" y="33"/>
                    <a:pt x="1927" y="33"/>
                  </a:cubicBezTo>
                  <a:cubicBezTo>
                    <a:pt x="1527" y="33"/>
                    <a:pt x="1194" y="193"/>
                    <a:pt x="1043" y="57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 bwMode="auto">
            <a:xfrm flipH="1">
              <a:off x="4837115" y="4568040"/>
              <a:ext cx="125599" cy="45933"/>
            </a:xfrm>
            <a:custGeom>
              <a:avLst/>
              <a:gdLst/>
              <a:ahLst/>
              <a:cxnLst/>
              <a:rect l="l" t="t" r="r" b="b"/>
              <a:pathLst>
                <a:path w="4066" h="1487" extrusionOk="0">
                  <a:moveTo>
                    <a:pt x="1111" y="0"/>
                  </a:moveTo>
                  <a:cubicBezTo>
                    <a:pt x="730" y="154"/>
                    <a:pt x="364" y="230"/>
                    <a:pt x="12" y="262"/>
                  </a:cubicBezTo>
                  <a:lnTo>
                    <a:pt x="1" y="459"/>
                  </a:lnTo>
                  <a:lnTo>
                    <a:pt x="970" y="162"/>
                  </a:lnTo>
                  <a:lnTo>
                    <a:pt x="970" y="162"/>
                  </a:lnTo>
                  <a:cubicBezTo>
                    <a:pt x="910" y="707"/>
                    <a:pt x="1333" y="1062"/>
                    <a:pt x="1922" y="1218"/>
                  </a:cubicBezTo>
                  <a:cubicBezTo>
                    <a:pt x="2086" y="1260"/>
                    <a:pt x="2246" y="1283"/>
                    <a:pt x="2396" y="1283"/>
                  </a:cubicBezTo>
                  <a:cubicBezTo>
                    <a:pt x="2782" y="1283"/>
                    <a:pt x="3105" y="1134"/>
                    <a:pt x="3265" y="782"/>
                  </a:cubicBezTo>
                  <a:lnTo>
                    <a:pt x="3932" y="1486"/>
                  </a:lnTo>
                  <a:lnTo>
                    <a:pt x="4065" y="1249"/>
                  </a:lnTo>
                  <a:cubicBezTo>
                    <a:pt x="3749" y="1077"/>
                    <a:pt x="3390" y="998"/>
                    <a:pt x="3222" y="550"/>
                  </a:cubicBezTo>
                  <a:cubicBezTo>
                    <a:pt x="3120" y="1049"/>
                    <a:pt x="2873" y="1139"/>
                    <a:pt x="2618" y="1139"/>
                  </a:cubicBezTo>
                  <a:cubicBezTo>
                    <a:pt x="2505" y="1139"/>
                    <a:pt x="2389" y="1121"/>
                    <a:pt x="2284" y="1113"/>
                  </a:cubicBezTo>
                  <a:cubicBezTo>
                    <a:pt x="1739" y="998"/>
                    <a:pt x="938" y="966"/>
                    <a:pt x="11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 bwMode="auto">
            <a:xfrm flipH="1">
              <a:off x="4861734" y="4547529"/>
              <a:ext cx="59926" cy="40559"/>
            </a:xfrm>
            <a:custGeom>
              <a:avLst/>
              <a:gdLst/>
              <a:ahLst/>
              <a:cxnLst/>
              <a:rect l="l" t="t" r="r" b="b"/>
              <a:pathLst>
                <a:path w="1940" h="1313" extrusionOk="0">
                  <a:moveTo>
                    <a:pt x="593" y="1"/>
                  </a:moveTo>
                  <a:cubicBezTo>
                    <a:pt x="455" y="1"/>
                    <a:pt x="326" y="20"/>
                    <a:pt x="209" y="61"/>
                  </a:cubicBezTo>
                  <a:cubicBezTo>
                    <a:pt x="90" y="140"/>
                    <a:pt x="0" y="273"/>
                    <a:pt x="4" y="492"/>
                  </a:cubicBezTo>
                  <a:cubicBezTo>
                    <a:pt x="4" y="506"/>
                    <a:pt x="4" y="520"/>
                    <a:pt x="7" y="535"/>
                  </a:cubicBezTo>
                  <a:cubicBezTo>
                    <a:pt x="15" y="624"/>
                    <a:pt x="40" y="700"/>
                    <a:pt x="69" y="772"/>
                  </a:cubicBezTo>
                  <a:cubicBezTo>
                    <a:pt x="120" y="897"/>
                    <a:pt x="188" y="933"/>
                    <a:pt x="269" y="933"/>
                  </a:cubicBezTo>
                  <a:cubicBezTo>
                    <a:pt x="375" y="933"/>
                    <a:pt x="502" y="870"/>
                    <a:pt x="635" y="870"/>
                  </a:cubicBezTo>
                  <a:cubicBezTo>
                    <a:pt x="663" y="870"/>
                    <a:pt x="690" y="873"/>
                    <a:pt x="718" y="879"/>
                  </a:cubicBezTo>
                  <a:cubicBezTo>
                    <a:pt x="910" y="926"/>
                    <a:pt x="1108" y="1313"/>
                    <a:pt x="1315" y="1313"/>
                  </a:cubicBezTo>
                  <a:cubicBezTo>
                    <a:pt x="1333" y="1313"/>
                    <a:pt x="1351" y="1310"/>
                    <a:pt x="1369" y="1303"/>
                  </a:cubicBezTo>
                  <a:cubicBezTo>
                    <a:pt x="1530" y="1246"/>
                    <a:pt x="1810" y="1166"/>
                    <a:pt x="1893" y="873"/>
                  </a:cubicBezTo>
                  <a:cubicBezTo>
                    <a:pt x="1939" y="718"/>
                    <a:pt x="1907" y="606"/>
                    <a:pt x="1853" y="520"/>
                  </a:cubicBezTo>
                  <a:cubicBezTo>
                    <a:pt x="1785" y="434"/>
                    <a:pt x="1702" y="363"/>
                    <a:pt x="1606" y="298"/>
                  </a:cubicBezTo>
                  <a:cubicBezTo>
                    <a:pt x="1601" y="294"/>
                    <a:pt x="1598" y="291"/>
                    <a:pt x="1591" y="288"/>
                  </a:cubicBezTo>
                  <a:cubicBezTo>
                    <a:pt x="1584" y="283"/>
                    <a:pt x="1580" y="280"/>
                    <a:pt x="1573" y="276"/>
                  </a:cubicBezTo>
                  <a:cubicBezTo>
                    <a:pt x="1451" y="201"/>
                    <a:pt x="1318" y="151"/>
                    <a:pt x="1185" y="104"/>
                  </a:cubicBezTo>
                  <a:cubicBezTo>
                    <a:pt x="1146" y="89"/>
                    <a:pt x="1106" y="79"/>
                    <a:pt x="1067" y="64"/>
                  </a:cubicBezTo>
                  <a:cubicBezTo>
                    <a:pt x="904" y="23"/>
                    <a:pt x="744" y="1"/>
                    <a:pt x="5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 bwMode="auto">
            <a:xfrm flipH="1">
              <a:off x="4838008" y="4584443"/>
              <a:ext cx="21407" cy="16681"/>
            </a:xfrm>
            <a:custGeom>
              <a:avLst/>
              <a:gdLst/>
              <a:ahLst/>
              <a:cxnLst/>
              <a:rect l="l" t="t" r="r" b="b"/>
              <a:pathLst>
                <a:path w="693" h="540" extrusionOk="0">
                  <a:moveTo>
                    <a:pt x="29" y="0"/>
                  </a:moveTo>
                  <a:cubicBezTo>
                    <a:pt x="12" y="0"/>
                    <a:pt x="0" y="27"/>
                    <a:pt x="3" y="51"/>
                  </a:cubicBezTo>
                  <a:cubicBezTo>
                    <a:pt x="86" y="381"/>
                    <a:pt x="441" y="531"/>
                    <a:pt x="675" y="539"/>
                  </a:cubicBezTo>
                  <a:cubicBezTo>
                    <a:pt x="685" y="539"/>
                    <a:pt x="693" y="510"/>
                    <a:pt x="681" y="506"/>
                  </a:cubicBezTo>
                  <a:cubicBezTo>
                    <a:pt x="560" y="438"/>
                    <a:pt x="441" y="356"/>
                    <a:pt x="333" y="251"/>
                  </a:cubicBezTo>
                  <a:cubicBezTo>
                    <a:pt x="240" y="155"/>
                    <a:pt x="158" y="19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 bwMode="auto">
            <a:xfrm flipH="1">
              <a:off x="4926634" y="4564920"/>
              <a:ext cx="29716" cy="8557"/>
            </a:xfrm>
            <a:custGeom>
              <a:avLst/>
              <a:gdLst/>
              <a:ahLst/>
              <a:cxnLst/>
              <a:rect l="l" t="t" r="r" b="b"/>
              <a:pathLst>
                <a:path w="962" h="277" extrusionOk="0">
                  <a:moveTo>
                    <a:pt x="932" y="0"/>
                  </a:moveTo>
                  <a:cubicBezTo>
                    <a:pt x="931" y="0"/>
                    <a:pt x="930" y="0"/>
                    <a:pt x="930" y="0"/>
                  </a:cubicBezTo>
                  <a:cubicBezTo>
                    <a:pt x="656" y="48"/>
                    <a:pt x="403" y="172"/>
                    <a:pt x="139" y="172"/>
                  </a:cubicBezTo>
                  <a:cubicBezTo>
                    <a:pt x="105" y="172"/>
                    <a:pt x="70" y="170"/>
                    <a:pt x="36" y="166"/>
                  </a:cubicBezTo>
                  <a:cubicBezTo>
                    <a:pt x="35" y="166"/>
                    <a:pt x="35" y="166"/>
                    <a:pt x="34" y="166"/>
                  </a:cubicBezTo>
                  <a:cubicBezTo>
                    <a:pt x="14" y="166"/>
                    <a:pt x="1" y="212"/>
                    <a:pt x="22" y="216"/>
                  </a:cubicBezTo>
                  <a:cubicBezTo>
                    <a:pt x="136" y="250"/>
                    <a:pt x="263" y="276"/>
                    <a:pt x="392" y="276"/>
                  </a:cubicBezTo>
                  <a:cubicBezTo>
                    <a:pt x="574" y="276"/>
                    <a:pt x="763" y="224"/>
                    <a:pt x="937" y="69"/>
                  </a:cubicBezTo>
                  <a:cubicBezTo>
                    <a:pt x="962" y="48"/>
                    <a:pt x="955" y="0"/>
                    <a:pt x="9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 bwMode="auto">
            <a:xfrm flipH="1">
              <a:off x="4920765" y="4567886"/>
              <a:ext cx="8865" cy="22550"/>
            </a:xfrm>
            <a:custGeom>
              <a:avLst/>
              <a:gdLst/>
              <a:ahLst/>
              <a:cxnLst/>
              <a:rect l="l" t="t" r="r" b="b"/>
              <a:pathLst>
                <a:path w="287" h="730" extrusionOk="0">
                  <a:moveTo>
                    <a:pt x="82" y="1"/>
                  </a:moveTo>
                  <a:cubicBezTo>
                    <a:pt x="72" y="1"/>
                    <a:pt x="60" y="12"/>
                    <a:pt x="54" y="30"/>
                  </a:cubicBezTo>
                  <a:cubicBezTo>
                    <a:pt x="0" y="189"/>
                    <a:pt x="22" y="371"/>
                    <a:pt x="65" y="501"/>
                  </a:cubicBezTo>
                  <a:cubicBezTo>
                    <a:pt x="89" y="584"/>
                    <a:pt x="150" y="729"/>
                    <a:pt x="231" y="729"/>
                  </a:cubicBezTo>
                  <a:cubicBezTo>
                    <a:pt x="244" y="729"/>
                    <a:pt x="259" y="725"/>
                    <a:pt x="273" y="716"/>
                  </a:cubicBezTo>
                  <a:cubicBezTo>
                    <a:pt x="280" y="709"/>
                    <a:pt x="287" y="694"/>
                    <a:pt x="287" y="680"/>
                  </a:cubicBezTo>
                  <a:cubicBezTo>
                    <a:pt x="283" y="630"/>
                    <a:pt x="258" y="601"/>
                    <a:pt x="234" y="569"/>
                  </a:cubicBezTo>
                  <a:cubicBezTo>
                    <a:pt x="201" y="526"/>
                    <a:pt x="172" y="476"/>
                    <a:pt x="151" y="418"/>
                  </a:cubicBezTo>
                  <a:cubicBezTo>
                    <a:pt x="104" y="296"/>
                    <a:pt x="108" y="163"/>
                    <a:pt x="97" y="23"/>
                  </a:cubicBezTo>
                  <a:cubicBezTo>
                    <a:pt x="96" y="7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 bwMode="auto">
            <a:xfrm flipH="1">
              <a:off x="4863832" y="4585709"/>
              <a:ext cx="17453" cy="17144"/>
            </a:xfrm>
            <a:custGeom>
              <a:avLst/>
              <a:gdLst/>
              <a:ahLst/>
              <a:cxnLst/>
              <a:rect l="l" t="t" r="r" b="b"/>
              <a:pathLst>
                <a:path w="565" h="555" extrusionOk="0">
                  <a:moveTo>
                    <a:pt x="522" y="0"/>
                  </a:moveTo>
                  <a:cubicBezTo>
                    <a:pt x="513" y="0"/>
                    <a:pt x="502" y="8"/>
                    <a:pt x="496" y="21"/>
                  </a:cubicBezTo>
                  <a:cubicBezTo>
                    <a:pt x="478" y="71"/>
                    <a:pt x="463" y="129"/>
                    <a:pt x="445" y="182"/>
                  </a:cubicBezTo>
                  <a:cubicBezTo>
                    <a:pt x="417" y="272"/>
                    <a:pt x="363" y="333"/>
                    <a:pt x="302" y="372"/>
                  </a:cubicBezTo>
                  <a:cubicBezTo>
                    <a:pt x="208" y="434"/>
                    <a:pt x="126" y="412"/>
                    <a:pt x="32" y="444"/>
                  </a:cubicBezTo>
                  <a:cubicBezTo>
                    <a:pt x="7" y="455"/>
                    <a:pt x="1" y="512"/>
                    <a:pt x="19" y="527"/>
                  </a:cubicBezTo>
                  <a:cubicBezTo>
                    <a:pt x="46" y="546"/>
                    <a:pt x="78" y="555"/>
                    <a:pt x="112" y="555"/>
                  </a:cubicBezTo>
                  <a:cubicBezTo>
                    <a:pt x="198" y="555"/>
                    <a:pt x="298" y="500"/>
                    <a:pt x="370" y="422"/>
                  </a:cubicBezTo>
                  <a:cubicBezTo>
                    <a:pt x="453" y="336"/>
                    <a:pt x="564" y="150"/>
                    <a:pt x="536" y="13"/>
                  </a:cubicBezTo>
                  <a:cubicBezTo>
                    <a:pt x="534" y="4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 bwMode="auto">
            <a:xfrm flipH="1">
              <a:off x="4946808" y="4469345"/>
              <a:ext cx="116888" cy="115899"/>
            </a:xfrm>
            <a:custGeom>
              <a:avLst/>
              <a:gdLst/>
              <a:ahLst/>
              <a:cxnLst/>
              <a:rect l="l" t="t" r="r" b="b"/>
              <a:pathLst>
                <a:path w="3784" h="3752" extrusionOk="0">
                  <a:moveTo>
                    <a:pt x="3220" y="0"/>
                  </a:moveTo>
                  <a:lnTo>
                    <a:pt x="2624" y="840"/>
                  </a:lnTo>
                  <a:cubicBezTo>
                    <a:pt x="2466" y="721"/>
                    <a:pt x="2299" y="668"/>
                    <a:pt x="2130" y="668"/>
                  </a:cubicBezTo>
                  <a:cubicBezTo>
                    <a:pt x="1815" y="668"/>
                    <a:pt x="1495" y="853"/>
                    <a:pt x="1217" y="1145"/>
                  </a:cubicBezTo>
                  <a:cubicBezTo>
                    <a:pt x="793" y="1586"/>
                    <a:pt x="617" y="2122"/>
                    <a:pt x="969" y="2560"/>
                  </a:cubicBezTo>
                  <a:lnTo>
                    <a:pt x="0" y="3130"/>
                  </a:lnTo>
                  <a:lnTo>
                    <a:pt x="976" y="3752"/>
                  </a:lnTo>
                  <a:lnTo>
                    <a:pt x="1185" y="2761"/>
                  </a:lnTo>
                  <a:cubicBezTo>
                    <a:pt x="1336" y="2869"/>
                    <a:pt x="1496" y="2917"/>
                    <a:pt x="1657" y="2917"/>
                  </a:cubicBezTo>
                  <a:cubicBezTo>
                    <a:pt x="1973" y="2917"/>
                    <a:pt x="2296" y="2731"/>
                    <a:pt x="2574" y="2441"/>
                  </a:cubicBezTo>
                  <a:cubicBezTo>
                    <a:pt x="2986" y="2007"/>
                    <a:pt x="3167" y="1490"/>
                    <a:pt x="2843" y="1059"/>
                  </a:cubicBezTo>
                  <a:lnTo>
                    <a:pt x="3783" y="815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 bwMode="auto">
            <a:xfrm flipH="1">
              <a:off x="4946807" y="4487416"/>
              <a:ext cx="91867" cy="97829"/>
            </a:xfrm>
            <a:custGeom>
              <a:avLst/>
              <a:gdLst/>
              <a:ahLst/>
              <a:cxnLst/>
              <a:rect l="l" t="t" r="r" b="b"/>
              <a:pathLst>
                <a:path w="2974" h="3167" extrusionOk="0">
                  <a:moveTo>
                    <a:pt x="2830" y="0"/>
                  </a:moveTo>
                  <a:cubicBezTo>
                    <a:pt x="2562" y="169"/>
                    <a:pt x="2339" y="407"/>
                    <a:pt x="1963" y="407"/>
                  </a:cubicBezTo>
                  <a:cubicBezTo>
                    <a:pt x="1916" y="407"/>
                    <a:pt x="1866" y="403"/>
                    <a:pt x="1814" y="395"/>
                  </a:cubicBezTo>
                  <a:lnTo>
                    <a:pt x="1814" y="395"/>
                  </a:lnTo>
                  <a:cubicBezTo>
                    <a:pt x="2370" y="877"/>
                    <a:pt x="2037" y="1203"/>
                    <a:pt x="1846" y="1490"/>
                  </a:cubicBezTo>
                  <a:cubicBezTo>
                    <a:pt x="1585" y="1790"/>
                    <a:pt x="1299" y="2224"/>
                    <a:pt x="882" y="2224"/>
                  </a:cubicBezTo>
                  <a:cubicBezTo>
                    <a:pt x="713" y="2224"/>
                    <a:pt x="524" y="2153"/>
                    <a:pt x="306" y="1975"/>
                  </a:cubicBezTo>
                  <a:cubicBezTo>
                    <a:pt x="252" y="2384"/>
                    <a:pt x="145" y="2739"/>
                    <a:pt x="1" y="3062"/>
                  </a:cubicBezTo>
                  <a:lnTo>
                    <a:pt x="166" y="3167"/>
                  </a:lnTo>
                  <a:lnTo>
                    <a:pt x="375" y="2176"/>
                  </a:lnTo>
                  <a:cubicBezTo>
                    <a:pt x="526" y="2284"/>
                    <a:pt x="686" y="2332"/>
                    <a:pt x="847" y="2332"/>
                  </a:cubicBezTo>
                  <a:cubicBezTo>
                    <a:pt x="1163" y="2332"/>
                    <a:pt x="1486" y="2146"/>
                    <a:pt x="1764" y="1856"/>
                  </a:cubicBezTo>
                  <a:cubicBezTo>
                    <a:pt x="2176" y="1422"/>
                    <a:pt x="2357" y="905"/>
                    <a:pt x="2033" y="474"/>
                  </a:cubicBezTo>
                  <a:lnTo>
                    <a:pt x="2973" y="230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 bwMode="auto">
            <a:xfrm flipH="1">
              <a:off x="4985296" y="4490258"/>
              <a:ext cx="53934" cy="52142"/>
            </a:xfrm>
            <a:custGeom>
              <a:avLst/>
              <a:gdLst/>
              <a:ahLst/>
              <a:cxnLst/>
              <a:rect l="l" t="t" r="r" b="b"/>
              <a:pathLst>
                <a:path w="1746" h="1688" extrusionOk="0">
                  <a:moveTo>
                    <a:pt x="1230" y="0"/>
                  </a:moveTo>
                  <a:cubicBezTo>
                    <a:pt x="1221" y="0"/>
                    <a:pt x="1212" y="1"/>
                    <a:pt x="1204" y="1"/>
                  </a:cubicBezTo>
                  <a:cubicBezTo>
                    <a:pt x="1096" y="19"/>
                    <a:pt x="992" y="56"/>
                    <a:pt x="888" y="109"/>
                  </a:cubicBezTo>
                  <a:cubicBezTo>
                    <a:pt x="884" y="113"/>
                    <a:pt x="877" y="117"/>
                    <a:pt x="874" y="117"/>
                  </a:cubicBezTo>
                  <a:cubicBezTo>
                    <a:pt x="867" y="120"/>
                    <a:pt x="859" y="124"/>
                    <a:pt x="852" y="127"/>
                  </a:cubicBezTo>
                  <a:cubicBezTo>
                    <a:pt x="730" y="199"/>
                    <a:pt x="622" y="289"/>
                    <a:pt x="518" y="382"/>
                  </a:cubicBezTo>
                  <a:cubicBezTo>
                    <a:pt x="486" y="411"/>
                    <a:pt x="453" y="440"/>
                    <a:pt x="425" y="468"/>
                  </a:cubicBezTo>
                  <a:cubicBezTo>
                    <a:pt x="199" y="705"/>
                    <a:pt x="48" y="964"/>
                    <a:pt x="1" y="1219"/>
                  </a:cubicBezTo>
                  <a:cubicBezTo>
                    <a:pt x="15" y="1355"/>
                    <a:pt x="87" y="1502"/>
                    <a:pt x="281" y="1603"/>
                  </a:cubicBezTo>
                  <a:cubicBezTo>
                    <a:pt x="292" y="1610"/>
                    <a:pt x="307" y="1617"/>
                    <a:pt x="320" y="1625"/>
                  </a:cubicBezTo>
                  <a:cubicBezTo>
                    <a:pt x="400" y="1660"/>
                    <a:pt x="479" y="1675"/>
                    <a:pt x="554" y="1685"/>
                  </a:cubicBezTo>
                  <a:cubicBezTo>
                    <a:pt x="572" y="1687"/>
                    <a:pt x="589" y="1688"/>
                    <a:pt x="605" y="1688"/>
                  </a:cubicBezTo>
                  <a:cubicBezTo>
                    <a:pt x="893" y="1688"/>
                    <a:pt x="790" y="1359"/>
                    <a:pt x="967" y="1168"/>
                  </a:cubicBezTo>
                  <a:cubicBezTo>
                    <a:pt x="1114" y="1010"/>
                    <a:pt x="1609" y="1043"/>
                    <a:pt x="1652" y="806"/>
                  </a:cubicBezTo>
                  <a:cubicBezTo>
                    <a:pt x="1681" y="637"/>
                    <a:pt x="1746" y="354"/>
                    <a:pt x="1530" y="138"/>
                  </a:cubicBezTo>
                  <a:cubicBezTo>
                    <a:pt x="1428" y="36"/>
                    <a:pt x="1324" y="0"/>
                    <a:pt x="123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 bwMode="auto">
            <a:xfrm flipH="1">
              <a:off x="4956598" y="4485254"/>
              <a:ext cx="24742" cy="12109"/>
            </a:xfrm>
            <a:custGeom>
              <a:avLst/>
              <a:gdLst/>
              <a:ahLst/>
              <a:cxnLst/>
              <a:rect l="l" t="t" r="r" b="b"/>
              <a:pathLst>
                <a:path w="801" h="392" extrusionOk="0">
                  <a:moveTo>
                    <a:pt x="776" y="0"/>
                  </a:moveTo>
                  <a:cubicBezTo>
                    <a:pt x="773" y="0"/>
                    <a:pt x="771" y="1"/>
                    <a:pt x="769" y="2"/>
                  </a:cubicBezTo>
                  <a:cubicBezTo>
                    <a:pt x="655" y="77"/>
                    <a:pt x="526" y="138"/>
                    <a:pt x="378" y="181"/>
                  </a:cubicBezTo>
                  <a:cubicBezTo>
                    <a:pt x="252" y="218"/>
                    <a:pt x="87" y="221"/>
                    <a:pt x="12" y="322"/>
                  </a:cubicBezTo>
                  <a:cubicBezTo>
                    <a:pt x="1" y="336"/>
                    <a:pt x="19" y="365"/>
                    <a:pt x="44" y="372"/>
                  </a:cubicBezTo>
                  <a:cubicBezTo>
                    <a:pt x="93" y="385"/>
                    <a:pt x="141" y="391"/>
                    <a:pt x="189" y="391"/>
                  </a:cubicBezTo>
                  <a:cubicBezTo>
                    <a:pt x="458" y="391"/>
                    <a:pt x="694" y="194"/>
                    <a:pt x="794" y="24"/>
                  </a:cubicBezTo>
                  <a:cubicBezTo>
                    <a:pt x="801" y="14"/>
                    <a:pt x="787" y="0"/>
                    <a:pt x="77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 bwMode="auto">
            <a:xfrm flipH="1">
              <a:off x="5026874" y="4545830"/>
              <a:ext cx="14148" cy="28326"/>
            </a:xfrm>
            <a:custGeom>
              <a:avLst/>
              <a:gdLst/>
              <a:ahLst/>
              <a:cxnLst/>
              <a:rect l="l" t="t" r="r" b="b"/>
              <a:pathLst>
                <a:path w="458" h="917" extrusionOk="0">
                  <a:moveTo>
                    <a:pt x="321" y="1"/>
                  </a:moveTo>
                  <a:cubicBezTo>
                    <a:pt x="313" y="1"/>
                    <a:pt x="307" y="4"/>
                    <a:pt x="304" y="12"/>
                  </a:cubicBezTo>
                  <a:cubicBezTo>
                    <a:pt x="203" y="306"/>
                    <a:pt x="196" y="629"/>
                    <a:pt x="12" y="873"/>
                  </a:cubicBezTo>
                  <a:cubicBezTo>
                    <a:pt x="1" y="888"/>
                    <a:pt x="26" y="916"/>
                    <a:pt x="43" y="916"/>
                  </a:cubicBezTo>
                  <a:cubicBezTo>
                    <a:pt x="47" y="916"/>
                    <a:pt x="50" y="915"/>
                    <a:pt x="52" y="913"/>
                  </a:cubicBezTo>
                  <a:cubicBezTo>
                    <a:pt x="257" y="712"/>
                    <a:pt x="458" y="429"/>
                    <a:pt x="368" y="41"/>
                  </a:cubicBezTo>
                  <a:cubicBezTo>
                    <a:pt x="363" y="18"/>
                    <a:pt x="339" y="1"/>
                    <a:pt x="3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 bwMode="auto">
            <a:xfrm flipH="1">
              <a:off x="5006456" y="4547065"/>
              <a:ext cx="22519" cy="8649"/>
            </a:xfrm>
            <a:custGeom>
              <a:avLst/>
              <a:gdLst/>
              <a:ahLst/>
              <a:cxnLst/>
              <a:rect l="l" t="t" r="r" b="b"/>
              <a:pathLst>
                <a:path w="729" h="280" extrusionOk="0">
                  <a:moveTo>
                    <a:pt x="18" y="0"/>
                  </a:moveTo>
                  <a:cubicBezTo>
                    <a:pt x="2" y="0"/>
                    <a:pt x="0" y="23"/>
                    <a:pt x="18" y="44"/>
                  </a:cubicBezTo>
                  <a:cubicBezTo>
                    <a:pt x="132" y="166"/>
                    <a:pt x="301" y="238"/>
                    <a:pt x="434" y="263"/>
                  </a:cubicBezTo>
                  <a:cubicBezTo>
                    <a:pt x="473" y="271"/>
                    <a:pt x="528" y="280"/>
                    <a:pt x="579" y="280"/>
                  </a:cubicBezTo>
                  <a:cubicBezTo>
                    <a:pt x="658" y="280"/>
                    <a:pt x="729" y="259"/>
                    <a:pt x="724" y="187"/>
                  </a:cubicBezTo>
                  <a:cubicBezTo>
                    <a:pt x="724" y="177"/>
                    <a:pt x="714" y="162"/>
                    <a:pt x="703" y="155"/>
                  </a:cubicBezTo>
                  <a:cubicBezTo>
                    <a:pt x="677" y="144"/>
                    <a:pt x="656" y="141"/>
                    <a:pt x="635" y="141"/>
                  </a:cubicBezTo>
                  <a:cubicBezTo>
                    <a:pt x="615" y="141"/>
                    <a:pt x="597" y="144"/>
                    <a:pt x="578" y="147"/>
                  </a:cubicBezTo>
                  <a:cubicBezTo>
                    <a:pt x="548" y="152"/>
                    <a:pt x="518" y="155"/>
                    <a:pt x="486" y="155"/>
                  </a:cubicBezTo>
                  <a:cubicBezTo>
                    <a:pt x="460" y="155"/>
                    <a:pt x="433" y="153"/>
                    <a:pt x="405" y="147"/>
                  </a:cubicBezTo>
                  <a:cubicBezTo>
                    <a:pt x="276" y="130"/>
                    <a:pt x="161" y="61"/>
                    <a:pt x="32" y="4"/>
                  </a:cubicBezTo>
                  <a:cubicBezTo>
                    <a:pt x="26" y="2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 bwMode="auto">
            <a:xfrm flipH="1">
              <a:off x="4972507" y="4501564"/>
              <a:ext cx="10873" cy="21716"/>
            </a:xfrm>
            <a:custGeom>
              <a:avLst/>
              <a:gdLst/>
              <a:ahLst/>
              <a:cxnLst/>
              <a:rect l="l" t="t" r="r" b="b"/>
              <a:pathLst>
                <a:path w="352" h="703" extrusionOk="0">
                  <a:moveTo>
                    <a:pt x="21" y="0"/>
                  </a:moveTo>
                  <a:cubicBezTo>
                    <a:pt x="5" y="0"/>
                    <a:pt x="0" y="22"/>
                    <a:pt x="13" y="38"/>
                  </a:cubicBezTo>
                  <a:cubicBezTo>
                    <a:pt x="50" y="81"/>
                    <a:pt x="93" y="117"/>
                    <a:pt x="131" y="160"/>
                  </a:cubicBezTo>
                  <a:cubicBezTo>
                    <a:pt x="196" y="232"/>
                    <a:pt x="222" y="307"/>
                    <a:pt x="225" y="379"/>
                  </a:cubicBezTo>
                  <a:cubicBezTo>
                    <a:pt x="236" y="490"/>
                    <a:pt x="174" y="551"/>
                    <a:pt x="161" y="648"/>
                  </a:cubicBezTo>
                  <a:cubicBezTo>
                    <a:pt x="158" y="671"/>
                    <a:pt x="196" y="703"/>
                    <a:pt x="219" y="703"/>
                  </a:cubicBezTo>
                  <a:cubicBezTo>
                    <a:pt x="222" y="703"/>
                    <a:pt x="224" y="703"/>
                    <a:pt x="225" y="702"/>
                  </a:cubicBezTo>
                  <a:cubicBezTo>
                    <a:pt x="330" y="651"/>
                    <a:pt x="351" y="487"/>
                    <a:pt x="304" y="343"/>
                  </a:cubicBezTo>
                  <a:cubicBezTo>
                    <a:pt x="268" y="232"/>
                    <a:pt x="161" y="41"/>
                    <a:pt x="28" y="2"/>
                  </a:cubicBez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 bwMode="auto">
            <a:xfrm flipH="1">
              <a:off x="4249143" y="4358325"/>
              <a:ext cx="234023" cy="207828"/>
            </a:xfrm>
            <a:custGeom>
              <a:avLst/>
              <a:gdLst/>
              <a:ahLst/>
              <a:cxnLst/>
              <a:rect l="l" t="t" r="r" b="b"/>
              <a:pathLst>
                <a:path w="7576" h="6728" extrusionOk="0">
                  <a:moveTo>
                    <a:pt x="0" y="1"/>
                  </a:moveTo>
                  <a:cubicBezTo>
                    <a:pt x="298" y="761"/>
                    <a:pt x="1056" y="1321"/>
                    <a:pt x="2596" y="1383"/>
                  </a:cubicBezTo>
                  <a:cubicBezTo>
                    <a:pt x="6426" y="1530"/>
                    <a:pt x="6225" y="3845"/>
                    <a:pt x="2054" y="6728"/>
                  </a:cubicBezTo>
                  <a:lnTo>
                    <a:pt x="5332" y="6728"/>
                  </a:lnTo>
                  <a:cubicBezTo>
                    <a:pt x="6150" y="5716"/>
                    <a:pt x="7576" y="4280"/>
                    <a:pt x="7374" y="3307"/>
                  </a:cubicBezTo>
                  <a:cubicBezTo>
                    <a:pt x="6850" y="718"/>
                    <a:pt x="5499" y="289"/>
                    <a:pt x="4055" y="289"/>
                  </a:cubicBezTo>
                  <a:cubicBezTo>
                    <a:pt x="3699" y="289"/>
                    <a:pt x="3336" y="315"/>
                    <a:pt x="2980" y="342"/>
                  </a:cubicBezTo>
                  <a:cubicBezTo>
                    <a:pt x="2624" y="367"/>
                    <a:pt x="2274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1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 bwMode="auto">
            <a:xfrm flipH="1">
              <a:off x="5687813" y="4493965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09" y="0"/>
                  </a:moveTo>
                  <a:cubicBezTo>
                    <a:pt x="137" y="0"/>
                    <a:pt x="1" y="140"/>
                    <a:pt x="1" y="309"/>
                  </a:cubicBezTo>
                  <a:cubicBezTo>
                    <a:pt x="1" y="481"/>
                    <a:pt x="137" y="617"/>
                    <a:pt x="309" y="617"/>
                  </a:cubicBezTo>
                  <a:cubicBezTo>
                    <a:pt x="478" y="617"/>
                    <a:pt x="619" y="481"/>
                    <a:pt x="619" y="309"/>
                  </a:cubicBezTo>
                  <a:cubicBezTo>
                    <a:pt x="619" y="140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 bwMode="auto">
            <a:xfrm flipH="1">
              <a:off x="5658775" y="4513024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7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7" y="277"/>
                  </a:cubicBezTo>
                  <a:cubicBezTo>
                    <a:pt x="212" y="277"/>
                    <a:pt x="277" y="216"/>
                    <a:pt x="277" y="141"/>
                  </a:cubicBezTo>
                  <a:cubicBezTo>
                    <a:pt x="277" y="65"/>
                    <a:pt x="212" y="0"/>
                    <a:pt x="1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 bwMode="auto">
            <a:xfrm flipH="1">
              <a:off x="5567494" y="4440617"/>
              <a:ext cx="28759" cy="28759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4" y="1"/>
                  </a:moveTo>
                  <a:cubicBezTo>
                    <a:pt x="209" y="1"/>
                    <a:pt x="0" y="208"/>
                    <a:pt x="0" y="467"/>
                  </a:cubicBezTo>
                  <a:cubicBezTo>
                    <a:pt x="0" y="722"/>
                    <a:pt x="209" y="930"/>
                    <a:pt x="464" y="930"/>
                  </a:cubicBezTo>
                  <a:cubicBezTo>
                    <a:pt x="722" y="930"/>
                    <a:pt x="930" y="722"/>
                    <a:pt x="930" y="467"/>
                  </a:cubicBezTo>
                  <a:cubicBezTo>
                    <a:pt x="930" y="208"/>
                    <a:pt x="722" y="1"/>
                    <a:pt x="46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 bwMode="auto">
            <a:xfrm flipH="1">
              <a:off x="5543306" y="4500359"/>
              <a:ext cx="6487" cy="6580"/>
            </a:xfrm>
            <a:custGeom>
              <a:avLst/>
              <a:gdLst/>
              <a:ahLst/>
              <a:cxnLst/>
              <a:rect l="l" t="t" r="r" b="b"/>
              <a:pathLst>
                <a:path w="210" h="213" extrusionOk="0">
                  <a:moveTo>
                    <a:pt x="105" y="1"/>
                  </a:moveTo>
                  <a:cubicBezTo>
                    <a:pt x="47" y="1"/>
                    <a:pt x="1" y="52"/>
                    <a:pt x="1" y="109"/>
                  </a:cubicBezTo>
                  <a:cubicBezTo>
                    <a:pt x="1" y="166"/>
                    <a:pt x="47" y="213"/>
                    <a:pt x="105" y="213"/>
                  </a:cubicBezTo>
                  <a:cubicBezTo>
                    <a:pt x="163" y="213"/>
                    <a:pt x="209" y="166"/>
                    <a:pt x="209" y="109"/>
                  </a:cubicBezTo>
                  <a:cubicBezTo>
                    <a:pt x="209" y="52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 bwMode="auto">
            <a:xfrm flipH="1">
              <a:off x="5415789" y="4517349"/>
              <a:ext cx="20542" cy="20542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1" y="1"/>
                  </a:moveTo>
                  <a:cubicBezTo>
                    <a:pt x="147" y="1"/>
                    <a:pt x="1" y="148"/>
                    <a:pt x="1" y="331"/>
                  </a:cubicBezTo>
                  <a:cubicBezTo>
                    <a:pt x="1" y="514"/>
                    <a:pt x="147" y="665"/>
                    <a:pt x="331" y="665"/>
                  </a:cubicBezTo>
                  <a:cubicBezTo>
                    <a:pt x="513" y="665"/>
                    <a:pt x="664" y="514"/>
                    <a:pt x="664" y="331"/>
                  </a:cubicBezTo>
                  <a:cubicBezTo>
                    <a:pt x="664" y="148"/>
                    <a:pt x="513" y="1"/>
                    <a:pt x="33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 bwMode="auto">
            <a:xfrm flipH="1">
              <a:off x="5373438" y="4506908"/>
              <a:ext cx="10441" cy="10471"/>
            </a:xfrm>
            <a:custGeom>
              <a:avLst/>
              <a:gdLst/>
              <a:ahLst/>
              <a:cxnLst/>
              <a:rect l="l" t="t" r="r" b="b"/>
              <a:pathLst>
                <a:path w="338" h="339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8" y="263"/>
                    <a:pt x="338" y="170"/>
                  </a:cubicBezTo>
                  <a:cubicBezTo>
                    <a:pt x="338" y="77"/>
                    <a:pt x="263" y="1"/>
                    <a:pt x="1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 bwMode="auto">
            <a:xfrm flipH="1">
              <a:off x="5339273" y="4426963"/>
              <a:ext cx="34195" cy="34195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cubicBezTo>
                    <a:pt x="1" y="859"/>
                    <a:pt x="249" y="1106"/>
                    <a:pt x="554" y="1106"/>
                  </a:cubicBezTo>
                  <a:cubicBezTo>
                    <a:pt x="859" y="1106"/>
                    <a:pt x="1106" y="859"/>
                    <a:pt x="1106" y="554"/>
                  </a:cubicBezTo>
                  <a:cubicBezTo>
                    <a:pt x="1106" y="249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 bwMode="auto">
            <a:xfrm flipH="1">
              <a:off x="5303779" y="4487076"/>
              <a:ext cx="6796" cy="6919"/>
            </a:xfrm>
            <a:custGeom>
              <a:avLst/>
              <a:gdLst/>
              <a:ahLst/>
              <a:cxnLst/>
              <a:rect l="l" t="t" r="r" b="b"/>
              <a:pathLst>
                <a:path w="220" h="224" extrusionOk="0">
                  <a:moveTo>
                    <a:pt x="109" y="0"/>
                  </a:moveTo>
                  <a:cubicBezTo>
                    <a:pt x="47" y="0"/>
                    <a:pt x="1" y="51"/>
                    <a:pt x="1" y="112"/>
                  </a:cubicBezTo>
                  <a:cubicBezTo>
                    <a:pt x="1" y="172"/>
                    <a:pt x="47" y="223"/>
                    <a:pt x="109" y="223"/>
                  </a:cubicBezTo>
                  <a:cubicBezTo>
                    <a:pt x="169" y="223"/>
                    <a:pt x="220" y="172"/>
                    <a:pt x="220" y="112"/>
                  </a:cubicBezTo>
                  <a:cubicBezTo>
                    <a:pt x="220" y="51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 bwMode="auto">
            <a:xfrm flipH="1">
              <a:off x="5591218" y="4217835"/>
              <a:ext cx="58474" cy="43987"/>
            </a:xfrm>
            <a:custGeom>
              <a:avLst/>
              <a:gdLst/>
              <a:ahLst/>
              <a:cxnLst/>
              <a:rect l="l" t="t" r="r" b="b"/>
              <a:pathLst>
                <a:path w="1893" h="1424" extrusionOk="0">
                  <a:moveTo>
                    <a:pt x="353" y="1"/>
                  </a:moveTo>
                  <a:cubicBezTo>
                    <a:pt x="254" y="1"/>
                    <a:pt x="156" y="49"/>
                    <a:pt x="97" y="136"/>
                  </a:cubicBezTo>
                  <a:cubicBezTo>
                    <a:pt x="0" y="277"/>
                    <a:pt x="37" y="471"/>
                    <a:pt x="180" y="567"/>
                  </a:cubicBezTo>
                  <a:lnTo>
                    <a:pt x="1368" y="1371"/>
                  </a:lnTo>
                  <a:cubicBezTo>
                    <a:pt x="1420" y="1406"/>
                    <a:pt x="1481" y="1423"/>
                    <a:pt x="1540" y="1423"/>
                  </a:cubicBezTo>
                  <a:cubicBezTo>
                    <a:pt x="1640" y="1423"/>
                    <a:pt x="1738" y="1376"/>
                    <a:pt x="1798" y="1289"/>
                  </a:cubicBezTo>
                  <a:cubicBezTo>
                    <a:pt x="1892" y="1145"/>
                    <a:pt x="1856" y="951"/>
                    <a:pt x="1717" y="858"/>
                  </a:cubicBezTo>
                  <a:lnTo>
                    <a:pt x="524" y="54"/>
                  </a:lnTo>
                  <a:cubicBezTo>
                    <a:pt x="472" y="18"/>
                    <a:pt x="413" y="1"/>
                    <a:pt x="35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 bwMode="auto">
            <a:xfrm flipH="1">
              <a:off x="5773782" y="4286319"/>
              <a:ext cx="24403" cy="63325"/>
            </a:xfrm>
            <a:custGeom>
              <a:avLst/>
              <a:gdLst/>
              <a:ahLst/>
              <a:cxnLst/>
              <a:rect l="l" t="t" r="r" b="b"/>
              <a:pathLst>
                <a:path w="790" h="2050" extrusionOk="0">
                  <a:moveTo>
                    <a:pt x="322" y="1"/>
                  </a:moveTo>
                  <a:cubicBezTo>
                    <a:pt x="313" y="1"/>
                    <a:pt x="303" y="1"/>
                    <a:pt x="294" y="2"/>
                  </a:cubicBezTo>
                  <a:cubicBezTo>
                    <a:pt x="122" y="20"/>
                    <a:pt x="0" y="171"/>
                    <a:pt x="14" y="339"/>
                  </a:cubicBezTo>
                  <a:lnTo>
                    <a:pt x="155" y="1768"/>
                  </a:lnTo>
                  <a:cubicBezTo>
                    <a:pt x="172" y="1931"/>
                    <a:pt x="308" y="2049"/>
                    <a:pt x="469" y="2049"/>
                  </a:cubicBezTo>
                  <a:cubicBezTo>
                    <a:pt x="478" y="2049"/>
                    <a:pt x="487" y="2049"/>
                    <a:pt x="496" y="2048"/>
                  </a:cubicBezTo>
                  <a:cubicBezTo>
                    <a:pt x="665" y="2030"/>
                    <a:pt x="790" y="1879"/>
                    <a:pt x="772" y="1710"/>
                  </a:cubicBezTo>
                  <a:lnTo>
                    <a:pt x="632" y="282"/>
                  </a:lnTo>
                  <a:cubicBezTo>
                    <a:pt x="615" y="119"/>
                    <a:pt x="479" y="1"/>
                    <a:pt x="32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 bwMode="auto">
            <a:xfrm flipH="1">
              <a:off x="5705360" y="4254718"/>
              <a:ext cx="49146" cy="53872"/>
            </a:xfrm>
            <a:custGeom>
              <a:avLst/>
              <a:gdLst/>
              <a:ahLst/>
              <a:cxnLst/>
              <a:rect l="l" t="t" r="r" b="b"/>
              <a:pathLst>
                <a:path w="1591" h="1744" extrusionOk="0">
                  <a:moveTo>
                    <a:pt x="1242" y="1"/>
                  </a:moveTo>
                  <a:cubicBezTo>
                    <a:pt x="1151" y="1"/>
                    <a:pt x="1061" y="42"/>
                    <a:pt x="999" y="120"/>
                  </a:cubicBezTo>
                  <a:lnTo>
                    <a:pt x="105" y="1240"/>
                  </a:lnTo>
                  <a:cubicBezTo>
                    <a:pt x="0" y="1373"/>
                    <a:pt x="22" y="1570"/>
                    <a:pt x="155" y="1674"/>
                  </a:cubicBezTo>
                  <a:cubicBezTo>
                    <a:pt x="212" y="1721"/>
                    <a:pt x="281" y="1743"/>
                    <a:pt x="349" y="1743"/>
                  </a:cubicBezTo>
                  <a:cubicBezTo>
                    <a:pt x="439" y="1743"/>
                    <a:pt x="528" y="1704"/>
                    <a:pt x="590" y="1628"/>
                  </a:cubicBezTo>
                  <a:lnTo>
                    <a:pt x="1483" y="504"/>
                  </a:lnTo>
                  <a:cubicBezTo>
                    <a:pt x="1591" y="371"/>
                    <a:pt x="1569" y="177"/>
                    <a:pt x="1437" y="69"/>
                  </a:cubicBezTo>
                  <a:cubicBezTo>
                    <a:pt x="1379" y="23"/>
                    <a:pt x="1310" y="1"/>
                    <a:pt x="124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 bwMode="auto">
            <a:xfrm flipH="1">
              <a:off x="5217936" y="4497054"/>
              <a:ext cx="132796" cy="90291"/>
            </a:xfrm>
            <a:custGeom>
              <a:avLst/>
              <a:gdLst/>
              <a:ahLst/>
              <a:cxnLst/>
              <a:rect l="l" t="t" r="r" b="b"/>
              <a:pathLst>
                <a:path w="4299" h="2923" extrusionOk="0">
                  <a:moveTo>
                    <a:pt x="4000" y="0"/>
                  </a:moveTo>
                  <a:lnTo>
                    <a:pt x="3185" y="625"/>
                  </a:lnTo>
                  <a:cubicBezTo>
                    <a:pt x="3009" y="384"/>
                    <a:pt x="2767" y="279"/>
                    <a:pt x="2499" y="279"/>
                  </a:cubicBezTo>
                  <a:cubicBezTo>
                    <a:pt x="2261" y="279"/>
                    <a:pt x="2002" y="362"/>
                    <a:pt x="1749" y="503"/>
                  </a:cubicBezTo>
                  <a:cubicBezTo>
                    <a:pt x="1215" y="801"/>
                    <a:pt x="887" y="1257"/>
                    <a:pt x="1096" y="1781"/>
                  </a:cubicBezTo>
                  <a:lnTo>
                    <a:pt x="1" y="2040"/>
                  </a:lnTo>
                  <a:lnTo>
                    <a:pt x="748" y="2923"/>
                  </a:lnTo>
                  <a:lnTo>
                    <a:pt x="1243" y="2036"/>
                  </a:lnTo>
                  <a:cubicBezTo>
                    <a:pt x="1418" y="2265"/>
                    <a:pt x="1652" y="2365"/>
                    <a:pt x="1913" y="2365"/>
                  </a:cubicBezTo>
                  <a:cubicBezTo>
                    <a:pt x="2150" y="2365"/>
                    <a:pt x="2408" y="2282"/>
                    <a:pt x="2661" y="2140"/>
                  </a:cubicBezTo>
                  <a:cubicBezTo>
                    <a:pt x="3185" y="1849"/>
                    <a:pt x="3508" y="1408"/>
                    <a:pt x="3329" y="901"/>
                  </a:cubicBezTo>
                  <a:lnTo>
                    <a:pt x="3329" y="901"/>
                  </a:lnTo>
                  <a:lnTo>
                    <a:pt x="4298" y="945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 bwMode="auto">
            <a:xfrm flipH="1">
              <a:off x="5217936" y="4518121"/>
              <a:ext cx="113613" cy="69224"/>
            </a:xfrm>
            <a:custGeom>
              <a:avLst/>
              <a:gdLst/>
              <a:ahLst/>
              <a:cxnLst/>
              <a:rect l="l" t="t" r="r" b="b"/>
              <a:pathLst>
                <a:path w="3678" h="2241" extrusionOk="0">
                  <a:moveTo>
                    <a:pt x="3609" y="1"/>
                  </a:moveTo>
                  <a:cubicBezTo>
                    <a:pt x="3376" y="63"/>
                    <a:pt x="3157" y="172"/>
                    <a:pt x="2907" y="172"/>
                  </a:cubicBezTo>
                  <a:cubicBezTo>
                    <a:pt x="2787" y="172"/>
                    <a:pt x="2660" y="147"/>
                    <a:pt x="2521" y="80"/>
                  </a:cubicBezTo>
                  <a:lnTo>
                    <a:pt x="2521" y="80"/>
                  </a:lnTo>
                  <a:cubicBezTo>
                    <a:pt x="2909" y="705"/>
                    <a:pt x="2496" y="916"/>
                    <a:pt x="2231" y="1135"/>
                  </a:cubicBezTo>
                  <a:cubicBezTo>
                    <a:pt x="1944" y="1311"/>
                    <a:pt x="1610" y="1577"/>
                    <a:pt x="1271" y="1577"/>
                  </a:cubicBezTo>
                  <a:cubicBezTo>
                    <a:pt x="1051" y="1577"/>
                    <a:pt x="829" y="1465"/>
                    <a:pt x="615" y="1142"/>
                  </a:cubicBezTo>
                  <a:cubicBezTo>
                    <a:pt x="443" y="1515"/>
                    <a:pt x="234" y="1825"/>
                    <a:pt x="1" y="2090"/>
                  </a:cubicBezTo>
                  <a:lnTo>
                    <a:pt x="127" y="2241"/>
                  </a:lnTo>
                  <a:lnTo>
                    <a:pt x="622" y="1354"/>
                  </a:lnTo>
                  <a:cubicBezTo>
                    <a:pt x="797" y="1583"/>
                    <a:pt x="1031" y="1683"/>
                    <a:pt x="1292" y="1683"/>
                  </a:cubicBezTo>
                  <a:cubicBezTo>
                    <a:pt x="1529" y="1683"/>
                    <a:pt x="1787" y="1600"/>
                    <a:pt x="2040" y="1458"/>
                  </a:cubicBezTo>
                  <a:cubicBezTo>
                    <a:pt x="2564" y="1167"/>
                    <a:pt x="2887" y="726"/>
                    <a:pt x="2708" y="219"/>
                  </a:cubicBezTo>
                  <a:lnTo>
                    <a:pt x="2708" y="219"/>
                  </a:lnTo>
                  <a:lnTo>
                    <a:pt x="3677" y="2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 bwMode="auto">
            <a:xfrm flipH="1">
              <a:off x="5256641" y="4505672"/>
              <a:ext cx="60266" cy="44976"/>
            </a:xfrm>
            <a:custGeom>
              <a:avLst/>
              <a:gdLst/>
              <a:ahLst/>
              <a:cxnLst/>
              <a:rect l="l" t="t" r="r" b="b"/>
              <a:pathLst>
                <a:path w="1951" h="1456" extrusionOk="0">
                  <a:moveTo>
                    <a:pt x="1405" y="0"/>
                  </a:moveTo>
                  <a:cubicBezTo>
                    <a:pt x="1339" y="0"/>
                    <a:pt x="1272" y="6"/>
                    <a:pt x="1204" y="19"/>
                  </a:cubicBezTo>
                  <a:cubicBezTo>
                    <a:pt x="1197" y="19"/>
                    <a:pt x="1192" y="19"/>
                    <a:pt x="1185" y="23"/>
                  </a:cubicBezTo>
                  <a:cubicBezTo>
                    <a:pt x="1179" y="23"/>
                    <a:pt x="1171" y="23"/>
                    <a:pt x="1164" y="27"/>
                  </a:cubicBezTo>
                  <a:cubicBezTo>
                    <a:pt x="1024" y="59"/>
                    <a:pt x="895" y="113"/>
                    <a:pt x="769" y="170"/>
                  </a:cubicBezTo>
                  <a:cubicBezTo>
                    <a:pt x="730" y="188"/>
                    <a:pt x="690" y="206"/>
                    <a:pt x="650" y="224"/>
                  </a:cubicBezTo>
                  <a:cubicBezTo>
                    <a:pt x="370" y="382"/>
                    <a:pt x="148" y="583"/>
                    <a:pt x="29" y="816"/>
                  </a:cubicBezTo>
                  <a:cubicBezTo>
                    <a:pt x="1" y="949"/>
                    <a:pt x="26" y="1111"/>
                    <a:pt x="180" y="1265"/>
                  </a:cubicBezTo>
                  <a:lnTo>
                    <a:pt x="213" y="1298"/>
                  </a:lnTo>
                  <a:cubicBezTo>
                    <a:pt x="277" y="1355"/>
                    <a:pt x="349" y="1394"/>
                    <a:pt x="421" y="1423"/>
                  </a:cubicBezTo>
                  <a:cubicBezTo>
                    <a:pt x="471" y="1445"/>
                    <a:pt x="513" y="1455"/>
                    <a:pt x="549" y="1455"/>
                  </a:cubicBezTo>
                  <a:cubicBezTo>
                    <a:pt x="743" y="1455"/>
                    <a:pt x="766" y="1172"/>
                    <a:pt x="963" y="1053"/>
                  </a:cubicBezTo>
                  <a:cubicBezTo>
                    <a:pt x="1018" y="1022"/>
                    <a:pt x="1095" y="1015"/>
                    <a:pt x="1181" y="1015"/>
                  </a:cubicBezTo>
                  <a:cubicBezTo>
                    <a:pt x="1260" y="1015"/>
                    <a:pt x="1347" y="1021"/>
                    <a:pt x="1428" y="1021"/>
                  </a:cubicBezTo>
                  <a:cubicBezTo>
                    <a:pt x="1560" y="1021"/>
                    <a:pt x="1678" y="1004"/>
                    <a:pt x="1727" y="910"/>
                  </a:cubicBezTo>
                  <a:cubicBezTo>
                    <a:pt x="1803" y="755"/>
                    <a:pt x="1951" y="504"/>
                    <a:pt x="1810" y="235"/>
                  </a:cubicBezTo>
                  <a:cubicBezTo>
                    <a:pt x="1735" y="95"/>
                    <a:pt x="1634" y="34"/>
                    <a:pt x="1537" y="9"/>
                  </a:cubicBezTo>
                  <a:cubicBezTo>
                    <a:pt x="1493" y="3"/>
                    <a:pt x="1449" y="0"/>
                    <a:pt x="140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 bwMode="auto">
            <a:xfrm flipH="1">
              <a:off x="5224730" y="4514229"/>
              <a:ext cx="26504" cy="7074"/>
            </a:xfrm>
            <a:custGeom>
              <a:avLst/>
              <a:gdLst/>
              <a:ahLst/>
              <a:cxnLst/>
              <a:rect l="l" t="t" r="r" b="b"/>
              <a:pathLst>
                <a:path w="858" h="229" extrusionOk="0">
                  <a:moveTo>
                    <a:pt x="838" y="0"/>
                  </a:moveTo>
                  <a:cubicBezTo>
                    <a:pt x="838" y="0"/>
                    <a:pt x="837" y="1"/>
                    <a:pt x="837" y="1"/>
                  </a:cubicBezTo>
                  <a:cubicBezTo>
                    <a:pt x="709" y="38"/>
                    <a:pt x="580" y="59"/>
                    <a:pt x="441" y="59"/>
                  </a:cubicBezTo>
                  <a:cubicBezTo>
                    <a:pt x="431" y="59"/>
                    <a:pt x="420" y="59"/>
                    <a:pt x="410" y="59"/>
                  </a:cubicBezTo>
                  <a:cubicBezTo>
                    <a:pt x="334" y="57"/>
                    <a:pt x="252" y="43"/>
                    <a:pt x="178" y="43"/>
                  </a:cubicBezTo>
                  <a:cubicBezTo>
                    <a:pt x="118" y="43"/>
                    <a:pt x="63" y="52"/>
                    <a:pt x="18" y="84"/>
                  </a:cubicBezTo>
                  <a:cubicBezTo>
                    <a:pt x="0" y="95"/>
                    <a:pt x="11" y="127"/>
                    <a:pt x="32" y="141"/>
                  </a:cubicBezTo>
                  <a:cubicBezTo>
                    <a:pt x="129" y="203"/>
                    <a:pt x="234" y="229"/>
                    <a:pt x="339" y="229"/>
                  </a:cubicBezTo>
                  <a:cubicBezTo>
                    <a:pt x="541" y="229"/>
                    <a:pt x="737" y="134"/>
                    <a:pt x="851" y="30"/>
                  </a:cubicBezTo>
                  <a:cubicBezTo>
                    <a:pt x="858" y="23"/>
                    <a:pt x="846" y="0"/>
                    <a:pt x="83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 bwMode="auto">
            <a:xfrm flipH="1">
              <a:off x="5312521" y="4550340"/>
              <a:ext cx="18750" cy="24619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563" y="1"/>
                  </a:moveTo>
                  <a:cubicBezTo>
                    <a:pt x="559" y="1"/>
                    <a:pt x="555" y="3"/>
                    <a:pt x="552" y="6"/>
                  </a:cubicBezTo>
                  <a:cubicBezTo>
                    <a:pt x="369" y="261"/>
                    <a:pt x="265" y="566"/>
                    <a:pt x="17" y="745"/>
                  </a:cubicBezTo>
                  <a:cubicBezTo>
                    <a:pt x="0" y="759"/>
                    <a:pt x="21" y="796"/>
                    <a:pt x="41" y="796"/>
                  </a:cubicBezTo>
                  <a:cubicBezTo>
                    <a:pt x="43" y="796"/>
                    <a:pt x="44" y="796"/>
                    <a:pt x="46" y="795"/>
                  </a:cubicBezTo>
                  <a:cubicBezTo>
                    <a:pt x="300" y="663"/>
                    <a:pt x="573" y="451"/>
                    <a:pt x="606" y="53"/>
                  </a:cubicBezTo>
                  <a:cubicBezTo>
                    <a:pt x="606" y="27"/>
                    <a:pt x="581" y="1"/>
                    <a:pt x="56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 bwMode="auto">
            <a:xfrm flipH="1">
              <a:off x="5292133" y="4552286"/>
              <a:ext cx="19986" cy="13870"/>
            </a:xfrm>
            <a:custGeom>
              <a:avLst/>
              <a:gdLst/>
              <a:ahLst/>
              <a:cxnLst/>
              <a:rect l="l" t="t" r="r" b="b"/>
              <a:pathLst>
                <a:path w="647" h="449" extrusionOk="0">
                  <a:moveTo>
                    <a:pt x="20" y="0"/>
                  </a:moveTo>
                  <a:cubicBezTo>
                    <a:pt x="6" y="0"/>
                    <a:pt x="0" y="22"/>
                    <a:pt x="11" y="43"/>
                  </a:cubicBezTo>
                  <a:cubicBezTo>
                    <a:pt x="83" y="194"/>
                    <a:pt x="227" y="313"/>
                    <a:pt x="341" y="377"/>
                  </a:cubicBezTo>
                  <a:cubicBezTo>
                    <a:pt x="398" y="408"/>
                    <a:pt x="488" y="448"/>
                    <a:pt x="556" y="448"/>
                  </a:cubicBezTo>
                  <a:cubicBezTo>
                    <a:pt x="598" y="448"/>
                    <a:pt x="632" y="432"/>
                    <a:pt x="643" y="388"/>
                  </a:cubicBezTo>
                  <a:cubicBezTo>
                    <a:pt x="646" y="377"/>
                    <a:pt x="639" y="363"/>
                    <a:pt x="628" y="352"/>
                  </a:cubicBezTo>
                  <a:cubicBezTo>
                    <a:pt x="589" y="320"/>
                    <a:pt x="553" y="316"/>
                    <a:pt x="513" y="309"/>
                  </a:cubicBezTo>
                  <a:cubicBezTo>
                    <a:pt x="460" y="298"/>
                    <a:pt x="406" y="284"/>
                    <a:pt x="348" y="259"/>
                  </a:cubicBezTo>
                  <a:cubicBezTo>
                    <a:pt x="233" y="202"/>
                    <a:pt x="140" y="104"/>
                    <a:pt x="36" y="8"/>
                  </a:cubicBez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 bwMode="auto">
            <a:xfrm flipH="1">
              <a:off x="5249010" y="4522353"/>
              <a:ext cx="7537" cy="22519"/>
            </a:xfrm>
            <a:custGeom>
              <a:avLst/>
              <a:gdLst/>
              <a:ahLst/>
              <a:cxnLst/>
              <a:rect l="l" t="t" r="r" b="b"/>
              <a:pathLst>
                <a:path w="244" h="729" extrusionOk="0">
                  <a:moveTo>
                    <a:pt x="68" y="1"/>
                  </a:moveTo>
                  <a:cubicBezTo>
                    <a:pt x="56" y="1"/>
                    <a:pt x="48" y="16"/>
                    <a:pt x="53" y="36"/>
                  </a:cubicBezTo>
                  <a:cubicBezTo>
                    <a:pt x="75" y="86"/>
                    <a:pt x="108" y="133"/>
                    <a:pt x="129" y="187"/>
                  </a:cubicBezTo>
                  <a:cubicBezTo>
                    <a:pt x="172" y="273"/>
                    <a:pt x="172" y="352"/>
                    <a:pt x="158" y="424"/>
                  </a:cubicBezTo>
                  <a:cubicBezTo>
                    <a:pt x="133" y="531"/>
                    <a:pt x="57" y="574"/>
                    <a:pt x="14" y="661"/>
                  </a:cubicBezTo>
                  <a:cubicBezTo>
                    <a:pt x="0" y="685"/>
                    <a:pt x="33" y="729"/>
                    <a:pt x="58" y="729"/>
                  </a:cubicBezTo>
                  <a:cubicBezTo>
                    <a:pt x="59" y="729"/>
                    <a:pt x="60" y="729"/>
                    <a:pt x="61" y="729"/>
                  </a:cubicBezTo>
                  <a:cubicBezTo>
                    <a:pt x="176" y="715"/>
                    <a:pt x="244" y="564"/>
                    <a:pt x="240" y="413"/>
                  </a:cubicBezTo>
                  <a:cubicBezTo>
                    <a:pt x="240" y="294"/>
                    <a:pt x="194" y="82"/>
                    <a:pt x="78" y="4"/>
                  </a:cubicBezTo>
                  <a:cubicBezTo>
                    <a:pt x="75" y="2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 bwMode="auto">
            <a:xfrm flipH="1">
              <a:off x="5835198" y="4358325"/>
              <a:ext cx="233899" cy="207828"/>
            </a:xfrm>
            <a:custGeom>
              <a:avLst/>
              <a:gdLst/>
              <a:ahLst/>
              <a:cxnLst/>
              <a:rect l="l" t="t" r="r" b="b"/>
              <a:pathLst>
                <a:path w="7572" h="6728" extrusionOk="0">
                  <a:moveTo>
                    <a:pt x="0" y="1"/>
                  </a:moveTo>
                  <a:cubicBezTo>
                    <a:pt x="297" y="761"/>
                    <a:pt x="1056" y="1321"/>
                    <a:pt x="2595" y="1383"/>
                  </a:cubicBezTo>
                  <a:cubicBezTo>
                    <a:pt x="6426" y="1530"/>
                    <a:pt x="6225" y="3845"/>
                    <a:pt x="2053" y="6728"/>
                  </a:cubicBezTo>
                  <a:lnTo>
                    <a:pt x="5331" y="6728"/>
                  </a:lnTo>
                  <a:cubicBezTo>
                    <a:pt x="6149" y="5716"/>
                    <a:pt x="7571" y="4280"/>
                    <a:pt x="7374" y="3307"/>
                  </a:cubicBezTo>
                  <a:cubicBezTo>
                    <a:pt x="6850" y="718"/>
                    <a:pt x="5496" y="289"/>
                    <a:pt x="4053" y="289"/>
                  </a:cubicBezTo>
                  <a:cubicBezTo>
                    <a:pt x="3697" y="289"/>
                    <a:pt x="3336" y="315"/>
                    <a:pt x="2980" y="342"/>
                  </a:cubicBezTo>
                  <a:cubicBezTo>
                    <a:pt x="2624" y="367"/>
                    <a:pt x="2273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0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 bwMode="auto">
            <a:xfrm flipH="1">
              <a:off x="5969644" y="4271553"/>
              <a:ext cx="58598" cy="43987"/>
            </a:xfrm>
            <a:custGeom>
              <a:avLst/>
              <a:gdLst/>
              <a:ahLst/>
              <a:cxnLst/>
              <a:rect l="l" t="t" r="r" b="b"/>
              <a:pathLst>
                <a:path w="1897" h="1424" extrusionOk="0">
                  <a:moveTo>
                    <a:pt x="355" y="1"/>
                  </a:moveTo>
                  <a:cubicBezTo>
                    <a:pt x="255" y="1"/>
                    <a:pt x="158" y="47"/>
                    <a:pt x="98" y="135"/>
                  </a:cubicBezTo>
                  <a:cubicBezTo>
                    <a:pt x="1" y="278"/>
                    <a:pt x="40" y="472"/>
                    <a:pt x="180" y="566"/>
                  </a:cubicBezTo>
                  <a:lnTo>
                    <a:pt x="1369" y="1370"/>
                  </a:lnTo>
                  <a:cubicBezTo>
                    <a:pt x="1422" y="1406"/>
                    <a:pt x="1482" y="1423"/>
                    <a:pt x="1542" y="1423"/>
                  </a:cubicBezTo>
                  <a:cubicBezTo>
                    <a:pt x="1641" y="1423"/>
                    <a:pt x="1739" y="1375"/>
                    <a:pt x="1800" y="1287"/>
                  </a:cubicBezTo>
                  <a:cubicBezTo>
                    <a:pt x="1896" y="1148"/>
                    <a:pt x="1857" y="954"/>
                    <a:pt x="1717" y="856"/>
                  </a:cubicBezTo>
                  <a:lnTo>
                    <a:pt x="529" y="52"/>
                  </a:lnTo>
                  <a:cubicBezTo>
                    <a:pt x="475" y="18"/>
                    <a:pt x="414" y="1"/>
                    <a:pt x="35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 bwMode="auto">
            <a:xfrm flipH="1">
              <a:off x="5361115" y="4519110"/>
              <a:ext cx="138758" cy="57981"/>
            </a:xfrm>
            <a:custGeom>
              <a:avLst/>
              <a:gdLst/>
              <a:ahLst/>
              <a:cxnLst/>
              <a:rect l="l" t="t" r="r" b="b"/>
              <a:pathLst>
                <a:path w="4492" h="1877" extrusionOk="0">
                  <a:moveTo>
                    <a:pt x="2328" y="0"/>
                  </a:moveTo>
                  <a:cubicBezTo>
                    <a:pt x="2306" y="0"/>
                    <a:pt x="2284" y="1"/>
                    <a:pt x="2262" y="1"/>
                  </a:cubicBezTo>
                  <a:cubicBezTo>
                    <a:pt x="1648" y="15"/>
                    <a:pt x="1149" y="270"/>
                    <a:pt x="1092" y="830"/>
                  </a:cubicBezTo>
                  <a:lnTo>
                    <a:pt x="0" y="550"/>
                  </a:lnTo>
                  <a:lnTo>
                    <a:pt x="0" y="550"/>
                  </a:lnTo>
                  <a:lnTo>
                    <a:pt x="255" y="1681"/>
                  </a:lnTo>
                  <a:lnTo>
                    <a:pt x="1102" y="1125"/>
                  </a:lnTo>
                  <a:cubicBezTo>
                    <a:pt x="1193" y="1648"/>
                    <a:pt x="1670" y="1876"/>
                    <a:pt x="2248" y="1876"/>
                  </a:cubicBezTo>
                  <a:cubicBezTo>
                    <a:pt x="2269" y="1876"/>
                    <a:pt x="2291" y="1876"/>
                    <a:pt x="2312" y="1875"/>
                  </a:cubicBezTo>
                  <a:cubicBezTo>
                    <a:pt x="2912" y="1861"/>
                    <a:pt x="3404" y="1617"/>
                    <a:pt x="3479" y="1085"/>
                  </a:cubicBezTo>
                  <a:lnTo>
                    <a:pt x="4315" y="1574"/>
                  </a:lnTo>
                  <a:lnTo>
                    <a:pt x="4492" y="600"/>
                  </a:lnTo>
                  <a:lnTo>
                    <a:pt x="3479" y="772"/>
                  </a:lnTo>
                  <a:cubicBezTo>
                    <a:pt x="3396" y="237"/>
                    <a:pt x="2916" y="0"/>
                    <a:pt x="23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 bwMode="auto">
            <a:xfrm flipH="1">
              <a:off x="5364667" y="4546077"/>
              <a:ext cx="128657" cy="31014"/>
            </a:xfrm>
            <a:custGeom>
              <a:avLst/>
              <a:gdLst/>
              <a:ahLst/>
              <a:cxnLst/>
              <a:rect l="l" t="t" r="r" b="b"/>
              <a:pathLst>
                <a:path w="4165" h="1004" extrusionOk="0">
                  <a:moveTo>
                    <a:pt x="3163" y="0"/>
                  </a:moveTo>
                  <a:lnTo>
                    <a:pt x="3163" y="0"/>
                  </a:lnTo>
                  <a:cubicBezTo>
                    <a:pt x="3220" y="736"/>
                    <a:pt x="2754" y="729"/>
                    <a:pt x="2416" y="801"/>
                  </a:cubicBezTo>
                  <a:cubicBezTo>
                    <a:pt x="2236" y="814"/>
                    <a:pt x="2033" y="843"/>
                    <a:pt x="1836" y="843"/>
                  </a:cubicBezTo>
                  <a:cubicBezTo>
                    <a:pt x="1428" y="843"/>
                    <a:pt x="1052" y="717"/>
                    <a:pt x="984" y="58"/>
                  </a:cubicBezTo>
                  <a:cubicBezTo>
                    <a:pt x="657" y="313"/>
                    <a:pt x="330" y="489"/>
                    <a:pt x="0" y="618"/>
                  </a:cubicBezTo>
                  <a:lnTo>
                    <a:pt x="43" y="808"/>
                  </a:lnTo>
                  <a:lnTo>
                    <a:pt x="890" y="252"/>
                  </a:lnTo>
                  <a:cubicBezTo>
                    <a:pt x="981" y="775"/>
                    <a:pt x="1458" y="1003"/>
                    <a:pt x="2036" y="1003"/>
                  </a:cubicBezTo>
                  <a:cubicBezTo>
                    <a:pt x="2057" y="1003"/>
                    <a:pt x="2079" y="1003"/>
                    <a:pt x="2100" y="1002"/>
                  </a:cubicBezTo>
                  <a:cubicBezTo>
                    <a:pt x="2700" y="988"/>
                    <a:pt x="3192" y="744"/>
                    <a:pt x="3267" y="212"/>
                  </a:cubicBezTo>
                  <a:lnTo>
                    <a:pt x="4103" y="701"/>
                  </a:lnTo>
                  <a:lnTo>
                    <a:pt x="4164" y="438"/>
                  </a:lnTo>
                  <a:cubicBezTo>
                    <a:pt x="3816" y="360"/>
                    <a:pt x="3447" y="385"/>
                    <a:pt x="31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 bwMode="auto">
            <a:xfrm flipH="1">
              <a:off x="5398490" y="4519140"/>
              <a:ext cx="61348" cy="35029"/>
            </a:xfrm>
            <a:custGeom>
              <a:avLst/>
              <a:gdLst/>
              <a:ahLst/>
              <a:cxnLst/>
              <a:rect l="l" t="t" r="r" b="b"/>
              <a:pathLst>
                <a:path w="1986" h="1134" extrusionOk="0">
                  <a:moveTo>
                    <a:pt x="963" y="0"/>
                  </a:moveTo>
                  <a:cubicBezTo>
                    <a:pt x="639" y="7"/>
                    <a:pt x="348" y="82"/>
                    <a:pt x="137" y="233"/>
                  </a:cubicBezTo>
                  <a:cubicBezTo>
                    <a:pt x="51" y="341"/>
                    <a:pt x="0" y="496"/>
                    <a:pt x="65" y="703"/>
                  </a:cubicBezTo>
                  <a:cubicBezTo>
                    <a:pt x="68" y="718"/>
                    <a:pt x="72" y="733"/>
                    <a:pt x="79" y="746"/>
                  </a:cubicBezTo>
                  <a:cubicBezTo>
                    <a:pt x="111" y="829"/>
                    <a:pt x="154" y="894"/>
                    <a:pt x="202" y="955"/>
                  </a:cubicBezTo>
                  <a:cubicBezTo>
                    <a:pt x="265" y="1034"/>
                    <a:pt x="323" y="1063"/>
                    <a:pt x="381" y="1063"/>
                  </a:cubicBezTo>
                  <a:cubicBezTo>
                    <a:pt x="524" y="1063"/>
                    <a:pt x="664" y="887"/>
                    <a:pt x="858" y="879"/>
                  </a:cubicBezTo>
                  <a:cubicBezTo>
                    <a:pt x="861" y="879"/>
                    <a:pt x="864" y="879"/>
                    <a:pt x="867" y="879"/>
                  </a:cubicBezTo>
                  <a:cubicBezTo>
                    <a:pt x="1048" y="879"/>
                    <a:pt x="1305" y="1134"/>
                    <a:pt x="1496" y="1134"/>
                  </a:cubicBezTo>
                  <a:cubicBezTo>
                    <a:pt x="1533" y="1134"/>
                    <a:pt x="1567" y="1124"/>
                    <a:pt x="1598" y="1102"/>
                  </a:cubicBezTo>
                  <a:cubicBezTo>
                    <a:pt x="1738" y="1002"/>
                    <a:pt x="1985" y="847"/>
                    <a:pt x="1985" y="546"/>
                  </a:cubicBezTo>
                  <a:cubicBezTo>
                    <a:pt x="1985" y="384"/>
                    <a:pt x="1925" y="284"/>
                    <a:pt x="1846" y="219"/>
                  </a:cubicBezTo>
                  <a:cubicBezTo>
                    <a:pt x="1759" y="155"/>
                    <a:pt x="1659" y="108"/>
                    <a:pt x="1548" y="72"/>
                  </a:cubicBezTo>
                  <a:cubicBezTo>
                    <a:pt x="1541" y="68"/>
                    <a:pt x="1537" y="68"/>
                    <a:pt x="1533" y="68"/>
                  </a:cubicBezTo>
                  <a:cubicBezTo>
                    <a:pt x="1523" y="65"/>
                    <a:pt x="1516" y="61"/>
                    <a:pt x="1508" y="61"/>
                  </a:cubicBezTo>
                  <a:cubicBezTo>
                    <a:pt x="1372" y="25"/>
                    <a:pt x="1231" y="11"/>
                    <a:pt x="1092" y="4"/>
                  </a:cubicBezTo>
                  <a:cubicBezTo>
                    <a:pt x="1049" y="0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 bwMode="auto">
            <a:xfrm flipH="1">
              <a:off x="5367229" y="4544131"/>
              <a:ext cx="24742" cy="11213"/>
            </a:xfrm>
            <a:custGeom>
              <a:avLst/>
              <a:gdLst/>
              <a:ahLst/>
              <a:cxnLst/>
              <a:rect l="l" t="t" r="r" b="b"/>
              <a:pathLst>
                <a:path w="801" h="363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8" y="2"/>
                    <a:pt x="0" y="35"/>
                    <a:pt x="11" y="60"/>
                  </a:cubicBezTo>
                  <a:cubicBezTo>
                    <a:pt x="140" y="280"/>
                    <a:pt x="392" y="363"/>
                    <a:pt x="605" y="363"/>
                  </a:cubicBezTo>
                  <a:cubicBezTo>
                    <a:pt x="672" y="363"/>
                    <a:pt x="736" y="355"/>
                    <a:pt x="790" y="340"/>
                  </a:cubicBezTo>
                  <a:cubicBezTo>
                    <a:pt x="801" y="336"/>
                    <a:pt x="797" y="307"/>
                    <a:pt x="790" y="307"/>
                  </a:cubicBezTo>
                  <a:cubicBezTo>
                    <a:pt x="650" y="279"/>
                    <a:pt x="517" y="232"/>
                    <a:pt x="384" y="161"/>
                  </a:cubicBezTo>
                  <a:cubicBezTo>
                    <a:pt x="275" y="101"/>
                    <a:pt x="165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 bwMode="auto">
            <a:xfrm flipH="1">
              <a:off x="5461878" y="4544594"/>
              <a:ext cx="27152" cy="14364"/>
            </a:xfrm>
            <a:custGeom>
              <a:avLst/>
              <a:gdLst/>
              <a:ahLst/>
              <a:cxnLst/>
              <a:rect l="l" t="t" r="r" b="b"/>
              <a:pathLst>
                <a:path w="879" h="465" extrusionOk="0">
                  <a:moveTo>
                    <a:pt x="844" y="0"/>
                  </a:moveTo>
                  <a:cubicBezTo>
                    <a:pt x="842" y="0"/>
                    <a:pt x="840" y="1"/>
                    <a:pt x="837" y="2"/>
                  </a:cubicBezTo>
                  <a:cubicBezTo>
                    <a:pt x="557" y="141"/>
                    <a:pt x="324" y="364"/>
                    <a:pt x="22" y="411"/>
                  </a:cubicBezTo>
                  <a:cubicBezTo>
                    <a:pt x="1" y="414"/>
                    <a:pt x="5" y="464"/>
                    <a:pt x="27" y="464"/>
                  </a:cubicBezTo>
                  <a:cubicBezTo>
                    <a:pt x="314" y="464"/>
                    <a:pt x="655" y="408"/>
                    <a:pt x="862" y="66"/>
                  </a:cubicBezTo>
                  <a:cubicBezTo>
                    <a:pt x="879" y="44"/>
                    <a:pt x="866" y="0"/>
                    <a:pt x="84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 bwMode="auto">
            <a:xfrm flipH="1">
              <a:off x="5449738" y="4547436"/>
              <a:ext cx="12881" cy="20480"/>
            </a:xfrm>
            <a:custGeom>
              <a:avLst/>
              <a:gdLst/>
              <a:ahLst/>
              <a:cxnLst/>
              <a:rect l="l" t="t" r="r" b="b"/>
              <a:pathLst>
                <a:path w="417" h="663" extrusionOk="0">
                  <a:moveTo>
                    <a:pt x="29" y="0"/>
                  </a:moveTo>
                  <a:cubicBezTo>
                    <a:pt x="18" y="0"/>
                    <a:pt x="7" y="15"/>
                    <a:pt x="7" y="36"/>
                  </a:cubicBezTo>
                  <a:cubicBezTo>
                    <a:pt x="0" y="204"/>
                    <a:pt x="72" y="372"/>
                    <a:pt x="148" y="484"/>
                  </a:cubicBezTo>
                  <a:cubicBezTo>
                    <a:pt x="193" y="552"/>
                    <a:pt x="280" y="662"/>
                    <a:pt x="354" y="662"/>
                  </a:cubicBezTo>
                  <a:cubicBezTo>
                    <a:pt x="374" y="662"/>
                    <a:pt x="393" y="654"/>
                    <a:pt x="410" y="635"/>
                  </a:cubicBezTo>
                  <a:cubicBezTo>
                    <a:pt x="417" y="624"/>
                    <a:pt x="417" y="609"/>
                    <a:pt x="413" y="596"/>
                  </a:cubicBezTo>
                  <a:cubicBezTo>
                    <a:pt x="395" y="545"/>
                    <a:pt x="363" y="528"/>
                    <a:pt x="330" y="502"/>
                  </a:cubicBezTo>
                  <a:cubicBezTo>
                    <a:pt x="287" y="470"/>
                    <a:pt x="244" y="430"/>
                    <a:pt x="209" y="380"/>
                  </a:cubicBezTo>
                  <a:cubicBezTo>
                    <a:pt x="130" y="279"/>
                    <a:pt x="98" y="150"/>
                    <a:pt x="47" y="17"/>
                  </a:cubicBezTo>
                  <a:cubicBezTo>
                    <a:pt x="42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 bwMode="auto">
            <a:xfrm flipH="1">
              <a:off x="5394814" y="4547251"/>
              <a:ext cx="13900" cy="20264"/>
            </a:xfrm>
            <a:custGeom>
              <a:avLst/>
              <a:gdLst/>
              <a:ahLst/>
              <a:cxnLst/>
              <a:rect l="l" t="t" r="r" b="b"/>
              <a:pathLst>
                <a:path w="450" h="656" extrusionOk="0">
                  <a:moveTo>
                    <a:pt x="369" y="1"/>
                  </a:moveTo>
                  <a:cubicBezTo>
                    <a:pt x="360" y="1"/>
                    <a:pt x="351" y="11"/>
                    <a:pt x="348" y="27"/>
                  </a:cubicBezTo>
                  <a:cubicBezTo>
                    <a:pt x="345" y="85"/>
                    <a:pt x="348" y="138"/>
                    <a:pt x="345" y="196"/>
                  </a:cubicBezTo>
                  <a:cubicBezTo>
                    <a:pt x="341" y="292"/>
                    <a:pt x="305" y="365"/>
                    <a:pt x="259" y="418"/>
                  </a:cubicBezTo>
                  <a:cubicBezTo>
                    <a:pt x="187" y="504"/>
                    <a:pt x="101" y="504"/>
                    <a:pt x="22" y="562"/>
                  </a:cubicBezTo>
                  <a:cubicBezTo>
                    <a:pt x="0" y="580"/>
                    <a:pt x="11" y="641"/>
                    <a:pt x="33" y="648"/>
                  </a:cubicBezTo>
                  <a:cubicBezTo>
                    <a:pt x="48" y="653"/>
                    <a:pt x="63" y="656"/>
                    <a:pt x="79" y="656"/>
                  </a:cubicBezTo>
                  <a:cubicBezTo>
                    <a:pt x="176" y="656"/>
                    <a:pt x="282" y="565"/>
                    <a:pt x="338" y="447"/>
                  </a:cubicBezTo>
                  <a:cubicBezTo>
                    <a:pt x="391" y="343"/>
                    <a:pt x="449" y="135"/>
                    <a:pt x="385" y="12"/>
                  </a:cubicBezTo>
                  <a:cubicBezTo>
                    <a:pt x="380" y="4"/>
                    <a:pt x="375" y="1"/>
                    <a:pt x="3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 bwMode="auto">
            <a:xfrm flipH="1">
              <a:off x="4543126" y="4169491"/>
              <a:ext cx="39416" cy="102215"/>
            </a:xfrm>
            <a:custGeom>
              <a:avLst/>
              <a:gdLst/>
              <a:ahLst/>
              <a:cxnLst/>
              <a:rect l="l" t="t" r="r" b="b"/>
              <a:pathLst>
                <a:path w="1276" h="3309" extrusionOk="0">
                  <a:moveTo>
                    <a:pt x="521" y="1"/>
                  </a:moveTo>
                  <a:cubicBezTo>
                    <a:pt x="506" y="1"/>
                    <a:pt x="490" y="2"/>
                    <a:pt x="475" y="3"/>
                  </a:cubicBezTo>
                  <a:cubicBezTo>
                    <a:pt x="202" y="32"/>
                    <a:pt x="1" y="276"/>
                    <a:pt x="26" y="549"/>
                  </a:cubicBezTo>
                  <a:lnTo>
                    <a:pt x="252" y="2858"/>
                  </a:lnTo>
                  <a:cubicBezTo>
                    <a:pt x="279" y="3115"/>
                    <a:pt x="498" y="3309"/>
                    <a:pt x="752" y="3309"/>
                  </a:cubicBezTo>
                  <a:cubicBezTo>
                    <a:pt x="767" y="3309"/>
                    <a:pt x="783" y="3308"/>
                    <a:pt x="798" y="3306"/>
                  </a:cubicBezTo>
                  <a:cubicBezTo>
                    <a:pt x="1075" y="3277"/>
                    <a:pt x="1275" y="3033"/>
                    <a:pt x="1247" y="2760"/>
                  </a:cubicBezTo>
                  <a:lnTo>
                    <a:pt x="1024" y="452"/>
                  </a:lnTo>
                  <a:cubicBezTo>
                    <a:pt x="997" y="194"/>
                    <a:pt x="778" y="1"/>
                    <a:pt x="5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 bwMode="auto">
            <a:xfrm flipH="1">
              <a:off x="4010437" y="3936916"/>
              <a:ext cx="2236004" cy="685017"/>
            </a:xfrm>
            <a:custGeom>
              <a:avLst/>
              <a:gdLst/>
              <a:ahLst/>
              <a:cxnLst/>
              <a:rect l="l" t="t" r="r" b="b"/>
              <a:pathLst>
                <a:path w="72386" h="22176" extrusionOk="0">
                  <a:moveTo>
                    <a:pt x="36163" y="1"/>
                  </a:moveTo>
                  <a:cubicBezTo>
                    <a:pt x="17638" y="1"/>
                    <a:pt x="2348" y="5249"/>
                    <a:pt x="0" y="21752"/>
                  </a:cubicBezTo>
                  <a:lnTo>
                    <a:pt x="72386" y="22176"/>
                  </a:lnTo>
                  <a:cubicBezTo>
                    <a:pt x="70242" y="5335"/>
                    <a:pt x="54848" y="1"/>
                    <a:pt x="36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 bwMode="auto">
            <a:xfrm flipH="1">
              <a:off x="4207356" y="3936948"/>
              <a:ext cx="1821954" cy="396164"/>
            </a:xfrm>
            <a:custGeom>
              <a:avLst/>
              <a:gdLst/>
              <a:ahLst/>
              <a:cxnLst/>
              <a:rect l="l" t="t" r="r" b="b"/>
              <a:pathLst>
                <a:path w="58982" h="12825" extrusionOk="0">
                  <a:moveTo>
                    <a:pt x="29437" y="0"/>
                  </a:moveTo>
                  <a:cubicBezTo>
                    <a:pt x="29016" y="0"/>
                    <a:pt x="28595" y="2"/>
                    <a:pt x="28175" y="7"/>
                  </a:cubicBezTo>
                  <a:cubicBezTo>
                    <a:pt x="27964" y="7"/>
                    <a:pt x="27752" y="10"/>
                    <a:pt x="27543" y="14"/>
                  </a:cubicBezTo>
                  <a:cubicBezTo>
                    <a:pt x="27475" y="17"/>
                    <a:pt x="27407" y="17"/>
                    <a:pt x="27339" y="17"/>
                  </a:cubicBezTo>
                  <a:cubicBezTo>
                    <a:pt x="22230" y="114"/>
                    <a:pt x="17394" y="635"/>
                    <a:pt x="13050" y="1712"/>
                  </a:cubicBezTo>
                  <a:cubicBezTo>
                    <a:pt x="12792" y="1776"/>
                    <a:pt x="12533" y="1841"/>
                    <a:pt x="12275" y="1913"/>
                  </a:cubicBezTo>
                  <a:cubicBezTo>
                    <a:pt x="12200" y="1931"/>
                    <a:pt x="12124" y="1952"/>
                    <a:pt x="12049" y="1974"/>
                  </a:cubicBezTo>
                  <a:cubicBezTo>
                    <a:pt x="11765" y="2050"/>
                    <a:pt x="11485" y="2132"/>
                    <a:pt x="11201" y="2214"/>
                  </a:cubicBezTo>
                  <a:cubicBezTo>
                    <a:pt x="7209" y="3392"/>
                    <a:pt x="3684" y="5087"/>
                    <a:pt x="812" y="7413"/>
                  </a:cubicBezTo>
                  <a:cubicBezTo>
                    <a:pt x="557" y="7822"/>
                    <a:pt x="353" y="8253"/>
                    <a:pt x="223" y="8684"/>
                  </a:cubicBezTo>
                  <a:cubicBezTo>
                    <a:pt x="0" y="9430"/>
                    <a:pt x="123" y="10253"/>
                    <a:pt x="507" y="10881"/>
                  </a:cubicBezTo>
                  <a:cubicBezTo>
                    <a:pt x="883" y="11495"/>
                    <a:pt x="1507" y="11925"/>
                    <a:pt x="2309" y="11925"/>
                  </a:cubicBezTo>
                  <a:cubicBezTo>
                    <a:pt x="2364" y="11925"/>
                    <a:pt x="2420" y="11923"/>
                    <a:pt x="2477" y="11918"/>
                  </a:cubicBezTo>
                  <a:cubicBezTo>
                    <a:pt x="4822" y="11749"/>
                    <a:pt x="5597" y="8288"/>
                    <a:pt x="6944" y="6813"/>
                  </a:cubicBezTo>
                  <a:cubicBezTo>
                    <a:pt x="7212" y="6521"/>
                    <a:pt x="7459" y="6404"/>
                    <a:pt x="7693" y="6404"/>
                  </a:cubicBezTo>
                  <a:cubicBezTo>
                    <a:pt x="8632" y="6404"/>
                    <a:pt x="9365" y="8278"/>
                    <a:pt x="10363" y="8278"/>
                  </a:cubicBezTo>
                  <a:cubicBezTo>
                    <a:pt x="10364" y="8278"/>
                    <a:pt x="10365" y="8278"/>
                    <a:pt x="10365" y="8278"/>
                  </a:cubicBezTo>
                  <a:cubicBezTo>
                    <a:pt x="11776" y="8275"/>
                    <a:pt x="11972" y="5885"/>
                    <a:pt x="13198" y="5885"/>
                  </a:cubicBezTo>
                  <a:cubicBezTo>
                    <a:pt x="13445" y="5885"/>
                    <a:pt x="13733" y="5982"/>
                    <a:pt x="14081" y="6214"/>
                  </a:cubicBezTo>
                  <a:cubicBezTo>
                    <a:pt x="15588" y="7221"/>
                    <a:pt x="16608" y="11337"/>
                    <a:pt x="17611" y="11337"/>
                  </a:cubicBezTo>
                  <a:cubicBezTo>
                    <a:pt x="17748" y="11337"/>
                    <a:pt x="17885" y="11260"/>
                    <a:pt x="18022" y="11089"/>
                  </a:cubicBezTo>
                  <a:cubicBezTo>
                    <a:pt x="20213" y="8168"/>
                    <a:pt x="22584" y="7140"/>
                    <a:pt x="25039" y="7140"/>
                  </a:cubicBezTo>
                  <a:cubicBezTo>
                    <a:pt x="30273" y="7140"/>
                    <a:pt x="35889" y="11814"/>
                    <a:pt x="40948" y="12787"/>
                  </a:cubicBezTo>
                  <a:cubicBezTo>
                    <a:pt x="41087" y="12812"/>
                    <a:pt x="41221" y="12824"/>
                    <a:pt x="41351" y="12824"/>
                  </a:cubicBezTo>
                  <a:cubicBezTo>
                    <a:pt x="43069" y="12824"/>
                    <a:pt x="44005" y="10700"/>
                    <a:pt x="44599" y="9348"/>
                  </a:cubicBezTo>
                  <a:cubicBezTo>
                    <a:pt x="45510" y="7276"/>
                    <a:pt x="46449" y="6053"/>
                    <a:pt x="48297" y="6053"/>
                  </a:cubicBezTo>
                  <a:cubicBezTo>
                    <a:pt x="48774" y="6053"/>
                    <a:pt x="49311" y="6134"/>
                    <a:pt x="49923" y="6303"/>
                  </a:cubicBezTo>
                  <a:cubicBezTo>
                    <a:pt x="52321" y="6969"/>
                    <a:pt x="55021" y="8949"/>
                    <a:pt x="57652" y="8949"/>
                  </a:cubicBezTo>
                  <a:cubicBezTo>
                    <a:pt x="58098" y="8949"/>
                    <a:pt x="58541" y="8892"/>
                    <a:pt x="58981" y="8762"/>
                  </a:cubicBezTo>
                  <a:cubicBezTo>
                    <a:pt x="58572" y="8364"/>
                    <a:pt x="58144" y="7980"/>
                    <a:pt x="57702" y="7614"/>
                  </a:cubicBezTo>
                  <a:cubicBezTo>
                    <a:pt x="57696" y="7607"/>
                    <a:pt x="57684" y="7596"/>
                    <a:pt x="57677" y="7589"/>
                  </a:cubicBezTo>
                  <a:cubicBezTo>
                    <a:pt x="56324" y="6469"/>
                    <a:pt x="54831" y="5499"/>
                    <a:pt x="53273" y="4684"/>
                  </a:cubicBezTo>
                  <a:cubicBezTo>
                    <a:pt x="53269" y="4681"/>
                    <a:pt x="53262" y="4677"/>
                    <a:pt x="53255" y="4674"/>
                  </a:cubicBezTo>
                  <a:cubicBezTo>
                    <a:pt x="53000" y="4540"/>
                    <a:pt x="52741" y="4411"/>
                    <a:pt x="52483" y="4282"/>
                  </a:cubicBezTo>
                  <a:cubicBezTo>
                    <a:pt x="52465" y="4275"/>
                    <a:pt x="52450" y="4268"/>
                    <a:pt x="52433" y="4260"/>
                  </a:cubicBezTo>
                  <a:cubicBezTo>
                    <a:pt x="45257" y="785"/>
                    <a:pt x="37304" y="0"/>
                    <a:pt x="29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 bwMode="auto">
            <a:xfrm flipH="1">
              <a:off x="4401184" y="4013124"/>
              <a:ext cx="79418" cy="86894"/>
            </a:xfrm>
            <a:custGeom>
              <a:avLst/>
              <a:gdLst/>
              <a:ahLst/>
              <a:cxnLst/>
              <a:rect l="l" t="t" r="r" b="b"/>
              <a:pathLst>
                <a:path w="2571" h="2813" extrusionOk="0">
                  <a:moveTo>
                    <a:pt x="2006" y="1"/>
                  </a:moveTo>
                  <a:cubicBezTo>
                    <a:pt x="1859" y="1"/>
                    <a:pt x="1714" y="65"/>
                    <a:pt x="1616" y="190"/>
                  </a:cubicBezTo>
                  <a:lnTo>
                    <a:pt x="172" y="2003"/>
                  </a:lnTo>
                  <a:cubicBezTo>
                    <a:pt x="0" y="2218"/>
                    <a:pt x="36" y="2531"/>
                    <a:pt x="252" y="2703"/>
                  </a:cubicBezTo>
                  <a:cubicBezTo>
                    <a:pt x="343" y="2777"/>
                    <a:pt x="453" y="2812"/>
                    <a:pt x="563" y="2812"/>
                  </a:cubicBezTo>
                  <a:cubicBezTo>
                    <a:pt x="710" y="2812"/>
                    <a:pt x="856" y="2748"/>
                    <a:pt x="955" y="2624"/>
                  </a:cubicBezTo>
                  <a:lnTo>
                    <a:pt x="2398" y="811"/>
                  </a:lnTo>
                  <a:cubicBezTo>
                    <a:pt x="2570" y="596"/>
                    <a:pt x="2535" y="280"/>
                    <a:pt x="2319" y="111"/>
                  </a:cubicBezTo>
                  <a:cubicBezTo>
                    <a:pt x="2227" y="37"/>
                    <a:pt x="2116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 bwMode="auto">
            <a:xfrm flipH="1">
              <a:off x="4207356" y="4083153"/>
              <a:ext cx="1821954" cy="249962"/>
            </a:xfrm>
            <a:custGeom>
              <a:avLst/>
              <a:gdLst/>
              <a:ahLst/>
              <a:cxnLst/>
              <a:rect l="l" t="t" r="r" b="b"/>
              <a:pathLst>
                <a:path w="58982" h="8092" extrusionOk="0">
                  <a:moveTo>
                    <a:pt x="47446" y="0"/>
                  </a:moveTo>
                  <a:cubicBezTo>
                    <a:pt x="44334" y="0"/>
                    <a:pt x="43952" y="3891"/>
                    <a:pt x="41806" y="5767"/>
                  </a:cubicBezTo>
                  <a:cubicBezTo>
                    <a:pt x="40897" y="6482"/>
                    <a:pt x="39966" y="6773"/>
                    <a:pt x="39027" y="6773"/>
                  </a:cubicBezTo>
                  <a:cubicBezTo>
                    <a:pt x="35834" y="6773"/>
                    <a:pt x="32547" y="3403"/>
                    <a:pt x="29676" y="1858"/>
                  </a:cubicBezTo>
                  <a:cubicBezTo>
                    <a:pt x="28639" y="1300"/>
                    <a:pt x="26885" y="981"/>
                    <a:pt x="25144" y="981"/>
                  </a:cubicBezTo>
                  <a:cubicBezTo>
                    <a:pt x="23424" y="981"/>
                    <a:pt x="21715" y="1292"/>
                    <a:pt x="20718" y="1987"/>
                  </a:cubicBezTo>
                  <a:cubicBezTo>
                    <a:pt x="19099" y="3121"/>
                    <a:pt x="19671" y="3767"/>
                    <a:pt x="17509" y="3767"/>
                  </a:cubicBezTo>
                  <a:cubicBezTo>
                    <a:pt x="15793" y="3767"/>
                    <a:pt x="15222" y="1194"/>
                    <a:pt x="13794" y="339"/>
                  </a:cubicBezTo>
                  <a:cubicBezTo>
                    <a:pt x="13547" y="191"/>
                    <a:pt x="13318" y="128"/>
                    <a:pt x="13102" y="128"/>
                  </a:cubicBezTo>
                  <a:cubicBezTo>
                    <a:pt x="12069" y="128"/>
                    <a:pt x="11359" y="1579"/>
                    <a:pt x="10649" y="2052"/>
                  </a:cubicBezTo>
                  <a:cubicBezTo>
                    <a:pt x="10420" y="2166"/>
                    <a:pt x="10217" y="2214"/>
                    <a:pt x="10033" y="2214"/>
                  </a:cubicBezTo>
                  <a:cubicBezTo>
                    <a:pt x="9016" y="2214"/>
                    <a:pt x="8566" y="748"/>
                    <a:pt x="7549" y="748"/>
                  </a:cubicBezTo>
                  <a:cubicBezTo>
                    <a:pt x="7365" y="748"/>
                    <a:pt x="7161" y="796"/>
                    <a:pt x="6933" y="910"/>
                  </a:cubicBezTo>
                  <a:cubicBezTo>
                    <a:pt x="4933" y="1768"/>
                    <a:pt x="4646" y="4912"/>
                    <a:pt x="2646" y="5197"/>
                  </a:cubicBezTo>
                  <a:cubicBezTo>
                    <a:pt x="2585" y="5209"/>
                    <a:pt x="2525" y="5215"/>
                    <a:pt x="2468" y="5215"/>
                  </a:cubicBezTo>
                  <a:cubicBezTo>
                    <a:pt x="1556" y="5215"/>
                    <a:pt x="1175" y="3715"/>
                    <a:pt x="1232" y="2360"/>
                  </a:cubicBezTo>
                  <a:lnTo>
                    <a:pt x="1232" y="2360"/>
                  </a:lnTo>
                  <a:cubicBezTo>
                    <a:pt x="1092" y="2468"/>
                    <a:pt x="948" y="2569"/>
                    <a:pt x="812" y="2680"/>
                  </a:cubicBezTo>
                  <a:cubicBezTo>
                    <a:pt x="557" y="3089"/>
                    <a:pt x="353" y="3520"/>
                    <a:pt x="223" y="3951"/>
                  </a:cubicBezTo>
                  <a:cubicBezTo>
                    <a:pt x="0" y="4697"/>
                    <a:pt x="123" y="5520"/>
                    <a:pt x="507" y="6148"/>
                  </a:cubicBezTo>
                  <a:cubicBezTo>
                    <a:pt x="883" y="6762"/>
                    <a:pt x="1507" y="7192"/>
                    <a:pt x="2309" y="7192"/>
                  </a:cubicBezTo>
                  <a:cubicBezTo>
                    <a:pt x="2364" y="7192"/>
                    <a:pt x="2420" y="7190"/>
                    <a:pt x="2477" y="7185"/>
                  </a:cubicBezTo>
                  <a:cubicBezTo>
                    <a:pt x="4822" y="7016"/>
                    <a:pt x="5597" y="3555"/>
                    <a:pt x="6944" y="2080"/>
                  </a:cubicBezTo>
                  <a:cubicBezTo>
                    <a:pt x="7212" y="1788"/>
                    <a:pt x="7459" y="1671"/>
                    <a:pt x="7693" y="1671"/>
                  </a:cubicBezTo>
                  <a:cubicBezTo>
                    <a:pt x="8632" y="1671"/>
                    <a:pt x="9365" y="3545"/>
                    <a:pt x="10363" y="3545"/>
                  </a:cubicBezTo>
                  <a:cubicBezTo>
                    <a:pt x="10364" y="3545"/>
                    <a:pt x="10365" y="3545"/>
                    <a:pt x="10365" y="3545"/>
                  </a:cubicBezTo>
                  <a:cubicBezTo>
                    <a:pt x="11776" y="3542"/>
                    <a:pt x="11972" y="1152"/>
                    <a:pt x="13198" y="1152"/>
                  </a:cubicBezTo>
                  <a:cubicBezTo>
                    <a:pt x="13445" y="1152"/>
                    <a:pt x="13733" y="1249"/>
                    <a:pt x="14081" y="1481"/>
                  </a:cubicBezTo>
                  <a:cubicBezTo>
                    <a:pt x="14935" y="2052"/>
                    <a:pt x="15416" y="3175"/>
                    <a:pt x="15862" y="4065"/>
                  </a:cubicBezTo>
                  <a:cubicBezTo>
                    <a:pt x="16159" y="4664"/>
                    <a:pt x="16616" y="6586"/>
                    <a:pt x="17532" y="6586"/>
                  </a:cubicBezTo>
                  <a:cubicBezTo>
                    <a:pt x="17556" y="6586"/>
                    <a:pt x="17581" y="6585"/>
                    <a:pt x="17606" y="6582"/>
                  </a:cubicBezTo>
                  <a:cubicBezTo>
                    <a:pt x="17829" y="6557"/>
                    <a:pt x="17994" y="6374"/>
                    <a:pt x="18141" y="6209"/>
                  </a:cubicBezTo>
                  <a:cubicBezTo>
                    <a:pt x="19911" y="4173"/>
                    <a:pt x="22201" y="2418"/>
                    <a:pt x="25008" y="2407"/>
                  </a:cubicBezTo>
                  <a:cubicBezTo>
                    <a:pt x="25020" y="2407"/>
                    <a:pt x="25033" y="2407"/>
                    <a:pt x="25045" y="2407"/>
                  </a:cubicBezTo>
                  <a:cubicBezTo>
                    <a:pt x="27667" y="2407"/>
                    <a:pt x="30185" y="3511"/>
                    <a:pt x="32515" y="4607"/>
                  </a:cubicBezTo>
                  <a:cubicBezTo>
                    <a:pt x="35175" y="5860"/>
                    <a:pt x="37990" y="7634"/>
                    <a:pt x="40948" y="8054"/>
                  </a:cubicBezTo>
                  <a:cubicBezTo>
                    <a:pt x="41087" y="8079"/>
                    <a:pt x="41221" y="8091"/>
                    <a:pt x="41351" y="8091"/>
                  </a:cubicBezTo>
                  <a:cubicBezTo>
                    <a:pt x="43069" y="8091"/>
                    <a:pt x="44005" y="5967"/>
                    <a:pt x="44599" y="4615"/>
                  </a:cubicBezTo>
                  <a:cubicBezTo>
                    <a:pt x="45510" y="2543"/>
                    <a:pt x="46449" y="1320"/>
                    <a:pt x="48297" y="1320"/>
                  </a:cubicBezTo>
                  <a:cubicBezTo>
                    <a:pt x="48774" y="1320"/>
                    <a:pt x="49311" y="1401"/>
                    <a:pt x="49923" y="1570"/>
                  </a:cubicBezTo>
                  <a:cubicBezTo>
                    <a:pt x="52321" y="2236"/>
                    <a:pt x="55021" y="4216"/>
                    <a:pt x="57652" y="4216"/>
                  </a:cubicBezTo>
                  <a:cubicBezTo>
                    <a:pt x="58098" y="4216"/>
                    <a:pt x="58541" y="4159"/>
                    <a:pt x="58981" y="4029"/>
                  </a:cubicBezTo>
                  <a:cubicBezTo>
                    <a:pt x="58572" y="3631"/>
                    <a:pt x="58144" y="3247"/>
                    <a:pt x="57702" y="2881"/>
                  </a:cubicBezTo>
                  <a:cubicBezTo>
                    <a:pt x="57696" y="2874"/>
                    <a:pt x="57684" y="2863"/>
                    <a:pt x="57677" y="2856"/>
                  </a:cubicBezTo>
                  <a:cubicBezTo>
                    <a:pt x="57053" y="2339"/>
                    <a:pt x="56396" y="1858"/>
                    <a:pt x="55717" y="1406"/>
                  </a:cubicBezTo>
                  <a:lnTo>
                    <a:pt x="55717" y="1406"/>
                  </a:lnTo>
                  <a:cubicBezTo>
                    <a:pt x="56174" y="1897"/>
                    <a:pt x="57020" y="2912"/>
                    <a:pt x="56179" y="2912"/>
                  </a:cubicBezTo>
                  <a:cubicBezTo>
                    <a:pt x="56154" y="2912"/>
                    <a:pt x="56127" y="2911"/>
                    <a:pt x="56098" y="2909"/>
                  </a:cubicBezTo>
                  <a:cubicBezTo>
                    <a:pt x="53240" y="2626"/>
                    <a:pt x="50667" y="623"/>
                    <a:pt x="48096" y="52"/>
                  </a:cubicBezTo>
                  <a:cubicBezTo>
                    <a:pt x="47867" y="17"/>
                    <a:pt x="47651" y="0"/>
                    <a:pt x="47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 bwMode="auto">
            <a:xfrm flipH="1">
              <a:off x="4010437" y="4237790"/>
              <a:ext cx="2236004" cy="384148"/>
            </a:xfrm>
            <a:custGeom>
              <a:avLst/>
              <a:gdLst/>
              <a:ahLst/>
              <a:cxnLst/>
              <a:rect l="l" t="t" r="r" b="b"/>
              <a:pathLst>
                <a:path w="72386" h="12436" extrusionOk="0">
                  <a:moveTo>
                    <a:pt x="5379" y="0"/>
                  </a:moveTo>
                  <a:lnTo>
                    <a:pt x="5379" y="0"/>
                  </a:lnTo>
                  <a:cubicBezTo>
                    <a:pt x="2589" y="3094"/>
                    <a:pt x="708" y="7040"/>
                    <a:pt x="0" y="12012"/>
                  </a:cubicBezTo>
                  <a:lnTo>
                    <a:pt x="72386" y="12436"/>
                  </a:lnTo>
                  <a:cubicBezTo>
                    <a:pt x="71890" y="8552"/>
                    <a:pt x="70691" y="5281"/>
                    <a:pt x="68910" y="2546"/>
                  </a:cubicBezTo>
                  <a:lnTo>
                    <a:pt x="68910" y="2546"/>
                  </a:lnTo>
                  <a:cubicBezTo>
                    <a:pt x="69442" y="4003"/>
                    <a:pt x="69611" y="5511"/>
                    <a:pt x="69129" y="7051"/>
                  </a:cubicBezTo>
                  <a:cubicBezTo>
                    <a:pt x="68758" y="8040"/>
                    <a:pt x="67958" y="8280"/>
                    <a:pt x="66985" y="8280"/>
                  </a:cubicBezTo>
                  <a:cubicBezTo>
                    <a:pt x="66528" y="8280"/>
                    <a:pt x="66032" y="8227"/>
                    <a:pt x="65525" y="8174"/>
                  </a:cubicBezTo>
                  <a:cubicBezTo>
                    <a:pt x="65020" y="8123"/>
                    <a:pt x="64503" y="8071"/>
                    <a:pt x="64001" y="8071"/>
                  </a:cubicBezTo>
                  <a:cubicBezTo>
                    <a:pt x="63601" y="8071"/>
                    <a:pt x="63209" y="8104"/>
                    <a:pt x="62839" y="8196"/>
                  </a:cubicBezTo>
                  <a:cubicBezTo>
                    <a:pt x="61996" y="8437"/>
                    <a:pt x="61152" y="8525"/>
                    <a:pt x="60308" y="8525"/>
                  </a:cubicBezTo>
                  <a:cubicBezTo>
                    <a:pt x="59152" y="8525"/>
                    <a:pt x="57995" y="8360"/>
                    <a:pt x="56838" y="8196"/>
                  </a:cubicBezTo>
                  <a:cubicBezTo>
                    <a:pt x="54875" y="8067"/>
                    <a:pt x="52898" y="8014"/>
                    <a:pt x="50910" y="8014"/>
                  </a:cubicBezTo>
                  <a:cubicBezTo>
                    <a:pt x="46394" y="8014"/>
                    <a:pt x="41825" y="8287"/>
                    <a:pt x="37258" y="8559"/>
                  </a:cubicBezTo>
                  <a:cubicBezTo>
                    <a:pt x="32685" y="8832"/>
                    <a:pt x="28113" y="9106"/>
                    <a:pt x="23595" y="9106"/>
                  </a:cubicBezTo>
                  <a:cubicBezTo>
                    <a:pt x="16974" y="9106"/>
                    <a:pt x="10468" y="8518"/>
                    <a:pt x="4244" y="6480"/>
                  </a:cubicBezTo>
                  <a:cubicBezTo>
                    <a:pt x="2222" y="5722"/>
                    <a:pt x="4438" y="2513"/>
                    <a:pt x="5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 bwMode="auto">
            <a:xfrm flipH="1">
              <a:off x="5514146" y="4429836"/>
              <a:ext cx="42752" cy="42752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690" y="1"/>
                  </a:moveTo>
                  <a:cubicBezTo>
                    <a:pt x="310" y="1"/>
                    <a:pt x="1" y="310"/>
                    <a:pt x="1" y="694"/>
                  </a:cubicBezTo>
                  <a:cubicBezTo>
                    <a:pt x="1" y="1074"/>
                    <a:pt x="310" y="1384"/>
                    <a:pt x="690" y="1384"/>
                  </a:cubicBezTo>
                  <a:cubicBezTo>
                    <a:pt x="1071" y="1384"/>
                    <a:pt x="1384" y="1074"/>
                    <a:pt x="1384" y="694"/>
                  </a:cubicBezTo>
                  <a:cubicBezTo>
                    <a:pt x="1384" y="310"/>
                    <a:pt x="1071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 bwMode="auto">
            <a:xfrm flipH="1">
              <a:off x="5574475" y="4472558"/>
              <a:ext cx="30983" cy="30952"/>
            </a:xfrm>
            <a:custGeom>
              <a:avLst/>
              <a:gdLst/>
              <a:ahLst/>
              <a:cxnLst/>
              <a:rect l="l" t="t" r="r" b="b"/>
              <a:pathLst>
                <a:path w="1003" h="1002" extrusionOk="0">
                  <a:moveTo>
                    <a:pt x="500" y="1"/>
                  </a:moveTo>
                  <a:cubicBezTo>
                    <a:pt x="223" y="1"/>
                    <a:pt x="0" y="223"/>
                    <a:pt x="0" y="499"/>
                  </a:cubicBezTo>
                  <a:cubicBezTo>
                    <a:pt x="0" y="776"/>
                    <a:pt x="223" y="1002"/>
                    <a:pt x="500" y="1002"/>
                  </a:cubicBezTo>
                  <a:cubicBezTo>
                    <a:pt x="776" y="1002"/>
                    <a:pt x="1002" y="776"/>
                    <a:pt x="1002" y="499"/>
                  </a:cubicBezTo>
                  <a:cubicBezTo>
                    <a:pt x="1002" y="223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2" name="Google Shape;2602;p29"/>
            <p:cNvSpPr/>
            <p:nvPr/>
          </p:nvSpPr>
          <p:spPr bwMode="auto">
            <a:xfrm flipH="1">
              <a:off x="5407912" y="4449482"/>
              <a:ext cx="38643" cy="38520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626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70"/>
                    <a:pt x="281" y="1246"/>
                    <a:pt x="626" y="1246"/>
                  </a:cubicBezTo>
                  <a:cubicBezTo>
                    <a:pt x="970" y="1246"/>
                    <a:pt x="1250" y="970"/>
                    <a:pt x="1250" y="625"/>
                  </a:cubicBezTo>
                  <a:cubicBezTo>
                    <a:pt x="1250" y="281"/>
                    <a:pt x="970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3" name="Google Shape;2603;p29"/>
            <p:cNvSpPr/>
            <p:nvPr/>
          </p:nvSpPr>
          <p:spPr bwMode="auto">
            <a:xfrm flipH="1">
              <a:off x="5354131" y="4481732"/>
              <a:ext cx="6240" cy="6271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01" y="1"/>
                  </a:moveTo>
                  <a:cubicBezTo>
                    <a:pt x="44" y="1"/>
                    <a:pt x="1" y="44"/>
                    <a:pt x="1" y="102"/>
                  </a:cubicBezTo>
                  <a:cubicBezTo>
                    <a:pt x="1" y="159"/>
                    <a:pt x="44" y="202"/>
                    <a:pt x="101" y="202"/>
                  </a:cubicBezTo>
                  <a:cubicBezTo>
                    <a:pt x="155" y="202"/>
                    <a:pt x="202" y="159"/>
                    <a:pt x="202" y="102"/>
                  </a:cubicBezTo>
                  <a:cubicBezTo>
                    <a:pt x="202" y="44"/>
                    <a:pt x="155" y="1"/>
                    <a:pt x="10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 bwMode="auto">
            <a:xfrm flipH="1">
              <a:off x="4744533" y="4404784"/>
              <a:ext cx="30952" cy="30983"/>
            </a:xfrm>
            <a:custGeom>
              <a:avLst/>
              <a:gdLst/>
              <a:ahLst/>
              <a:cxnLst/>
              <a:rect l="l" t="t" r="r" b="b"/>
              <a:pathLst>
                <a:path w="1002" h="1003" extrusionOk="0">
                  <a:moveTo>
                    <a:pt x="503" y="1"/>
                  </a:moveTo>
                  <a:cubicBezTo>
                    <a:pt x="226" y="1"/>
                    <a:pt x="0" y="227"/>
                    <a:pt x="0" y="503"/>
                  </a:cubicBezTo>
                  <a:cubicBezTo>
                    <a:pt x="0" y="780"/>
                    <a:pt x="226" y="1002"/>
                    <a:pt x="503" y="1002"/>
                  </a:cubicBezTo>
                  <a:cubicBezTo>
                    <a:pt x="779" y="1002"/>
                    <a:pt x="1002" y="780"/>
                    <a:pt x="1002" y="503"/>
                  </a:cubicBezTo>
                  <a:cubicBezTo>
                    <a:pt x="1002" y="227"/>
                    <a:pt x="779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 bwMode="auto">
            <a:xfrm flipH="1">
              <a:off x="4697610" y="4435736"/>
              <a:ext cx="13777" cy="13777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222" y="0"/>
                  </a:moveTo>
                  <a:cubicBezTo>
                    <a:pt x="97" y="0"/>
                    <a:pt x="0" y="101"/>
                    <a:pt x="0" y="223"/>
                  </a:cubicBezTo>
                  <a:cubicBezTo>
                    <a:pt x="0" y="345"/>
                    <a:pt x="97" y="446"/>
                    <a:pt x="222" y="446"/>
                  </a:cubicBezTo>
                  <a:cubicBezTo>
                    <a:pt x="345" y="446"/>
                    <a:pt x="446" y="345"/>
                    <a:pt x="446" y="223"/>
                  </a:cubicBezTo>
                  <a:cubicBezTo>
                    <a:pt x="446" y="101"/>
                    <a:pt x="345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 bwMode="auto">
            <a:xfrm flipH="1">
              <a:off x="4550231" y="4318723"/>
              <a:ext cx="46365" cy="46397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4" y="0"/>
                    <a:pt x="0" y="338"/>
                    <a:pt x="0" y="751"/>
                  </a:cubicBezTo>
                  <a:cubicBezTo>
                    <a:pt x="0" y="1164"/>
                    <a:pt x="334" y="1501"/>
                    <a:pt x="750" y="1501"/>
                  </a:cubicBezTo>
                  <a:cubicBezTo>
                    <a:pt x="1163" y="1501"/>
                    <a:pt x="1500" y="1164"/>
                    <a:pt x="1500" y="751"/>
                  </a:cubicBezTo>
                  <a:cubicBezTo>
                    <a:pt x="1500" y="338"/>
                    <a:pt x="1163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 bwMode="auto">
            <a:xfrm flipH="1">
              <a:off x="4511091" y="4415348"/>
              <a:ext cx="10471" cy="10410"/>
            </a:xfrm>
            <a:custGeom>
              <a:avLst/>
              <a:gdLst/>
              <a:ahLst/>
              <a:cxnLst/>
              <a:rect l="l" t="t" r="r" b="b"/>
              <a:pathLst>
                <a:path w="339" h="337" extrusionOk="0">
                  <a:moveTo>
                    <a:pt x="170" y="0"/>
                  </a:moveTo>
                  <a:cubicBezTo>
                    <a:pt x="77" y="0"/>
                    <a:pt x="1" y="75"/>
                    <a:pt x="1" y="168"/>
                  </a:cubicBezTo>
                  <a:cubicBezTo>
                    <a:pt x="1" y="262"/>
                    <a:pt x="77" y="337"/>
                    <a:pt x="170" y="337"/>
                  </a:cubicBezTo>
                  <a:cubicBezTo>
                    <a:pt x="264" y="337"/>
                    <a:pt x="339" y="262"/>
                    <a:pt x="339" y="168"/>
                  </a:cubicBezTo>
                  <a:cubicBezTo>
                    <a:pt x="339" y="75"/>
                    <a:pt x="264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 bwMode="auto">
            <a:xfrm flipH="1">
              <a:off x="4305267" y="4442625"/>
              <a:ext cx="33052" cy="33052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241" y="0"/>
                    <a:pt x="0" y="241"/>
                    <a:pt x="0" y="534"/>
                  </a:cubicBezTo>
                  <a:cubicBezTo>
                    <a:pt x="0" y="833"/>
                    <a:pt x="241" y="1069"/>
                    <a:pt x="535" y="1069"/>
                  </a:cubicBezTo>
                  <a:cubicBezTo>
                    <a:pt x="829" y="1069"/>
                    <a:pt x="1069" y="833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 bwMode="auto">
            <a:xfrm flipH="1">
              <a:off x="4236844" y="4425728"/>
              <a:ext cx="16773" cy="16928"/>
            </a:xfrm>
            <a:custGeom>
              <a:avLst/>
              <a:gdLst/>
              <a:ahLst/>
              <a:cxnLst/>
              <a:rect l="l" t="t" r="r" b="b"/>
              <a:pathLst>
                <a:path w="543" h="548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5"/>
                    <a:pt x="123" y="547"/>
                    <a:pt x="274" y="547"/>
                  </a:cubicBezTo>
                  <a:cubicBezTo>
                    <a:pt x="421" y="547"/>
                    <a:pt x="543" y="425"/>
                    <a:pt x="543" y="274"/>
                  </a:cubicBezTo>
                  <a:cubicBezTo>
                    <a:pt x="543" y="123"/>
                    <a:pt x="421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 bwMode="auto">
            <a:xfrm flipH="1">
              <a:off x="4181612" y="4296667"/>
              <a:ext cx="55262" cy="55262"/>
            </a:xfrm>
            <a:custGeom>
              <a:avLst/>
              <a:gdLst/>
              <a:ahLst/>
              <a:cxnLst/>
              <a:rect l="l" t="t" r="r" b="b"/>
              <a:pathLst>
                <a:path w="1789" h="1789" extrusionOk="0">
                  <a:moveTo>
                    <a:pt x="895" y="0"/>
                  </a:moveTo>
                  <a:cubicBezTo>
                    <a:pt x="403" y="0"/>
                    <a:pt x="1" y="399"/>
                    <a:pt x="1" y="895"/>
                  </a:cubicBezTo>
                  <a:cubicBezTo>
                    <a:pt x="1" y="1387"/>
                    <a:pt x="403" y="1788"/>
                    <a:pt x="895" y="1788"/>
                  </a:cubicBezTo>
                  <a:cubicBezTo>
                    <a:pt x="1390" y="1788"/>
                    <a:pt x="1788" y="1387"/>
                    <a:pt x="1788" y="895"/>
                  </a:cubicBezTo>
                  <a:cubicBezTo>
                    <a:pt x="1788" y="399"/>
                    <a:pt x="1390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 bwMode="auto">
            <a:xfrm flipH="1">
              <a:off x="4124154" y="4393818"/>
              <a:ext cx="11120" cy="10997"/>
            </a:xfrm>
            <a:custGeom>
              <a:avLst/>
              <a:gdLst/>
              <a:ahLst/>
              <a:cxnLst/>
              <a:rect l="l" t="t" r="r" b="b"/>
              <a:pathLst>
                <a:path w="360" h="356" extrusionOk="0">
                  <a:moveTo>
                    <a:pt x="180" y="0"/>
                  </a:moveTo>
                  <a:cubicBezTo>
                    <a:pt x="80" y="0"/>
                    <a:pt x="0" y="79"/>
                    <a:pt x="0" y="180"/>
                  </a:cubicBezTo>
                  <a:cubicBezTo>
                    <a:pt x="0" y="277"/>
                    <a:pt x="80" y="356"/>
                    <a:pt x="180" y="356"/>
                  </a:cubicBezTo>
                  <a:cubicBezTo>
                    <a:pt x="277" y="356"/>
                    <a:pt x="360" y="277"/>
                    <a:pt x="360" y="180"/>
                  </a:cubicBezTo>
                  <a:cubicBezTo>
                    <a:pt x="360" y="79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 bwMode="auto">
            <a:xfrm flipH="1">
              <a:off x="5736529" y="4234670"/>
              <a:ext cx="92145" cy="74043"/>
            </a:xfrm>
            <a:custGeom>
              <a:avLst/>
              <a:gdLst/>
              <a:ahLst/>
              <a:cxnLst/>
              <a:rect l="l" t="t" r="r" b="b"/>
              <a:pathLst>
                <a:path w="2983" h="2397" extrusionOk="0">
                  <a:moveTo>
                    <a:pt x="566" y="1"/>
                  </a:moveTo>
                  <a:cubicBezTo>
                    <a:pt x="415" y="1"/>
                    <a:pt x="266" y="69"/>
                    <a:pt x="169" y="198"/>
                  </a:cubicBezTo>
                  <a:cubicBezTo>
                    <a:pt x="0" y="421"/>
                    <a:pt x="47" y="733"/>
                    <a:pt x="265" y="898"/>
                  </a:cubicBezTo>
                  <a:lnTo>
                    <a:pt x="2118" y="2295"/>
                  </a:lnTo>
                  <a:cubicBezTo>
                    <a:pt x="2207" y="2364"/>
                    <a:pt x="2312" y="2396"/>
                    <a:pt x="2416" y="2396"/>
                  </a:cubicBezTo>
                  <a:cubicBezTo>
                    <a:pt x="2568" y="2396"/>
                    <a:pt x="2718" y="2327"/>
                    <a:pt x="2818" y="2198"/>
                  </a:cubicBezTo>
                  <a:cubicBezTo>
                    <a:pt x="2983" y="1979"/>
                    <a:pt x="2940" y="1663"/>
                    <a:pt x="2718" y="1498"/>
                  </a:cubicBezTo>
                  <a:lnTo>
                    <a:pt x="869" y="101"/>
                  </a:lnTo>
                  <a:cubicBezTo>
                    <a:pt x="777" y="34"/>
                    <a:pt x="671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 bwMode="auto">
            <a:xfrm flipH="1">
              <a:off x="5742152" y="4064557"/>
              <a:ext cx="102956" cy="33176"/>
            </a:xfrm>
            <a:custGeom>
              <a:avLst/>
              <a:gdLst/>
              <a:ahLst/>
              <a:cxnLst/>
              <a:rect l="l" t="t" r="r" b="b"/>
              <a:pathLst>
                <a:path w="3333" h="1074" extrusionOk="0">
                  <a:moveTo>
                    <a:pt x="512" y="0"/>
                  </a:moveTo>
                  <a:cubicBezTo>
                    <a:pt x="241" y="0"/>
                    <a:pt x="15" y="213"/>
                    <a:pt x="8" y="485"/>
                  </a:cubicBezTo>
                  <a:cubicBezTo>
                    <a:pt x="0" y="762"/>
                    <a:pt x="216" y="991"/>
                    <a:pt x="492" y="999"/>
                  </a:cubicBezTo>
                  <a:lnTo>
                    <a:pt x="2808" y="1074"/>
                  </a:lnTo>
                  <a:cubicBezTo>
                    <a:pt x="2813" y="1074"/>
                    <a:pt x="2818" y="1074"/>
                    <a:pt x="2823" y="1074"/>
                  </a:cubicBezTo>
                  <a:cubicBezTo>
                    <a:pt x="3092" y="1074"/>
                    <a:pt x="3314" y="861"/>
                    <a:pt x="3325" y="590"/>
                  </a:cubicBezTo>
                  <a:cubicBezTo>
                    <a:pt x="3332" y="313"/>
                    <a:pt x="3117" y="83"/>
                    <a:pt x="2840" y="73"/>
                  </a:cubicBezTo>
                  <a:lnTo>
                    <a:pt x="525" y="0"/>
                  </a:lnTo>
                  <a:cubicBezTo>
                    <a:pt x="521" y="0"/>
                    <a:pt x="517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 bwMode="auto">
            <a:xfrm flipH="1">
              <a:off x="5397380" y="4107587"/>
              <a:ext cx="77997" cy="88191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57" y="1"/>
                  </a:moveTo>
                  <a:cubicBezTo>
                    <a:pt x="1806" y="1"/>
                    <a:pt x="1656" y="70"/>
                    <a:pt x="1559" y="201"/>
                  </a:cubicBezTo>
                  <a:lnTo>
                    <a:pt x="166" y="2054"/>
                  </a:lnTo>
                  <a:cubicBezTo>
                    <a:pt x="1" y="2273"/>
                    <a:pt x="44" y="2589"/>
                    <a:pt x="266" y="2754"/>
                  </a:cubicBezTo>
                  <a:cubicBezTo>
                    <a:pt x="355" y="2822"/>
                    <a:pt x="461" y="2854"/>
                    <a:pt x="566" y="2854"/>
                  </a:cubicBezTo>
                  <a:cubicBezTo>
                    <a:pt x="718" y="2854"/>
                    <a:pt x="869" y="2785"/>
                    <a:pt x="967" y="2653"/>
                  </a:cubicBezTo>
                  <a:lnTo>
                    <a:pt x="2359" y="801"/>
                  </a:lnTo>
                  <a:cubicBezTo>
                    <a:pt x="2524" y="579"/>
                    <a:pt x="2478" y="266"/>
                    <a:pt x="2259" y="101"/>
                  </a:cubicBezTo>
                  <a:cubicBezTo>
                    <a:pt x="2168" y="34"/>
                    <a:pt x="2062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 bwMode="auto">
            <a:xfrm flipH="1">
              <a:off x="5448504" y="4062147"/>
              <a:ext cx="103945" cy="42009"/>
            </a:xfrm>
            <a:custGeom>
              <a:avLst/>
              <a:gdLst/>
              <a:ahLst/>
              <a:cxnLst/>
              <a:rect l="l" t="t" r="r" b="b"/>
              <a:pathLst>
                <a:path w="3365" h="1360" extrusionOk="0">
                  <a:moveTo>
                    <a:pt x="2829" y="1"/>
                  </a:moveTo>
                  <a:cubicBezTo>
                    <a:pt x="2803" y="1"/>
                    <a:pt x="2777" y="3"/>
                    <a:pt x="2751" y="7"/>
                  </a:cubicBezTo>
                  <a:lnTo>
                    <a:pt x="460" y="366"/>
                  </a:lnTo>
                  <a:cubicBezTo>
                    <a:pt x="188" y="409"/>
                    <a:pt x="1" y="664"/>
                    <a:pt x="44" y="936"/>
                  </a:cubicBezTo>
                  <a:cubicBezTo>
                    <a:pt x="83" y="1183"/>
                    <a:pt x="295" y="1360"/>
                    <a:pt x="536" y="1360"/>
                  </a:cubicBezTo>
                  <a:cubicBezTo>
                    <a:pt x="562" y="1360"/>
                    <a:pt x="589" y="1358"/>
                    <a:pt x="615" y="1353"/>
                  </a:cubicBezTo>
                  <a:lnTo>
                    <a:pt x="2905" y="994"/>
                  </a:lnTo>
                  <a:cubicBezTo>
                    <a:pt x="3178" y="951"/>
                    <a:pt x="3364" y="696"/>
                    <a:pt x="3321" y="423"/>
                  </a:cubicBezTo>
                  <a:cubicBezTo>
                    <a:pt x="3282" y="177"/>
                    <a:pt x="3070" y="1"/>
                    <a:pt x="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 bwMode="auto">
            <a:xfrm flipH="1">
              <a:off x="4883357" y="4069499"/>
              <a:ext cx="39416" cy="102153"/>
            </a:xfrm>
            <a:custGeom>
              <a:avLst/>
              <a:gdLst/>
              <a:ahLst/>
              <a:cxnLst/>
              <a:rect l="l" t="t" r="r" b="b"/>
              <a:pathLst>
                <a:path w="1276" h="3307" extrusionOk="0">
                  <a:moveTo>
                    <a:pt x="521" y="0"/>
                  </a:moveTo>
                  <a:cubicBezTo>
                    <a:pt x="505" y="0"/>
                    <a:pt x="490" y="1"/>
                    <a:pt x="474" y="2"/>
                  </a:cubicBezTo>
                  <a:cubicBezTo>
                    <a:pt x="202" y="31"/>
                    <a:pt x="0" y="275"/>
                    <a:pt x="26" y="548"/>
                  </a:cubicBezTo>
                  <a:lnTo>
                    <a:pt x="252" y="2856"/>
                  </a:lnTo>
                  <a:cubicBezTo>
                    <a:pt x="275" y="3117"/>
                    <a:pt x="497" y="3307"/>
                    <a:pt x="751" y="3307"/>
                  </a:cubicBezTo>
                  <a:cubicBezTo>
                    <a:pt x="766" y="3307"/>
                    <a:pt x="782" y="3306"/>
                    <a:pt x="797" y="3305"/>
                  </a:cubicBezTo>
                  <a:cubicBezTo>
                    <a:pt x="1074" y="3276"/>
                    <a:pt x="1275" y="3032"/>
                    <a:pt x="1246" y="2759"/>
                  </a:cubicBezTo>
                  <a:lnTo>
                    <a:pt x="1020" y="451"/>
                  </a:lnTo>
                  <a:cubicBezTo>
                    <a:pt x="997" y="193"/>
                    <a:pt x="778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 bwMode="auto">
            <a:xfrm flipH="1">
              <a:off x="4772800" y="4018499"/>
              <a:ext cx="79449" cy="86955"/>
            </a:xfrm>
            <a:custGeom>
              <a:avLst/>
              <a:gdLst/>
              <a:ahLst/>
              <a:cxnLst/>
              <a:rect l="l" t="t" r="r" b="b"/>
              <a:pathLst>
                <a:path w="2572" h="2815" extrusionOk="0">
                  <a:moveTo>
                    <a:pt x="2009" y="0"/>
                  </a:moveTo>
                  <a:cubicBezTo>
                    <a:pt x="1861" y="0"/>
                    <a:pt x="1715" y="65"/>
                    <a:pt x="1616" y="188"/>
                  </a:cubicBezTo>
                  <a:lnTo>
                    <a:pt x="173" y="2001"/>
                  </a:lnTo>
                  <a:cubicBezTo>
                    <a:pt x="1" y="2217"/>
                    <a:pt x="33" y="2533"/>
                    <a:pt x="252" y="2705"/>
                  </a:cubicBezTo>
                  <a:cubicBezTo>
                    <a:pt x="344" y="2779"/>
                    <a:pt x="453" y="2814"/>
                    <a:pt x="562" y="2814"/>
                  </a:cubicBezTo>
                  <a:cubicBezTo>
                    <a:pt x="709" y="2814"/>
                    <a:pt x="854" y="2750"/>
                    <a:pt x="953" y="2626"/>
                  </a:cubicBezTo>
                  <a:lnTo>
                    <a:pt x="2399" y="813"/>
                  </a:lnTo>
                  <a:cubicBezTo>
                    <a:pt x="2572" y="598"/>
                    <a:pt x="2535" y="281"/>
                    <a:pt x="2320" y="109"/>
                  </a:cubicBezTo>
                  <a:cubicBezTo>
                    <a:pt x="2228" y="36"/>
                    <a:pt x="2118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 bwMode="auto">
            <a:xfrm flipH="1">
              <a:off x="4037443" y="4482831"/>
              <a:ext cx="2379" cy="4232"/>
            </a:xfrm>
            <a:custGeom>
              <a:avLst/>
              <a:gdLst/>
              <a:ahLst/>
              <a:cxnLst/>
              <a:rect l="l" t="t" r="r" b="b"/>
              <a:pathLst>
                <a:path w="77" h="137" extrusionOk="0">
                  <a:moveTo>
                    <a:pt x="77" y="0"/>
                  </a:moveTo>
                  <a:cubicBezTo>
                    <a:pt x="55" y="47"/>
                    <a:pt x="30" y="94"/>
                    <a:pt x="1" y="137"/>
                  </a:cubicBezTo>
                  <a:cubicBezTo>
                    <a:pt x="30" y="97"/>
                    <a:pt x="59" y="50"/>
                    <a:pt x="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 bwMode="auto">
            <a:xfrm flipH="1">
              <a:off x="5020204" y="4045620"/>
              <a:ext cx="94523" cy="71047"/>
            </a:xfrm>
            <a:custGeom>
              <a:avLst/>
              <a:gdLst/>
              <a:ahLst/>
              <a:cxnLst/>
              <a:rect l="l" t="t" r="r" b="b"/>
              <a:pathLst>
                <a:path w="3060" h="2300" extrusionOk="0">
                  <a:moveTo>
                    <a:pt x="571" y="1"/>
                  </a:moveTo>
                  <a:cubicBezTo>
                    <a:pt x="410" y="1"/>
                    <a:pt x="251" y="78"/>
                    <a:pt x="155" y="222"/>
                  </a:cubicBezTo>
                  <a:cubicBezTo>
                    <a:pt x="0" y="449"/>
                    <a:pt x="62" y="761"/>
                    <a:pt x="287" y="915"/>
                  </a:cubicBezTo>
                  <a:lnTo>
                    <a:pt x="2208" y="2215"/>
                  </a:lnTo>
                  <a:cubicBezTo>
                    <a:pt x="2294" y="2272"/>
                    <a:pt x="2391" y="2300"/>
                    <a:pt x="2487" y="2300"/>
                  </a:cubicBezTo>
                  <a:cubicBezTo>
                    <a:pt x="2649" y="2300"/>
                    <a:pt x="2808" y="2222"/>
                    <a:pt x="2905" y="2078"/>
                  </a:cubicBezTo>
                  <a:cubicBezTo>
                    <a:pt x="3059" y="1852"/>
                    <a:pt x="2998" y="1539"/>
                    <a:pt x="2768" y="1385"/>
                  </a:cubicBezTo>
                  <a:lnTo>
                    <a:pt x="847" y="86"/>
                  </a:lnTo>
                  <a:cubicBezTo>
                    <a:pt x="763" y="28"/>
                    <a:pt x="667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 bwMode="auto">
            <a:xfrm>
              <a:off x="4488322" y="4658905"/>
              <a:ext cx="440399" cy="55664"/>
            </a:xfrm>
            <a:custGeom>
              <a:avLst/>
              <a:gdLst/>
              <a:ahLst/>
              <a:cxnLst/>
              <a:rect l="l" t="t" r="r" b="b"/>
              <a:pathLst>
                <a:path w="18948" h="1802" extrusionOk="0">
                  <a:moveTo>
                    <a:pt x="8518" y="1"/>
                  </a:moveTo>
                  <a:cubicBezTo>
                    <a:pt x="8185" y="1"/>
                    <a:pt x="8009" y="20"/>
                    <a:pt x="8056" y="64"/>
                  </a:cubicBezTo>
                  <a:cubicBezTo>
                    <a:pt x="8323" y="314"/>
                    <a:pt x="12513" y="1169"/>
                    <a:pt x="11671" y="1169"/>
                  </a:cubicBezTo>
                  <a:cubicBezTo>
                    <a:pt x="11423" y="1169"/>
                    <a:pt x="10742" y="1095"/>
                    <a:pt x="9402" y="911"/>
                  </a:cubicBezTo>
                  <a:cubicBezTo>
                    <a:pt x="7889" y="704"/>
                    <a:pt x="6428" y="627"/>
                    <a:pt x="5198" y="627"/>
                  </a:cubicBezTo>
                  <a:cubicBezTo>
                    <a:pt x="1622" y="627"/>
                    <a:pt x="1" y="1277"/>
                    <a:pt x="4731" y="1277"/>
                  </a:cubicBezTo>
                  <a:lnTo>
                    <a:pt x="13513" y="1802"/>
                  </a:lnTo>
                  <a:cubicBezTo>
                    <a:pt x="11434" y="671"/>
                    <a:pt x="13412" y="1073"/>
                    <a:pt x="16381" y="911"/>
                  </a:cubicBezTo>
                  <a:cubicBezTo>
                    <a:pt x="18948" y="772"/>
                    <a:pt x="10618" y="1"/>
                    <a:pt x="8518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 bwMode="auto">
            <a:xfrm>
              <a:off x="5084766" y="4663538"/>
              <a:ext cx="804307" cy="50845"/>
            </a:xfrm>
            <a:custGeom>
              <a:avLst/>
              <a:gdLst/>
              <a:ahLst/>
              <a:cxnLst/>
              <a:rect l="l" t="t" r="r" b="b"/>
              <a:pathLst>
                <a:path w="34605" h="1646" extrusionOk="0">
                  <a:moveTo>
                    <a:pt x="5242" y="1"/>
                  </a:moveTo>
                  <a:cubicBezTo>
                    <a:pt x="1" y="1"/>
                    <a:pt x="5627" y="824"/>
                    <a:pt x="13547" y="824"/>
                  </a:cubicBezTo>
                  <a:cubicBezTo>
                    <a:pt x="14842" y="824"/>
                    <a:pt x="16199" y="802"/>
                    <a:pt x="17579" y="751"/>
                  </a:cubicBezTo>
                  <a:cubicBezTo>
                    <a:pt x="19668" y="673"/>
                    <a:pt x="20912" y="640"/>
                    <a:pt x="21549" y="640"/>
                  </a:cubicBezTo>
                  <a:cubicBezTo>
                    <a:pt x="24330" y="640"/>
                    <a:pt x="15545" y="1265"/>
                    <a:pt x="15006" y="1508"/>
                  </a:cubicBezTo>
                  <a:cubicBezTo>
                    <a:pt x="14793" y="1604"/>
                    <a:pt x="16900" y="1646"/>
                    <a:pt x="19682" y="1646"/>
                  </a:cubicBezTo>
                  <a:cubicBezTo>
                    <a:pt x="25609" y="1646"/>
                    <a:pt x="34605" y="1458"/>
                    <a:pt x="30783" y="1213"/>
                  </a:cubicBezTo>
                  <a:cubicBezTo>
                    <a:pt x="25172" y="855"/>
                    <a:pt x="21417" y="1127"/>
                    <a:pt x="25391" y="136"/>
                  </a:cubicBezTo>
                  <a:lnTo>
                    <a:pt x="8755" y="75"/>
                  </a:lnTo>
                  <a:cubicBezTo>
                    <a:pt x="7263" y="23"/>
                    <a:pt x="6105" y="1"/>
                    <a:pt x="524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622" name="Google Shape;2622;p29"/>
          <p:cNvGrpSpPr/>
          <p:nvPr/>
        </p:nvGrpSpPr>
        <p:grpSpPr bwMode="auto">
          <a:xfrm>
            <a:off x="-423022" y="3245108"/>
            <a:ext cx="1319751" cy="632381"/>
            <a:chOff x="4001612" y="3936916"/>
            <a:chExt cx="2309678" cy="1106722"/>
          </a:xfrm>
        </p:grpSpPr>
        <p:sp>
          <p:nvSpPr>
            <p:cNvPr id="2623" name="Google Shape;2623;p29"/>
            <p:cNvSpPr/>
            <p:nvPr/>
          </p:nvSpPr>
          <p:spPr bwMode="auto">
            <a:xfrm>
              <a:off x="4001612" y="4609116"/>
              <a:ext cx="2309678" cy="434524"/>
            </a:xfrm>
            <a:custGeom>
              <a:avLst/>
              <a:gdLst/>
              <a:ahLst/>
              <a:cxnLst/>
              <a:rect l="l" t="t" r="r" b="b"/>
              <a:pathLst>
                <a:path w="102074" h="14448" extrusionOk="0">
                  <a:moveTo>
                    <a:pt x="388" y="0"/>
                  </a:moveTo>
                  <a:cubicBezTo>
                    <a:pt x="388" y="0"/>
                    <a:pt x="1" y="3647"/>
                    <a:pt x="8127" y="3647"/>
                  </a:cubicBezTo>
                  <a:cubicBezTo>
                    <a:pt x="8715" y="3647"/>
                    <a:pt x="9347" y="3628"/>
                    <a:pt x="10027" y="3587"/>
                  </a:cubicBezTo>
                  <a:cubicBezTo>
                    <a:pt x="10730" y="3545"/>
                    <a:pt x="11304" y="3525"/>
                    <a:pt x="11765" y="3525"/>
                  </a:cubicBezTo>
                  <a:cubicBezTo>
                    <a:pt x="17919" y="3525"/>
                    <a:pt x="4020" y="7034"/>
                    <a:pt x="10433" y="7712"/>
                  </a:cubicBezTo>
                  <a:cubicBezTo>
                    <a:pt x="17326" y="8441"/>
                    <a:pt x="10426" y="9288"/>
                    <a:pt x="12784" y="9650"/>
                  </a:cubicBezTo>
                  <a:cubicBezTo>
                    <a:pt x="14034" y="9844"/>
                    <a:pt x="26385" y="10139"/>
                    <a:pt x="36770" y="10139"/>
                  </a:cubicBezTo>
                  <a:cubicBezTo>
                    <a:pt x="45986" y="10139"/>
                    <a:pt x="53654" y="9907"/>
                    <a:pt x="50645" y="9166"/>
                  </a:cubicBezTo>
                  <a:cubicBezTo>
                    <a:pt x="45111" y="7802"/>
                    <a:pt x="47880" y="6257"/>
                    <a:pt x="56193" y="6257"/>
                  </a:cubicBezTo>
                  <a:cubicBezTo>
                    <a:pt x="57491" y="6257"/>
                    <a:pt x="58924" y="6294"/>
                    <a:pt x="60481" y="6376"/>
                  </a:cubicBezTo>
                  <a:cubicBezTo>
                    <a:pt x="72016" y="6983"/>
                    <a:pt x="84387" y="12199"/>
                    <a:pt x="46430" y="12440"/>
                  </a:cubicBezTo>
                  <a:cubicBezTo>
                    <a:pt x="19836" y="12611"/>
                    <a:pt x="51692" y="14447"/>
                    <a:pt x="73068" y="14447"/>
                  </a:cubicBezTo>
                  <a:cubicBezTo>
                    <a:pt x="82202" y="14447"/>
                    <a:pt x="89423" y="14112"/>
                    <a:pt x="89352" y="13168"/>
                  </a:cubicBezTo>
                  <a:cubicBezTo>
                    <a:pt x="89278" y="12191"/>
                    <a:pt x="87725" y="11925"/>
                    <a:pt x="85710" y="11925"/>
                  </a:cubicBezTo>
                  <a:cubicBezTo>
                    <a:pt x="83294" y="11925"/>
                    <a:pt x="80213" y="12308"/>
                    <a:pt x="78226" y="12308"/>
                  </a:cubicBezTo>
                  <a:cubicBezTo>
                    <a:pt x="76525" y="12308"/>
                    <a:pt x="75626" y="12028"/>
                    <a:pt x="76629" y="10986"/>
                  </a:cubicBezTo>
                  <a:cubicBezTo>
                    <a:pt x="77596" y="9980"/>
                    <a:pt x="80393" y="9695"/>
                    <a:pt x="83795" y="9695"/>
                  </a:cubicBezTo>
                  <a:cubicBezTo>
                    <a:pt x="88245" y="9695"/>
                    <a:pt x="93730" y="10183"/>
                    <a:pt x="97503" y="10183"/>
                  </a:cubicBezTo>
                  <a:cubicBezTo>
                    <a:pt x="100238" y="10183"/>
                    <a:pt x="102074" y="9927"/>
                    <a:pt x="101967" y="9044"/>
                  </a:cubicBezTo>
                  <a:cubicBezTo>
                    <a:pt x="101605" y="6013"/>
                    <a:pt x="78887" y="9773"/>
                    <a:pt x="84972" y="4315"/>
                  </a:cubicBezTo>
                  <a:cubicBezTo>
                    <a:pt x="86736" y="2733"/>
                    <a:pt x="88712" y="2291"/>
                    <a:pt x="90617" y="2291"/>
                  </a:cubicBezTo>
                  <a:cubicBezTo>
                    <a:pt x="93032" y="2291"/>
                    <a:pt x="95334" y="3002"/>
                    <a:pt x="96945" y="3002"/>
                  </a:cubicBezTo>
                  <a:cubicBezTo>
                    <a:pt x="98446" y="3002"/>
                    <a:pt x="99347" y="2384"/>
                    <a:pt x="99181" y="0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 bwMode="auto">
            <a:xfrm flipH="1">
              <a:off x="4845668" y="4509472"/>
              <a:ext cx="16094" cy="16217"/>
            </a:xfrm>
            <a:custGeom>
              <a:avLst/>
              <a:gdLst/>
              <a:ahLst/>
              <a:cxnLst/>
              <a:rect l="l" t="t" r="r" b="b"/>
              <a:pathLst>
                <a:path w="521" h="525" extrusionOk="0">
                  <a:moveTo>
                    <a:pt x="262" y="1"/>
                  </a:moveTo>
                  <a:cubicBezTo>
                    <a:pt x="115" y="1"/>
                    <a:pt x="0" y="119"/>
                    <a:pt x="0" y="263"/>
                  </a:cubicBezTo>
                  <a:cubicBezTo>
                    <a:pt x="0" y="406"/>
                    <a:pt x="115" y="524"/>
                    <a:pt x="262" y="524"/>
                  </a:cubicBezTo>
                  <a:cubicBezTo>
                    <a:pt x="406" y="524"/>
                    <a:pt x="520" y="406"/>
                    <a:pt x="520" y="263"/>
                  </a:cubicBezTo>
                  <a:cubicBezTo>
                    <a:pt x="520" y="119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 bwMode="auto">
            <a:xfrm flipH="1">
              <a:off x="4814037" y="4517565"/>
              <a:ext cx="8124" cy="8124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3" y="1"/>
                  </a:moveTo>
                  <a:cubicBezTo>
                    <a:pt x="60" y="1"/>
                    <a:pt x="0" y="58"/>
                    <a:pt x="0" y="130"/>
                  </a:cubicBezTo>
                  <a:cubicBezTo>
                    <a:pt x="0" y="202"/>
                    <a:pt x="60" y="262"/>
                    <a:pt x="133" y="262"/>
                  </a:cubicBezTo>
                  <a:cubicBezTo>
                    <a:pt x="204" y="262"/>
                    <a:pt x="262" y="202"/>
                    <a:pt x="262" y="130"/>
                  </a:cubicBezTo>
                  <a:cubicBezTo>
                    <a:pt x="262" y="58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 bwMode="auto">
            <a:xfrm flipH="1">
              <a:off x="4824138" y="4493965"/>
              <a:ext cx="13005" cy="12974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09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7"/>
                    <a:pt x="93" y="420"/>
                    <a:pt x="209" y="420"/>
                  </a:cubicBezTo>
                  <a:cubicBezTo>
                    <a:pt x="327" y="420"/>
                    <a:pt x="421" y="327"/>
                    <a:pt x="421" y="208"/>
                  </a:cubicBezTo>
                  <a:cubicBezTo>
                    <a:pt x="421" y="93"/>
                    <a:pt x="327" y="0"/>
                    <a:pt x="2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 bwMode="auto">
            <a:xfrm flipH="1">
              <a:off x="4882275" y="4440617"/>
              <a:ext cx="39601" cy="39725"/>
            </a:xfrm>
            <a:custGeom>
              <a:avLst/>
              <a:gdLst/>
              <a:ahLst/>
              <a:cxnLst/>
              <a:rect l="l" t="t" r="r" b="b"/>
              <a:pathLst>
                <a:path w="1282" h="1286" extrusionOk="0">
                  <a:moveTo>
                    <a:pt x="639" y="1"/>
                  </a:moveTo>
                  <a:cubicBezTo>
                    <a:pt x="288" y="1"/>
                    <a:pt x="1" y="288"/>
                    <a:pt x="1" y="643"/>
                  </a:cubicBezTo>
                  <a:cubicBezTo>
                    <a:pt x="1" y="998"/>
                    <a:pt x="288" y="1285"/>
                    <a:pt x="639" y="1285"/>
                  </a:cubicBezTo>
                  <a:cubicBezTo>
                    <a:pt x="995" y="1285"/>
                    <a:pt x="1282" y="998"/>
                    <a:pt x="1282" y="643"/>
                  </a:cubicBezTo>
                  <a:cubicBezTo>
                    <a:pt x="1282" y="288"/>
                    <a:pt x="995" y="1"/>
                    <a:pt x="63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 bwMode="auto">
            <a:xfrm flipH="1">
              <a:off x="4578403" y="4509472"/>
              <a:ext cx="26442" cy="26442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28" y="1"/>
                  </a:moveTo>
                  <a:cubicBezTo>
                    <a:pt x="191" y="1"/>
                    <a:pt x="1" y="191"/>
                    <a:pt x="1" y="428"/>
                  </a:cubicBezTo>
                  <a:cubicBezTo>
                    <a:pt x="1" y="665"/>
                    <a:pt x="191" y="855"/>
                    <a:pt x="428" y="855"/>
                  </a:cubicBezTo>
                  <a:cubicBezTo>
                    <a:pt x="665" y="855"/>
                    <a:pt x="856" y="665"/>
                    <a:pt x="856" y="428"/>
                  </a:cubicBezTo>
                  <a:cubicBezTo>
                    <a:pt x="856" y="191"/>
                    <a:pt x="665" y="1"/>
                    <a:pt x="4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 bwMode="auto">
            <a:xfrm flipH="1">
              <a:off x="4615780" y="4535883"/>
              <a:ext cx="19090" cy="19214"/>
            </a:xfrm>
            <a:custGeom>
              <a:avLst/>
              <a:gdLst/>
              <a:ahLst/>
              <a:cxnLst/>
              <a:rect l="l" t="t" r="r" b="b"/>
              <a:pathLst>
                <a:path w="618" h="622" extrusionOk="0">
                  <a:moveTo>
                    <a:pt x="309" y="0"/>
                  </a:moveTo>
                  <a:cubicBezTo>
                    <a:pt x="136" y="0"/>
                    <a:pt x="0" y="140"/>
                    <a:pt x="0" y="309"/>
                  </a:cubicBezTo>
                  <a:cubicBezTo>
                    <a:pt x="0" y="481"/>
                    <a:pt x="136" y="621"/>
                    <a:pt x="309" y="621"/>
                  </a:cubicBezTo>
                  <a:cubicBezTo>
                    <a:pt x="481" y="621"/>
                    <a:pt x="618" y="481"/>
                    <a:pt x="618" y="309"/>
                  </a:cubicBezTo>
                  <a:cubicBezTo>
                    <a:pt x="618" y="140"/>
                    <a:pt x="481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 bwMode="auto">
            <a:xfrm flipH="1">
              <a:off x="4512636" y="4521550"/>
              <a:ext cx="23878" cy="23878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8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8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 bwMode="auto">
            <a:xfrm flipH="1">
              <a:off x="4479243" y="4541505"/>
              <a:ext cx="3923" cy="3923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2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2" y="127"/>
                  </a:cubicBezTo>
                  <a:cubicBezTo>
                    <a:pt x="98" y="127"/>
                    <a:pt x="126" y="98"/>
                    <a:pt x="126" y="66"/>
                  </a:cubicBezTo>
                  <a:cubicBezTo>
                    <a:pt x="126" y="30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 bwMode="auto">
            <a:xfrm flipH="1">
              <a:off x="4101882" y="4496917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10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1"/>
                    <a:pt x="138" y="617"/>
                    <a:pt x="310" y="617"/>
                  </a:cubicBezTo>
                  <a:cubicBezTo>
                    <a:pt x="483" y="617"/>
                    <a:pt x="619" y="481"/>
                    <a:pt x="619" y="309"/>
                  </a:cubicBezTo>
                  <a:cubicBezTo>
                    <a:pt x="619" y="140"/>
                    <a:pt x="483" y="0"/>
                    <a:pt x="31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 bwMode="auto">
            <a:xfrm flipH="1">
              <a:off x="4072814" y="4515977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6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6" y="277"/>
                  </a:cubicBezTo>
                  <a:cubicBezTo>
                    <a:pt x="215" y="277"/>
                    <a:pt x="277" y="216"/>
                    <a:pt x="277" y="141"/>
                  </a:cubicBezTo>
                  <a:cubicBezTo>
                    <a:pt x="277" y="65"/>
                    <a:pt x="215" y="0"/>
                    <a:pt x="13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 bwMode="auto">
            <a:xfrm flipH="1">
              <a:off x="4810177" y="4326044"/>
              <a:ext cx="54057" cy="49022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1406" y="0"/>
                  </a:moveTo>
                  <a:cubicBezTo>
                    <a:pt x="1331" y="0"/>
                    <a:pt x="1256" y="28"/>
                    <a:pt x="1197" y="83"/>
                  </a:cubicBezTo>
                  <a:lnTo>
                    <a:pt x="138" y="1049"/>
                  </a:lnTo>
                  <a:cubicBezTo>
                    <a:pt x="12" y="1164"/>
                    <a:pt x="1" y="1362"/>
                    <a:pt x="116" y="1487"/>
                  </a:cubicBezTo>
                  <a:cubicBezTo>
                    <a:pt x="177" y="1553"/>
                    <a:pt x="260" y="1586"/>
                    <a:pt x="344" y="1586"/>
                  </a:cubicBezTo>
                  <a:cubicBezTo>
                    <a:pt x="419" y="1586"/>
                    <a:pt x="494" y="1559"/>
                    <a:pt x="554" y="1505"/>
                  </a:cubicBezTo>
                  <a:lnTo>
                    <a:pt x="1613" y="539"/>
                  </a:lnTo>
                  <a:cubicBezTo>
                    <a:pt x="1742" y="424"/>
                    <a:pt x="1750" y="227"/>
                    <a:pt x="1634" y="101"/>
                  </a:cubicBezTo>
                  <a:cubicBezTo>
                    <a:pt x="1574" y="35"/>
                    <a:pt x="1490" y="0"/>
                    <a:pt x="140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 bwMode="auto">
            <a:xfrm flipH="1">
              <a:off x="4716022" y="4388597"/>
              <a:ext cx="57054" cy="45841"/>
            </a:xfrm>
            <a:custGeom>
              <a:avLst/>
              <a:gdLst/>
              <a:ahLst/>
              <a:cxnLst/>
              <a:rect l="l" t="t" r="r" b="b"/>
              <a:pathLst>
                <a:path w="1847" h="1484" extrusionOk="0">
                  <a:moveTo>
                    <a:pt x="350" y="0"/>
                  </a:moveTo>
                  <a:cubicBezTo>
                    <a:pt x="256" y="0"/>
                    <a:pt x="163" y="42"/>
                    <a:pt x="102" y="123"/>
                  </a:cubicBezTo>
                  <a:cubicBezTo>
                    <a:pt x="1" y="259"/>
                    <a:pt x="27" y="453"/>
                    <a:pt x="163" y="557"/>
                  </a:cubicBezTo>
                  <a:lnTo>
                    <a:pt x="1308" y="1422"/>
                  </a:lnTo>
                  <a:cubicBezTo>
                    <a:pt x="1364" y="1463"/>
                    <a:pt x="1429" y="1483"/>
                    <a:pt x="1494" y="1483"/>
                  </a:cubicBezTo>
                  <a:cubicBezTo>
                    <a:pt x="1588" y="1483"/>
                    <a:pt x="1681" y="1442"/>
                    <a:pt x="1742" y="1362"/>
                  </a:cubicBezTo>
                  <a:cubicBezTo>
                    <a:pt x="1846" y="1225"/>
                    <a:pt x="1818" y="1031"/>
                    <a:pt x="1681" y="926"/>
                  </a:cubicBezTo>
                  <a:lnTo>
                    <a:pt x="536" y="61"/>
                  </a:lnTo>
                  <a:cubicBezTo>
                    <a:pt x="480" y="20"/>
                    <a:pt x="415" y="0"/>
                    <a:pt x="35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 bwMode="auto">
            <a:xfrm flipH="1">
              <a:off x="4719574" y="4283230"/>
              <a:ext cx="63788" cy="20573"/>
            </a:xfrm>
            <a:custGeom>
              <a:avLst/>
              <a:gdLst/>
              <a:ahLst/>
              <a:cxnLst/>
              <a:rect l="l" t="t" r="r" b="b"/>
              <a:pathLst>
                <a:path w="2065" h="666" extrusionOk="0">
                  <a:moveTo>
                    <a:pt x="320" y="1"/>
                  </a:moveTo>
                  <a:cubicBezTo>
                    <a:pt x="151" y="1"/>
                    <a:pt x="11" y="132"/>
                    <a:pt x="7" y="303"/>
                  </a:cubicBezTo>
                  <a:cubicBezTo>
                    <a:pt x="0" y="471"/>
                    <a:pt x="136" y="615"/>
                    <a:pt x="305" y="622"/>
                  </a:cubicBezTo>
                  <a:lnTo>
                    <a:pt x="1742" y="665"/>
                  </a:lnTo>
                  <a:cubicBezTo>
                    <a:pt x="1746" y="665"/>
                    <a:pt x="1750" y="666"/>
                    <a:pt x="1754" y="666"/>
                  </a:cubicBezTo>
                  <a:cubicBezTo>
                    <a:pt x="1921" y="666"/>
                    <a:pt x="2054" y="532"/>
                    <a:pt x="2061" y="367"/>
                  </a:cubicBezTo>
                  <a:cubicBezTo>
                    <a:pt x="2065" y="195"/>
                    <a:pt x="1932" y="51"/>
                    <a:pt x="1760" y="47"/>
                  </a:cubicBezTo>
                  <a:lnTo>
                    <a:pt x="327" y="1"/>
                  </a:lnTo>
                  <a:cubicBezTo>
                    <a:pt x="325" y="1"/>
                    <a:pt x="323" y="1"/>
                    <a:pt x="32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 bwMode="auto">
            <a:xfrm flipH="1">
              <a:off x="4506088" y="4309919"/>
              <a:ext cx="48281" cy="54583"/>
            </a:xfrm>
            <a:custGeom>
              <a:avLst/>
              <a:gdLst/>
              <a:ahLst/>
              <a:cxnLst/>
              <a:rect l="l" t="t" r="r" b="b"/>
              <a:pathLst>
                <a:path w="1563" h="1767" extrusionOk="0">
                  <a:moveTo>
                    <a:pt x="1213" y="0"/>
                  </a:moveTo>
                  <a:cubicBezTo>
                    <a:pt x="1119" y="0"/>
                    <a:pt x="1026" y="44"/>
                    <a:pt x="966" y="124"/>
                  </a:cubicBezTo>
                  <a:lnTo>
                    <a:pt x="101" y="1273"/>
                  </a:lnTo>
                  <a:cubicBezTo>
                    <a:pt x="1" y="1410"/>
                    <a:pt x="29" y="1604"/>
                    <a:pt x="166" y="1704"/>
                  </a:cubicBezTo>
                  <a:cubicBezTo>
                    <a:pt x="222" y="1746"/>
                    <a:pt x="287" y="1767"/>
                    <a:pt x="351" y="1767"/>
                  </a:cubicBezTo>
                  <a:cubicBezTo>
                    <a:pt x="445" y="1767"/>
                    <a:pt x="537" y="1724"/>
                    <a:pt x="597" y="1643"/>
                  </a:cubicBezTo>
                  <a:lnTo>
                    <a:pt x="1458" y="497"/>
                  </a:lnTo>
                  <a:cubicBezTo>
                    <a:pt x="1563" y="358"/>
                    <a:pt x="1533" y="164"/>
                    <a:pt x="1397" y="63"/>
                  </a:cubicBezTo>
                  <a:cubicBezTo>
                    <a:pt x="1342" y="21"/>
                    <a:pt x="1277" y="0"/>
                    <a:pt x="121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 bwMode="auto">
            <a:xfrm flipH="1">
              <a:off x="4588257" y="4212522"/>
              <a:ext cx="48281" cy="54614"/>
            </a:xfrm>
            <a:custGeom>
              <a:avLst/>
              <a:gdLst/>
              <a:ahLst/>
              <a:cxnLst/>
              <a:rect l="l" t="t" r="r" b="b"/>
              <a:pathLst>
                <a:path w="1563" h="1768" extrusionOk="0">
                  <a:moveTo>
                    <a:pt x="1214" y="1"/>
                  </a:moveTo>
                  <a:cubicBezTo>
                    <a:pt x="1119" y="1"/>
                    <a:pt x="1025" y="44"/>
                    <a:pt x="962" y="126"/>
                  </a:cubicBezTo>
                  <a:lnTo>
                    <a:pt x="101" y="1271"/>
                  </a:lnTo>
                  <a:cubicBezTo>
                    <a:pt x="1" y="1407"/>
                    <a:pt x="26" y="1601"/>
                    <a:pt x="162" y="1705"/>
                  </a:cubicBezTo>
                  <a:cubicBezTo>
                    <a:pt x="217" y="1747"/>
                    <a:pt x="282" y="1768"/>
                    <a:pt x="347" y="1768"/>
                  </a:cubicBezTo>
                  <a:cubicBezTo>
                    <a:pt x="441" y="1768"/>
                    <a:pt x="534" y="1725"/>
                    <a:pt x="596" y="1644"/>
                  </a:cubicBezTo>
                  <a:lnTo>
                    <a:pt x="1458" y="495"/>
                  </a:lnTo>
                  <a:cubicBezTo>
                    <a:pt x="1562" y="358"/>
                    <a:pt x="1534" y="164"/>
                    <a:pt x="1397" y="61"/>
                  </a:cubicBezTo>
                  <a:cubicBezTo>
                    <a:pt x="1342" y="20"/>
                    <a:pt x="1277" y="1"/>
                    <a:pt x="121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 bwMode="auto">
            <a:xfrm flipH="1">
              <a:off x="4537690" y="4281778"/>
              <a:ext cx="64375" cy="26040"/>
            </a:xfrm>
            <a:custGeom>
              <a:avLst/>
              <a:gdLst/>
              <a:ahLst/>
              <a:cxnLst/>
              <a:rect l="l" t="t" r="r" b="b"/>
              <a:pathLst>
                <a:path w="2084" h="843" extrusionOk="0">
                  <a:moveTo>
                    <a:pt x="1754" y="1"/>
                  </a:moveTo>
                  <a:cubicBezTo>
                    <a:pt x="1737" y="1"/>
                    <a:pt x="1720" y="2"/>
                    <a:pt x="1702" y="5"/>
                  </a:cubicBezTo>
                  <a:lnTo>
                    <a:pt x="285" y="227"/>
                  </a:lnTo>
                  <a:cubicBezTo>
                    <a:pt x="116" y="253"/>
                    <a:pt x="1" y="411"/>
                    <a:pt x="26" y="580"/>
                  </a:cubicBezTo>
                  <a:cubicBezTo>
                    <a:pt x="52" y="732"/>
                    <a:pt x="182" y="842"/>
                    <a:pt x="331" y="842"/>
                  </a:cubicBezTo>
                  <a:cubicBezTo>
                    <a:pt x="348" y="842"/>
                    <a:pt x="364" y="841"/>
                    <a:pt x="381" y="838"/>
                  </a:cubicBezTo>
                  <a:lnTo>
                    <a:pt x="1800" y="615"/>
                  </a:lnTo>
                  <a:cubicBezTo>
                    <a:pt x="1968" y="590"/>
                    <a:pt x="2083" y="432"/>
                    <a:pt x="2055" y="263"/>
                  </a:cubicBezTo>
                  <a:cubicBezTo>
                    <a:pt x="2032" y="109"/>
                    <a:pt x="1902" y="1"/>
                    <a:pt x="17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 bwMode="auto">
            <a:xfrm flipH="1">
              <a:off x="4324574" y="4181230"/>
              <a:ext cx="29963" cy="62552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8" y="0"/>
                    <a:pt x="296" y="3"/>
                    <a:pt x="274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8" y="1777"/>
                  </a:lnTo>
                  <a:cubicBezTo>
                    <a:pt x="359" y="1924"/>
                    <a:pt x="488" y="2024"/>
                    <a:pt x="629" y="2024"/>
                  </a:cubicBezTo>
                  <a:cubicBezTo>
                    <a:pt x="651" y="2024"/>
                    <a:pt x="672" y="2022"/>
                    <a:pt x="694" y="2017"/>
                  </a:cubicBezTo>
                  <a:cubicBezTo>
                    <a:pt x="862" y="1986"/>
                    <a:pt x="970" y="1820"/>
                    <a:pt x="934" y="1651"/>
                  </a:cubicBezTo>
                  <a:lnTo>
                    <a:pt x="640" y="248"/>
                  </a:lnTo>
                  <a:cubicBezTo>
                    <a:pt x="612" y="101"/>
                    <a:pt x="483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 bwMode="auto">
            <a:xfrm flipH="1">
              <a:off x="4827694" y="4546509"/>
              <a:ext cx="135020" cy="67464"/>
            </a:xfrm>
            <a:custGeom>
              <a:avLst/>
              <a:gdLst/>
              <a:ahLst/>
              <a:cxnLst/>
              <a:rect l="l" t="t" r="r" b="b"/>
              <a:pathLst>
                <a:path w="4371" h="2184" extrusionOk="0">
                  <a:moveTo>
                    <a:pt x="70" y="1"/>
                  </a:moveTo>
                  <a:lnTo>
                    <a:pt x="1" y="1156"/>
                  </a:lnTo>
                  <a:lnTo>
                    <a:pt x="970" y="859"/>
                  </a:lnTo>
                  <a:lnTo>
                    <a:pt x="970" y="859"/>
                  </a:lnTo>
                  <a:cubicBezTo>
                    <a:pt x="910" y="1404"/>
                    <a:pt x="1333" y="1759"/>
                    <a:pt x="1922" y="1915"/>
                  </a:cubicBezTo>
                  <a:cubicBezTo>
                    <a:pt x="2086" y="1957"/>
                    <a:pt x="2246" y="1980"/>
                    <a:pt x="2396" y="1980"/>
                  </a:cubicBezTo>
                  <a:cubicBezTo>
                    <a:pt x="2782" y="1980"/>
                    <a:pt x="3105" y="1831"/>
                    <a:pt x="3265" y="1479"/>
                  </a:cubicBezTo>
                  <a:lnTo>
                    <a:pt x="3932" y="2183"/>
                  </a:lnTo>
                  <a:lnTo>
                    <a:pt x="4370" y="1293"/>
                  </a:lnTo>
                  <a:lnTo>
                    <a:pt x="3347" y="1182"/>
                  </a:lnTo>
                  <a:cubicBezTo>
                    <a:pt x="3426" y="618"/>
                    <a:pt x="2995" y="256"/>
                    <a:pt x="2400" y="97"/>
                  </a:cubicBezTo>
                  <a:cubicBezTo>
                    <a:pt x="2237" y="55"/>
                    <a:pt x="2077" y="33"/>
                    <a:pt x="1927" y="33"/>
                  </a:cubicBezTo>
                  <a:cubicBezTo>
                    <a:pt x="1527" y="33"/>
                    <a:pt x="1194" y="193"/>
                    <a:pt x="1043" y="57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 bwMode="auto">
            <a:xfrm flipH="1">
              <a:off x="4837115" y="4568040"/>
              <a:ext cx="125599" cy="45933"/>
            </a:xfrm>
            <a:custGeom>
              <a:avLst/>
              <a:gdLst/>
              <a:ahLst/>
              <a:cxnLst/>
              <a:rect l="l" t="t" r="r" b="b"/>
              <a:pathLst>
                <a:path w="4066" h="1487" extrusionOk="0">
                  <a:moveTo>
                    <a:pt x="1111" y="0"/>
                  </a:moveTo>
                  <a:cubicBezTo>
                    <a:pt x="730" y="154"/>
                    <a:pt x="364" y="230"/>
                    <a:pt x="12" y="262"/>
                  </a:cubicBezTo>
                  <a:lnTo>
                    <a:pt x="1" y="459"/>
                  </a:lnTo>
                  <a:lnTo>
                    <a:pt x="970" y="162"/>
                  </a:lnTo>
                  <a:lnTo>
                    <a:pt x="970" y="162"/>
                  </a:lnTo>
                  <a:cubicBezTo>
                    <a:pt x="910" y="707"/>
                    <a:pt x="1333" y="1062"/>
                    <a:pt x="1922" y="1218"/>
                  </a:cubicBezTo>
                  <a:cubicBezTo>
                    <a:pt x="2086" y="1260"/>
                    <a:pt x="2246" y="1283"/>
                    <a:pt x="2396" y="1283"/>
                  </a:cubicBezTo>
                  <a:cubicBezTo>
                    <a:pt x="2782" y="1283"/>
                    <a:pt x="3105" y="1134"/>
                    <a:pt x="3265" y="782"/>
                  </a:cubicBezTo>
                  <a:lnTo>
                    <a:pt x="3932" y="1486"/>
                  </a:lnTo>
                  <a:lnTo>
                    <a:pt x="4065" y="1249"/>
                  </a:lnTo>
                  <a:cubicBezTo>
                    <a:pt x="3749" y="1077"/>
                    <a:pt x="3390" y="998"/>
                    <a:pt x="3222" y="550"/>
                  </a:cubicBezTo>
                  <a:cubicBezTo>
                    <a:pt x="3120" y="1049"/>
                    <a:pt x="2873" y="1139"/>
                    <a:pt x="2618" y="1139"/>
                  </a:cubicBezTo>
                  <a:cubicBezTo>
                    <a:pt x="2505" y="1139"/>
                    <a:pt x="2389" y="1121"/>
                    <a:pt x="2284" y="1113"/>
                  </a:cubicBezTo>
                  <a:cubicBezTo>
                    <a:pt x="1739" y="998"/>
                    <a:pt x="938" y="966"/>
                    <a:pt x="11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 bwMode="auto">
            <a:xfrm flipH="1">
              <a:off x="4861734" y="4547529"/>
              <a:ext cx="59926" cy="40559"/>
            </a:xfrm>
            <a:custGeom>
              <a:avLst/>
              <a:gdLst/>
              <a:ahLst/>
              <a:cxnLst/>
              <a:rect l="l" t="t" r="r" b="b"/>
              <a:pathLst>
                <a:path w="1940" h="1313" extrusionOk="0">
                  <a:moveTo>
                    <a:pt x="593" y="1"/>
                  </a:moveTo>
                  <a:cubicBezTo>
                    <a:pt x="455" y="1"/>
                    <a:pt x="326" y="20"/>
                    <a:pt x="209" y="61"/>
                  </a:cubicBezTo>
                  <a:cubicBezTo>
                    <a:pt x="90" y="140"/>
                    <a:pt x="0" y="273"/>
                    <a:pt x="4" y="492"/>
                  </a:cubicBezTo>
                  <a:cubicBezTo>
                    <a:pt x="4" y="506"/>
                    <a:pt x="4" y="520"/>
                    <a:pt x="7" y="535"/>
                  </a:cubicBezTo>
                  <a:cubicBezTo>
                    <a:pt x="15" y="624"/>
                    <a:pt x="40" y="700"/>
                    <a:pt x="69" y="772"/>
                  </a:cubicBezTo>
                  <a:cubicBezTo>
                    <a:pt x="120" y="897"/>
                    <a:pt x="188" y="933"/>
                    <a:pt x="269" y="933"/>
                  </a:cubicBezTo>
                  <a:cubicBezTo>
                    <a:pt x="375" y="933"/>
                    <a:pt x="502" y="870"/>
                    <a:pt x="635" y="870"/>
                  </a:cubicBezTo>
                  <a:cubicBezTo>
                    <a:pt x="663" y="870"/>
                    <a:pt x="690" y="873"/>
                    <a:pt x="718" y="879"/>
                  </a:cubicBezTo>
                  <a:cubicBezTo>
                    <a:pt x="910" y="926"/>
                    <a:pt x="1108" y="1313"/>
                    <a:pt x="1315" y="1313"/>
                  </a:cubicBezTo>
                  <a:cubicBezTo>
                    <a:pt x="1333" y="1313"/>
                    <a:pt x="1351" y="1310"/>
                    <a:pt x="1369" y="1303"/>
                  </a:cubicBezTo>
                  <a:cubicBezTo>
                    <a:pt x="1530" y="1246"/>
                    <a:pt x="1810" y="1166"/>
                    <a:pt x="1893" y="873"/>
                  </a:cubicBezTo>
                  <a:cubicBezTo>
                    <a:pt x="1939" y="718"/>
                    <a:pt x="1907" y="606"/>
                    <a:pt x="1853" y="520"/>
                  </a:cubicBezTo>
                  <a:cubicBezTo>
                    <a:pt x="1785" y="434"/>
                    <a:pt x="1702" y="363"/>
                    <a:pt x="1606" y="298"/>
                  </a:cubicBezTo>
                  <a:cubicBezTo>
                    <a:pt x="1601" y="294"/>
                    <a:pt x="1598" y="291"/>
                    <a:pt x="1591" y="288"/>
                  </a:cubicBezTo>
                  <a:cubicBezTo>
                    <a:pt x="1584" y="283"/>
                    <a:pt x="1580" y="280"/>
                    <a:pt x="1573" y="276"/>
                  </a:cubicBezTo>
                  <a:cubicBezTo>
                    <a:pt x="1451" y="201"/>
                    <a:pt x="1318" y="151"/>
                    <a:pt x="1185" y="104"/>
                  </a:cubicBezTo>
                  <a:cubicBezTo>
                    <a:pt x="1146" y="89"/>
                    <a:pt x="1106" y="79"/>
                    <a:pt x="1067" y="64"/>
                  </a:cubicBezTo>
                  <a:cubicBezTo>
                    <a:pt x="904" y="23"/>
                    <a:pt x="744" y="1"/>
                    <a:pt x="5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 bwMode="auto">
            <a:xfrm flipH="1">
              <a:off x="4838008" y="4584443"/>
              <a:ext cx="21407" cy="16681"/>
            </a:xfrm>
            <a:custGeom>
              <a:avLst/>
              <a:gdLst/>
              <a:ahLst/>
              <a:cxnLst/>
              <a:rect l="l" t="t" r="r" b="b"/>
              <a:pathLst>
                <a:path w="693" h="540" extrusionOk="0">
                  <a:moveTo>
                    <a:pt x="29" y="0"/>
                  </a:moveTo>
                  <a:cubicBezTo>
                    <a:pt x="12" y="0"/>
                    <a:pt x="0" y="27"/>
                    <a:pt x="3" y="51"/>
                  </a:cubicBezTo>
                  <a:cubicBezTo>
                    <a:pt x="86" y="381"/>
                    <a:pt x="441" y="531"/>
                    <a:pt x="675" y="539"/>
                  </a:cubicBezTo>
                  <a:cubicBezTo>
                    <a:pt x="685" y="539"/>
                    <a:pt x="693" y="510"/>
                    <a:pt x="681" y="506"/>
                  </a:cubicBezTo>
                  <a:cubicBezTo>
                    <a:pt x="560" y="438"/>
                    <a:pt x="441" y="356"/>
                    <a:pt x="333" y="251"/>
                  </a:cubicBezTo>
                  <a:cubicBezTo>
                    <a:pt x="240" y="155"/>
                    <a:pt x="158" y="19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 bwMode="auto">
            <a:xfrm flipH="1">
              <a:off x="4926634" y="4564920"/>
              <a:ext cx="29716" cy="8557"/>
            </a:xfrm>
            <a:custGeom>
              <a:avLst/>
              <a:gdLst/>
              <a:ahLst/>
              <a:cxnLst/>
              <a:rect l="l" t="t" r="r" b="b"/>
              <a:pathLst>
                <a:path w="962" h="277" extrusionOk="0">
                  <a:moveTo>
                    <a:pt x="932" y="0"/>
                  </a:moveTo>
                  <a:cubicBezTo>
                    <a:pt x="931" y="0"/>
                    <a:pt x="930" y="0"/>
                    <a:pt x="930" y="0"/>
                  </a:cubicBezTo>
                  <a:cubicBezTo>
                    <a:pt x="656" y="48"/>
                    <a:pt x="403" y="172"/>
                    <a:pt x="139" y="172"/>
                  </a:cubicBezTo>
                  <a:cubicBezTo>
                    <a:pt x="105" y="172"/>
                    <a:pt x="70" y="170"/>
                    <a:pt x="36" y="166"/>
                  </a:cubicBezTo>
                  <a:cubicBezTo>
                    <a:pt x="35" y="166"/>
                    <a:pt x="35" y="166"/>
                    <a:pt x="34" y="166"/>
                  </a:cubicBezTo>
                  <a:cubicBezTo>
                    <a:pt x="14" y="166"/>
                    <a:pt x="1" y="212"/>
                    <a:pt x="22" y="216"/>
                  </a:cubicBezTo>
                  <a:cubicBezTo>
                    <a:pt x="136" y="250"/>
                    <a:pt x="263" y="276"/>
                    <a:pt x="392" y="276"/>
                  </a:cubicBezTo>
                  <a:cubicBezTo>
                    <a:pt x="574" y="276"/>
                    <a:pt x="763" y="224"/>
                    <a:pt x="937" y="69"/>
                  </a:cubicBezTo>
                  <a:cubicBezTo>
                    <a:pt x="962" y="48"/>
                    <a:pt x="955" y="0"/>
                    <a:pt x="9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 bwMode="auto">
            <a:xfrm flipH="1">
              <a:off x="4920765" y="4567886"/>
              <a:ext cx="8865" cy="22550"/>
            </a:xfrm>
            <a:custGeom>
              <a:avLst/>
              <a:gdLst/>
              <a:ahLst/>
              <a:cxnLst/>
              <a:rect l="l" t="t" r="r" b="b"/>
              <a:pathLst>
                <a:path w="287" h="730" extrusionOk="0">
                  <a:moveTo>
                    <a:pt x="82" y="1"/>
                  </a:moveTo>
                  <a:cubicBezTo>
                    <a:pt x="72" y="1"/>
                    <a:pt x="60" y="12"/>
                    <a:pt x="54" y="30"/>
                  </a:cubicBezTo>
                  <a:cubicBezTo>
                    <a:pt x="0" y="189"/>
                    <a:pt x="22" y="371"/>
                    <a:pt x="65" y="501"/>
                  </a:cubicBezTo>
                  <a:cubicBezTo>
                    <a:pt x="89" y="584"/>
                    <a:pt x="150" y="729"/>
                    <a:pt x="231" y="729"/>
                  </a:cubicBezTo>
                  <a:cubicBezTo>
                    <a:pt x="244" y="729"/>
                    <a:pt x="259" y="725"/>
                    <a:pt x="273" y="716"/>
                  </a:cubicBezTo>
                  <a:cubicBezTo>
                    <a:pt x="280" y="709"/>
                    <a:pt x="287" y="694"/>
                    <a:pt x="287" y="680"/>
                  </a:cubicBezTo>
                  <a:cubicBezTo>
                    <a:pt x="283" y="630"/>
                    <a:pt x="258" y="601"/>
                    <a:pt x="234" y="569"/>
                  </a:cubicBezTo>
                  <a:cubicBezTo>
                    <a:pt x="201" y="526"/>
                    <a:pt x="172" y="476"/>
                    <a:pt x="151" y="418"/>
                  </a:cubicBezTo>
                  <a:cubicBezTo>
                    <a:pt x="104" y="296"/>
                    <a:pt x="108" y="163"/>
                    <a:pt x="97" y="23"/>
                  </a:cubicBezTo>
                  <a:cubicBezTo>
                    <a:pt x="96" y="7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 bwMode="auto">
            <a:xfrm flipH="1">
              <a:off x="4863832" y="4585709"/>
              <a:ext cx="17453" cy="17144"/>
            </a:xfrm>
            <a:custGeom>
              <a:avLst/>
              <a:gdLst/>
              <a:ahLst/>
              <a:cxnLst/>
              <a:rect l="l" t="t" r="r" b="b"/>
              <a:pathLst>
                <a:path w="565" h="555" extrusionOk="0">
                  <a:moveTo>
                    <a:pt x="522" y="0"/>
                  </a:moveTo>
                  <a:cubicBezTo>
                    <a:pt x="513" y="0"/>
                    <a:pt x="502" y="8"/>
                    <a:pt x="496" y="21"/>
                  </a:cubicBezTo>
                  <a:cubicBezTo>
                    <a:pt x="478" y="71"/>
                    <a:pt x="463" y="129"/>
                    <a:pt x="445" y="182"/>
                  </a:cubicBezTo>
                  <a:cubicBezTo>
                    <a:pt x="417" y="272"/>
                    <a:pt x="363" y="333"/>
                    <a:pt x="302" y="372"/>
                  </a:cubicBezTo>
                  <a:cubicBezTo>
                    <a:pt x="208" y="434"/>
                    <a:pt x="126" y="412"/>
                    <a:pt x="32" y="444"/>
                  </a:cubicBezTo>
                  <a:cubicBezTo>
                    <a:pt x="7" y="455"/>
                    <a:pt x="1" y="512"/>
                    <a:pt x="19" y="527"/>
                  </a:cubicBezTo>
                  <a:cubicBezTo>
                    <a:pt x="46" y="546"/>
                    <a:pt x="78" y="555"/>
                    <a:pt x="112" y="555"/>
                  </a:cubicBezTo>
                  <a:cubicBezTo>
                    <a:pt x="198" y="555"/>
                    <a:pt x="298" y="500"/>
                    <a:pt x="370" y="422"/>
                  </a:cubicBezTo>
                  <a:cubicBezTo>
                    <a:pt x="453" y="336"/>
                    <a:pt x="564" y="150"/>
                    <a:pt x="536" y="13"/>
                  </a:cubicBezTo>
                  <a:cubicBezTo>
                    <a:pt x="534" y="4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 bwMode="auto">
            <a:xfrm flipH="1">
              <a:off x="4946808" y="4469345"/>
              <a:ext cx="116888" cy="115899"/>
            </a:xfrm>
            <a:custGeom>
              <a:avLst/>
              <a:gdLst/>
              <a:ahLst/>
              <a:cxnLst/>
              <a:rect l="l" t="t" r="r" b="b"/>
              <a:pathLst>
                <a:path w="3784" h="3752" extrusionOk="0">
                  <a:moveTo>
                    <a:pt x="3220" y="0"/>
                  </a:moveTo>
                  <a:lnTo>
                    <a:pt x="2624" y="840"/>
                  </a:lnTo>
                  <a:cubicBezTo>
                    <a:pt x="2466" y="721"/>
                    <a:pt x="2299" y="668"/>
                    <a:pt x="2130" y="668"/>
                  </a:cubicBezTo>
                  <a:cubicBezTo>
                    <a:pt x="1815" y="668"/>
                    <a:pt x="1495" y="853"/>
                    <a:pt x="1217" y="1145"/>
                  </a:cubicBezTo>
                  <a:cubicBezTo>
                    <a:pt x="793" y="1586"/>
                    <a:pt x="617" y="2122"/>
                    <a:pt x="969" y="2560"/>
                  </a:cubicBezTo>
                  <a:lnTo>
                    <a:pt x="0" y="3130"/>
                  </a:lnTo>
                  <a:lnTo>
                    <a:pt x="976" y="3752"/>
                  </a:lnTo>
                  <a:lnTo>
                    <a:pt x="1185" y="2761"/>
                  </a:lnTo>
                  <a:cubicBezTo>
                    <a:pt x="1336" y="2869"/>
                    <a:pt x="1496" y="2917"/>
                    <a:pt x="1657" y="2917"/>
                  </a:cubicBezTo>
                  <a:cubicBezTo>
                    <a:pt x="1973" y="2917"/>
                    <a:pt x="2296" y="2731"/>
                    <a:pt x="2574" y="2441"/>
                  </a:cubicBezTo>
                  <a:cubicBezTo>
                    <a:pt x="2986" y="2007"/>
                    <a:pt x="3167" y="1490"/>
                    <a:pt x="2843" y="1059"/>
                  </a:cubicBezTo>
                  <a:lnTo>
                    <a:pt x="3783" y="815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 bwMode="auto">
            <a:xfrm flipH="1">
              <a:off x="4946807" y="4487416"/>
              <a:ext cx="91867" cy="97829"/>
            </a:xfrm>
            <a:custGeom>
              <a:avLst/>
              <a:gdLst/>
              <a:ahLst/>
              <a:cxnLst/>
              <a:rect l="l" t="t" r="r" b="b"/>
              <a:pathLst>
                <a:path w="2974" h="3167" extrusionOk="0">
                  <a:moveTo>
                    <a:pt x="2830" y="0"/>
                  </a:moveTo>
                  <a:cubicBezTo>
                    <a:pt x="2562" y="169"/>
                    <a:pt x="2339" y="407"/>
                    <a:pt x="1963" y="407"/>
                  </a:cubicBezTo>
                  <a:cubicBezTo>
                    <a:pt x="1916" y="407"/>
                    <a:pt x="1866" y="403"/>
                    <a:pt x="1814" y="395"/>
                  </a:cubicBezTo>
                  <a:lnTo>
                    <a:pt x="1814" y="395"/>
                  </a:lnTo>
                  <a:cubicBezTo>
                    <a:pt x="2370" y="877"/>
                    <a:pt x="2037" y="1203"/>
                    <a:pt x="1846" y="1490"/>
                  </a:cubicBezTo>
                  <a:cubicBezTo>
                    <a:pt x="1585" y="1790"/>
                    <a:pt x="1299" y="2224"/>
                    <a:pt x="882" y="2224"/>
                  </a:cubicBezTo>
                  <a:cubicBezTo>
                    <a:pt x="713" y="2224"/>
                    <a:pt x="524" y="2153"/>
                    <a:pt x="306" y="1975"/>
                  </a:cubicBezTo>
                  <a:cubicBezTo>
                    <a:pt x="252" y="2384"/>
                    <a:pt x="145" y="2739"/>
                    <a:pt x="1" y="3062"/>
                  </a:cubicBezTo>
                  <a:lnTo>
                    <a:pt x="166" y="3167"/>
                  </a:lnTo>
                  <a:lnTo>
                    <a:pt x="375" y="2176"/>
                  </a:lnTo>
                  <a:cubicBezTo>
                    <a:pt x="526" y="2284"/>
                    <a:pt x="686" y="2332"/>
                    <a:pt x="847" y="2332"/>
                  </a:cubicBezTo>
                  <a:cubicBezTo>
                    <a:pt x="1163" y="2332"/>
                    <a:pt x="1486" y="2146"/>
                    <a:pt x="1764" y="1856"/>
                  </a:cubicBezTo>
                  <a:cubicBezTo>
                    <a:pt x="2176" y="1422"/>
                    <a:pt x="2357" y="905"/>
                    <a:pt x="2033" y="474"/>
                  </a:cubicBezTo>
                  <a:lnTo>
                    <a:pt x="2973" y="230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 bwMode="auto">
            <a:xfrm flipH="1">
              <a:off x="4985296" y="4490258"/>
              <a:ext cx="53934" cy="52142"/>
            </a:xfrm>
            <a:custGeom>
              <a:avLst/>
              <a:gdLst/>
              <a:ahLst/>
              <a:cxnLst/>
              <a:rect l="l" t="t" r="r" b="b"/>
              <a:pathLst>
                <a:path w="1746" h="1688" extrusionOk="0">
                  <a:moveTo>
                    <a:pt x="1230" y="0"/>
                  </a:moveTo>
                  <a:cubicBezTo>
                    <a:pt x="1221" y="0"/>
                    <a:pt x="1212" y="1"/>
                    <a:pt x="1204" y="1"/>
                  </a:cubicBezTo>
                  <a:cubicBezTo>
                    <a:pt x="1096" y="19"/>
                    <a:pt x="992" y="56"/>
                    <a:pt x="888" y="109"/>
                  </a:cubicBezTo>
                  <a:cubicBezTo>
                    <a:pt x="884" y="113"/>
                    <a:pt x="877" y="117"/>
                    <a:pt x="874" y="117"/>
                  </a:cubicBezTo>
                  <a:cubicBezTo>
                    <a:pt x="867" y="120"/>
                    <a:pt x="859" y="124"/>
                    <a:pt x="852" y="127"/>
                  </a:cubicBezTo>
                  <a:cubicBezTo>
                    <a:pt x="730" y="199"/>
                    <a:pt x="622" y="289"/>
                    <a:pt x="518" y="382"/>
                  </a:cubicBezTo>
                  <a:cubicBezTo>
                    <a:pt x="486" y="411"/>
                    <a:pt x="453" y="440"/>
                    <a:pt x="425" y="468"/>
                  </a:cubicBezTo>
                  <a:cubicBezTo>
                    <a:pt x="199" y="705"/>
                    <a:pt x="48" y="964"/>
                    <a:pt x="1" y="1219"/>
                  </a:cubicBezTo>
                  <a:cubicBezTo>
                    <a:pt x="15" y="1355"/>
                    <a:pt x="87" y="1502"/>
                    <a:pt x="281" y="1603"/>
                  </a:cubicBezTo>
                  <a:cubicBezTo>
                    <a:pt x="292" y="1610"/>
                    <a:pt x="307" y="1617"/>
                    <a:pt x="320" y="1625"/>
                  </a:cubicBezTo>
                  <a:cubicBezTo>
                    <a:pt x="400" y="1660"/>
                    <a:pt x="479" y="1675"/>
                    <a:pt x="554" y="1685"/>
                  </a:cubicBezTo>
                  <a:cubicBezTo>
                    <a:pt x="572" y="1687"/>
                    <a:pt x="589" y="1688"/>
                    <a:pt x="605" y="1688"/>
                  </a:cubicBezTo>
                  <a:cubicBezTo>
                    <a:pt x="893" y="1688"/>
                    <a:pt x="790" y="1359"/>
                    <a:pt x="967" y="1168"/>
                  </a:cubicBezTo>
                  <a:cubicBezTo>
                    <a:pt x="1114" y="1010"/>
                    <a:pt x="1609" y="1043"/>
                    <a:pt x="1652" y="806"/>
                  </a:cubicBezTo>
                  <a:cubicBezTo>
                    <a:pt x="1681" y="637"/>
                    <a:pt x="1746" y="354"/>
                    <a:pt x="1530" y="138"/>
                  </a:cubicBezTo>
                  <a:cubicBezTo>
                    <a:pt x="1428" y="36"/>
                    <a:pt x="1324" y="0"/>
                    <a:pt x="123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 bwMode="auto">
            <a:xfrm flipH="1">
              <a:off x="4956598" y="4485254"/>
              <a:ext cx="24742" cy="12109"/>
            </a:xfrm>
            <a:custGeom>
              <a:avLst/>
              <a:gdLst/>
              <a:ahLst/>
              <a:cxnLst/>
              <a:rect l="l" t="t" r="r" b="b"/>
              <a:pathLst>
                <a:path w="801" h="392" extrusionOk="0">
                  <a:moveTo>
                    <a:pt x="776" y="0"/>
                  </a:moveTo>
                  <a:cubicBezTo>
                    <a:pt x="773" y="0"/>
                    <a:pt x="771" y="1"/>
                    <a:pt x="769" y="2"/>
                  </a:cubicBezTo>
                  <a:cubicBezTo>
                    <a:pt x="655" y="77"/>
                    <a:pt x="526" y="138"/>
                    <a:pt x="378" y="181"/>
                  </a:cubicBezTo>
                  <a:cubicBezTo>
                    <a:pt x="252" y="218"/>
                    <a:pt x="87" y="221"/>
                    <a:pt x="12" y="322"/>
                  </a:cubicBezTo>
                  <a:cubicBezTo>
                    <a:pt x="1" y="336"/>
                    <a:pt x="19" y="365"/>
                    <a:pt x="44" y="372"/>
                  </a:cubicBezTo>
                  <a:cubicBezTo>
                    <a:pt x="93" y="385"/>
                    <a:pt x="141" y="391"/>
                    <a:pt x="189" y="391"/>
                  </a:cubicBezTo>
                  <a:cubicBezTo>
                    <a:pt x="458" y="391"/>
                    <a:pt x="694" y="194"/>
                    <a:pt x="794" y="24"/>
                  </a:cubicBezTo>
                  <a:cubicBezTo>
                    <a:pt x="801" y="14"/>
                    <a:pt x="787" y="0"/>
                    <a:pt x="77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 bwMode="auto">
            <a:xfrm flipH="1">
              <a:off x="5026874" y="4545830"/>
              <a:ext cx="14148" cy="28326"/>
            </a:xfrm>
            <a:custGeom>
              <a:avLst/>
              <a:gdLst/>
              <a:ahLst/>
              <a:cxnLst/>
              <a:rect l="l" t="t" r="r" b="b"/>
              <a:pathLst>
                <a:path w="458" h="917" extrusionOk="0">
                  <a:moveTo>
                    <a:pt x="321" y="1"/>
                  </a:moveTo>
                  <a:cubicBezTo>
                    <a:pt x="313" y="1"/>
                    <a:pt x="307" y="4"/>
                    <a:pt x="304" y="12"/>
                  </a:cubicBezTo>
                  <a:cubicBezTo>
                    <a:pt x="203" y="306"/>
                    <a:pt x="196" y="629"/>
                    <a:pt x="12" y="873"/>
                  </a:cubicBezTo>
                  <a:cubicBezTo>
                    <a:pt x="1" y="888"/>
                    <a:pt x="26" y="916"/>
                    <a:pt x="43" y="916"/>
                  </a:cubicBezTo>
                  <a:cubicBezTo>
                    <a:pt x="47" y="916"/>
                    <a:pt x="50" y="915"/>
                    <a:pt x="52" y="913"/>
                  </a:cubicBezTo>
                  <a:cubicBezTo>
                    <a:pt x="257" y="712"/>
                    <a:pt x="458" y="429"/>
                    <a:pt x="368" y="41"/>
                  </a:cubicBezTo>
                  <a:cubicBezTo>
                    <a:pt x="363" y="18"/>
                    <a:pt x="339" y="1"/>
                    <a:pt x="3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 bwMode="auto">
            <a:xfrm flipH="1">
              <a:off x="5006456" y="4547065"/>
              <a:ext cx="22519" cy="8649"/>
            </a:xfrm>
            <a:custGeom>
              <a:avLst/>
              <a:gdLst/>
              <a:ahLst/>
              <a:cxnLst/>
              <a:rect l="l" t="t" r="r" b="b"/>
              <a:pathLst>
                <a:path w="729" h="280" extrusionOk="0">
                  <a:moveTo>
                    <a:pt x="18" y="0"/>
                  </a:moveTo>
                  <a:cubicBezTo>
                    <a:pt x="2" y="0"/>
                    <a:pt x="0" y="23"/>
                    <a:pt x="18" y="44"/>
                  </a:cubicBezTo>
                  <a:cubicBezTo>
                    <a:pt x="132" y="166"/>
                    <a:pt x="301" y="238"/>
                    <a:pt x="434" y="263"/>
                  </a:cubicBezTo>
                  <a:cubicBezTo>
                    <a:pt x="473" y="271"/>
                    <a:pt x="528" y="280"/>
                    <a:pt x="579" y="280"/>
                  </a:cubicBezTo>
                  <a:cubicBezTo>
                    <a:pt x="658" y="280"/>
                    <a:pt x="729" y="259"/>
                    <a:pt x="724" y="187"/>
                  </a:cubicBezTo>
                  <a:cubicBezTo>
                    <a:pt x="724" y="177"/>
                    <a:pt x="714" y="162"/>
                    <a:pt x="703" y="155"/>
                  </a:cubicBezTo>
                  <a:cubicBezTo>
                    <a:pt x="677" y="144"/>
                    <a:pt x="656" y="141"/>
                    <a:pt x="635" y="141"/>
                  </a:cubicBezTo>
                  <a:cubicBezTo>
                    <a:pt x="615" y="141"/>
                    <a:pt x="597" y="144"/>
                    <a:pt x="578" y="147"/>
                  </a:cubicBezTo>
                  <a:cubicBezTo>
                    <a:pt x="548" y="152"/>
                    <a:pt x="518" y="155"/>
                    <a:pt x="486" y="155"/>
                  </a:cubicBezTo>
                  <a:cubicBezTo>
                    <a:pt x="460" y="155"/>
                    <a:pt x="433" y="153"/>
                    <a:pt x="405" y="147"/>
                  </a:cubicBezTo>
                  <a:cubicBezTo>
                    <a:pt x="276" y="130"/>
                    <a:pt x="161" y="61"/>
                    <a:pt x="32" y="4"/>
                  </a:cubicBezTo>
                  <a:cubicBezTo>
                    <a:pt x="26" y="2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 bwMode="auto">
            <a:xfrm flipH="1">
              <a:off x="4972507" y="4501564"/>
              <a:ext cx="10873" cy="21716"/>
            </a:xfrm>
            <a:custGeom>
              <a:avLst/>
              <a:gdLst/>
              <a:ahLst/>
              <a:cxnLst/>
              <a:rect l="l" t="t" r="r" b="b"/>
              <a:pathLst>
                <a:path w="352" h="703" extrusionOk="0">
                  <a:moveTo>
                    <a:pt x="21" y="0"/>
                  </a:moveTo>
                  <a:cubicBezTo>
                    <a:pt x="5" y="0"/>
                    <a:pt x="0" y="22"/>
                    <a:pt x="13" y="38"/>
                  </a:cubicBezTo>
                  <a:cubicBezTo>
                    <a:pt x="50" y="81"/>
                    <a:pt x="93" y="117"/>
                    <a:pt x="131" y="160"/>
                  </a:cubicBezTo>
                  <a:cubicBezTo>
                    <a:pt x="196" y="232"/>
                    <a:pt x="222" y="307"/>
                    <a:pt x="225" y="379"/>
                  </a:cubicBezTo>
                  <a:cubicBezTo>
                    <a:pt x="236" y="490"/>
                    <a:pt x="174" y="551"/>
                    <a:pt x="161" y="648"/>
                  </a:cubicBezTo>
                  <a:cubicBezTo>
                    <a:pt x="158" y="671"/>
                    <a:pt x="196" y="703"/>
                    <a:pt x="219" y="703"/>
                  </a:cubicBezTo>
                  <a:cubicBezTo>
                    <a:pt x="222" y="703"/>
                    <a:pt x="224" y="703"/>
                    <a:pt x="225" y="702"/>
                  </a:cubicBezTo>
                  <a:cubicBezTo>
                    <a:pt x="330" y="651"/>
                    <a:pt x="351" y="487"/>
                    <a:pt x="304" y="343"/>
                  </a:cubicBezTo>
                  <a:cubicBezTo>
                    <a:pt x="268" y="232"/>
                    <a:pt x="161" y="41"/>
                    <a:pt x="28" y="2"/>
                  </a:cubicBez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 bwMode="auto">
            <a:xfrm flipH="1">
              <a:off x="4249143" y="4358325"/>
              <a:ext cx="234023" cy="207828"/>
            </a:xfrm>
            <a:custGeom>
              <a:avLst/>
              <a:gdLst/>
              <a:ahLst/>
              <a:cxnLst/>
              <a:rect l="l" t="t" r="r" b="b"/>
              <a:pathLst>
                <a:path w="7576" h="6728" extrusionOk="0">
                  <a:moveTo>
                    <a:pt x="0" y="1"/>
                  </a:moveTo>
                  <a:cubicBezTo>
                    <a:pt x="298" y="761"/>
                    <a:pt x="1056" y="1321"/>
                    <a:pt x="2596" y="1383"/>
                  </a:cubicBezTo>
                  <a:cubicBezTo>
                    <a:pt x="6426" y="1530"/>
                    <a:pt x="6225" y="3845"/>
                    <a:pt x="2054" y="6728"/>
                  </a:cubicBezTo>
                  <a:lnTo>
                    <a:pt x="5332" y="6728"/>
                  </a:lnTo>
                  <a:cubicBezTo>
                    <a:pt x="6150" y="5716"/>
                    <a:pt x="7576" y="4280"/>
                    <a:pt x="7374" y="3307"/>
                  </a:cubicBezTo>
                  <a:cubicBezTo>
                    <a:pt x="6850" y="718"/>
                    <a:pt x="5499" y="289"/>
                    <a:pt x="4055" y="289"/>
                  </a:cubicBezTo>
                  <a:cubicBezTo>
                    <a:pt x="3699" y="289"/>
                    <a:pt x="3336" y="315"/>
                    <a:pt x="2980" y="342"/>
                  </a:cubicBezTo>
                  <a:cubicBezTo>
                    <a:pt x="2624" y="367"/>
                    <a:pt x="2274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1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 bwMode="auto">
            <a:xfrm flipH="1">
              <a:off x="5687813" y="4493965"/>
              <a:ext cx="19121" cy="19090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09" y="0"/>
                  </a:moveTo>
                  <a:cubicBezTo>
                    <a:pt x="137" y="0"/>
                    <a:pt x="1" y="140"/>
                    <a:pt x="1" y="309"/>
                  </a:cubicBezTo>
                  <a:cubicBezTo>
                    <a:pt x="1" y="481"/>
                    <a:pt x="137" y="617"/>
                    <a:pt x="309" y="617"/>
                  </a:cubicBezTo>
                  <a:cubicBezTo>
                    <a:pt x="478" y="617"/>
                    <a:pt x="619" y="481"/>
                    <a:pt x="619" y="309"/>
                  </a:cubicBezTo>
                  <a:cubicBezTo>
                    <a:pt x="619" y="140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 bwMode="auto">
            <a:xfrm flipH="1">
              <a:off x="5658775" y="4513024"/>
              <a:ext cx="8557" cy="8557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7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7" y="277"/>
                  </a:cubicBezTo>
                  <a:cubicBezTo>
                    <a:pt x="212" y="277"/>
                    <a:pt x="277" y="216"/>
                    <a:pt x="277" y="141"/>
                  </a:cubicBezTo>
                  <a:cubicBezTo>
                    <a:pt x="277" y="65"/>
                    <a:pt x="212" y="0"/>
                    <a:pt x="1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 bwMode="auto">
            <a:xfrm flipH="1">
              <a:off x="5567494" y="4440617"/>
              <a:ext cx="28759" cy="28759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4" y="1"/>
                  </a:moveTo>
                  <a:cubicBezTo>
                    <a:pt x="209" y="1"/>
                    <a:pt x="0" y="208"/>
                    <a:pt x="0" y="467"/>
                  </a:cubicBezTo>
                  <a:cubicBezTo>
                    <a:pt x="0" y="722"/>
                    <a:pt x="209" y="930"/>
                    <a:pt x="464" y="930"/>
                  </a:cubicBezTo>
                  <a:cubicBezTo>
                    <a:pt x="722" y="930"/>
                    <a:pt x="930" y="722"/>
                    <a:pt x="930" y="467"/>
                  </a:cubicBezTo>
                  <a:cubicBezTo>
                    <a:pt x="930" y="208"/>
                    <a:pt x="722" y="1"/>
                    <a:pt x="46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 bwMode="auto">
            <a:xfrm flipH="1">
              <a:off x="5543306" y="4500359"/>
              <a:ext cx="6487" cy="6580"/>
            </a:xfrm>
            <a:custGeom>
              <a:avLst/>
              <a:gdLst/>
              <a:ahLst/>
              <a:cxnLst/>
              <a:rect l="l" t="t" r="r" b="b"/>
              <a:pathLst>
                <a:path w="210" h="213" extrusionOk="0">
                  <a:moveTo>
                    <a:pt x="105" y="1"/>
                  </a:moveTo>
                  <a:cubicBezTo>
                    <a:pt x="47" y="1"/>
                    <a:pt x="1" y="52"/>
                    <a:pt x="1" y="109"/>
                  </a:cubicBezTo>
                  <a:cubicBezTo>
                    <a:pt x="1" y="166"/>
                    <a:pt x="47" y="213"/>
                    <a:pt x="105" y="213"/>
                  </a:cubicBezTo>
                  <a:cubicBezTo>
                    <a:pt x="163" y="213"/>
                    <a:pt x="209" y="166"/>
                    <a:pt x="209" y="109"/>
                  </a:cubicBezTo>
                  <a:cubicBezTo>
                    <a:pt x="209" y="52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 bwMode="auto">
            <a:xfrm flipH="1">
              <a:off x="5415789" y="4517349"/>
              <a:ext cx="20542" cy="20542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1" y="1"/>
                  </a:moveTo>
                  <a:cubicBezTo>
                    <a:pt x="147" y="1"/>
                    <a:pt x="1" y="148"/>
                    <a:pt x="1" y="331"/>
                  </a:cubicBezTo>
                  <a:cubicBezTo>
                    <a:pt x="1" y="514"/>
                    <a:pt x="147" y="665"/>
                    <a:pt x="331" y="665"/>
                  </a:cubicBezTo>
                  <a:cubicBezTo>
                    <a:pt x="513" y="665"/>
                    <a:pt x="664" y="514"/>
                    <a:pt x="664" y="331"/>
                  </a:cubicBezTo>
                  <a:cubicBezTo>
                    <a:pt x="664" y="148"/>
                    <a:pt x="513" y="1"/>
                    <a:pt x="33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1" name="Google Shape;2661;p29"/>
            <p:cNvSpPr/>
            <p:nvPr/>
          </p:nvSpPr>
          <p:spPr bwMode="auto">
            <a:xfrm flipH="1">
              <a:off x="5373438" y="4506908"/>
              <a:ext cx="10441" cy="10471"/>
            </a:xfrm>
            <a:custGeom>
              <a:avLst/>
              <a:gdLst/>
              <a:ahLst/>
              <a:cxnLst/>
              <a:rect l="l" t="t" r="r" b="b"/>
              <a:pathLst>
                <a:path w="338" h="339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8" y="263"/>
                    <a:pt x="338" y="170"/>
                  </a:cubicBezTo>
                  <a:cubicBezTo>
                    <a:pt x="338" y="77"/>
                    <a:pt x="263" y="1"/>
                    <a:pt x="1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2" name="Google Shape;2662;p29"/>
            <p:cNvSpPr/>
            <p:nvPr/>
          </p:nvSpPr>
          <p:spPr bwMode="auto">
            <a:xfrm flipH="1">
              <a:off x="5339273" y="4426963"/>
              <a:ext cx="34195" cy="34195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cubicBezTo>
                    <a:pt x="1" y="859"/>
                    <a:pt x="249" y="1106"/>
                    <a:pt x="554" y="1106"/>
                  </a:cubicBezTo>
                  <a:cubicBezTo>
                    <a:pt x="859" y="1106"/>
                    <a:pt x="1106" y="859"/>
                    <a:pt x="1106" y="554"/>
                  </a:cubicBezTo>
                  <a:cubicBezTo>
                    <a:pt x="1106" y="249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3" name="Google Shape;2663;p29"/>
            <p:cNvSpPr/>
            <p:nvPr/>
          </p:nvSpPr>
          <p:spPr bwMode="auto">
            <a:xfrm flipH="1">
              <a:off x="5303779" y="4487076"/>
              <a:ext cx="6796" cy="6919"/>
            </a:xfrm>
            <a:custGeom>
              <a:avLst/>
              <a:gdLst/>
              <a:ahLst/>
              <a:cxnLst/>
              <a:rect l="l" t="t" r="r" b="b"/>
              <a:pathLst>
                <a:path w="220" h="224" extrusionOk="0">
                  <a:moveTo>
                    <a:pt x="109" y="0"/>
                  </a:moveTo>
                  <a:cubicBezTo>
                    <a:pt x="47" y="0"/>
                    <a:pt x="1" y="51"/>
                    <a:pt x="1" y="112"/>
                  </a:cubicBezTo>
                  <a:cubicBezTo>
                    <a:pt x="1" y="172"/>
                    <a:pt x="47" y="223"/>
                    <a:pt x="109" y="223"/>
                  </a:cubicBezTo>
                  <a:cubicBezTo>
                    <a:pt x="169" y="223"/>
                    <a:pt x="220" y="172"/>
                    <a:pt x="220" y="112"/>
                  </a:cubicBezTo>
                  <a:cubicBezTo>
                    <a:pt x="220" y="51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4" name="Google Shape;2664;p29"/>
            <p:cNvSpPr/>
            <p:nvPr/>
          </p:nvSpPr>
          <p:spPr bwMode="auto">
            <a:xfrm flipH="1">
              <a:off x="5591218" y="4217835"/>
              <a:ext cx="58474" cy="43987"/>
            </a:xfrm>
            <a:custGeom>
              <a:avLst/>
              <a:gdLst/>
              <a:ahLst/>
              <a:cxnLst/>
              <a:rect l="l" t="t" r="r" b="b"/>
              <a:pathLst>
                <a:path w="1893" h="1424" extrusionOk="0">
                  <a:moveTo>
                    <a:pt x="353" y="1"/>
                  </a:moveTo>
                  <a:cubicBezTo>
                    <a:pt x="254" y="1"/>
                    <a:pt x="156" y="49"/>
                    <a:pt x="97" y="136"/>
                  </a:cubicBezTo>
                  <a:cubicBezTo>
                    <a:pt x="0" y="277"/>
                    <a:pt x="37" y="471"/>
                    <a:pt x="180" y="567"/>
                  </a:cubicBezTo>
                  <a:lnTo>
                    <a:pt x="1368" y="1371"/>
                  </a:lnTo>
                  <a:cubicBezTo>
                    <a:pt x="1420" y="1406"/>
                    <a:pt x="1481" y="1423"/>
                    <a:pt x="1540" y="1423"/>
                  </a:cubicBezTo>
                  <a:cubicBezTo>
                    <a:pt x="1640" y="1423"/>
                    <a:pt x="1738" y="1376"/>
                    <a:pt x="1798" y="1289"/>
                  </a:cubicBezTo>
                  <a:cubicBezTo>
                    <a:pt x="1892" y="1145"/>
                    <a:pt x="1856" y="951"/>
                    <a:pt x="1717" y="858"/>
                  </a:cubicBezTo>
                  <a:lnTo>
                    <a:pt x="524" y="54"/>
                  </a:lnTo>
                  <a:cubicBezTo>
                    <a:pt x="472" y="18"/>
                    <a:pt x="413" y="1"/>
                    <a:pt x="35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 bwMode="auto">
            <a:xfrm flipH="1">
              <a:off x="5773782" y="4286319"/>
              <a:ext cx="24403" cy="63325"/>
            </a:xfrm>
            <a:custGeom>
              <a:avLst/>
              <a:gdLst/>
              <a:ahLst/>
              <a:cxnLst/>
              <a:rect l="l" t="t" r="r" b="b"/>
              <a:pathLst>
                <a:path w="790" h="2050" extrusionOk="0">
                  <a:moveTo>
                    <a:pt x="322" y="1"/>
                  </a:moveTo>
                  <a:cubicBezTo>
                    <a:pt x="313" y="1"/>
                    <a:pt x="303" y="1"/>
                    <a:pt x="294" y="2"/>
                  </a:cubicBezTo>
                  <a:cubicBezTo>
                    <a:pt x="122" y="20"/>
                    <a:pt x="0" y="171"/>
                    <a:pt x="14" y="339"/>
                  </a:cubicBezTo>
                  <a:lnTo>
                    <a:pt x="155" y="1768"/>
                  </a:lnTo>
                  <a:cubicBezTo>
                    <a:pt x="172" y="1931"/>
                    <a:pt x="308" y="2049"/>
                    <a:pt x="469" y="2049"/>
                  </a:cubicBezTo>
                  <a:cubicBezTo>
                    <a:pt x="478" y="2049"/>
                    <a:pt x="487" y="2049"/>
                    <a:pt x="496" y="2048"/>
                  </a:cubicBezTo>
                  <a:cubicBezTo>
                    <a:pt x="665" y="2030"/>
                    <a:pt x="790" y="1879"/>
                    <a:pt x="772" y="1710"/>
                  </a:cubicBezTo>
                  <a:lnTo>
                    <a:pt x="632" y="282"/>
                  </a:lnTo>
                  <a:cubicBezTo>
                    <a:pt x="615" y="119"/>
                    <a:pt x="479" y="1"/>
                    <a:pt x="32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 bwMode="auto">
            <a:xfrm flipH="1">
              <a:off x="5705360" y="4254718"/>
              <a:ext cx="49146" cy="53872"/>
            </a:xfrm>
            <a:custGeom>
              <a:avLst/>
              <a:gdLst/>
              <a:ahLst/>
              <a:cxnLst/>
              <a:rect l="l" t="t" r="r" b="b"/>
              <a:pathLst>
                <a:path w="1591" h="1744" extrusionOk="0">
                  <a:moveTo>
                    <a:pt x="1242" y="1"/>
                  </a:moveTo>
                  <a:cubicBezTo>
                    <a:pt x="1151" y="1"/>
                    <a:pt x="1061" y="42"/>
                    <a:pt x="999" y="120"/>
                  </a:cubicBezTo>
                  <a:lnTo>
                    <a:pt x="105" y="1240"/>
                  </a:lnTo>
                  <a:cubicBezTo>
                    <a:pt x="0" y="1373"/>
                    <a:pt x="22" y="1570"/>
                    <a:pt x="155" y="1674"/>
                  </a:cubicBezTo>
                  <a:cubicBezTo>
                    <a:pt x="212" y="1721"/>
                    <a:pt x="281" y="1743"/>
                    <a:pt x="349" y="1743"/>
                  </a:cubicBezTo>
                  <a:cubicBezTo>
                    <a:pt x="439" y="1743"/>
                    <a:pt x="528" y="1704"/>
                    <a:pt x="590" y="1628"/>
                  </a:cubicBezTo>
                  <a:lnTo>
                    <a:pt x="1483" y="504"/>
                  </a:lnTo>
                  <a:cubicBezTo>
                    <a:pt x="1591" y="371"/>
                    <a:pt x="1569" y="177"/>
                    <a:pt x="1437" y="69"/>
                  </a:cubicBezTo>
                  <a:cubicBezTo>
                    <a:pt x="1379" y="23"/>
                    <a:pt x="1310" y="1"/>
                    <a:pt x="124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7" name="Google Shape;2667;p29"/>
            <p:cNvSpPr/>
            <p:nvPr/>
          </p:nvSpPr>
          <p:spPr bwMode="auto">
            <a:xfrm flipH="1">
              <a:off x="5217936" y="4497054"/>
              <a:ext cx="132796" cy="90291"/>
            </a:xfrm>
            <a:custGeom>
              <a:avLst/>
              <a:gdLst/>
              <a:ahLst/>
              <a:cxnLst/>
              <a:rect l="l" t="t" r="r" b="b"/>
              <a:pathLst>
                <a:path w="4299" h="2923" extrusionOk="0">
                  <a:moveTo>
                    <a:pt x="4000" y="0"/>
                  </a:moveTo>
                  <a:lnTo>
                    <a:pt x="3185" y="625"/>
                  </a:lnTo>
                  <a:cubicBezTo>
                    <a:pt x="3009" y="384"/>
                    <a:pt x="2767" y="279"/>
                    <a:pt x="2499" y="279"/>
                  </a:cubicBezTo>
                  <a:cubicBezTo>
                    <a:pt x="2261" y="279"/>
                    <a:pt x="2002" y="362"/>
                    <a:pt x="1749" y="503"/>
                  </a:cubicBezTo>
                  <a:cubicBezTo>
                    <a:pt x="1215" y="801"/>
                    <a:pt x="887" y="1257"/>
                    <a:pt x="1096" y="1781"/>
                  </a:cubicBezTo>
                  <a:lnTo>
                    <a:pt x="1" y="2040"/>
                  </a:lnTo>
                  <a:lnTo>
                    <a:pt x="748" y="2923"/>
                  </a:lnTo>
                  <a:lnTo>
                    <a:pt x="1243" y="2036"/>
                  </a:lnTo>
                  <a:cubicBezTo>
                    <a:pt x="1418" y="2265"/>
                    <a:pt x="1652" y="2365"/>
                    <a:pt x="1913" y="2365"/>
                  </a:cubicBezTo>
                  <a:cubicBezTo>
                    <a:pt x="2150" y="2365"/>
                    <a:pt x="2408" y="2282"/>
                    <a:pt x="2661" y="2140"/>
                  </a:cubicBezTo>
                  <a:cubicBezTo>
                    <a:pt x="3185" y="1849"/>
                    <a:pt x="3508" y="1408"/>
                    <a:pt x="3329" y="901"/>
                  </a:cubicBezTo>
                  <a:lnTo>
                    <a:pt x="3329" y="901"/>
                  </a:lnTo>
                  <a:lnTo>
                    <a:pt x="4298" y="945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8" name="Google Shape;2668;p29"/>
            <p:cNvSpPr/>
            <p:nvPr/>
          </p:nvSpPr>
          <p:spPr bwMode="auto">
            <a:xfrm flipH="1">
              <a:off x="5217936" y="4518121"/>
              <a:ext cx="113613" cy="69224"/>
            </a:xfrm>
            <a:custGeom>
              <a:avLst/>
              <a:gdLst/>
              <a:ahLst/>
              <a:cxnLst/>
              <a:rect l="l" t="t" r="r" b="b"/>
              <a:pathLst>
                <a:path w="3678" h="2241" extrusionOk="0">
                  <a:moveTo>
                    <a:pt x="3609" y="1"/>
                  </a:moveTo>
                  <a:cubicBezTo>
                    <a:pt x="3376" y="63"/>
                    <a:pt x="3157" y="172"/>
                    <a:pt x="2907" y="172"/>
                  </a:cubicBezTo>
                  <a:cubicBezTo>
                    <a:pt x="2787" y="172"/>
                    <a:pt x="2660" y="147"/>
                    <a:pt x="2521" y="80"/>
                  </a:cubicBezTo>
                  <a:lnTo>
                    <a:pt x="2521" y="80"/>
                  </a:lnTo>
                  <a:cubicBezTo>
                    <a:pt x="2909" y="705"/>
                    <a:pt x="2496" y="916"/>
                    <a:pt x="2231" y="1135"/>
                  </a:cubicBezTo>
                  <a:cubicBezTo>
                    <a:pt x="1944" y="1311"/>
                    <a:pt x="1610" y="1577"/>
                    <a:pt x="1271" y="1577"/>
                  </a:cubicBezTo>
                  <a:cubicBezTo>
                    <a:pt x="1051" y="1577"/>
                    <a:pt x="829" y="1465"/>
                    <a:pt x="615" y="1142"/>
                  </a:cubicBezTo>
                  <a:cubicBezTo>
                    <a:pt x="443" y="1515"/>
                    <a:pt x="234" y="1825"/>
                    <a:pt x="1" y="2090"/>
                  </a:cubicBezTo>
                  <a:lnTo>
                    <a:pt x="127" y="2241"/>
                  </a:lnTo>
                  <a:lnTo>
                    <a:pt x="622" y="1354"/>
                  </a:lnTo>
                  <a:cubicBezTo>
                    <a:pt x="797" y="1583"/>
                    <a:pt x="1031" y="1683"/>
                    <a:pt x="1292" y="1683"/>
                  </a:cubicBezTo>
                  <a:cubicBezTo>
                    <a:pt x="1529" y="1683"/>
                    <a:pt x="1787" y="1600"/>
                    <a:pt x="2040" y="1458"/>
                  </a:cubicBezTo>
                  <a:cubicBezTo>
                    <a:pt x="2564" y="1167"/>
                    <a:pt x="2887" y="726"/>
                    <a:pt x="2708" y="219"/>
                  </a:cubicBezTo>
                  <a:lnTo>
                    <a:pt x="2708" y="219"/>
                  </a:lnTo>
                  <a:lnTo>
                    <a:pt x="3677" y="2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9" name="Google Shape;2669;p29"/>
            <p:cNvSpPr/>
            <p:nvPr/>
          </p:nvSpPr>
          <p:spPr bwMode="auto">
            <a:xfrm flipH="1">
              <a:off x="5256641" y="4505672"/>
              <a:ext cx="60266" cy="44976"/>
            </a:xfrm>
            <a:custGeom>
              <a:avLst/>
              <a:gdLst/>
              <a:ahLst/>
              <a:cxnLst/>
              <a:rect l="l" t="t" r="r" b="b"/>
              <a:pathLst>
                <a:path w="1951" h="1456" extrusionOk="0">
                  <a:moveTo>
                    <a:pt x="1405" y="0"/>
                  </a:moveTo>
                  <a:cubicBezTo>
                    <a:pt x="1339" y="0"/>
                    <a:pt x="1272" y="6"/>
                    <a:pt x="1204" y="19"/>
                  </a:cubicBezTo>
                  <a:cubicBezTo>
                    <a:pt x="1197" y="19"/>
                    <a:pt x="1192" y="19"/>
                    <a:pt x="1185" y="23"/>
                  </a:cubicBezTo>
                  <a:cubicBezTo>
                    <a:pt x="1179" y="23"/>
                    <a:pt x="1171" y="23"/>
                    <a:pt x="1164" y="27"/>
                  </a:cubicBezTo>
                  <a:cubicBezTo>
                    <a:pt x="1024" y="59"/>
                    <a:pt x="895" y="113"/>
                    <a:pt x="769" y="170"/>
                  </a:cubicBezTo>
                  <a:cubicBezTo>
                    <a:pt x="730" y="188"/>
                    <a:pt x="690" y="206"/>
                    <a:pt x="650" y="224"/>
                  </a:cubicBezTo>
                  <a:cubicBezTo>
                    <a:pt x="370" y="382"/>
                    <a:pt x="148" y="583"/>
                    <a:pt x="29" y="816"/>
                  </a:cubicBezTo>
                  <a:cubicBezTo>
                    <a:pt x="1" y="949"/>
                    <a:pt x="26" y="1111"/>
                    <a:pt x="180" y="1265"/>
                  </a:cubicBezTo>
                  <a:lnTo>
                    <a:pt x="213" y="1298"/>
                  </a:lnTo>
                  <a:cubicBezTo>
                    <a:pt x="277" y="1355"/>
                    <a:pt x="349" y="1394"/>
                    <a:pt x="421" y="1423"/>
                  </a:cubicBezTo>
                  <a:cubicBezTo>
                    <a:pt x="471" y="1445"/>
                    <a:pt x="513" y="1455"/>
                    <a:pt x="549" y="1455"/>
                  </a:cubicBezTo>
                  <a:cubicBezTo>
                    <a:pt x="743" y="1455"/>
                    <a:pt x="766" y="1172"/>
                    <a:pt x="963" y="1053"/>
                  </a:cubicBezTo>
                  <a:cubicBezTo>
                    <a:pt x="1018" y="1022"/>
                    <a:pt x="1095" y="1015"/>
                    <a:pt x="1181" y="1015"/>
                  </a:cubicBezTo>
                  <a:cubicBezTo>
                    <a:pt x="1260" y="1015"/>
                    <a:pt x="1347" y="1021"/>
                    <a:pt x="1428" y="1021"/>
                  </a:cubicBezTo>
                  <a:cubicBezTo>
                    <a:pt x="1560" y="1021"/>
                    <a:pt x="1678" y="1004"/>
                    <a:pt x="1727" y="910"/>
                  </a:cubicBezTo>
                  <a:cubicBezTo>
                    <a:pt x="1803" y="755"/>
                    <a:pt x="1951" y="504"/>
                    <a:pt x="1810" y="235"/>
                  </a:cubicBezTo>
                  <a:cubicBezTo>
                    <a:pt x="1735" y="95"/>
                    <a:pt x="1634" y="34"/>
                    <a:pt x="1537" y="9"/>
                  </a:cubicBezTo>
                  <a:cubicBezTo>
                    <a:pt x="1493" y="3"/>
                    <a:pt x="1449" y="0"/>
                    <a:pt x="140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0" name="Google Shape;2670;p29"/>
            <p:cNvSpPr/>
            <p:nvPr/>
          </p:nvSpPr>
          <p:spPr bwMode="auto">
            <a:xfrm flipH="1">
              <a:off x="5224730" y="4514229"/>
              <a:ext cx="26504" cy="7074"/>
            </a:xfrm>
            <a:custGeom>
              <a:avLst/>
              <a:gdLst/>
              <a:ahLst/>
              <a:cxnLst/>
              <a:rect l="l" t="t" r="r" b="b"/>
              <a:pathLst>
                <a:path w="858" h="229" extrusionOk="0">
                  <a:moveTo>
                    <a:pt x="838" y="0"/>
                  </a:moveTo>
                  <a:cubicBezTo>
                    <a:pt x="838" y="0"/>
                    <a:pt x="837" y="1"/>
                    <a:pt x="837" y="1"/>
                  </a:cubicBezTo>
                  <a:cubicBezTo>
                    <a:pt x="709" y="38"/>
                    <a:pt x="580" y="59"/>
                    <a:pt x="441" y="59"/>
                  </a:cubicBezTo>
                  <a:cubicBezTo>
                    <a:pt x="431" y="59"/>
                    <a:pt x="420" y="59"/>
                    <a:pt x="410" y="59"/>
                  </a:cubicBezTo>
                  <a:cubicBezTo>
                    <a:pt x="334" y="57"/>
                    <a:pt x="252" y="43"/>
                    <a:pt x="178" y="43"/>
                  </a:cubicBezTo>
                  <a:cubicBezTo>
                    <a:pt x="118" y="43"/>
                    <a:pt x="63" y="52"/>
                    <a:pt x="18" y="84"/>
                  </a:cubicBezTo>
                  <a:cubicBezTo>
                    <a:pt x="0" y="95"/>
                    <a:pt x="11" y="127"/>
                    <a:pt x="32" y="141"/>
                  </a:cubicBezTo>
                  <a:cubicBezTo>
                    <a:pt x="129" y="203"/>
                    <a:pt x="234" y="229"/>
                    <a:pt x="339" y="229"/>
                  </a:cubicBezTo>
                  <a:cubicBezTo>
                    <a:pt x="541" y="229"/>
                    <a:pt x="737" y="134"/>
                    <a:pt x="851" y="30"/>
                  </a:cubicBezTo>
                  <a:cubicBezTo>
                    <a:pt x="858" y="23"/>
                    <a:pt x="846" y="0"/>
                    <a:pt x="83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1" name="Google Shape;2671;p29"/>
            <p:cNvSpPr/>
            <p:nvPr/>
          </p:nvSpPr>
          <p:spPr bwMode="auto">
            <a:xfrm flipH="1">
              <a:off x="5312521" y="4550340"/>
              <a:ext cx="18750" cy="24619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563" y="1"/>
                  </a:moveTo>
                  <a:cubicBezTo>
                    <a:pt x="559" y="1"/>
                    <a:pt x="555" y="3"/>
                    <a:pt x="552" y="6"/>
                  </a:cubicBezTo>
                  <a:cubicBezTo>
                    <a:pt x="369" y="261"/>
                    <a:pt x="265" y="566"/>
                    <a:pt x="17" y="745"/>
                  </a:cubicBezTo>
                  <a:cubicBezTo>
                    <a:pt x="0" y="759"/>
                    <a:pt x="21" y="796"/>
                    <a:pt x="41" y="796"/>
                  </a:cubicBezTo>
                  <a:cubicBezTo>
                    <a:pt x="43" y="796"/>
                    <a:pt x="44" y="796"/>
                    <a:pt x="46" y="795"/>
                  </a:cubicBezTo>
                  <a:cubicBezTo>
                    <a:pt x="300" y="663"/>
                    <a:pt x="573" y="451"/>
                    <a:pt x="606" y="53"/>
                  </a:cubicBezTo>
                  <a:cubicBezTo>
                    <a:pt x="606" y="27"/>
                    <a:pt x="581" y="1"/>
                    <a:pt x="56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2" name="Google Shape;2672;p29"/>
            <p:cNvSpPr/>
            <p:nvPr/>
          </p:nvSpPr>
          <p:spPr bwMode="auto">
            <a:xfrm flipH="1">
              <a:off x="5292133" y="4552286"/>
              <a:ext cx="19986" cy="13870"/>
            </a:xfrm>
            <a:custGeom>
              <a:avLst/>
              <a:gdLst/>
              <a:ahLst/>
              <a:cxnLst/>
              <a:rect l="l" t="t" r="r" b="b"/>
              <a:pathLst>
                <a:path w="647" h="449" extrusionOk="0">
                  <a:moveTo>
                    <a:pt x="20" y="0"/>
                  </a:moveTo>
                  <a:cubicBezTo>
                    <a:pt x="6" y="0"/>
                    <a:pt x="0" y="22"/>
                    <a:pt x="11" y="43"/>
                  </a:cubicBezTo>
                  <a:cubicBezTo>
                    <a:pt x="83" y="194"/>
                    <a:pt x="227" y="313"/>
                    <a:pt x="341" y="377"/>
                  </a:cubicBezTo>
                  <a:cubicBezTo>
                    <a:pt x="398" y="408"/>
                    <a:pt x="488" y="448"/>
                    <a:pt x="556" y="448"/>
                  </a:cubicBezTo>
                  <a:cubicBezTo>
                    <a:pt x="598" y="448"/>
                    <a:pt x="632" y="432"/>
                    <a:pt x="643" y="388"/>
                  </a:cubicBezTo>
                  <a:cubicBezTo>
                    <a:pt x="646" y="377"/>
                    <a:pt x="639" y="363"/>
                    <a:pt x="628" y="352"/>
                  </a:cubicBezTo>
                  <a:cubicBezTo>
                    <a:pt x="589" y="320"/>
                    <a:pt x="553" y="316"/>
                    <a:pt x="513" y="309"/>
                  </a:cubicBezTo>
                  <a:cubicBezTo>
                    <a:pt x="460" y="298"/>
                    <a:pt x="406" y="284"/>
                    <a:pt x="348" y="259"/>
                  </a:cubicBezTo>
                  <a:cubicBezTo>
                    <a:pt x="233" y="202"/>
                    <a:pt x="140" y="104"/>
                    <a:pt x="36" y="8"/>
                  </a:cubicBez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3" name="Google Shape;2673;p29"/>
            <p:cNvSpPr/>
            <p:nvPr/>
          </p:nvSpPr>
          <p:spPr bwMode="auto">
            <a:xfrm flipH="1">
              <a:off x="5249010" y="4522353"/>
              <a:ext cx="7537" cy="22519"/>
            </a:xfrm>
            <a:custGeom>
              <a:avLst/>
              <a:gdLst/>
              <a:ahLst/>
              <a:cxnLst/>
              <a:rect l="l" t="t" r="r" b="b"/>
              <a:pathLst>
                <a:path w="244" h="729" extrusionOk="0">
                  <a:moveTo>
                    <a:pt x="68" y="1"/>
                  </a:moveTo>
                  <a:cubicBezTo>
                    <a:pt x="56" y="1"/>
                    <a:pt x="48" y="16"/>
                    <a:pt x="53" y="36"/>
                  </a:cubicBezTo>
                  <a:cubicBezTo>
                    <a:pt x="75" y="86"/>
                    <a:pt x="108" y="133"/>
                    <a:pt x="129" y="187"/>
                  </a:cubicBezTo>
                  <a:cubicBezTo>
                    <a:pt x="172" y="273"/>
                    <a:pt x="172" y="352"/>
                    <a:pt x="158" y="424"/>
                  </a:cubicBezTo>
                  <a:cubicBezTo>
                    <a:pt x="133" y="531"/>
                    <a:pt x="57" y="574"/>
                    <a:pt x="14" y="661"/>
                  </a:cubicBezTo>
                  <a:cubicBezTo>
                    <a:pt x="0" y="685"/>
                    <a:pt x="33" y="729"/>
                    <a:pt x="58" y="729"/>
                  </a:cubicBezTo>
                  <a:cubicBezTo>
                    <a:pt x="59" y="729"/>
                    <a:pt x="60" y="729"/>
                    <a:pt x="61" y="729"/>
                  </a:cubicBezTo>
                  <a:cubicBezTo>
                    <a:pt x="176" y="715"/>
                    <a:pt x="244" y="564"/>
                    <a:pt x="240" y="413"/>
                  </a:cubicBezTo>
                  <a:cubicBezTo>
                    <a:pt x="240" y="294"/>
                    <a:pt x="194" y="82"/>
                    <a:pt x="78" y="4"/>
                  </a:cubicBezTo>
                  <a:cubicBezTo>
                    <a:pt x="75" y="2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4" name="Google Shape;2674;p29"/>
            <p:cNvSpPr/>
            <p:nvPr/>
          </p:nvSpPr>
          <p:spPr bwMode="auto">
            <a:xfrm flipH="1">
              <a:off x="5835198" y="4358325"/>
              <a:ext cx="233899" cy="207828"/>
            </a:xfrm>
            <a:custGeom>
              <a:avLst/>
              <a:gdLst/>
              <a:ahLst/>
              <a:cxnLst/>
              <a:rect l="l" t="t" r="r" b="b"/>
              <a:pathLst>
                <a:path w="7572" h="6728" extrusionOk="0">
                  <a:moveTo>
                    <a:pt x="0" y="1"/>
                  </a:moveTo>
                  <a:cubicBezTo>
                    <a:pt x="297" y="761"/>
                    <a:pt x="1056" y="1321"/>
                    <a:pt x="2595" y="1383"/>
                  </a:cubicBezTo>
                  <a:cubicBezTo>
                    <a:pt x="6426" y="1530"/>
                    <a:pt x="6225" y="3845"/>
                    <a:pt x="2053" y="6728"/>
                  </a:cubicBezTo>
                  <a:lnTo>
                    <a:pt x="5331" y="6728"/>
                  </a:lnTo>
                  <a:cubicBezTo>
                    <a:pt x="6149" y="5716"/>
                    <a:pt x="7571" y="4280"/>
                    <a:pt x="7374" y="3307"/>
                  </a:cubicBezTo>
                  <a:cubicBezTo>
                    <a:pt x="6850" y="718"/>
                    <a:pt x="5496" y="289"/>
                    <a:pt x="4053" y="289"/>
                  </a:cubicBezTo>
                  <a:cubicBezTo>
                    <a:pt x="3697" y="289"/>
                    <a:pt x="3336" y="315"/>
                    <a:pt x="2980" y="342"/>
                  </a:cubicBezTo>
                  <a:cubicBezTo>
                    <a:pt x="2624" y="367"/>
                    <a:pt x="2273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0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5" name="Google Shape;2675;p29"/>
            <p:cNvSpPr/>
            <p:nvPr/>
          </p:nvSpPr>
          <p:spPr bwMode="auto">
            <a:xfrm flipH="1">
              <a:off x="5969644" y="4271553"/>
              <a:ext cx="58598" cy="43987"/>
            </a:xfrm>
            <a:custGeom>
              <a:avLst/>
              <a:gdLst/>
              <a:ahLst/>
              <a:cxnLst/>
              <a:rect l="l" t="t" r="r" b="b"/>
              <a:pathLst>
                <a:path w="1897" h="1424" extrusionOk="0">
                  <a:moveTo>
                    <a:pt x="355" y="1"/>
                  </a:moveTo>
                  <a:cubicBezTo>
                    <a:pt x="255" y="1"/>
                    <a:pt x="158" y="47"/>
                    <a:pt x="98" y="135"/>
                  </a:cubicBezTo>
                  <a:cubicBezTo>
                    <a:pt x="1" y="278"/>
                    <a:pt x="40" y="472"/>
                    <a:pt x="180" y="566"/>
                  </a:cubicBezTo>
                  <a:lnTo>
                    <a:pt x="1369" y="1370"/>
                  </a:lnTo>
                  <a:cubicBezTo>
                    <a:pt x="1422" y="1406"/>
                    <a:pt x="1482" y="1423"/>
                    <a:pt x="1542" y="1423"/>
                  </a:cubicBezTo>
                  <a:cubicBezTo>
                    <a:pt x="1641" y="1423"/>
                    <a:pt x="1739" y="1375"/>
                    <a:pt x="1800" y="1287"/>
                  </a:cubicBezTo>
                  <a:cubicBezTo>
                    <a:pt x="1896" y="1148"/>
                    <a:pt x="1857" y="954"/>
                    <a:pt x="1717" y="856"/>
                  </a:cubicBezTo>
                  <a:lnTo>
                    <a:pt x="529" y="52"/>
                  </a:lnTo>
                  <a:cubicBezTo>
                    <a:pt x="475" y="18"/>
                    <a:pt x="414" y="1"/>
                    <a:pt x="35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6" name="Google Shape;2676;p29"/>
            <p:cNvSpPr/>
            <p:nvPr/>
          </p:nvSpPr>
          <p:spPr bwMode="auto">
            <a:xfrm flipH="1">
              <a:off x="5361115" y="4519110"/>
              <a:ext cx="138758" cy="57981"/>
            </a:xfrm>
            <a:custGeom>
              <a:avLst/>
              <a:gdLst/>
              <a:ahLst/>
              <a:cxnLst/>
              <a:rect l="l" t="t" r="r" b="b"/>
              <a:pathLst>
                <a:path w="4492" h="1877" extrusionOk="0">
                  <a:moveTo>
                    <a:pt x="2328" y="0"/>
                  </a:moveTo>
                  <a:cubicBezTo>
                    <a:pt x="2306" y="0"/>
                    <a:pt x="2284" y="1"/>
                    <a:pt x="2262" y="1"/>
                  </a:cubicBezTo>
                  <a:cubicBezTo>
                    <a:pt x="1648" y="15"/>
                    <a:pt x="1149" y="270"/>
                    <a:pt x="1092" y="830"/>
                  </a:cubicBezTo>
                  <a:lnTo>
                    <a:pt x="0" y="550"/>
                  </a:lnTo>
                  <a:lnTo>
                    <a:pt x="0" y="550"/>
                  </a:lnTo>
                  <a:lnTo>
                    <a:pt x="255" y="1681"/>
                  </a:lnTo>
                  <a:lnTo>
                    <a:pt x="1102" y="1125"/>
                  </a:lnTo>
                  <a:cubicBezTo>
                    <a:pt x="1193" y="1648"/>
                    <a:pt x="1670" y="1876"/>
                    <a:pt x="2248" y="1876"/>
                  </a:cubicBezTo>
                  <a:cubicBezTo>
                    <a:pt x="2269" y="1876"/>
                    <a:pt x="2291" y="1876"/>
                    <a:pt x="2312" y="1875"/>
                  </a:cubicBezTo>
                  <a:cubicBezTo>
                    <a:pt x="2912" y="1861"/>
                    <a:pt x="3404" y="1617"/>
                    <a:pt x="3479" y="1085"/>
                  </a:cubicBezTo>
                  <a:lnTo>
                    <a:pt x="4315" y="1574"/>
                  </a:lnTo>
                  <a:lnTo>
                    <a:pt x="4492" y="600"/>
                  </a:lnTo>
                  <a:lnTo>
                    <a:pt x="3479" y="772"/>
                  </a:lnTo>
                  <a:cubicBezTo>
                    <a:pt x="3396" y="237"/>
                    <a:pt x="2916" y="0"/>
                    <a:pt x="23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7" name="Google Shape;2677;p29"/>
            <p:cNvSpPr/>
            <p:nvPr/>
          </p:nvSpPr>
          <p:spPr bwMode="auto">
            <a:xfrm flipH="1">
              <a:off x="5364667" y="4546077"/>
              <a:ext cx="128657" cy="31014"/>
            </a:xfrm>
            <a:custGeom>
              <a:avLst/>
              <a:gdLst/>
              <a:ahLst/>
              <a:cxnLst/>
              <a:rect l="l" t="t" r="r" b="b"/>
              <a:pathLst>
                <a:path w="4165" h="1004" extrusionOk="0">
                  <a:moveTo>
                    <a:pt x="3163" y="0"/>
                  </a:moveTo>
                  <a:lnTo>
                    <a:pt x="3163" y="0"/>
                  </a:lnTo>
                  <a:cubicBezTo>
                    <a:pt x="3220" y="736"/>
                    <a:pt x="2754" y="729"/>
                    <a:pt x="2416" y="801"/>
                  </a:cubicBezTo>
                  <a:cubicBezTo>
                    <a:pt x="2236" y="814"/>
                    <a:pt x="2033" y="843"/>
                    <a:pt x="1836" y="843"/>
                  </a:cubicBezTo>
                  <a:cubicBezTo>
                    <a:pt x="1428" y="843"/>
                    <a:pt x="1052" y="717"/>
                    <a:pt x="984" y="58"/>
                  </a:cubicBezTo>
                  <a:cubicBezTo>
                    <a:pt x="657" y="313"/>
                    <a:pt x="330" y="489"/>
                    <a:pt x="0" y="618"/>
                  </a:cubicBezTo>
                  <a:lnTo>
                    <a:pt x="43" y="808"/>
                  </a:lnTo>
                  <a:lnTo>
                    <a:pt x="890" y="252"/>
                  </a:lnTo>
                  <a:cubicBezTo>
                    <a:pt x="981" y="775"/>
                    <a:pt x="1458" y="1003"/>
                    <a:pt x="2036" y="1003"/>
                  </a:cubicBezTo>
                  <a:cubicBezTo>
                    <a:pt x="2057" y="1003"/>
                    <a:pt x="2079" y="1003"/>
                    <a:pt x="2100" y="1002"/>
                  </a:cubicBezTo>
                  <a:cubicBezTo>
                    <a:pt x="2700" y="988"/>
                    <a:pt x="3192" y="744"/>
                    <a:pt x="3267" y="212"/>
                  </a:cubicBezTo>
                  <a:lnTo>
                    <a:pt x="4103" y="701"/>
                  </a:lnTo>
                  <a:lnTo>
                    <a:pt x="4164" y="438"/>
                  </a:lnTo>
                  <a:cubicBezTo>
                    <a:pt x="3816" y="360"/>
                    <a:pt x="3447" y="385"/>
                    <a:pt x="31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8" name="Google Shape;2678;p29"/>
            <p:cNvSpPr/>
            <p:nvPr/>
          </p:nvSpPr>
          <p:spPr bwMode="auto">
            <a:xfrm flipH="1">
              <a:off x="5398490" y="4519140"/>
              <a:ext cx="61348" cy="35029"/>
            </a:xfrm>
            <a:custGeom>
              <a:avLst/>
              <a:gdLst/>
              <a:ahLst/>
              <a:cxnLst/>
              <a:rect l="l" t="t" r="r" b="b"/>
              <a:pathLst>
                <a:path w="1986" h="1134" extrusionOk="0">
                  <a:moveTo>
                    <a:pt x="963" y="0"/>
                  </a:moveTo>
                  <a:cubicBezTo>
                    <a:pt x="639" y="7"/>
                    <a:pt x="348" y="82"/>
                    <a:pt x="137" y="233"/>
                  </a:cubicBezTo>
                  <a:cubicBezTo>
                    <a:pt x="51" y="341"/>
                    <a:pt x="0" y="496"/>
                    <a:pt x="65" y="703"/>
                  </a:cubicBezTo>
                  <a:cubicBezTo>
                    <a:pt x="68" y="718"/>
                    <a:pt x="72" y="733"/>
                    <a:pt x="79" y="746"/>
                  </a:cubicBezTo>
                  <a:cubicBezTo>
                    <a:pt x="111" y="829"/>
                    <a:pt x="154" y="894"/>
                    <a:pt x="202" y="955"/>
                  </a:cubicBezTo>
                  <a:cubicBezTo>
                    <a:pt x="265" y="1034"/>
                    <a:pt x="323" y="1063"/>
                    <a:pt x="381" y="1063"/>
                  </a:cubicBezTo>
                  <a:cubicBezTo>
                    <a:pt x="524" y="1063"/>
                    <a:pt x="664" y="887"/>
                    <a:pt x="858" y="879"/>
                  </a:cubicBezTo>
                  <a:cubicBezTo>
                    <a:pt x="861" y="879"/>
                    <a:pt x="864" y="879"/>
                    <a:pt x="867" y="879"/>
                  </a:cubicBezTo>
                  <a:cubicBezTo>
                    <a:pt x="1048" y="879"/>
                    <a:pt x="1305" y="1134"/>
                    <a:pt x="1496" y="1134"/>
                  </a:cubicBezTo>
                  <a:cubicBezTo>
                    <a:pt x="1533" y="1134"/>
                    <a:pt x="1567" y="1124"/>
                    <a:pt x="1598" y="1102"/>
                  </a:cubicBezTo>
                  <a:cubicBezTo>
                    <a:pt x="1738" y="1002"/>
                    <a:pt x="1985" y="847"/>
                    <a:pt x="1985" y="546"/>
                  </a:cubicBezTo>
                  <a:cubicBezTo>
                    <a:pt x="1985" y="384"/>
                    <a:pt x="1925" y="284"/>
                    <a:pt x="1846" y="219"/>
                  </a:cubicBezTo>
                  <a:cubicBezTo>
                    <a:pt x="1759" y="155"/>
                    <a:pt x="1659" y="108"/>
                    <a:pt x="1548" y="72"/>
                  </a:cubicBezTo>
                  <a:cubicBezTo>
                    <a:pt x="1541" y="68"/>
                    <a:pt x="1537" y="68"/>
                    <a:pt x="1533" y="68"/>
                  </a:cubicBezTo>
                  <a:cubicBezTo>
                    <a:pt x="1523" y="65"/>
                    <a:pt x="1516" y="61"/>
                    <a:pt x="1508" y="61"/>
                  </a:cubicBezTo>
                  <a:cubicBezTo>
                    <a:pt x="1372" y="25"/>
                    <a:pt x="1231" y="11"/>
                    <a:pt x="1092" y="4"/>
                  </a:cubicBezTo>
                  <a:cubicBezTo>
                    <a:pt x="1049" y="0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9" name="Google Shape;2679;p29"/>
            <p:cNvSpPr/>
            <p:nvPr/>
          </p:nvSpPr>
          <p:spPr bwMode="auto">
            <a:xfrm flipH="1">
              <a:off x="5367229" y="4544131"/>
              <a:ext cx="24742" cy="11213"/>
            </a:xfrm>
            <a:custGeom>
              <a:avLst/>
              <a:gdLst/>
              <a:ahLst/>
              <a:cxnLst/>
              <a:rect l="l" t="t" r="r" b="b"/>
              <a:pathLst>
                <a:path w="801" h="363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8" y="2"/>
                    <a:pt x="0" y="35"/>
                    <a:pt x="11" y="60"/>
                  </a:cubicBezTo>
                  <a:cubicBezTo>
                    <a:pt x="140" y="280"/>
                    <a:pt x="392" y="363"/>
                    <a:pt x="605" y="363"/>
                  </a:cubicBezTo>
                  <a:cubicBezTo>
                    <a:pt x="672" y="363"/>
                    <a:pt x="736" y="355"/>
                    <a:pt x="790" y="340"/>
                  </a:cubicBezTo>
                  <a:cubicBezTo>
                    <a:pt x="801" y="336"/>
                    <a:pt x="797" y="307"/>
                    <a:pt x="790" y="307"/>
                  </a:cubicBezTo>
                  <a:cubicBezTo>
                    <a:pt x="650" y="279"/>
                    <a:pt x="517" y="232"/>
                    <a:pt x="384" y="161"/>
                  </a:cubicBezTo>
                  <a:cubicBezTo>
                    <a:pt x="275" y="101"/>
                    <a:pt x="165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0" name="Google Shape;2680;p29"/>
            <p:cNvSpPr/>
            <p:nvPr/>
          </p:nvSpPr>
          <p:spPr bwMode="auto">
            <a:xfrm flipH="1">
              <a:off x="5461878" y="4544594"/>
              <a:ext cx="27152" cy="14364"/>
            </a:xfrm>
            <a:custGeom>
              <a:avLst/>
              <a:gdLst/>
              <a:ahLst/>
              <a:cxnLst/>
              <a:rect l="l" t="t" r="r" b="b"/>
              <a:pathLst>
                <a:path w="879" h="465" extrusionOk="0">
                  <a:moveTo>
                    <a:pt x="844" y="0"/>
                  </a:moveTo>
                  <a:cubicBezTo>
                    <a:pt x="842" y="0"/>
                    <a:pt x="840" y="1"/>
                    <a:pt x="837" y="2"/>
                  </a:cubicBezTo>
                  <a:cubicBezTo>
                    <a:pt x="557" y="141"/>
                    <a:pt x="324" y="364"/>
                    <a:pt x="22" y="411"/>
                  </a:cubicBezTo>
                  <a:cubicBezTo>
                    <a:pt x="1" y="414"/>
                    <a:pt x="5" y="464"/>
                    <a:pt x="27" y="464"/>
                  </a:cubicBezTo>
                  <a:cubicBezTo>
                    <a:pt x="314" y="464"/>
                    <a:pt x="655" y="408"/>
                    <a:pt x="862" y="66"/>
                  </a:cubicBezTo>
                  <a:cubicBezTo>
                    <a:pt x="879" y="44"/>
                    <a:pt x="866" y="0"/>
                    <a:pt x="84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1" name="Google Shape;2681;p29"/>
            <p:cNvSpPr/>
            <p:nvPr/>
          </p:nvSpPr>
          <p:spPr bwMode="auto">
            <a:xfrm flipH="1">
              <a:off x="5449738" y="4547436"/>
              <a:ext cx="12881" cy="20480"/>
            </a:xfrm>
            <a:custGeom>
              <a:avLst/>
              <a:gdLst/>
              <a:ahLst/>
              <a:cxnLst/>
              <a:rect l="l" t="t" r="r" b="b"/>
              <a:pathLst>
                <a:path w="417" h="663" extrusionOk="0">
                  <a:moveTo>
                    <a:pt x="29" y="0"/>
                  </a:moveTo>
                  <a:cubicBezTo>
                    <a:pt x="18" y="0"/>
                    <a:pt x="7" y="15"/>
                    <a:pt x="7" y="36"/>
                  </a:cubicBezTo>
                  <a:cubicBezTo>
                    <a:pt x="0" y="204"/>
                    <a:pt x="72" y="372"/>
                    <a:pt x="148" y="484"/>
                  </a:cubicBezTo>
                  <a:cubicBezTo>
                    <a:pt x="193" y="552"/>
                    <a:pt x="280" y="662"/>
                    <a:pt x="354" y="662"/>
                  </a:cubicBezTo>
                  <a:cubicBezTo>
                    <a:pt x="374" y="662"/>
                    <a:pt x="393" y="654"/>
                    <a:pt x="410" y="635"/>
                  </a:cubicBezTo>
                  <a:cubicBezTo>
                    <a:pt x="417" y="624"/>
                    <a:pt x="417" y="609"/>
                    <a:pt x="413" y="596"/>
                  </a:cubicBezTo>
                  <a:cubicBezTo>
                    <a:pt x="395" y="545"/>
                    <a:pt x="363" y="528"/>
                    <a:pt x="330" y="502"/>
                  </a:cubicBezTo>
                  <a:cubicBezTo>
                    <a:pt x="287" y="470"/>
                    <a:pt x="244" y="430"/>
                    <a:pt x="209" y="380"/>
                  </a:cubicBezTo>
                  <a:cubicBezTo>
                    <a:pt x="130" y="279"/>
                    <a:pt x="98" y="150"/>
                    <a:pt x="47" y="17"/>
                  </a:cubicBezTo>
                  <a:cubicBezTo>
                    <a:pt x="42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2" name="Google Shape;2682;p29"/>
            <p:cNvSpPr/>
            <p:nvPr/>
          </p:nvSpPr>
          <p:spPr bwMode="auto">
            <a:xfrm flipH="1">
              <a:off x="5394814" y="4547251"/>
              <a:ext cx="13900" cy="20264"/>
            </a:xfrm>
            <a:custGeom>
              <a:avLst/>
              <a:gdLst/>
              <a:ahLst/>
              <a:cxnLst/>
              <a:rect l="l" t="t" r="r" b="b"/>
              <a:pathLst>
                <a:path w="450" h="656" extrusionOk="0">
                  <a:moveTo>
                    <a:pt x="369" y="1"/>
                  </a:moveTo>
                  <a:cubicBezTo>
                    <a:pt x="360" y="1"/>
                    <a:pt x="351" y="11"/>
                    <a:pt x="348" y="27"/>
                  </a:cubicBezTo>
                  <a:cubicBezTo>
                    <a:pt x="345" y="85"/>
                    <a:pt x="348" y="138"/>
                    <a:pt x="345" y="196"/>
                  </a:cubicBezTo>
                  <a:cubicBezTo>
                    <a:pt x="341" y="292"/>
                    <a:pt x="305" y="365"/>
                    <a:pt x="259" y="418"/>
                  </a:cubicBezTo>
                  <a:cubicBezTo>
                    <a:pt x="187" y="504"/>
                    <a:pt x="101" y="504"/>
                    <a:pt x="22" y="562"/>
                  </a:cubicBezTo>
                  <a:cubicBezTo>
                    <a:pt x="0" y="580"/>
                    <a:pt x="11" y="641"/>
                    <a:pt x="33" y="648"/>
                  </a:cubicBezTo>
                  <a:cubicBezTo>
                    <a:pt x="48" y="653"/>
                    <a:pt x="63" y="656"/>
                    <a:pt x="79" y="656"/>
                  </a:cubicBezTo>
                  <a:cubicBezTo>
                    <a:pt x="176" y="656"/>
                    <a:pt x="282" y="565"/>
                    <a:pt x="338" y="447"/>
                  </a:cubicBezTo>
                  <a:cubicBezTo>
                    <a:pt x="391" y="343"/>
                    <a:pt x="449" y="135"/>
                    <a:pt x="385" y="12"/>
                  </a:cubicBezTo>
                  <a:cubicBezTo>
                    <a:pt x="380" y="4"/>
                    <a:pt x="375" y="1"/>
                    <a:pt x="3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3" name="Google Shape;2683;p29"/>
            <p:cNvSpPr/>
            <p:nvPr/>
          </p:nvSpPr>
          <p:spPr bwMode="auto">
            <a:xfrm flipH="1">
              <a:off x="4543126" y="4169491"/>
              <a:ext cx="39416" cy="102215"/>
            </a:xfrm>
            <a:custGeom>
              <a:avLst/>
              <a:gdLst/>
              <a:ahLst/>
              <a:cxnLst/>
              <a:rect l="l" t="t" r="r" b="b"/>
              <a:pathLst>
                <a:path w="1276" h="3309" extrusionOk="0">
                  <a:moveTo>
                    <a:pt x="521" y="1"/>
                  </a:moveTo>
                  <a:cubicBezTo>
                    <a:pt x="506" y="1"/>
                    <a:pt x="490" y="2"/>
                    <a:pt x="475" y="3"/>
                  </a:cubicBezTo>
                  <a:cubicBezTo>
                    <a:pt x="202" y="32"/>
                    <a:pt x="1" y="276"/>
                    <a:pt x="26" y="549"/>
                  </a:cubicBezTo>
                  <a:lnTo>
                    <a:pt x="252" y="2858"/>
                  </a:lnTo>
                  <a:cubicBezTo>
                    <a:pt x="279" y="3115"/>
                    <a:pt x="498" y="3309"/>
                    <a:pt x="752" y="3309"/>
                  </a:cubicBezTo>
                  <a:cubicBezTo>
                    <a:pt x="767" y="3309"/>
                    <a:pt x="783" y="3308"/>
                    <a:pt x="798" y="3306"/>
                  </a:cubicBezTo>
                  <a:cubicBezTo>
                    <a:pt x="1075" y="3277"/>
                    <a:pt x="1275" y="3033"/>
                    <a:pt x="1247" y="2760"/>
                  </a:cubicBezTo>
                  <a:lnTo>
                    <a:pt x="1024" y="452"/>
                  </a:lnTo>
                  <a:cubicBezTo>
                    <a:pt x="997" y="194"/>
                    <a:pt x="778" y="1"/>
                    <a:pt x="5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4" name="Google Shape;2684;p29"/>
            <p:cNvSpPr/>
            <p:nvPr/>
          </p:nvSpPr>
          <p:spPr bwMode="auto">
            <a:xfrm flipH="1">
              <a:off x="4010437" y="3936916"/>
              <a:ext cx="2236004" cy="685017"/>
            </a:xfrm>
            <a:custGeom>
              <a:avLst/>
              <a:gdLst/>
              <a:ahLst/>
              <a:cxnLst/>
              <a:rect l="l" t="t" r="r" b="b"/>
              <a:pathLst>
                <a:path w="72386" h="22176" extrusionOk="0">
                  <a:moveTo>
                    <a:pt x="36163" y="1"/>
                  </a:moveTo>
                  <a:cubicBezTo>
                    <a:pt x="17638" y="1"/>
                    <a:pt x="2348" y="5249"/>
                    <a:pt x="0" y="21752"/>
                  </a:cubicBezTo>
                  <a:lnTo>
                    <a:pt x="72386" y="22176"/>
                  </a:lnTo>
                  <a:cubicBezTo>
                    <a:pt x="70242" y="5335"/>
                    <a:pt x="54848" y="1"/>
                    <a:pt x="36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5" name="Google Shape;2685;p29"/>
            <p:cNvSpPr/>
            <p:nvPr/>
          </p:nvSpPr>
          <p:spPr bwMode="auto">
            <a:xfrm flipH="1">
              <a:off x="4207356" y="3936948"/>
              <a:ext cx="1821954" cy="396164"/>
            </a:xfrm>
            <a:custGeom>
              <a:avLst/>
              <a:gdLst/>
              <a:ahLst/>
              <a:cxnLst/>
              <a:rect l="l" t="t" r="r" b="b"/>
              <a:pathLst>
                <a:path w="58982" h="12825" extrusionOk="0">
                  <a:moveTo>
                    <a:pt x="29437" y="0"/>
                  </a:moveTo>
                  <a:cubicBezTo>
                    <a:pt x="29016" y="0"/>
                    <a:pt x="28595" y="2"/>
                    <a:pt x="28175" y="7"/>
                  </a:cubicBezTo>
                  <a:cubicBezTo>
                    <a:pt x="27964" y="7"/>
                    <a:pt x="27752" y="10"/>
                    <a:pt x="27543" y="14"/>
                  </a:cubicBezTo>
                  <a:cubicBezTo>
                    <a:pt x="27475" y="17"/>
                    <a:pt x="27407" y="17"/>
                    <a:pt x="27339" y="17"/>
                  </a:cubicBezTo>
                  <a:cubicBezTo>
                    <a:pt x="22230" y="114"/>
                    <a:pt x="17394" y="635"/>
                    <a:pt x="13050" y="1712"/>
                  </a:cubicBezTo>
                  <a:cubicBezTo>
                    <a:pt x="12792" y="1776"/>
                    <a:pt x="12533" y="1841"/>
                    <a:pt x="12275" y="1913"/>
                  </a:cubicBezTo>
                  <a:cubicBezTo>
                    <a:pt x="12200" y="1931"/>
                    <a:pt x="12124" y="1952"/>
                    <a:pt x="12049" y="1974"/>
                  </a:cubicBezTo>
                  <a:cubicBezTo>
                    <a:pt x="11765" y="2050"/>
                    <a:pt x="11485" y="2132"/>
                    <a:pt x="11201" y="2214"/>
                  </a:cubicBezTo>
                  <a:cubicBezTo>
                    <a:pt x="7209" y="3392"/>
                    <a:pt x="3684" y="5087"/>
                    <a:pt x="812" y="7413"/>
                  </a:cubicBezTo>
                  <a:cubicBezTo>
                    <a:pt x="557" y="7822"/>
                    <a:pt x="353" y="8253"/>
                    <a:pt x="223" y="8684"/>
                  </a:cubicBezTo>
                  <a:cubicBezTo>
                    <a:pt x="0" y="9430"/>
                    <a:pt x="123" y="10253"/>
                    <a:pt x="507" y="10881"/>
                  </a:cubicBezTo>
                  <a:cubicBezTo>
                    <a:pt x="883" y="11495"/>
                    <a:pt x="1507" y="11925"/>
                    <a:pt x="2309" y="11925"/>
                  </a:cubicBezTo>
                  <a:cubicBezTo>
                    <a:pt x="2364" y="11925"/>
                    <a:pt x="2420" y="11923"/>
                    <a:pt x="2477" y="11918"/>
                  </a:cubicBezTo>
                  <a:cubicBezTo>
                    <a:pt x="4822" y="11749"/>
                    <a:pt x="5597" y="8288"/>
                    <a:pt x="6944" y="6813"/>
                  </a:cubicBezTo>
                  <a:cubicBezTo>
                    <a:pt x="7212" y="6521"/>
                    <a:pt x="7459" y="6404"/>
                    <a:pt x="7693" y="6404"/>
                  </a:cubicBezTo>
                  <a:cubicBezTo>
                    <a:pt x="8632" y="6404"/>
                    <a:pt x="9365" y="8278"/>
                    <a:pt x="10363" y="8278"/>
                  </a:cubicBezTo>
                  <a:cubicBezTo>
                    <a:pt x="10364" y="8278"/>
                    <a:pt x="10365" y="8278"/>
                    <a:pt x="10365" y="8278"/>
                  </a:cubicBezTo>
                  <a:cubicBezTo>
                    <a:pt x="11776" y="8275"/>
                    <a:pt x="11972" y="5885"/>
                    <a:pt x="13198" y="5885"/>
                  </a:cubicBezTo>
                  <a:cubicBezTo>
                    <a:pt x="13445" y="5885"/>
                    <a:pt x="13733" y="5982"/>
                    <a:pt x="14081" y="6214"/>
                  </a:cubicBezTo>
                  <a:cubicBezTo>
                    <a:pt x="15588" y="7221"/>
                    <a:pt x="16608" y="11337"/>
                    <a:pt x="17611" y="11337"/>
                  </a:cubicBezTo>
                  <a:cubicBezTo>
                    <a:pt x="17748" y="11337"/>
                    <a:pt x="17885" y="11260"/>
                    <a:pt x="18022" y="11089"/>
                  </a:cubicBezTo>
                  <a:cubicBezTo>
                    <a:pt x="20213" y="8168"/>
                    <a:pt x="22584" y="7140"/>
                    <a:pt x="25039" y="7140"/>
                  </a:cubicBezTo>
                  <a:cubicBezTo>
                    <a:pt x="30273" y="7140"/>
                    <a:pt x="35889" y="11814"/>
                    <a:pt x="40948" y="12787"/>
                  </a:cubicBezTo>
                  <a:cubicBezTo>
                    <a:pt x="41087" y="12812"/>
                    <a:pt x="41221" y="12824"/>
                    <a:pt x="41351" y="12824"/>
                  </a:cubicBezTo>
                  <a:cubicBezTo>
                    <a:pt x="43069" y="12824"/>
                    <a:pt x="44005" y="10700"/>
                    <a:pt x="44599" y="9348"/>
                  </a:cubicBezTo>
                  <a:cubicBezTo>
                    <a:pt x="45510" y="7276"/>
                    <a:pt x="46449" y="6053"/>
                    <a:pt x="48297" y="6053"/>
                  </a:cubicBezTo>
                  <a:cubicBezTo>
                    <a:pt x="48774" y="6053"/>
                    <a:pt x="49311" y="6134"/>
                    <a:pt x="49923" y="6303"/>
                  </a:cubicBezTo>
                  <a:cubicBezTo>
                    <a:pt x="52321" y="6969"/>
                    <a:pt x="55021" y="8949"/>
                    <a:pt x="57652" y="8949"/>
                  </a:cubicBezTo>
                  <a:cubicBezTo>
                    <a:pt x="58098" y="8949"/>
                    <a:pt x="58541" y="8892"/>
                    <a:pt x="58981" y="8762"/>
                  </a:cubicBezTo>
                  <a:cubicBezTo>
                    <a:pt x="58572" y="8364"/>
                    <a:pt x="58144" y="7980"/>
                    <a:pt x="57702" y="7614"/>
                  </a:cubicBezTo>
                  <a:cubicBezTo>
                    <a:pt x="57696" y="7607"/>
                    <a:pt x="57684" y="7596"/>
                    <a:pt x="57677" y="7589"/>
                  </a:cubicBezTo>
                  <a:cubicBezTo>
                    <a:pt x="56324" y="6469"/>
                    <a:pt x="54831" y="5499"/>
                    <a:pt x="53273" y="4684"/>
                  </a:cubicBezTo>
                  <a:cubicBezTo>
                    <a:pt x="53269" y="4681"/>
                    <a:pt x="53262" y="4677"/>
                    <a:pt x="53255" y="4674"/>
                  </a:cubicBezTo>
                  <a:cubicBezTo>
                    <a:pt x="53000" y="4540"/>
                    <a:pt x="52741" y="4411"/>
                    <a:pt x="52483" y="4282"/>
                  </a:cubicBezTo>
                  <a:cubicBezTo>
                    <a:pt x="52465" y="4275"/>
                    <a:pt x="52450" y="4268"/>
                    <a:pt x="52433" y="4260"/>
                  </a:cubicBezTo>
                  <a:cubicBezTo>
                    <a:pt x="45257" y="785"/>
                    <a:pt x="37304" y="0"/>
                    <a:pt x="29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6" name="Google Shape;2686;p29"/>
            <p:cNvSpPr/>
            <p:nvPr/>
          </p:nvSpPr>
          <p:spPr bwMode="auto">
            <a:xfrm flipH="1">
              <a:off x="4401184" y="4013124"/>
              <a:ext cx="79418" cy="86894"/>
            </a:xfrm>
            <a:custGeom>
              <a:avLst/>
              <a:gdLst/>
              <a:ahLst/>
              <a:cxnLst/>
              <a:rect l="l" t="t" r="r" b="b"/>
              <a:pathLst>
                <a:path w="2571" h="2813" extrusionOk="0">
                  <a:moveTo>
                    <a:pt x="2006" y="1"/>
                  </a:moveTo>
                  <a:cubicBezTo>
                    <a:pt x="1859" y="1"/>
                    <a:pt x="1714" y="65"/>
                    <a:pt x="1616" y="190"/>
                  </a:cubicBezTo>
                  <a:lnTo>
                    <a:pt x="172" y="2003"/>
                  </a:lnTo>
                  <a:cubicBezTo>
                    <a:pt x="0" y="2218"/>
                    <a:pt x="36" y="2531"/>
                    <a:pt x="252" y="2703"/>
                  </a:cubicBezTo>
                  <a:cubicBezTo>
                    <a:pt x="343" y="2777"/>
                    <a:pt x="453" y="2812"/>
                    <a:pt x="563" y="2812"/>
                  </a:cubicBezTo>
                  <a:cubicBezTo>
                    <a:pt x="710" y="2812"/>
                    <a:pt x="856" y="2748"/>
                    <a:pt x="955" y="2624"/>
                  </a:cubicBezTo>
                  <a:lnTo>
                    <a:pt x="2398" y="811"/>
                  </a:lnTo>
                  <a:cubicBezTo>
                    <a:pt x="2570" y="596"/>
                    <a:pt x="2535" y="280"/>
                    <a:pt x="2319" y="111"/>
                  </a:cubicBezTo>
                  <a:cubicBezTo>
                    <a:pt x="2227" y="37"/>
                    <a:pt x="2116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7" name="Google Shape;2687;p29"/>
            <p:cNvSpPr/>
            <p:nvPr/>
          </p:nvSpPr>
          <p:spPr bwMode="auto">
            <a:xfrm flipH="1">
              <a:off x="4207356" y="4083153"/>
              <a:ext cx="1821954" cy="249962"/>
            </a:xfrm>
            <a:custGeom>
              <a:avLst/>
              <a:gdLst/>
              <a:ahLst/>
              <a:cxnLst/>
              <a:rect l="l" t="t" r="r" b="b"/>
              <a:pathLst>
                <a:path w="58982" h="8092" extrusionOk="0">
                  <a:moveTo>
                    <a:pt x="47446" y="0"/>
                  </a:moveTo>
                  <a:cubicBezTo>
                    <a:pt x="44334" y="0"/>
                    <a:pt x="43952" y="3891"/>
                    <a:pt x="41806" y="5767"/>
                  </a:cubicBezTo>
                  <a:cubicBezTo>
                    <a:pt x="40897" y="6482"/>
                    <a:pt x="39966" y="6773"/>
                    <a:pt x="39027" y="6773"/>
                  </a:cubicBezTo>
                  <a:cubicBezTo>
                    <a:pt x="35834" y="6773"/>
                    <a:pt x="32547" y="3403"/>
                    <a:pt x="29676" y="1858"/>
                  </a:cubicBezTo>
                  <a:cubicBezTo>
                    <a:pt x="28639" y="1300"/>
                    <a:pt x="26885" y="981"/>
                    <a:pt x="25144" y="981"/>
                  </a:cubicBezTo>
                  <a:cubicBezTo>
                    <a:pt x="23424" y="981"/>
                    <a:pt x="21715" y="1292"/>
                    <a:pt x="20718" y="1987"/>
                  </a:cubicBezTo>
                  <a:cubicBezTo>
                    <a:pt x="19099" y="3121"/>
                    <a:pt x="19671" y="3767"/>
                    <a:pt x="17509" y="3767"/>
                  </a:cubicBezTo>
                  <a:cubicBezTo>
                    <a:pt x="15793" y="3767"/>
                    <a:pt x="15222" y="1194"/>
                    <a:pt x="13794" y="339"/>
                  </a:cubicBezTo>
                  <a:cubicBezTo>
                    <a:pt x="13547" y="191"/>
                    <a:pt x="13318" y="128"/>
                    <a:pt x="13102" y="128"/>
                  </a:cubicBezTo>
                  <a:cubicBezTo>
                    <a:pt x="12069" y="128"/>
                    <a:pt x="11359" y="1579"/>
                    <a:pt x="10649" y="2052"/>
                  </a:cubicBezTo>
                  <a:cubicBezTo>
                    <a:pt x="10420" y="2166"/>
                    <a:pt x="10217" y="2214"/>
                    <a:pt x="10033" y="2214"/>
                  </a:cubicBezTo>
                  <a:cubicBezTo>
                    <a:pt x="9016" y="2214"/>
                    <a:pt x="8566" y="748"/>
                    <a:pt x="7549" y="748"/>
                  </a:cubicBezTo>
                  <a:cubicBezTo>
                    <a:pt x="7365" y="748"/>
                    <a:pt x="7161" y="796"/>
                    <a:pt x="6933" y="910"/>
                  </a:cubicBezTo>
                  <a:cubicBezTo>
                    <a:pt x="4933" y="1768"/>
                    <a:pt x="4646" y="4912"/>
                    <a:pt x="2646" y="5197"/>
                  </a:cubicBezTo>
                  <a:cubicBezTo>
                    <a:pt x="2585" y="5209"/>
                    <a:pt x="2525" y="5215"/>
                    <a:pt x="2468" y="5215"/>
                  </a:cubicBezTo>
                  <a:cubicBezTo>
                    <a:pt x="1556" y="5215"/>
                    <a:pt x="1175" y="3715"/>
                    <a:pt x="1232" y="2360"/>
                  </a:cubicBezTo>
                  <a:lnTo>
                    <a:pt x="1232" y="2360"/>
                  </a:lnTo>
                  <a:cubicBezTo>
                    <a:pt x="1092" y="2468"/>
                    <a:pt x="948" y="2569"/>
                    <a:pt x="812" y="2680"/>
                  </a:cubicBezTo>
                  <a:cubicBezTo>
                    <a:pt x="557" y="3089"/>
                    <a:pt x="353" y="3520"/>
                    <a:pt x="223" y="3951"/>
                  </a:cubicBezTo>
                  <a:cubicBezTo>
                    <a:pt x="0" y="4697"/>
                    <a:pt x="123" y="5520"/>
                    <a:pt x="507" y="6148"/>
                  </a:cubicBezTo>
                  <a:cubicBezTo>
                    <a:pt x="883" y="6762"/>
                    <a:pt x="1507" y="7192"/>
                    <a:pt x="2309" y="7192"/>
                  </a:cubicBezTo>
                  <a:cubicBezTo>
                    <a:pt x="2364" y="7192"/>
                    <a:pt x="2420" y="7190"/>
                    <a:pt x="2477" y="7185"/>
                  </a:cubicBezTo>
                  <a:cubicBezTo>
                    <a:pt x="4822" y="7016"/>
                    <a:pt x="5597" y="3555"/>
                    <a:pt x="6944" y="2080"/>
                  </a:cubicBezTo>
                  <a:cubicBezTo>
                    <a:pt x="7212" y="1788"/>
                    <a:pt x="7459" y="1671"/>
                    <a:pt x="7693" y="1671"/>
                  </a:cubicBezTo>
                  <a:cubicBezTo>
                    <a:pt x="8632" y="1671"/>
                    <a:pt x="9365" y="3545"/>
                    <a:pt x="10363" y="3545"/>
                  </a:cubicBezTo>
                  <a:cubicBezTo>
                    <a:pt x="10364" y="3545"/>
                    <a:pt x="10365" y="3545"/>
                    <a:pt x="10365" y="3545"/>
                  </a:cubicBezTo>
                  <a:cubicBezTo>
                    <a:pt x="11776" y="3542"/>
                    <a:pt x="11972" y="1152"/>
                    <a:pt x="13198" y="1152"/>
                  </a:cubicBezTo>
                  <a:cubicBezTo>
                    <a:pt x="13445" y="1152"/>
                    <a:pt x="13733" y="1249"/>
                    <a:pt x="14081" y="1481"/>
                  </a:cubicBezTo>
                  <a:cubicBezTo>
                    <a:pt x="14935" y="2052"/>
                    <a:pt x="15416" y="3175"/>
                    <a:pt x="15862" y="4065"/>
                  </a:cubicBezTo>
                  <a:cubicBezTo>
                    <a:pt x="16159" y="4664"/>
                    <a:pt x="16616" y="6586"/>
                    <a:pt x="17532" y="6586"/>
                  </a:cubicBezTo>
                  <a:cubicBezTo>
                    <a:pt x="17556" y="6586"/>
                    <a:pt x="17581" y="6585"/>
                    <a:pt x="17606" y="6582"/>
                  </a:cubicBezTo>
                  <a:cubicBezTo>
                    <a:pt x="17829" y="6557"/>
                    <a:pt x="17994" y="6374"/>
                    <a:pt x="18141" y="6209"/>
                  </a:cubicBezTo>
                  <a:cubicBezTo>
                    <a:pt x="19911" y="4173"/>
                    <a:pt x="22201" y="2418"/>
                    <a:pt x="25008" y="2407"/>
                  </a:cubicBezTo>
                  <a:cubicBezTo>
                    <a:pt x="25020" y="2407"/>
                    <a:pt x="25033" y="2407"/>
                    <a:pt x="25045" y="2407"/>
                  </a:cubicBezTo>
                  <a:cubicBezTo>
                    <a:pt x="27667" y="2407"/>
                    <a:pt x="30185" y="3511"/>
                    <a:pt x="32515" y="4607"/>
                  </a:cubicBezTo>
                  <a:cubicBezTo>
                    <a:pt x="35175" y="5860"/>
                    <a:pt x="37990" y="7634"/>
                    <a:pt x="40948" y="8054"/>
                  </a:cubicBezTo>
                  <a:cubicBezTo>
                    <a:pt x="41087" y="8079"/>
                    <a:pt x="41221" y="8091"/>
                    <a:pt x="41351" y="8091"/>
                  </a:cubicBezTo>
                  <a:cubicBezTo>
                    <a:pt x="43069" y="8091"/>
                    <a:pt x="44005" y="5967"/>
                    <a:pt x="44599" y="4615"/>
                  </a:cubicBezTo>
                  <a:cubicBezTo>
                    <a:pt x="45510" y="2543"/>
                    <a:pt x="46449" y="1320"/>
                    <a:pt x="48297" y="1320"/>
                  </a:cubicBezTo>
                  <a:cubicBezTo>
                    <a:pt x="48774" y="1320"/>
                    <a:pt x="49311" y="1401"/>
                    <a:pt x="49923" y="1570"/>
                  </a:cubicBezTo>
                  <a:cubicBezTo>
                    <a:pt x="52321" y="2236"/>
                    <a:pt x="55021" y="4216"/>
                    <a:pt x="57652" y="4216"/>
                  </a:cubicBezTo>
                  <a:cubicBezTo>
                    <a:pt x="58098" y="4216"/>
                    <a:pt x="58541" y="4159"/>
                    <a:pt x="58981" y="4029"/>
                  </a:cubicBezTo>
                  <a:cubicBezTo>
                    <a:pt x="58572" y="3631"/>
                    <a:pt x="58144" y="3247"/>
                    <a:pt x="57702" y="2881"/>
                  </a:cubicBezTo>
                  <a:cubicBezTo>
                    <a:pt x="57696" y="2874"/>
                    <a:pt x="57684" y="2863"/>
                    <a:pt x="57677" y="2856"/>
                  </a:cubicBezTo>
                  <a:cubicBezTo>
                    <a:pt x="57053" y="2339"/>
                    <a:pt x="56396" y="1858"/>
                    <a:pt x="55717" y="1406"/>
                  </a:cubicBezTo>
                  <a:lnTo>
                    <a:pt x="55717" y="1406"/>
                  </a:lnTo>
                  <a:cubicBezTo>
                    <a:pt x="56174" y="1897"/>
                    <a:pt x="57020" y="2912"/>
                    <a:pt x="56179" y="2912"/>
                  </a:cubicBezTo>
                  <a:cubicBezTo>
                    <a:pt x="56154" y="2912"/>
                    <a:pt x="56127" y="2911"/>
                    <a:pt x="56098" y="2909"/>
                  </a:cubicBezTo>
                  <a:cubicBezTo>
                    <a:pt x="53240" y="2626"/>
                    <a:pt x="50667" y="623"/>
                    <a:pt x="48096" y="52"/>
                  </a:cubicBezTo>
                  <a:cubicBezTo>
                    <a:pt x="47867" y="17"/>
                    <a:pt x="47651" y="0"/>
                    <a:pt x="47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8" name="Google Shape;2688;p29"/>
            <p:cNvSpPr/>
            <p:nvPr/>
          </p:nvSpPr>
          <p:spPr bwMode="auto">
            <a:xfrm flipH="1">
              <a:off x="4010437" y="4237790"/>
              <a:ext cx="2236004" cy="384148"/>
            </a:xfrm>
            <a:custGeom>
              <a:avLst/>
              <a:gdLst/>
              <a:ahLst/>
              <a:cxnLst/>
              <a:rect l="l" t="t" r="r" b="b"/>
              <a:pathLst>
                <a:path w="72386" h="12436" extrusionOk="0">
                  <a:moveTo>
                    <a:pt x="5379" y="0"/>
                  </a:moveTo>
                  <a:lnTo>
                    <a:pt x="5379" y="0"/>
                  </a:lnTo>
                  <a:cubicBezTo>
                    <a:pt x="2589" y="3094"/>
                    <a:pt x="708" y="7040"/>
                    <a:pt x="0" y="12012"/>
                  </a:cubicBezTo>
                  <a:lnTo>
                    <a:pt x="72386" y="12436"/>
                  </a:lnTo>
                  <a:cubicBezTo>
                    <a:pt x="71890" y="8552"/>
                    <a:pt x="70691" y="5281"/>
                    <a:pt x="68910" y="2546"/>
                  </a:cubicBezTo>
                  <a:lnTo>
                    <a:pt x="68910" y="2546"/>
                  </a:lnTo>
                  <a:cubicBezTo>
                    <a:pt x="69442" y="4003"/>
                    <a:pt x="69611" y="5511"/>
                    <a:pt x="69129" y="7051"/>
                  </a:cubicBezTo>
                  <a:cubicBezTo>
                    <a:pt x="68758" y="8040"/>
                    <a:pt x="67958" y="8280"/>
                    <a:pt x="66985" y="8280"/>
                  </a:cubicBezTo>
                  <a:cubicBezTo>
                    <a:pt x="66528" y="8280"/>
                    <a:pt x="66032" y="8227"/>
                    <a:pt x="65525" y="8174"/>
                  </a:cubicBezTo>
                  <a:cubicBezTo>
                    <a:pt x="65020" y="8123"/>
                    <a:pt x="64503" y="8071"/>
                    <a:pt x="64001" y="8071"/>
                  </a:cubicBezTo>
                  <a:cubicBezTo>
                    <a:pt x="63601" y="8071"/>
                    <a:pt x="63209" y="8104"/>
                    <a:pt x="62839" y="8196"/>
                  </a:cubicBezTo>
                  <a:cubicBezTo>
                    <a:pt x="61996" y="8437"/>
                    <a:pt x="61152" y="8525"/>
                    <a:pt x="60308" y="8525"/>
                  </a:cubicBezTo>
                  <a:cubicBezTo>
                    <a:pt x="59152" y="8525"/>
                    <a:pt x="57995" y="8360"/>
                    <a:pt x="56838" y="8196"/>
                  </a:cubicBezTo>
                  <a:cubicBezTo>
                    <a:pt x="54875" y="8067"/>
                    <a:pt x="52898" y="8014"/>
                    <a:pt x="50910" y="8014"/>
                  </a:cubicBezTo>
                  <a:cubicBezTo>
                    <a:pt x="46394" y="8014"/>
                    <a:pt x="41825" y="8287"/>
                    <a:pt x="37258" y="8559"/>
                  </a:cubicBezTo>
                  <a:cubicBezTo>
                    <a:pt x="32685" y="8832"/>
                    <a:pt x="28113" y="9106"/>
                    <a:pt x="23595" y="9106"/>
                  </a:cubicBezTo>
                  <a:cubicBezTo>
                    <a:pt x="16974" y="9106"/>
                    <a:pt x="10468" y="8518"/>
                    <a:pt x="4244" y="6480"/>
                  </a:cubicBezTo>
                  <a:cubicBezTo>
                    <a:pt x="2222" y="5722"/>
                    <a:pt x="4438" y="2513"/>
                    <a:pt x="5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9" name="Google Shape;2689;p29"/>
            <p:cNvSpPr/>
            <p:nvPr/>
          </p:nvSpPr>
          <p:spPr bwMode="auto">
            <a:xfrm flipH="1">
              <a:off x="5514146" y="4429836"/>
              <a:ext cx="42752" cy="42752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690" y="1"/>
                  </a:moveTo>
                  <a:cubicBezTo>
                    <a:pt x="310" y="1"/>
                    <a:pt x="1" y="310"/>
                    <a:pt x="1" y="694"/>
                  </a:cubicBezTo>
                  <a:cubicBezTo>
                    <a:pt x="1" y="1074"/>
                    <a:pt x="310" y="1384"/>
                    <a:pt x="690" y="1384"/>
                  </a:cubicBezTo>
                  <a:cubicBezTo>
                    <a:pt x="1071" y="1384"/>
                    <a:pt x="1384" y="1074"/>
                    <a:pt x="1384" y="694"/>
                  </a:cubicBezTo>
                  <a:cubicBezTo>
                    <a:pt x="1384" y="310"/>
                    <a:pt x="1071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0" name="Google Shape;2690;p29"/>
            <p:cNvSpPr/>
            <p:nvPr/>
          </p:nvSpPr>
          <p:spPr bwMode="auto">
            <a:xfrm flipH="1">
              <a:off x="5574475" y="4472558"/>
              <a:ext cx="30983" cy="30952"/>
            </a:xfrm>
            <a:custGeom>
              <a:avLst/>
              <a:gdLst/>
              <a:ahLst/>
              <a:cxnLst/>
              <a:rect l="l" t="t" r="r" b="b"/>
              <a:pathLst>
                <a:path w="1003" h="1002" extrusionOk="0">
                  <a:moveTo>
                    <a:pt x="500" y="1"/>
                  </a:moveTo>
                  <a:cubicBezTo>
                    <a:pt x="223" y="1"/>
                    <a:pt x="0" y="223"/>
                    <a:pt x="0" y="499"/>
                  </a:cubicBezTo>
                  <a:cubicBezTo>
                    <a:pt x="0" y="776"/>
                    <a:pt x="223" y="1002"/>
                    <a:pt x="500" y="1002"/>
                  </a:cubicBezTo>
                  <a:cubicBezTo>
                    <a:pt x="776" y="1002"/>
                    <a:pt x="1002" y="776"/>
                    <a:pt x="1002" y="499"/>
                  </a:cubicBezTo>
                  <a:cubicBezTo>
                    <a:pt x="1002" y="223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1" name="Google Shape;2691;p29"/>
            <p:cNvSpPr/>
            <p:nvPr/>
          </p:nvSpPr>
          <p:spPr bwMode="auto">
            <a:xfrm flipH="1">
              <a:off x="5407912" y="4449482"/>
              <a:ext cx="38643" cy="38520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626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70"/>
                    <a:pt x="281" y="1246"/>
                    <a:pt x="626" y="1246"/>
                  </a:cubicBezTo>
                  <a:cubicBezTo>
                    <a:pt x="970" y="1246"/>
                    <a:pt x="1250" y="970"/>
                    <a:pt x="1250" y="625"/>
                  </a:cubicBezTo>
                  <a:cubicBezTo>
                    <a:pt x="1250" y="281"/>
                    <a:pt x="970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2" name="Google Shape;2692;p29"/>
            <p:cNvSpPr/>
            <p:nvPr/>
          </p:nvSpPr>
          <p:spPr bwMode="auto">
            <a:xfrm flipH="1">
              <a:off x="5354131" y="4481732"/>
              <a:ext cx="6240" cy="6271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01" y="1"/>
                  </a:moveTo>
                  <a:cubicBezTo>
                    <a:pt x="44" y="1"/>
                    <a:pt x="1" y="44"/>
                    <a:pt x="1" y="102"/>
                  </a:cubicBezTo>
                  <a:cubicBezTo>
                    <a:pt x="1" y="159"/>
                    <a:pt x="44" y="202"/>
                    <a:pt x="101" y="202"/>
                  </a:cubicBezTo>
                  <a:cubicBezTo>
                    <a:pt x="155" y="202"/>
                    <a:pt x="202" y="159"/>
                    <a:pt x="202" y="102"/>
                  </a:cubicBezTo>
                  <a:cubicBezTo>
                    <a:pt x="202" y="44"/>
                    <a:pt x="155" y="1"/>
                    <a:pt x="10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3" name="Google Shape;2693;p29"/>
            <p:cNvSpPr/>
            <p:nvPr/>
          </p:nvSpPr>
          <p:spPr bwMode="auto">
            <a:xfrm flipH="1">
              <a:off x="4744533" y="4404784"/>
              <a:ext cx="30952" cy="30983"/>
            </a:xfrm>
            <a:custGeom>
              <a:avLst/>
              <a:gdLst/>
              <a:ahLst/>
              <a:cxnLst/>
              <a:rect l="l" t="t" r="r" b="b"/>
              <a:pathLst>
                <a:path w="1002" h="1003" extrusionOk="0">
                  <a:moveTo>
                    <a:pt x="503" y="1"/>
                  </a:moveTo>
                  <a:cubicBezTo>
                    <a:pt x="226" y="1"/>
                    <a:pt x="0" y="227"/>
                    <a:pt x="0" y="503"/>
                  </a:cubicBezTo>
                  <a:cubicBezTo>
                    <a:pt x="0" y="780"/>
                    <a:pt x="226" y="1002"/>
                    <a:pt x="503" y="1002"/>
                  </a:cubicBezTo>
                  <a:cubicBezTo>
                    <a:pt x="779" y="1002"/>
                    <a:pt x="1002" y="780"/>
                    <a:pt x="1002" y="503"/>
                  </a:cubicBezTo>
                  <a:cubicBezTo>
                    <a:pt x="1002" y="227"/>
                    <a:pt x="779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4" name="Google Shape;2694;p29"/>
            <p:cNvSpPr/>
            <p:nvPr/>
          </p:nvSpPr>
          <p:spPr bwMode="auto">
            <a:xfrm flipH="1">
              <a:off x="4697610" y="4435736"/>
              <a:ext cx="13777" cy="13777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222" y="0"/>
                  </a:moveTo>
                  <a:cubicBezTo>
                    <a:pt x="97" y="0"/>
                    <a:pt x="0" y="101"/>
                    <a:pt x="0" y="223"/>
                  </a:cubicBezTo>
                  <a:cubicBezTo>
                    <a:pt x="0" y="345"/>
                    <a:pt x="97" y="446"/>
                    <a:pt x="222" y="446"/>
                  </a:cubicBezTo>
                  <a:cubicBezTo>
                    <a:pt x="345" y="446"/>
                    <a:pt x="446" y="345"/>
                    <a:pt x="446" y="223"/>
                  </a:cubicBezTo>
                  <a:cubicBezTo>
                    <a:pt x="446" y="101"/>
                    <a:pt x="345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5" name="Google Shape;2695;p29"/>
            <p:cNvSpPr/>
            <p:nvPr/>
          </p:nvSpPr>
          <p:spPr bwMode="auto">
            <a:xfrm flipH="1">
              <a:off x="4550231" y="4318723"/>
              <a:ext cx="46365" cy="46397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4" y="0"/>
                    <a:pt x="0" y="338"/>
                    <a:pt x="0" y="751"/>
                  </a:cubicBezTo>
                  <a:cubicBezTo>
                    <a:pt x="0" y="1164"/>
                    <a:pt x="334" y="1501"/>
                    <a:pt x="750" y="1501"/>
                  </a:cubicBezTo>
                  <a:cubicBezTo>
                    <a:pt x="1163" y="1501"/>
                    <a:pt x="1500" y="1164"/>
                    <a:pt x="1500" y="751"/>
                  </a:cubicBezTo>
                  <a:cubicBezTo>
                    <a:pt x="1500" y="338"/>
                    <a:pt x="1163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6" name="Google Shape;2696;p29"/>
            <p:cNvSpPr/>
            <p:nvPr/>
          </p:nvSpPr>
          <p:spPr bwMode="auto">
            <a:xfrm flipH="1">
              <a:off x="4511091" y="4415348"/>
              <a:ext cx="10471" cy="10410"/>
            </a:xfrm>
            <a:custGeom>
              <a:avLst/>
              <a:gdLst/>
              <a:ahLst/>
              <a:cxnLst/>
              <a:rect l="l" t="t" r="r" b="b"/>
              <a:pathLst>
                <a:path w="339" h="337" extrusionOk="0">
                  <a:moveTo>
                    <a:pt x="170" y="0"/>
                  </a:moveTo>
                  <a:cubicBezTo>
                    <a:pt x="77" y="0"/>
                    <a:pt x="1" y="75"/>
                    <a:pt x="1" y="168"/>
                  </a:cubicBezTo>
                  <a:cubicBezTo>
                    <a:pt x="1" y="262"/>
                    <a:pt x="77" y="337"/>
                    <a:pt x="170" y="337"/>
                  </a:cubicBezTo>
                  <a:cubicBezTo>
                    <a:pt x="264" y="337"/>
                    <a:pt x="339" y="262"/>
                    <a:pt x="339" y="168"/>
                  </a:cubicBezTo>
                  <a:cubicBezTo>
                    <a:pt x="339" y="75"/>
                    <a:pt x="264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7" name="Google Shape;2697;p29"/>
            <p:cNvSpPr/>
            <p:nvPr/>
          </p:nvSpPr>
          <p:spPr bwMode="auto">
            <a:xfrm flipH="1">
              <a:off x="4305267" y="4442625"/>
              <a:ext cx="33052" cy="33052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241" y="0"/>
                    <a:pt x="0" y="241"/>
                    <a:pt x="0" y="534"/>
                  </a:cubicBezTo>
                  <a:cubicBezTo>
                    <a:pt x="0" y="833"/>
                    <a:pt x="241" y="1069"/>
                    <a:pt x="535" y="1069"/>
                  </a:cubicBezTo>
                  <a:cubicBezTo>
                    <a:pt x="829" y="1069"/>
                    <a:pt x="1069" y="833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8" name="Google Shape;2698;p29"/>
            <p:cNvSpPr/>
            <p:nvPr/>
          </p:nvSpPr>
          <p:spPr bwMode="auto">
            <a:xfrm flipH="1">
              <a:off x="4236844" y="4425728"/>
              <a:ext cx="16773" cy="16928"/>
            </a:xfrm>
            <a:custGeom>
              <a:avLst/>
              <a:gdLst/>
              <a:ahLst/>
              <a:cxnLst/>
              <a:rect l="l" t="t" r="r" b="b"/>
              <a:pathLst>
                <a:path w="543" h="548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5"/>
                    <a:pt x="123" y="547"/>
                    <a:pt x="274" y="547"/>
                  </a:cubicBezTo>
                  <a:cubicBezTo>
                    <a:pt x="421" y="547"/>
                    <a:pt x="543" y="425"/>
                    <a:pt x="543" y="274"/>
                  </a:cubicBezTo>
                  <a:cubicBezTo>
                    <a:pt x="543" y="123"/>
                    <a:pt x="421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9" name="Google Shape;2699;p29"/>
            <p:cNvSpPr/>
            <p:nvPr/>
          </p:nvSpPr>
          <p:spPr bwMode="auto">
            <a:xfrm flipH="1">
              <a:off x="4181612" y="4296667"/>
              <a:ext cx="55262" cy="55262"/>
            </a:xfrm>
            <a:custGeom>
              <a:avLst/>
              <a:gdLst/>
              <a:ahLst/>
              <a:cxnLst/>
              <a:rect l="l" t="t" r="r" b="b"/>
              <a:pathLst>
                <a:path w="1789" h="1789" extrusionOk="0">
                  <a:moveTo>
                    <a:pt x="895" y="0"/>
                  </a:moveTo>
                  <a:cubicBezTo>
                    <a:pt x="403" y="0"/>
                    <a:pt x="1" y="399"/>
                    <a:pt x="1" y="895"/>
                  </a:cubicBezTo>
                  <a:cubicBezTo>
                    <a:pt x="1" y="1387"/>
                    <a:pt x="403" y="1788"/>
                    <a:pt x="895" y="1788"/>
                  </a:cubicBezTo>
                  <a:cubicBezTo>
                    <a:pt x="1390" y="1788"/>
                    <a:pt x="1788" y="1387"/>
                    <a:pt x="1788" y="895"/>
                  </a:cubicBezTo>
                  <a:cubicBezTo>
                    <a:pt x="1788" y="399"/>
                    <a:pt x="1390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0" name="Google Shape;2700;p29"/>
            <p:cNvSpPr/>
            <p:nvPr/>
          </p:nvSpPr>
          <p:spPr bwMode="auto">
            <a:xfrm flipH="1">
              <a:off x="4124154" y="4393818"/>
              <a:ext cx="11120" cy="10997"/>
            </a:xfrm>
            <a:custGeom>
              <a:avLst/>
              <a:gdLst/>
              <a:ahLst/>
              <a:cxnLst/>
              <a:rect l="l" t="t" r="r" b="b"/>
              <a:pathLst>
                <a:path w="360" h="356" extrusionOk="0">
                  <a:moveTo>
                    <a:pt x="180" y="0"/>
                  </a:moveTo>
                  <a:cubicBezTo>
                    <a:pt x="80" y="0"/>
                    <a:pt x="0" y="79"/>
                    <a:pt x="0" y="180"/>
                  </a:cubicBezTo>
                  <a:cubicBezTo>
                    <a:pt x="0" y="277"/>
                    <a:pt x="80" y="356"/>
                    <a:pt x="180" y="356"/>
                  </a:cubicBezTo>
                  <a:cubicBezTo>
                    <a:pt x="277" y="356"/>
                    <a:pt x="360" y="277"/>
                    <a:pt x="360" y="180"/>
                  </a:cubicBezTo>
                  <a:cubicBezTo>
                    <a:pt x="360" y="79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1" name="Google Shape;2701;p29"/>
            <p:cNvSpPr/>
            <p:nvPr/>
          </p:nvSpPr>
          <p:spPr bwMode="auto">
            <a:xfrm flipH="1">
              <a:off x="5736529" y="4234670"/>
              <a:ext cx="92145" cy="74043"/>
            </a:xfrm>
            <a:custGeom>
              <a:avLst/>
              <a:gdLst/>
              <a:ahLst/>
              <a:cxnLst/>
              <a:rect l="l" t="t" r="r" b="b"/>
              <a:pathLst>
                <a:path w="2983" h="2397" extrusionOk="0">
                  <a:moveTo>
                    <a:pt x="566" y="1"/>
                  </a:moveTo>
                  <a:cubicBezTo>
                    <a:pt x="415" y="1"/>
                    <a:pt x="266" y="69"/>
                    <a:pt x="169" y="198"/>
                  </a:cubicBezTo>
                  <a:cubicBezTo>
                    <a:pt x="0" y="421"/>
                    <a:pt x="47" y="733"/>
                    <a:pt x="265" y="898"/>
                  </a:cubicBezTo>
                  <a:lnTo>
                    <a:pt x="2118" y="2295"/>
                  </a:lnTo>
                  <a:cubicBezTo>
                    <a:pt x="2207" y="2364"/>
                    <a:pt x="2312" y="2396"/>
                    <a:pt x="2416" y="2396"/>
                  </a:cubicBezTo>
                  <a:cubicBezTo>
                    <a:pt x="2568" y="2396"/>
                    <a:pt x="2718" y="2327"/>
                    <a:pt x="2818" y="2198"/>
                  </a:cubicBezTo>
                  <a:cubicBezTo>
                    <a:pt x="2983" y="1979"/>
                    <a:pt x="2940" y="1663"/>
                    <a:pt x="2718" y="1498"/>
                  </a:cubicBezTo>
                  <a:lnTo>
                    <a:pt x="869" y="101"/>
                  </a:lnTo>
                  <a:cubicBezTo>
                    <a:pt x="777" y="34"/>
                    <a:pt x="671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" name="Google Shape;2702;p29"/>
            <p:cNvSpPr/>
            <p:nvPr/>
          </p:nvSpPr>
          <p:spPr bwMode="auto">
            <a:xfrm flipH="1">
              <a:off x="5742152" y="4064557"/>
              <a:ext cx="102956" cy="33176"/>
            </a:xfrm>
            <a:custGeom>
              <a:avLst/>
              <a:gdLst/>
              <a:ahLst/>
              <a:cxnLst/>
              <a:rect l="l" t="t" r="r" b="b"/>
              <a:pathLst>
                <a:path w="3333" h="1074" extrusionOk="0">
                  <a:moveTo>
                    <a:pt x="512" y="0"/>
                  </a:moveTo>
                  <a:cubicBezTo>
                    <a:pt x="241" y="0"/>
                    <a:pt x="15" y="213"/>
                    <a:pt x="8" y="485"/>
                  </a:cubicBezTo>
                  <a:cubicBezTo>
                    <a:pt x="0" y="762"/>
                    <a:pt x="216" y="991"/>
                    <a:pt x="492" y="999"/>
                  </a:cubicBezTo>
                  <a:lnTo>
                    <a:pt x="2808" y="1074"/>
                  </a:lnTo>
                  <a:cubicBezTo>
                    <a:pt x="2813" y="1074"/>
                    <a:pt x="2818" y="1074"/>
                    <a:pt x="2823" y="1074"/>
                  </a:cubicBezTo>
                  <a:cubicBezTo>
                    <a:pt x="3092" y="1074"/>
                    <a:pt x="3314" y="861"/>
                    <a:pt x="3325" y="590"/>
                  </a:cubicBezTo>
                  <a:cubicBezTo>
                    <a:pt x="3332" y="313"/>
                    <a:pt x="3117" y="83"/>
                    <a:pt x="2840" y="73"/>
                  </a:cubicBezTo>
                  <a:lnTo>
                    <a:pt x="525" y="0"/>
                  </a:lnTo>
                  <a:cubicBezTo>
                    <a:pt x="521" y="0"/>
                    <a:pt x="517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3" name="Google Shape;2703;p29"/>
            <p:cNvSpPr/>
            <p:nvPr/>
          </p:nvSpPr>
          <p:spPr bwMode="auto">
            <a:xfrm flipH="1">
              <a:off x="5397380" y="4107587"/>
              <a:ext cx="77997" cy="88191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57" y="1"/>
                  </a:moveTo>
                  <a:cubicBezTo>
                    <a:pt x="1806" y="1"/>
                    <a:pt x="1656" y="70"/>
                    <a:pt x="1559" y="201"/>
                  </a:cubicBezTo>
                  <a:lnTo>
                    <a:pt x="166" y="2054"/>
                  </a:lnTo>
                  <a:cubicBezTo>
                    <a:pt x="1" y="2273"/>
                    <a:pt x="44" y="2589"/>
                    <a:pt x="266" y="2754"/>
                  </a:cubicBezTo>
                  <a:cubicBezTo>
                    <a:pt x="355" y="2822"/>
                    <a:pt x="461" y="2854"/>
                    <a:pt x="566" y="2854"/>
                  </a:cubicBezTo>
                  <a:cubicBezTo>
                    <a:pt x="718" y="2854"/>
                    <a:pt x="869" y="2785"/>
                    <a:pt x="967" y="2653"/>
                  </a:cubicBezTo>
                  <a:lnTo>
                    <a:pt x="2359" y="801"/>
                  </a:lnTo>
                  <a:cubicBezTo>
                    <a:pt x="2524" y="579"/>
                    <a:pt x="2478" y="266"/>
                    <a:pt x="2259" y="101"/>
                  </a:cubicBezTo>
                  <a:cubicBezTo>
                    <a:pt x="2168" y="34"/>
                    <a:pt x="2062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4" name="Google Shape;2704;p29"/>
            <p:cNvSpPr/>
            <p:nvPr/>
          </p:nvSpPr>
          <p:spPr bwMode="auto">
            <a:xfrm flipH="1">
              <a:off x="5448504" y="4062147"/>
              <a:ext cx="103945" cy="42009"/>
            </a:xfrm>
            <a:custGeom>
              <a:avLst/>
              <a:gdLst/>
              <a:ahLst/>
              <a:cxnLst/>
              <a:rect l="l" t="t" r="r" b="b"/>
              <a:pathLst>
                <a:path w="3365" h="1360" extrusionOk="0">
                  <a:moveTo>
                    <a:pt x="2829" y="1"/>
                  </a:moveTo>
                  <a:cubicBezTo>
                    <a:pt x="2803" y="1"/>
                    <a:pt x="2777" y="3"/>
                    <a:pt x="2751" y="7"/>
                  </a:cubicBezTo>
                  <a:lnTo>
                    <a:pt x="460" y="366"/>
                  </a:lnTo>
                  <a:cubicBezTo>
                    <a:pt x="188" y="409"/>
                    <a:pt x="1" y="664"/>
                    <a:pt x="44" y="936"/>
                  </a:cubicBezTo>
                  <a:cubicBezTo>
                    <a:pt x="83" y="1183"/>
                    <a:pt x="295" y="1360"/>
                    <a:pt x="536" y="1360"/>
                  </a:cubicBezTo>
                  <a:cubicBezTo>
                    <a:pt x="562" y="1360"/>
                    <a:pt x="589" y="1358"/>
                    <a:pt x="615" y="1353"/>
                  </a:cubicBezTo>
                  <a:lnTo>
                    <a:pt x="2905" y="994"/>
                  </a:lnTo>
                  <a:cubicBezTo>
                    <a:pt x="3178" y="951"/>
                    <a:pt x="3364" y="696"/>
                    <a:pt x="3321" y="423"/>
                  </a:cubicBezTo>
                  <a:cubicBezTo>
                    <a:pt x="3282" y="177"/>
                    <a:pt x="3070" y="1"/>
                    <a:pt x="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5" name="Google Shape;2705;p29"/>
            <p:cNvSpPr/>
            <p:nvPr/>
          </p:nvSpPr>
          <p:spPr bwMode="auto">
            <a:xfrm flipH="1">
              <a:off x="4883357" y="4069499"/>
              <a:ext cx="39416" cy="102153"/>
            </a:xfrm>
            <a:custGeom>
              <a:avLst/>
              <a:gdLst/>
              <a:ahLst/>
              <a:cxnLst/>
              <a:rect l="l" t="t" r="r" b="b"/>
              <a:pathLst>
                <a:path w="1276" h="3307" extrusionOk="0">
                  <a:moveTo>
                    <a:pt x="521" y="0"/>
                  </a:moveTo>
                  <a:cubicBezTo>
                    <a:pt x="505" y="0"/>
                    <a:pt x="490" y="1"/>
                    <a:pt x="474" y="2"/>
                  </a:cubicBezTo>
                  <a:cubicBezTo>
                    <a:pt x="202" y="31"/>
                    <a:pt x="0" y="275"/>
                    <a:pt x="26" y="548"/>
                  </a:cubicBezTo>
                  <a:lnTo>
                    <a:pt x="252" y="2856"/>
                  </a:lnTo>
                  <a:cubicBezTo>
                    <a:pt x="275" y="3117"/>
                    <a:pt x="497" y="3307"/>
                    <a:pt x="751" y="3307"/>
                  </a:cubicBezTo>
                  <a:cubicBezTo>
                    <a:pt x="766" y="3307"/>
                    <a:pt x="782" y="3306"/>
                    <a:pt x="797" y="3305"/>
                  </a:cubicBezTo>
                  <a:cubicBezTo>
                    <a:pt x="1074" y="3276"/>
                    <a:pt x="1275" y="3032"/>
                    <a:pt x="1246" y="2759"/>
                  </a:cubicBezTo>
                  <a:lnTo>
                    <a:pt x="1020" y="451"/>
                  </a:lnTo>
                  <a:cubicBezTo>
                    <a:pt x="997" y="193"/>
                    <a:pt x="778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6" name="Google Shape;2706;p29"/>
            <p:cNvSpPr/>
            <p:nvPr/>
          </p:nvSpPr>
          <p:spPr bwMode="auto">
            <a:xfrm flipH="1">
              <a:off x="4772800" y="4018499"/>
              <a:ext cx="79449" cy="86955"/>
            </a:xfrm>
            <a:custGeom>
              <a:avLst/>
              <a:gdLst/>
              <a:ahLst/>
              <a:cxnLst/>
              <a:rect l="l" t="t" r="r" b="b"/>
              <a:pathLst>
                <a:path w="2572" h="2815" extrusionOk="0">
                  <a:moveTo>
                    <a:pt x="2009" y="0"/>
                  </a:moveTo>
                  <a:cubicBezTo>
                    <a:pt x="1861" y="0"/>
                    <a:pt x="1715" y="65"/>
                    <a:pt x="1616" y="188"/>
                  </a:cubicBezTo>
                  <a:lnTo>
                    <a:pt x="173" y="2001"/>
                  </a:lnTo>
                  <a:cubicBezTo>
                    <a:pt x="1" y="2217"/>
                    <a:pt x="33" y="2533"/>
                    <a:pt x="252" y="2705"/>
                  </a:cubicBezTo>
                  <a:cubicBezTo>
                    <a:pt x="344" y="2779"/>
                    <a:pt x="453" y="2814"/>
                    <a:pt x="562" y="2814"/>
                  </a:cubicBezTo>
                  <a:cubicBezTo>
                    <a:pt x="709" y="2814"/>
                    <a:pt x="854" y="2750"/>
                    <a:pt x="953" y="2626"/>
                  </a:cubicBezTo>
                  <a:lnTo>
                    <a:pt x="2399" y="813"/>
                  </a:lnTo>
                  <a:cubicBezTo>
                    <a:pt x="2572" y="598"/>
                    <a:pt x="2535" y="281"/>
                    <a:pt x="2320" y="109"/>
                  </a:cubicBezTo>
                  <a:cubicBezTo>
                    <a:pt x="2228" y="36"/>
                    <a:pt x="2118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7" name="Google Shape;2707;p29"/>
            <p:cNvSpPr/>
            <p:nvPr/>
          </p:nvSpPr>
          <p:spPr bwMode="auto">
            <a:xfrm flipH="1">
              <a:off x="4037443" y="4482831"/>
              <a:ext cx="2379" cy="4232"/>
            </a:xfrm>
            <a:custGeom>
              <a:avLst/>
              <a:gdLst/>
              <a:ahLst/>
              <a:cxnLst/>
              <a:rect l="l" t="t" r="r" b="b"/>
              <a:pathLst>
                <a:path w="77" h="137" extrusionOk="0">
                  <a:moveTo>
                    <a:pt x="77" y="0"/>
                  </a:moveTo>
                  <a:cubicBezTo>
                    <a:pt x="55" y="47"/>
                    <a:pt x="30" y="94"/>
                    <a:pt x="1" y="137"/>
                  </a:cubicBezTo>
                  <a:cubicBezTo>
                    <a:pt x="30" y="97"/>
                    <a:pt x="59" y="50"/>
                    <a:pt x="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8" name="Google Shape;2708;p29"/>
            <p:cNvSpPr/>
            <p:nvPr/>
          </p:nvSpPr>
          <p:spPr bwMode="auto">
            <a:xfrm flipH="1">
              <a:off x="5020204" y="4045620"/>
              <a:ext cx="94523" cy="71047"/>
            </a:xfrm>
            <a:custGeom>
              <a:avLst/>
              <a:gdLst/>
              <a:ahLst/>
              <a:cxnLst/>
              <a:rect l="l" t="t" r="r" b="b"/>
              <a:pathLst>
                <a:path w="3060" h="2300" extrusionOk="0">
                  <a:moveTo>
                    <a:pt x="571" y="1"/>
                  </a:moveTo>
                  <a:cubicBezTo>
                    <a:pt x="410" y="1"/>
                    <a:pt x="251" y="78"/>
                    <a:pt x="155" y="222"/>
                  </a:cubicBezTo>
                  <a:cubicBezTo>
                    <a:pt x="0" y="449"/>
                    <a:pt x="62" y="761"/>
                    <a:pt x="287" y="915"/>
                  </a:cubicBezTo>
                  <a:lnTo>
                    <a:pt x="2208" y="2215"/>
                  </a:lnTo>
                  <a:cubicBezTo>
                    <a:pt x="2294" y="2272"/>
                    <a:pt x="2391" y="2300"/>
                    <a:pt x="2487" y="2300"/>
                  </a:cubicBezTo>
                  <a:cubicBezTo>
                    <a:pt x="2649" y="2300"/>
                    <a:pt x="2808" y="2222"/>
                    <a:pt x="2905" y="2078"/>
                  </a:cubicBezTo>
                  <a:cubicBezTo>
                    <a:pt x="3059" y="1852"/>
                    <a:pt x="2998" y="1539"/>
                    <a:pt x="2768" y="1385"/>
                  </a:cubicBezTo>
                  <a:lnTo>
                    <a:pt x="847" y="86"/>
                  </a:lnTo>
                  <a:cubicBezTo>
                    <a:pt x="763" y="28"/>
                    <a:pt x="667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9" name="Google Shape;2709;p29"/>
            <p:cNvSpPr/>
            <p:nvPr/>
          </p:nvSpPr>
          <p:spPr bwMode="auto">
            <a:xfrm>
              <a:off x="4488322" y="4658905"/>
              <a:ext cx="440399" cy="55664"/>
            </a:xfrm>
            <a:custGeom>
              <a:avLst/>
              <a:gdLst/>
              <a:ahLst/>
              <a:cxnLst/>
              <a:rect l="l" t="t" r="r" b="b"/>
              <a:pathLst>
                <a:path w="18948" h="1802" extrusionOk="0">
                  <a:moveTo>
                    <a:pt x="8518" y="1"/>
                  </a:moveTo>
                  <a:cubicBezTo>
                    <a:pt x="8185" y="1"/>
                    <a:pt x="8009" y="20"/>
                    <a:pt x="8056" y="64"/>
                  </a:cubicBezTo>
                  <a:cubicBezTo>
                    <a:pt x="8323" y="314"/>
                    <a:pt x="12513" y="1169"/>
                    <a:pt x="11671" y="1169"/>
                  </a:cubicBezTo>
                  <a:cubicBezTo>
                    <a:pt x="11423" y="1169"/>
                    <a:pt x="10742" y="1095"/>
                    <a:pt x="9402" y="911"/>
                  </a:cubicBezTo>
                  <a:cubicBezTo>
                    <a:pt x="7889" y="704"/>
                    <a:pt x="6428" y="627"/>
                    <a:pt x="5198" y="627"/>
                  </a:cubicBezTo>
                  <a:cubicBezTo>
                    <a:pt x="1622" y="627"/>
                    <a:pt x="1" y="1277"/>
                    <a:pt x="4731" y="1277"/>
                  </a:cubicBezTo>
                  <a:lnTo>
                    <a:pt x="13513" y="1802"/>
                  </a:lnTo>
                  <a:cubicBezTo>
                    <a:pt x="11434" y="671"/>
                    <a:pt x="13412" y="1073"/>
                    <a:pt x="16381" y="911"/>
                  </a:cubicBezTo>
                  <a:cubicBezTo>
                    <a:pt x="18948" y="772"/>
                    <a:pt x="10618" y="1"/>
                    <a:pt x="8518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0" name="Google Shape;2710;p29"/>
            <p:cNvSpPr/>
            <p:nvPr/>
          </p:nvSpPr>
          <p:spPr bwMode="auto">
            <a:xfrm>
              <a:off x="5084766" y="4663538"/>
              <a:ext cx="804307" cy="50845"/>
            </a:xfrm>
            <a:custGeom>
              <a:avLst/>
              <a:gdLst/>
              <a:ahLst/>
              <a:cxnLst/>
              <a:rect l="l" t="t" r="r" b="b"/>
              <a:pathLst>
                <a:path w="34605" h="1646" extrusionOk="0">
                  <a:moveTo>
                    <a:pt x="5242" y="1"/>
                  </a:moveTo>
                  <a:cubicBezTo>
                    <a:pt x="1" y="1"/>
                    <a:pt x="5627" y="824"/>
                    <a:pt x="13547" y="824"/>
                  </a:cubicBezTo>
                  <a:cubicBezTo>
                    <a:pt x="14842" y="824"/>
                    <a:pt x="16199" y="802"/>
                    <a:pt x="17579" y="751"/>
                  </a:cubicBezTo>
                  <a:cubicBezTo>
                    <a:pt x="19668" y="673"/>
                    <a:pt x="20912" y="640"/>
                    <a:pt x="21549" y="640"/>
                  </a:cubicBezTo>
                  <a:cubicBezTo>
                    <a:pt x="24330" y="640"/>
                    <a:pt x="15545" y="1265"/>
                    <a:pt x="15006" y="1508"/>
                  </a:cubicBezTo>
                  <a:cubicBezTo>
                    <a:pt x="14793" y="1604"/>
                    <a:pt x="16900" y="1646"/>
                    <a:pt x="19682" y="1646"/>
                  </a:cubicBezTo>
                  <a:cubicBezTo>
                    <a:pt x="25609" y="1646"/>
                    <a:pt x="34605" y="1458"/>
                    <a:pt x="30783" y="1213"/>
                  </a:cubicBezTo>
                  <a:cubicBezTo>
                    <a:pt x="25172" y="855"/>
                    <a:pt x="21417" y="1127"/>
                    <a:pt x="25391" y="136"/>
                  </a:cubicBezTo>
                  <a:lnTo>
                    <a:pt x="8755" y="75"/>
                  </a:lnTo>
                  <a:cubicBezTo>
                    <a:pt x="7263" y="23"/>
                    <a:pt x="6105" y="1"/>
                    <a:pt x="524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711" name="Google Shape;2711;p29"/>
          <p:cNvGrpSpPr/>
          <p:nvPr/>
        </p:nvGrpSpPr>
        <p:grpSpPr bwMode="auto">
          <a:xfrm>
            <a:off x="-3611996" y="-15113"/>
            <a:ext cx="7520848" cy="5531882"/>
            <a:chOff x="0" y="0"/>
            <a:chExt cx="7520848" cy="5531882"/>
          </a:xfrm>
        </p:grpSpPr>
        <p:sp>
          <p:nvSpPr>
            <p:cNvPr id="2712" name="Google Shape;2712;p29"/>
            <p:cNvSpPr/>
            <p:nvPr/>
          </p:nvSpPr>
          <p:spPr bwMode="auto">
            <a:xfrm>
              <a:off x="0" y="384164"/>
              <a:ext cx="1319751" cy="248287"/>
            </a:xfrm>
            <a:custGeom>
              <a:avLst/>
              <a:gdLst/>
              <a:ahLst/>
              <a:cxnLst/>
              <a:rect l="l" t="t" r="r" b="b"/>
              <a:pathLst>
                <a:path w="102074" h="14448" extrusionOk="0">
                  <a:moveTo>
                    <a:pt x="388" y="0"/>
                  </a:moveTo>
                  <a:cubicBezTo>
                    <a:pt x="388" y="0"/>
                    <a:pt x="1" y="3647"/>
                    <a:pt x="8127" y="3647"/>
                  </a:cubicBezTo>
                  <a:cubicBezTo>
                    <a:pt x="8715" y="3647"/>
                    <a:pt x="9347" y="3628"/>
                    <a:pt x="10027" y="3587"/>
                  </a:cubicBezTo>
                  <a:cubicBezTo>
                    <a:pt x="10730" y="3545"/>
                    <a:pt x="11304" y="3525"/>
                    <a:pt x="11765" y="3525"/>
                  </a:cubicBezTo>
                  <a:cubicBezTo>
                    <a:pt x="17919" y="3525"/>
                    <a:pt x="4020" y="7034"/>
                    <a:pt x="10433" y="7712"/>
                  </a:cubicBezTo>
                  <a:cubicBezTo>
                    <a:pt x="17326" y="8441"/>
                    <a:pt x="10426" y="9288"/>
                    <a:pt x="12784" y="9650"/>
                  </a:cubicBezTo>
                  <a:cubicBezTo>
                    <a:pt x="14034" y="9844"/>
                    <a:pt x="26385" y="10139"/>
                    <a:pt x="36770" y="10139"/>
                  </a:cubicBezTo>
                  <a:cubicBezTo>
                    <a:pt x="45986" y="10139"/>
                    <a:pt x="53654" y="9907"/>
                    <a:pt x="50645" y="9166"/>
                  </a:cubicBezTo>
                  <a:cubicBezTo>
                    <a:pt x="45111" y="7802"/>
                    <a:pt x="47880" y="6257"/>
                    <a:pt x="56193" y="6257"/>
                  </a:cubicBezTo>
                  <a:cubicBezTo>
                    <a:pt x="57491" y="6257"/>
                    <a:pt x="58924" y="6294"/>
                    <a:pt x="60481" y="6376"/>
                  </a:cubicBezTo>
                  <a:cubicBezTo>
                    <a:pt x="72016" y="6983"/>
                    <a:pt x="84387" y="12199"/>
                    <a:pt x="46430" y="12440"/>
                  </a:cubicBezTo>
                  <a:cubicBezTo>
                    <a:pt x="19836" y="12611"/>
                    <a:pt x="51692" y="14447"/>
                    <a:pt x="73068" y="14447"/>
                  </a:cubicBezTo>
                  <a:cubicBezTo>
                    <a:pt x="82202" y="14447"/>
                    <a:pt x="89423" y="14112"/>
                    <a:pt x="89352" y="13168"/>
                  </a:cubicBezTo>
                  <a:cubicBezTo>
                    <a:pt x="89278" y="12191"/>
                    <a:pt x="87725" y="11925"/>
                    <a:pt x="85710" y="11925"/>
                  </a:cubicBezTo>
                  <a:cubicBezTo>
                    <a:pt x="83294" y="11925"/>
                    <a:pt x="80213" y="12308"/>
                    <a:pt x="78226" y="12308"/>
                  </a:cubicBezTo>
                  <a:cubicBezTo>
                    <a:pt x="76525" y="12308"/>
                    <a:pt x="75626" y="12028"/>
                    <a:pt x="76629" y="10986"/>
                  </a:cubicBezTo>
                  <a:cubicBezTo>
                    <a:pt x="77596" y="9980"/>
                    <a:pt x="80393" y="9695"/>
                    <a:pt x="83795" y="9695"/>
                  </a:cubicBezTo>
                  <a:cubicBezTo>
                    <a:pt x="88245" y="9695"/>
                    <a:pt x="93730" y="10183"/>
                    <a:pt x="97503" y="10183"/>
                  </a:cubicBezTo>
                  <a:cubicBezTo>
                    <a:pt x="100238" y="10183"/>
                    <a:pt x="102074" y="9927"/>
                    <a:pt x="101967" y="9044"/>
                  </a:cubicBezTo>
                  <a:cubicBezTo>
                    <a:pt x="101605" y="6013"/>
                    <a:pt x="78887" y="9773"/>
                    <a:pt x="84972" y="4315"/>
                  </a:cubicBezTo>
                  <a:cubicBezTo>
                    <a:pt x="86736" y="2733"/>
                    <a:pt x="88712" y="2291"/>
                    <a:pt x="90617" y="2291"/>
                  </a:cubicBezTo>
                  <a:cubicBezTo>
                    <a:pt x="93032" y="2291"/>
                    <a:pt x="95334" y="3002"/>
                    <a:pt x="96945" y="3002"/>
                  </a:cubicBezTo>
                  <a:cubicBezTo>
                    <a:pt x="98446" y="3002"/>
                    <a:pt x="99347" y="2384"/>
                    <a:pt x="99181" y="0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3" name="Google Shape;2713;p29"/>
            <p:cNvSpPr/>
            <p:nvPr/>
          </p:nvSpPr>
          <p:spPr bwMode="auto">
            <a:xfrm flipH="1">
              <a:off x="482294" y="327228"/>
              <a:ext cx="9196" cy="9266"/>
            </a:xfrm>
            <a:custGeom>
              <a:avLst/>
              <a:gdLst/>
              <a:ahLst/>
              <a:cxnLst/>
              <a:rect l="l" t="t" r="r" b="b"/>
              <a:pathLst>
                <a:path w="521" h="525" extrusionOk="0">
                  <a:moveTo>
                    <a:pt x="262" y="1"/>
                  </a:moveTo>
                  <a:cubicBezTo>
                    <a:pt x="115" y="1"/>
                    <a:pt x="0" y="119"/>
                    <a:pt x="0" y="263"/>
                  </a:cubicBezTo>
                  <a:cubicBezTo>
                    <a:pt x="0" y="406"/>
                    <a:pt x="115" y="524"/>
                    <a:pt x="262" y="524"/>
                  </a:cubicBezTo>
                  <a:cubicBezTo>
                    <a:pt x="406" y="524"/>
                    <a:pt x="520" y="406"/>
                    <a:pt x="520" y="263"/>
                  </a:cubicBezTo>
                  <a:cubicBezTo>
                    <a:pt x="520" y="119"/>
                    <a:pt x="406" y="1"/>
                    <a:pt x="2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4" name="Google Shape;2714;p29"/>
            <p:cNvSpPr/>
            <p:nvPr/>
          </p:nvSpPr>
          <p:spPr bwMode="auto">
            <a:xfrm flipH="1">
              <a:off x="464219" y="331852"/>
              <a:ext cx="4642" cy="4642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33" y="1"/>
                  </a:moveTo>
                  <a:cubicBezTo>
                    <a:pt x="60" y="1"/>
                    <a:pt x="0" y="58"/>
                    <a:pt x="0" y="130"/>
                  </a:cubicBezTo>
                  <a:cubicBezTo>
                    <a:pt x="0" y="202"/>
                    <a:pt x="60" y="262"/>
                    <a:pt x="133" y="262"/>
                  </a:cubicBezTo>
                  <a:cubicBezTo>
                    <a:pt x="204" y="262"/>
                    <a:pt x="262" y="202"/>
                    <a:pt x="262" y="130"/>
                  </a:cubicBezTo>
                  <a:cubicBezTo>
                    <a:pt x="262" y="58"/>
                    <a:pt x="204" y="1"/>
                    <a:pt x="13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5" name="Google Shape;2715;p29"/>
            <p:cNvSpPr/>
            <p:nvPr/>
          </p:nvSpPr>
          <p:spPr bwMode="auto">
            <a:xfrm flipH="1">
              <a:off x="469991" y="318367"/>
              <a:ext cx="7431" cy="7413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09" y="0"/>
                  </a:moveTo>
                  <a:cubicBezTo>
                    <a:pt x="93" y="0"/>
                    <a:pt x="0" y="93"/>
                    <a:pt x="0" y="208"/>
                  </a:cubicBezTo>
                  <a:cubicBezTo>
                    <a:pt x="0" y="327"/>
                    <a:pt x="93" y="420"/>
                    <a:pt x="209" y="420"/>
                  </a:cubicBezTo>
                  <a:cubicBezTo>
                    <a:pt x="327" y="420"/>
                    <a:pt x="421" y="327"/>
                    <a:pt x="421" y="208"/>
                  </a:cubicBezTo>
                  <a:cubicBezTo>
                    <a:pt x="421" y="93"/>
                    <a:pt x="327" y="0"/>
                    <a:pt x="2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6" name="Google Shape;2716;p29"/>
            <p:cNvSpPr/>
            <p:nvPr/>
          </p:nvSpPr>
          <p:spPr bwMode="auto">
            <a:xfrm flipH="1">
              <a:off x="503210" y="287884"/>
              <a:ext cx="22628" cy="22698"/>
            </a:xfrm>
            <a:custGeom>
              <a:avLst/>
              <a:gdLst/>
              <a:ahLst/>
              <a:cxnLst/>
              <a:rect l="l" t="t" r="r" b="b"/>
              <a:pathLst>
                <a:path w="1282" h="1286" extrusionOk="0">
                  <a:moveTo>
                    <a:pt x="639" y="1"/>
                  </a:moveTo>
                  <a:cubicBezTo>
                    <a:pt x="288" y="1"/>
                    <a:pt x="1" y="288"/>
                    <a:pt x="1" y="643"/>
                  </a:cubicBezTo>
                  <a:cubicBezTo>
                    <a:pt x="1" y="998"/>
                    <a:pt x="288" y="1285"/>
                    <a:pt x="639" y="1285"/>
                  </a:cubicBezTo>
                  <a:cubicBezTo>
                    <a:pt x="995" y="1285"/>
                    <a:pt x="1282" y="998"/>
                    <a:pt x="1282" y="643"/>
                  </a:cubicBezTo>
                  <a:cubicBezTo>
                    <a:pt x="1282" y="288"/>
                    <a:pt x="995" y="1"/>
                    <a:pt x="63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7" name="Google Shape;2717;p29"/>
            <p:cNvSpPr/>
            <p:nvPr/>
          </p:nvSpPr>
          <p:spPr bwMode="auto">
            <a:xfrm flipH="1">
              <a:off x="329578" y="327228"/>
              <a:ext cx="15108" cy="15108"/>
            </a:xfrm>
            <a:custGeom>
              <a:avLst/>
              <a:gdLst/>
              <a:ahLst/>
              <a:cxnLst/>
              <a:rect l="l" t="t" r="r" b="b"/>
              <a:pathLst>
                <a:path w="856" h="856" extrusionOk="0">
                  <a:moveTo>
                    <a:pt x="428" y="1"/>
                  </a:moveTo>
                  <a:cubicBezTo>
                    <a:pt x="191" y="1"/>
                    <a:pt x="1" y="191"/>
                    <a:pt x="1" y="428"/>
                  </a:cubicBezTo>
                  <a:cubicBezTo>
                    <a:pt x="1" y="665"/>
                    <a:pt x="191" y="855"/>
                    <a:pt x="428" y="855"/>
                  </a:cubicBezTo>
                  <a:cubicBezTo>
                    <a:pt x="665" y="855"/>
                    <a:pt x="856" y="665"/>
                    <a:pt x="856" y="428"/>
                  </a:cubicBezTo>
                  <a:cubicBezTo>
                    <a:pt x="856" y="191"/>
                    <a:pt x="665" y="1"/>
                    <a:pt x="42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8" name="Google Shape;2718;p29"/>
            <p:cNvSpPr/>
            <p:nvPr/>
          </p:nvSpPr>
          <p:spPr bwMode="auto">
            <a:xfrm flipH="1">
              <a:off x="350935" y="342319"/>
              <a:ext cx="10908" cy="10978"/>
            </a:xfrm>
            <a:custGeom>
              <a:avLst/>
              <a:gdLst/>
              <a:ahLst/>
              <a:cxnLst/>
              <a:rect l="l" t="t" r="r" b="b"/>
              <a:pathLst>
                <a:path w="618" h="622" extrusionOk="0">
                  <a:moveTo>
                    <a:pt x="309" y="0"/>
                  </a:moveTo>
                  <a:cubicBezTo>
                    <a:pt x="136" y="0"/>
                    <a:pt x="0" y="140"/>
                    <a:pt x="0" y="309"/>
                  </a:cubicBezTo>
                  <a:cubicBezTo>
                    <a:pt x="0" y="481"/>
                    <a:pt x="136" y="621"/>
                    <a:pt x="309" y="621"/>
                  </a:cubicBezTo>
                  <a:cubicBezTo>
                    <a:pt x="481" y="621"/>
                    <a:pt x="618" y="481"/>
                    <a:pt x="618" y="309"/>
                  </a:cubicBezTo>
                  <a:cubicBezTo>
                    <a:pt x="618" y="140"/>
                    <a:pt x="481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9" name="Google Shape;2719;p29"/>
            <p:cNvSpPr/>
            <p:nvPr/>
          </p:nvSpPr>
          <p:spPr bwMode="auto">
            <a:xfrm flipH="1">
              <a:off x="291999" y="334129"/>
              <a:ext cx="13643" cy="13643"/>
            </a:xfrm>
            <a:custGeom>
              <a:avLst/>
              <a:gdLst/>
              <a:ahLst/>
              <a:cxnLst/>
              <a:rect l="l" t="t" r="r" b="b"/>
              <a:pathLst>
                <a:path w="773" h="773" extrusionOk="0">
                  <a:moveTo>
                    <a:pt x="388" y="1"/>
                  </a:moveTo>
                  <a:cubicBezTo>
                    <a:pt x="173" y="1"/>
                    <a:pt x="1" y="173"/>
                    <a:pt x="1" y="388"/>
                  </a:cubicBezTo>
                  <a:cubicBezTo>
                    <a:pt x="1" y="600"/>
                    <a:pt x="173" y="773"/>
                    <a:pt x="388" y="773"/>
                  </a:cubicBezTo>
                  <a:cubicBezTo>
                    <a:pt x="600" y="773"/>
                    <a:pt x="773" y="600"/>
                    <a:pt x="773" y="388"/>
                  </a:cubicBezTo>
                  <a:cubicBezTo>
                    <a:pt x="773" y="173"/>
                    <a:pt x="600" y="1"/>
                    <a:pt x="38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0" name="Google Shape;2720;p29"/>
            <p:cNvSpPr/>
            <p:nvPr/>
          </p:nvSpPr>
          <p:spPr bwMode="auto">
            <a:xfrm flipH="1">
              <a:off x="272918" y="345531"/>
              <a:ext cx="2241" cy="2241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2" y="1"/>
                  </a:moveTo>
                  <a:cubicBezTo>
                    <a:pt x="25" y="1"/>
                    <a:pt x="0" y="30"/>
                    <a:pt x="0" y="66"/>
                  </a:cubicBezTo>
                  <a:cubicBezTo>
                    <a:pt x="0" y="98"/>
                    <a:pt x="25" y="127"/>
                    <a:pt x="62" y="127"/>
                  </a:cubicBezTo>
                  <a:cubicBezTo>
                    <a:pt x="98" y="127"/>
                    <a:pt x="126" y="98"/>
                    <a:pt x="126" y="66"/>
                  </a:cubicBezTo>
                  <a:cubicBezTo>
                    <a:pt x="126" y="30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1" name="Google Shape;2721;p29"/>
            <p:cNvSpPr/>
            <p:nvPr/>
          </p:nvSpPr>
          <p:spPr bwMode="auto">
            <a:xfrm flipH="1">
              <a:off x="57294" y="320054"/>
              <a:ext cx="10925" cy="10908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10" y="0"/>
                  </a:moveTo>
                  <a:cubicBezTo>
                    <a:pt x="138" y="0"/>
                    <a:pt x="1" y="140"/>
                    <a:pt x="1" y="309"/>
                  </a:cubicBezTo>
                  <a:cubicBezTo>
                    <a:pt x="1" y="481"/>
                    <a:pt x="138" y="617"/>
                    <a:pt x="310" y="617"/>
                  </a:cubicBezTo>
                  <a:cubicBezTo>
                    <a:pt x="483" y="617"/>
                    <a:pt x="619" y="481"/>
                    <a:pt x="619" y="309"/>
                  </a:cubicBezTo>
                  <a:cubicBezTo>
                    <a:pt x="619" y="140"/>
                    <a:pt x="483" y="0"/>
                    <a:pt x="31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2" name="Google Shape;2722;p29"/>
            <p:cNvSpPr/>
            <p:nvPr/>
          </p:nvSpPr>
          <p:spPr bwMode="auto">
            <a:xfrm flipH="1">
              <a:off x="40684" y="330945"/>
              <a:ext cx="4889" cy="4889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6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6" y="277"/>
                  </a:cubicBezTo>
                  <a:cubicBezTo>
                    <a:pt x="215" y="277"/>
                    <a:pt x="277" y="216"/>
                    <a:pt x="277" y="141"/>
                  </a:cubicBezTo>
                  <a:cubicBezTo>
                    <a:pt x="277" y="65"/>
                    <a:pt x="215" y="0"/>
                    <a:pt x="13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3" name="Google Shape;2723;p29"/>
            <p:cNvSpPr/>
            <p:nvPr/>
          </p:nvSpPr>
          <p:spPr bwMode="auto">
            <a:xfrm flipH="1">
              <a:off x="462014" y="222417"/>
              <a:ext cx="30888" cy="2801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1406" y="0"/>
                  </a:moveTo>
                  <a:cubicBezTo>
                    <a:pt x="1331" y="0"/>
                    <a:pt x="1256" y="28"/>
                    <a:pt x="1197" y="83"/>
                  </a:cubicBezTo>
                  <a:lnTo>
                    <a:pt x="138" y="1049"/>
                  </a:lnTo>
                  <a:cubicBezTo>
                    <a:pt x="12" y="1164"/>
                    <a:pt x="1" y="1362"/>
                    <a:pt x="116" y="1487"/>
                  </a:cubicBezTo>
                  <a:cubicBezTo>
                    <a:pt x="177" y="1553"/>
                    <a:pt x="260" y="1586"/>
                    <a:pt x="344" y="1586"/>
                  </a:cubicBezTo>
                  <a:cubicBezTo>
                    <a:pt x="419" y="1586"/>
                    <a:pt x="494" y="1559"/>
                    <a:pt x="554" y="1505"/>
                  </a:cubicBezTo>
                  <a:lnTo>
                    <a:pt x="1613" y="539"/>
                  </a:lnTo>
                  <a:cubicBezTo>
                    <a:pt x="1742" y="424"/>
                    <a:pt x="1750" y="227"/>
                    <a:pt x="1634" y="101"/>
                  </a:cubicBezTo>
                  <a:cubicBezTo>
                    <a:pt x="1574" y="35"/>
                    <a:pt x="1490" y="0"/>
                    <a:pt x="140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4" name="Google Shape;2724;p29"/>
            <p:cNvSpPr/>
            <p:nvPr/>
          </p:nvSpPr>
          <p:spPr bwMode="auto">
            <a:xfrm flipH="1">
              <a:off x="408214" y="258160"/>
              <a:ext cx="32600" cy="26193"/>
            </a:xfrm>
            <a:custGeom>
              <a:avLst/>
              <a:gdLst/>
              <a:ahLst/>
              <a:cxnLst/>
              <a:rect l="l" t="t" r="r" b="b"/>
              <a:pathLst>
                <a:path w="1847" h="1484" extrusionOk="0">
                  <a:moveTo>
                    <a:pt x="350" y="0"/>
                  </a:moveTo>
                  <a:cubicBezTo>
                    <a:pt x="256" y="0"/>
                    <a:pt x="163" y="42"/>
                    <a:pt x="102" y="123"/>
                  </a:cubicBezTo>
                  <a:cubicBezTo>
                    <a:pt x="1" y="259"/>
                    <a:pt x="27" y="453"/>
                    <a:pt x="163" y="557"/>
                  </a:cubicBezTo>
                  <a:lnTo>
                    <a:pt x="1308" y="1422"/>
                  </a:lnTo>
                  <a:cubicBezTo>
                    <a:pt x="1364" y="1463"/>
                    <a:pt x="1429" y="1483"/>
                    <a:pt x="1494" y="1483"/>
                  </a:cubicBezTo>
                  <a:cubicBezTo>
                    <a:pt x="1588" y="1483"/>
                    <a:pt x="1681" y="1442"/>
                    <a:pt x="1742" y="1362"/>
                  </a:cubicBezTo>
                  <a:cubicBezTo>
                    <a:pt x="1846" y="1225"/>
                    <a:pt x="1818" y="1031"/>
                    <a:pt x="1681" y="926"/>
                  </a:cubicBezTo>
                  <a:lnTo>
                    <a:pt x="536" y="61"/>
                  </a:lnTo>
                  <a:cubicBezTo>
                    <a:pt x="480" y="20"/>
                    <a:pt x="415" y="0"/>
                    <a:pt x="35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5" name="Google Shape;2725;p29"/>
            <p:cNvSpPr/>
            <p:nvPr/>
          </p:nvSpPr>
          <p:spPr bwMode="auto">
            <a:xfrm flipH="1">
              <a:off x="410243" y="197953"/>
              <a:ext cx="36448" cy="11755"/>
            </a:xfrm>
            <a:custGeom>
              <a:avLst/>
              <a:gdLst/>
              <a:ahLst/>
              <a:cxnLst/>
              <a:rect l="l" t="t" r="r" b="b"/>
              <a:pathLst>
                <a:path w="2065" h="666" extrusionOk="0">
                  <a:moveTo>
                    <a:pt x="320" y="1"/>
                  </a:moveTo>
                  <a:cubicBezTo>
                    <a:pt x="151" y="1"/>
                    <a:pt x="11" y="132"/>
                    <a:pt x="7" y="303"/>
                  </a:cubicBezTo>
                  <a:cubicBezTo>
                    <a:pt x="0" y="471"/>
                    <a:pt x="136" y="615"/>
                    <a:pt x="305" y="622"/>
                  </a:cubicBezTo>
                  <a:lnTo>
                    <a:pt x="1742" y="665"/>
                  </a:lnTo>
                  <a:cubicBezTo>
                    <a:pt x="1746" y="665"/>
                    <a:pt x="1750" y="666"/>
                    <a:pt x="1754" y="666"/>
                  </a:cubicBezTo>
                  <a:cubicBezTo>
                    <a:pt x="1921" y="666"/>
                    <a:pt x="2054" y="532"/>
                    <a:pt x="2061" y="367"/>
                  </a:cubicBezTo>
                  <a:cubicBezTo>
                    <a:pt x="2065" y="195"/>
                    <a:pt x="1932" y="51"/>
                    <a:pt x="1760" y="47"/>
                  </a:cubicBezTo>
                  <a:lnTo>
                    <a:pt x="327" y="1"/>
                  </a:lnTo>
                  <a:cubicBezTo>
                    <a:pt x="325" y="1"/>
                    <a:pt x="323" y="1"/>
                    <a:pt x="32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6" name="Google Shape;2726;p29"/>
            <p:cNvSpPr/>
            <p:nvPr/>
          </p:nvSpPr>
          <p:spPr bwMode="auto">
            <a:xfrm flipH="1">
              <a:off x="288257" y="213203"/>
              <a:ext cx="27587" cy="31188"/>
            </a:xfrm>
            <a:custGeom>
              <a:avLst/>
              <a:gdLst/>
              <a:ahLst/>
              <a:cxnLst/>
              <a:rect l="l" t="t" r="r" b="b"/>
              <a:pathLst>
                <a:path w="1563" h="1767" extrusionOk="0">
                  <a:moveTo>
                    <a:pt x="1213" y="0"/>
                  </a:moveTo>
                  <a:cubicBezTo>
                    <a:pt x="1119" y="0"/>
                    <a:pt x="1026" y="44"/>
                    <a:pt x="966" y="124"/>
                  </a:cubicBezTo>
                  <a:lnTo>
                    <a:pt x="101" y="1273"/>
                  </a:lnTo>
                  <a:cubicBezTo>
                    <a:pt x="1" y="1410"/>
                    <a:pt x="29" y="1604"/>
                    <a:pt x="166" y="1704"/>
                  </a:cubicBezTo>
                  <a:cubicBezTo>
                    <a:pt x="222" y="1746"/>
                    <a:pt x="287" y="1767"/>
                    <a:pt x="351" y="1767"/>
                  </a:cubicBezTo>
                  <a:cubicBezTo>
                    <a:pt x="445" y="1767"/>
                    <a:pt x="537" y="1724"/>
                    <a:pt x="597" y="1643"/>
                  </a:cubicBezTo>
                  <a:lnTo>
                    <a:pt x="1458" y="497"/>
                  </a:lnTo>
                  <a:cubicBezTo>
                    <a:pt x="1563" y="358"/>
                    <a:pt x="1533" y="164"/>
                    <a:pt x="1397" y="63"/>
                  </a:cubicBezTo>
                  <a:cubicBezTo>
                    <a:pt x="1342" y="21"/>
                    <a:pt x="1277" y="0"/>
                    <a:pt x="121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7" name="Google Shape;2727;p29"/>
            <p:cNvSpPr/>
            <p:nvPr/>
          </p:nvSpPr>
          <p:spPr bwMode="auto">
            <a:xfrm flipH="1">
              <a:off x="335209" y="157551"/>
              <a:ext cx="27587" cy="31206"/>
            </a:xfrm>
            <a:custGeom>
              <a:avLst/>
              <a:gdLst/>
              <a:ahLst/>
              <a:cxnLst/>
              <a:rect l="l" t="t" r="r" b="b"/>
              <a:pathLst>
                <a:path w="1563" h="1768" extrusionOk="0">
                  <a:moveTo>
                    <a:pt x="1214" y="1"/>
                  </a:moveTo>
                  <a:cubicBezTo>
                    <a:pt x="1119" y="1"/>
                    <a:pt x="1025" y="44"/>
                    <a:pt x="962" y="126"/>
                  </a:cubicBezTo>
                  <a:lnTo>
                    <a:pt x="101" y="1271"/>
                  </a:lnTo>
                  <a:cubicBezTo>
                    <a:pt x="1" y="1407"/>
                    <a:pt x="26" y="1601"/>
                    <a:pt x="162" y="1705"/>
                  </a:cubicBezTo>
                  <a:cubicBezTo>
                    <a:pt x="217" y="1747"/>
                    <a:pt x="282" y="1768"/>
                    <a:pt x="347" y="1768"/>
                  </a:cubicBezTo>
                  <a:cubicBezTo>
                    <a:pt x="441" y="1768"/>
                    <a:pt x="534" y="1725"/>
                    <a:pt x="596" y="1644"/>
                  </a:cubicBezTo>
                  <a:lnTo>
                    <a:pt x="1458" y="495"/>
                  </a:lnTo>
                  <a:cubicBezTo>
                    <a:pt x="1562" y="358"/>
                    <a:pt x="1534" y="164"/>
                    <a:pt x="1397" y="61"/>
                  </a:cubicBezTo>
                  <a:cubicBezTo>
                    <a:pt x="1342" y="20"/>
                    <a:pt x="1277" y="1"/>
                    <a:pt x="121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8" name="Google Shape;2728;p29"/>
            <p:cNvSpPr/>
            <p:nvPr/>
          </p:nvSpPr>
          <p:spPr bwMode="auto">
            <a:xfrm flipH="1">
              <a:off x="306315" y="197123"/>
              <a:ext cx="36783" cy="14879"/>
            </a:xfrm>
            <a:custGeom>
              <a:avLst/>
              <a:gdLst/>
              <a:ahLst/>
              <a:cxnLst/>
              <a:rect l="l" t="t" r="r" b="b"/>
              <a:pathLst>
                <a:path w="2084" h="843" extrusionOk="0">
                  <a:moveTo>
                    <a:pt x="1754" y="1"/>
                  </a:moveTo>
                  <a:cubicBezTo>
                    <a:pt x="1737" y="1"/>
                    <a:pt x="1720" y="2"/>
                    <a:pt x="1702" y="5"/>
                  </a:cubicBezTo>
                  <a:lnTo>
                    <a:pt x="285" y="227"/>
                  </a:lnTo>
                  <a:cubicBezTo>
                    <a:pt x="116" y="253"/>
                    <a:pt x="1" y="411"/>
                    <a:pt x="26" y="580"/>
                  </a:cubicBezTo>
                  <a:cubicBezTo>
                    <a:pt x="52" y="732"/>
                    <a:pt x="182" y="842"/>
                    <a:pt x="331" y="842"/>
                  </a:cubicBezTo>
                  <a:cubicBezTo>
                    <a:pt x="348" y="842"/>
                    <a:pt x="364" y="841"/>
                    <a:pt x="381" y="838"/>
                  </a:cubicBezTo>
                  <a:lnTo>
                    <a:pt x="1800" y="615"/>
                  </a:lnTo>
                  <a:cubicBezTo>
                    <a:pt x="1968" y="590"/>
                    <a:pt x="2083" y="432"/>
                    <a:pt x="2055" y="263"/>
                  </a:cubicBezTo>
                  <a:cubicBezTo>
                    <a:pt x="2032" y="109"/>
                    <a:pt x="1902" y="1"/>
                    <a:pt x="17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9" name="Google Shape;2729;p29"/>
            <p:cNvSpPr/>
            <p:nvPr/>
          </p:nvSpPr>
          <p:spPr bwMode="auto">
            <a:xfrm flipH="1">
              <a:off x="184540" y="139670"/>
              <a:ext cx="17120" cy="35742"/>
            </a:xfrm>
            <a:custGeom>
              <a:avLst/>
              <a:gdLst/>
              <a:ahLst/>
              <a:cxnLst/>
              <a:rect l="l" t="t" r="r" b="b"/>
              <a:pathLst>
                <a:path w="970" h="2025" extrusionOk="0">
                  <a:moveTo>
                    <a:pt x="339" y="0"/>
                  </a:moveTo>
                  <a:cubicBezTo>
                    <a:pt x="318" y="0"/>
                    <a:pt x="296" y="3"/>
                    <a:pt x="274" y="7"/>
                  </a:cubicBezTo>
                  <a:cubicBezTo>
                    <a:pt x="108" y="44"/>
                    <a:pt x="0" y="208"/>
                    <a:pt x="37" y="374"/>
                  </a:cubicBezTo>
                  <a:lnTo>
                    <a:pt x="328" y="1777"/>
                  </a:lnTo>
                  <a:cubicBezTo>
                    <a:pt x="359" y="1924"/>
                    <a:pt x="488" y="2024"/>
                    <a:pt x="629" y="2024"/>
                  </a:cubicBezTo>
                  <a:cubicBezTo>
                    <a:pt x="651" y="2024"/>
                    <a:pt x="672" y="2022"/>
                    <a:pt x="694" y="2017"/>
                  </a:cubicBezTo>
                  <a:cubicBezTo>
                    <a:pt x="862" y="1986"/>
                    <a:pt x="970" y="1820"/>
                    <a:pt x="934" y="1651"/>
                  </a:cubicBezTo>
                  <a:lnTo>
                    <a:pt x="640" y="248"/>
                  </a:lnTo>
                  <a:cubicBezTo>
                    <a:pt x="612" y="101"/>
                    <a:pt x="483" y="0"/>
                    <a:pt x="33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0" name="Google Shape;2730;p29"/>
            <p:cNvSpPr/>
            <p:nvPr/>
          </p:nvSpPr>
          <p:spPr bwMode="auto">
            <a:xfrm flipH="1">
              <a:off x="472023" y="348391"/>
              <a:ext cx="77150" cy="38548"/>
            </a:xfrm>
            <a:custGeom>
              <a:avLst/>
              <a:gdLst/>
              <a:ahLst/>
              <a:cxnLst/>
              <a:rect l="l" t="t" r="r" b="b"/>
              <a:pathLst>
                <a:path w="4371" h="2184" extrusionOk="0">
                  <a:moveTo>
                    <a:pt x="70" y="1"/>
                  </a:moveTo>
                  <a:lnTo>
                    <a:pt x="1" y="1156"/>
                  </a:lnTo>
                  <a:lnTo>
                    <a:pt x="970" y="859"/>
                  </a:lnTo>
                  <a:lnTo>
                    <a:pt x="970" y="859"/>
                  </a:lnTo>
                  <a:cubicBezTo>
                    <a:pt x="910" y="1404"/>
                    <a:pt x="1333" y="1759"/>
                    <a:pt x="1922" y="1915"/>
                  </a:cubicBezTo>
                  <a:cubicBezTo>
                    <a:pt x="2086" y="1957"/>
                    <a:pt x="2246" y="1980"/>
                    <a:pt x="2396" y="1980"/>
                  </a:cubicBezTo>
                  <a:cubicBezTo>
                    <a:pt x="2782" y="1980"/>
                    <a:pt x="3105" y="1831"/>
                    <a:pt x="3265" y="1479"/>
                  </a:cubicBezTo>
                  <a:lnTo>
                    <a:pt x="3932" y="2183"/>
                  </a:lnTo>
                  <a:lnTo>
                    <a:pt x="4370" y="1293"/>
                  </a:lnTo>
                  <a:lnTo>
                    <a:pt x="3347" y="1182"/>
                  </a:lnTo>
                  <a:cubicBezTo>
                    <a:pt x="3426" y="618"/>
                    <a:pt x="2995" y="256"/>
                    <a:pt x="2400" y="97"/>
                  </a:cubicBezTo>
                  <a:cubicBezTo>
                    <a:pt x="2237" y="55"/>
                    <a:pt x="2077" y="33"/>
                    <a:pt x="1927" y="33"/>
                  </a:cubicBezTo>
                  <a:cubicBezTo>
                    <a:pt x="1527" y="33"/>
                    <a:pt x="1194" y="193"/>
                    <a:pt x="1043" y="57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1" name="Google Shape;2731;p29"/>
            <p:cNvSpPr/>
            <p:nvPr/>
          </p:nvSpPr>
          <p:spPr bwMode="auto">
            <a:xfrm flipH="1">
              <a:off x="477406" y="360694"/>
              <a:ext cx="71767" cy="26246"/>
            </a:xfrm>
            <a:custGeom>
              <a:avLst/>
              <a:gdLst/>
              <a:ahLst/>
              <a:cxnLst/>
              <a:rect l="l" t="t" r="r" b="b"/>
              <a:pathLst>
                <a:path w="4066" h="1487" extrusionOk="0">
                  <a:moveTo>
                    <a:pt x="1111" y="0"/>
                  </a:moveTo>
                  <a:cubicBezTo>
                    <a:pt x="730" y="154"/>
                    <a:pt x="364" y="230"/>
                    <a:pt x="12" y="262"/>
                  </a:cubicBezTo>
                  <a:lnTo>
                    <a:pt x="1" y="459"/>
                  </a:lnTo>
                  <a:lnTo>
                    <a:pt x="970" y="162"/>
                  </a:lnTo>
                  <a:lnTo>
                    <a:pt x="970" y="162"/>
                  </a:lnTo>
                  <a:cubicBezTo>
                    <a:pt x="910" y="707"/>
                    <a:pt x="1333" y="1062"/>
                    <a:pt x="1922" y="1218"/>
                  </a:cubicBezTo>
                  <a:cubicBezTo>
                    <a:pt x="2086" y="1260"/>
                    <a:pt x="2246" y="1283"/>
                    <a:pt x="2396" y="1283"/>
                  </a:cubicBezTo>
                  <a:cubicBezTo>
                    <a:pt x="2782" y="1283"/>
                    <a:pt x="3105" y="1134"/>
                    <a:pt x="3265" y="782"/>
                  </a:cubicBezTo>
                  <a:lnTo>
                    <a:pt x="3932" y="1486"/>
                  </a:lnTo>
                  <a:lnTo>
                    <a:pt x="4065" y="1249"/>
                  </a:lnTo>
                  <a:cubicBezTo>
                    <a:pt x="3749" y="1077"/>
                    <a:pt x="3390" y="998"/>
                    <a:pt x="3222" y="550"/>
                  </a:cubicBezTo>
                  <a:cubicBezTo>
                    <a:pt x="3120" y="1049"/>
                    <a:pt x="2873" y="1139"/>
                    <a:pt x="2618" y="1139"/>
                  </a:cubicBezTo>
                  <a:cubicBezTo>
                    <a:pt x="2505" y="1139"/>
                    <a:pt x="2389" y="1121"/>
                    <a:pt x="2284" y="1113"/>
                  </a:cubicBezTo>
                  <a:cubicBezTo>
                    <a:pt x="1739" y="998"/>
                    <a:pt x="938" y="966"/>
                    <a:pt x="111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2" name="Google Shape;2732;p29"/>
            <p:cNvSpPr/>
            <p:nvPr/>
          </p:nvSpPr>
          <p:spPr bwMode="auto">
            <a:xfrm flipH="1">
              <a:off x="491473" y="348974"/>
              <a:ext cx="34242" cy="23175"/>
            </a:xfrm>
            <a:custGeom>
              <a:avLst/>
              <a:gdLst/>
              <a:ahLst/>
              <a:cxnLst/>
              <a:rect l="l" t="t" r="r" b="b"/>
              <a:pathLst>
                <a:path w="1940" h="1313" extrusionOk="0">
                  <a:moveTo>
                    <a:pt x="593" y="1"/>
                  </a:moveTo>
                  <a:cubicBezTo>
                    <a:pt x="455" y="1"/>
                    <a:pt x="326" y="20"/>
                    <a:pt x="209" y="61"/>
                  </a:cubicBezTo>
                  <a:cubicBezTo>
                    <a:pt x="90" y="140"/>
                    <a:pt x="0" y="273"/>
                    <a:pt x="4" y="492"/>
                  </a:cubicBezTo>
                  <a:cubicBezTo>
                    <a:pt x="4" y="506"/>
                    <a:pt x="4" y="520"/>
                    <a:pt x="7" y="535"/>
                  </a:cubicBezTo>
                  <a:cubicBezTo>
                    <a:pt x="15" y="624"/>
                    <a:pt x="40" y="700"/>
                    <a:pt x="69" y="772"/>
                  </a:cubicBezTo>
                  <a:cubicBezTo>
                    <a:pt x="120" y="897"/>
                    <a:pt x="188" y="933"/>
                    <a:pt x="269" y="933"/>
                  </a:cubicBezTo>
                  <a:cubicBezTo>
                    <a:pt x="375" y="933"/>
                    <a:pt x="502" y="870"/>
                    <a:pt x="635" y="870"/>
                  </a:cubicBezTo>
                  <a:cubicBezTo>
                    <a:pt x="663" y="870"/>
                    <a:pt x="690" y="873"/>
                    <a:pt x="718" y="879"/>
                  </a:cubicBezTo>
                  <a:cubicBezTo>
                    <a:pt x="910" y="926"/>
                    <a:pt x="1108" y="1313"/>
                    <a:pt x="1315" y="1313"/>
                  </a:cubicBezTo>
                  <a:cubicBezTo>
                    <a:pt x="1333" y="1313"/>
                    <a:pt x="1351" y="1310"/>
                    <a:pt x="1369" y="1303"/>
                  </a:cubicBezTo>
                  <a:cubicBezTo>
                    <a:pt x="1530" y="1246"/>
                    <a:pt x="1810" y="1166"/>
                    <a:pt x="1893" y="873"/>
                  </a:cubicBezTo>
                  <a:cubicBezTo>
                    <a:pt x="1939" y="718"/>
                    <a:pt x="1907" y="606"/>
                    <a:pt x="1853" y="520"/>
                  </a:cubicBezTo>
                  <a:cubicBezTo>
                    <a:pt x="1785" y="434"/>
                    <a:pt x="1702" y="363"/>
                    <a:pt x="1606" y="298"/>
                  </a:cubicBezTo>
                  <a:cubicBezTo>
                    <a:pt x="1601" y="294"/>
                    <a:pt x="1598" y="291"/>
                    <a:pt x="1591" y="288"/>
                  </a:cubicBezTo>
                  <a:cubicBezTo>
                    <a:pt x="1584" y="283"/>
                    <a:pt x="1580" y="280"/>
                    <a:pt x="1573" y="276"/>
                  </a:cubicBezTo>
                  <a:cubicBezTo>
                    <a:pt x="1451" y="201"/>
                    <a:pt x="1318" y="151"/>
                    <a:pt x="1185" y="104"/>
                  </a:cubicBezTo>
                  <a:cubicBezTo>
                    <a:pt x="1146" y="89"/>
                    <a:pt x="1106" y="79"/>
                    <a:pt x="1067" y="64"/>
                  </a:cubicBezTo>
                  <a:cubicBezTo>
                    <a:pt x="904" y="23"/>
                    <a:pt x="744" y="1"/>
                    <a:pt x="5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3" name="Google Shape;2733;p29"/>
            <p:cNvSpPr/>
            <p:nvPr/>
          </p:nvSpPr>
          <p:spPr bwMode="auto">
            <a:xfrm flipH="1">
              <a:off x="477916" y="370066"/>
              <a:ext cx="12231" cy="9531"/>
            </a:xfrm>
            <a:custGeom>
              <a:avLst/>
              <a:gdLst/>
              <a:ahLst/>
              <a:cxnLst/>
              <a:rect l="l" t="t" r="r" b="b"/>
              <a:pathLst>
                <a:path w="693" h="540" extrusionOk="0">
                  <a:moveTo>
                    <a:pt x="29" y="0"/>
                  </a:moveTo>
                  <a:cubicBezTo>
                    <a:pt x="12" y="0"/>
                    <a:pt x="0" y="27"/>
                    <a:pt x="3" y="51"/>
                  </a:cubicBezTo>
                  <a:cubicBezTo>
                    <a:pt x="86" y="381"/>
                    <a:pt x="441" y="531"/>
                    <a:pt x="675" y="539"/>
                  </a:cubicBezTo>
                  <a:cubicBezTo>
                    <a:pt x="685" y="539"/>
                    <a:pt x="693" y="510"/>
                    <a:pt x="681" y="506"/>
                  </a:cubicBezTo>
                  <a:cubicBezTo>
                    <a:pt x="560" y="438"/>
                    <a:pt x="441" y="356"/>
                    <a:pt x="333" y="251"/>
                  </a:cubicBezTo>
                  <a:cubicBezTo>
                    <a:pt x="240" y="155"/>
                    <a:pt x="158" y="19"/>
                    <a:pt x="32" y="1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4" name="Google Shape;2734;p29"/>
            <p:cNvSpPr/>
            <p:nvPr/>
          </p:nvSpPr>
          <p:spPr bwMode="auto">
            <a:xfrm flipH="1">
              <a:off x="528557" y="358911"/>
              <a:ext cx="16979" cy="4889"/>
            </a:xfrm>
            <a:custGeom>
              <a:avLst/>
              <a:gdLst/>
              <a:ahLst/>
              <a:cxnLst/>
              <a:rect l="l" t="t" r="r" b="b"/>
              <a:pathLst>
                <a:path w="962" h="277" extrusionOk="0">
                  <a:moveTo>
                    <a:pt x="932" y="0"/>
                  </a:moveTo>
                  <a:cubicBezTo>
                    <a:pt x="931" y="0"/>
                    <a:pt x="930" y="0"/>
                    <a:pt x="930" y="0"/>
                  </a:cubicBezTo>
                  <a:cubicBezTo>
                    <a:pt x="656" y="48"/>
                    <a:pt x="403" y="172"/>
                    <a:pt x="139" y="172"/>
                  </a:cubicBezTo>
                  <a:cubicBezTo>
                    <a:pt x="105" y="172"/>
                    <a:pt x="70" y="170"/>
                    <a:pt x="36" y="166"/>
                  </a:cubicBezTo>
                  <a:cubicBezTo>
                    <a:pt x="35" y="166"/>
                    <a:pt x="35" y="166"/>
                    <a:pt x="34" y="166"/>
                  </a:cubicBezTo>
                  <a:cubicBezTo>
                    <a:pt x="14" y="166"/>
                    <a:pt x="1" y="212"/>
                    <a:pt x="22" y="216"/>
                  </a:cubicBezTo>
                  <a:cubicBezTo>
                    <a:pt x="136" y="250"/>
                    <a:pt x="263" y="276"/>
                    <a:pt x="392" y="276"/>
                  </a:cubicBezTo>
                  <a:cubicBezTo>
                    <a:pt x="574" y="276"/>
                    <a:pt x="763" y="224"/>
                    <a:pt x="937" y="69"/>
                  </a:cubicBezTo>
                  <a:cubicBezTo>
                    <a:pt x="962" y="48"/>
                    <a:pt x="955" y="0"/>
                    <a:pt x="93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5" name="Google Shape;2735;p29"/>
            <p:cNvSpPr/>
            <p:nvPr/>
          </p:nvSpPr>
          <p:spPr bwMode="auto">
            <a:xfrm flipH="1">
              <a:off x="525204" y="360606"/>
              <a:ext cx="5065" cy="12885"/>
            </a:xfrm>
            <a:custGeom>
              <a:avLst/>
              <a:gdLst/>
              <a:ahLst/>
              <a:cxnLst/>
              <a:rect l="l" t="t" r="r" b="b"/>
              <a:pathLst>
                <a:path w="287" h="730" extrusionOk="0">
                  <a:moveTo>
                    <a:pt x="82" y="1"/>
                  </a:moveTo>
                  <a:cubicBezTo>
                    <a:pt x="72" y="1"/>
                    <a:pt x="60" y="12"/>
                    <a:pt x="54" y="30"/>
                  </a:cubicBezTo>
                  <a:cubicBezTo>
                    <a:pt x="0" y="189"/>
                    <a:pt x="22" y="371"/>
                    <a:pt x="65" y="501"/>
                  </a:cubicBezTo>
                  <a:cubicBezTo>
                    <a:pt x="89" y="584"/>
                    <a:pt x="150" y="729"/>
                    <a:pt x="231" y="729"/>
                  </a:cubicBezTo>
                  <a:cubicBezTo>
                    <a:pt x="244" y="729"/>
                    <a:pt x="259" y="725"/>
                    <a:pt x="273" y="716"/>
                  </a:cubicBezTo>
                  <a:cubicBezTo>
                    <a:pt x="280" y="709"/>
                    <a:pt x="287" y="694"/>
                    <a:pt x="287" y="680"/>
                  </a:cubicBezTo>
                  <a:cubicBezTo>
                    <a:pt x="283" y="630"/>
                    <a:pt x="258" y="601"/>
                    <a:pt x="234" y="569"/>
                  </a:cubicBezTo>
                  <a:cubicBezTo>
                    <a:pt x="201" y="526"/>
                    <a:pt x="172" y="476"/>
                    <a:pt x="151" y="418"/>
                  </a:cubicBezTo>
                  <a:cubicBezTo>
                    <a:pt x="104" y="296"/>
                    <a:pt x="108" y="163"/>
                    <a:pt x="97" y="23"/>
                  </a:cubicBezTo>
                  <a:cubicBezTo>
                    <a:pt x="96" y="7"/>
                    <a:pt x="89" y="1"/>
                    <a:pt x="8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6" name="Google Shape;2736;p29"/>
            <p:cNvSpPr/>
            <p:nvPr/>
          </p:nvSpPr>
          <p:spPr bwMode="auto">
            <a:xfrm flipH="1">
              <a:off x="492673" y="370790"/>
              <a:ext cx="9972" cy="9796"/>
            </a:xfrm>
            <a:custGeom>
              <a:avLst/>
              <a:gdLst/>
              <a:ahLst/>
              <a:cxnLst/>
              <a:rect l="l" t="t" r="r" b="b"/>
              <a:pathLst>
                <a:path w="565" h="555" extrusionOk="0">
                  <a:moveTo>
                    <a:pt x="522" y="0"/>
                  </a:moveTo>
                  <a:cubicBezTo>
                    <a:pt x="513" y="0"/>
                    <a:pt x="502" y="8"/>
                    <a:pt x="496" y="21"/>
                  </a:cubicBezTo>
                  <a:cubicBezTo>
                    <a:pt x="478" y="71"/>
                    <a:pt x="463" y="129"/>
                    <a:pt x="445" y="182"/>
                  </a:cubicBezTo>
                  <a:cubicBezTo>
                    <a:pt x="417" y="272"/>
                    <a:pt x="363" y="333"/>
                    <a:pt x="302" y="372"/>
                  </a:cubicBezTo>
                  <a:cubicBezTo>
                    <a:pt x="208" y="434"/>
                    <a:pt x="126" y="412"/>
                    <a:pt x="32" y="444"/>
                  </a:cubicBezTo>
                  <a:cubicBezTo>
                    <a:pt x="7" y="455"/>
                    <a:pt x="1" y="512"/>
                    <a:pt x="19" y="527"/>
                  </a:cubicBezTo>
                  <a:cubicBezTo>
                    <a:pt x="46" y="546"/>
                    <a:pt x="78" y="555"/>
                    <a:pt x="112" y="555"/>
                  </a:cubicBezTo>
                  <a:cubicBezTo>
                    <a:pt x="198" y="555"/>
                    <a:pt x="298" y="500"/>
                    <a:pt x="370" y="422"/>
                  </a:cubicBezTo>
                  <a:cubicBezTo>
                    <a:pt x="453" y="336"/>
                    <a:pt x="564" y="150"/>
                    <a:pt x="536" y="13"/>
                  </a:cubicBezTo>
                  <a:cubicBezTo>
                    <a:pt x="534" y="4"/>
                    <a:pt x="529" y="0"/>
                    <a:pt x="52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7" name="Google Shape;2737;p29"/>
            <p:cNvSpPr/>
            <p:nvPr/>
          </p:nvSpPr>
          <p:spPr bwMode="auto">
            <a:xfrm flipH="1">
              <a:off x="540085" y="304299"/>
              <a:ext cx="66789" cy="66224"/>
            </a:xfrm>
            <a:custGeom>
              <a:avLst/>
              <a:gdLst/>
              <a:ahLst/>
              <a:cxnLst/>
              <a:rect l="l" t="t" r="r" b="b"/>
              <a:pathLst>
                <a:path w="3784" h="3752" extrusionOk="0">
                  <a:moveTo>
                    <a:pt x="3220" y="0"/>
                  </a:moveTo>
                  <a:lnTo>
                    <a:pt x="2624" y="840"/>
                  </a:lnTo>
                  <a:cubicBezTo>
                    <a:pt x="2466" y="721"/>
                    <a:pt x="2299" y="668"/>
                    <a:pt x="2130" y="668"/>
                  </a:cubicBezTo>
                  <a:cubicBezTo>
                    <a:pt x="1815" y="668"/>
                    <a:pt x="1495" y="853"/>
                    <a:pt x="1217" y="1145"/>
                  </a:cubicBezTo>
                  <a:cubicBezTo>
                    <a:pt x="793" y="1586"/>
                    <a:pt x="617" y="2122"/>
                    <a:pt x="969" y="2560"/>
                  </a:cubicBezTo>
                  <a:lnTo>
                    <a:pt x="0" y="3130"/>
                  </a:lnTo>
                  <a:lnTo>
                    <a:pt x="976" y="3752"/>
                  </a:lnTo>
                  <a:lnTo>
                    <a:pt x="1185" y="2761"/>
                  </a:lnTo>
                  <a:cubicBezTo>
                    <a:pt x="1336" y="2869"/>
                    <a:pt x="1496" y="2917"/>
                    <a:pt x="1657" y="2917"/>
                  </a:cubicBezTo>
                  <a:cubicBezTo>
                    <a:pt x="1973" y="2917"/>
                    <a:pt x="2296" y="2731"/>
                    <a:pt x="2574" y="2441"/>
                  </a:cubicBezTo>
                  <a:cubicBezTo>
                    <a:pt x="2986" y="2007"/>
                    <a:pt x="3167" y="1490"/>
                    <a:pt x="2843" y="1059"/>
                  </a:cubicBezTo>
                  <a:lnTo>
                    <a:pt x="3783" y="815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8" name="Google Shape;2738;p29"/>
            <p:cNvSpPr/>
            <p:nvPr/>
          </p:nvSpPr>
          <p:spPr bwMode="auto">
            <a:xfrm flipH="1">
              <a:off x="540084" y="314625"/>
              <a:ext cx="52492" cy="55899"/>
            </a:xfrm>
            <a:custGeom>
              <a:avLst/>
              <a:gdLst/>
              <a:ahLst/>
              <a:cxnLst/>
              <a:rect l="l" t="t" r="r" b="b"/>
              <a:pathLst>
                <a:path w="2974" h="3167" extrusionOk="0">
                  <a:moveTo>
                    <a:pt x="2830" y="0"/>
                  </a:moveTo>
                  <a:cubicBezTo>
                    <a:pt x="2562" y="169"/>
                    <a:pt x="2339" y="407"/>
                    <a:pt x="1963" y="407"/>
                  </a:cubicBezTo>
                  <a:cubicBezTo>
                    <a:pt x="1916" y="407"/>
                    <a:pt x="1866" y="403"/>
                    <a:pt x="1814" y="395"/>
                  </a:cubicBezTo>
                  <a:lnTo>
                    <a:pt x="1814" y="395"/>
                  </a:lnTo>
                  <a:cubicBezTo>
                    <a:pt x="2370" y="877"/>
                    <a:pt x="2037" y="1203"/>
                    <a:pt x="1846" y="1490"/>
                  </a:cubicBezTo>
                  <a:cubicBezTo>
                    <a:pt x="1585" y="1790"/>
                    <a:pt x="1299" y="2224"/>
                    <a:pt x="882" y="2224"/>
                  </a:cubicBezTo>
                  <a:cubicBezTo>
                    <a:pt x="713" y="2224"/>
                    <a:pt x="524" y="2153"/>
                    <a:pt x="306" y="1975"/>
                  </a:cubicBezTo>
                  <a:cubicBezTo>
                    <a:pt x="252" y="2384"/>
                    <a:pt x="145" y="2739"/>
                    <a:pt x="1" y="3062"/>
                  </a:cubicBezTo>
                  <a:lnTo>
                    <a:pt x="166" y="3167"/>
                  </a:lnTo>
                  <a:lnTo>
                    <a:pt x="375" y="2176"/>
                  </a:lnTo>
                  <a:cubicBezTo>
                    <a:pt x="526" y="2284"/>
                    <a:pt x="686" y="2332"/>
                    <a:pt x="847" y="2332"/>
                  </a:cubicBezTo>
                  <a:cubicBezTo>
                    <a:pt x="1163" y="2332"/>
                    <a:pt x="1486" y="2146"/>
                    <a:pt x="1764" y="1856"/>
                  </a:cubicBezTo>
                  <a:cubicBezTo>
                    <a:pt x="2176" y="1422"/>
                    <a:pt x="2357" y="905"/>
                    <a:pt x="2033" y="474"/>
                  </a:cubicBezTo>
                  <a:lnTo>
                    <a:pt x="2973" y="230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9" name="Google Shape;2739;p29"/>
            <p:cNvSpPr/>
            <p:nvPr/>
          </p:nvSpPr>
          <p:spPr bwMode="auto">
            <a:xfrm flipH="1">
              <a:off x="562077" y="316249"/>
              <a:ext cx="30817" cy="29793"/>
            </a:xfrm>
            <a:custGeom>
              <a:avLst/>
              <a:gdLst/>
              <a:ahLst/>
              <a:cxnLst/>
              <a:rect l="l" t="t" r="r" b="b"/>
              <a:pathLst>
                <a:path w="1746" h="1688" extrusionOk="0">
                  <a:moveTo>
                    <a:pt x="1230" y="0"/>
                  </a:moveTo>
                  <a:cubicBezTo>
                    <a:pt x="1221" y="0"/>
                    <a:pt x="1212" y="1"/>
                    <a:pt x="1204" y="1"/>
                  </a:cubicBezTo>
                  <a:cubicBezTo>
                    <a:pt x="1096" y="19"/>
                    <a:pt x="992" y="56"/>
                    <a:pt x="888" y="109"/>
                  </a:cubicBezTo>
                  <a:cubicBezTo>
                    <a:pt x="884" y="113"/>
                    <a:pt x="877" y="117"/>
                    <a:pt x="874" y="117"/>
                  </a:cubicBezTo>
                  <a:cubicBezTo>
                    <a:pt x="867" y="120"/>
                    <a:pt x="859" y="124"/>
                    <a:pt x="852" y="127"/>
                  </a:cubicBezTo>
                  <a:cubicBezTo>
                    <a:pt x="730" y="199"/>
                    <a:pt x="622" y="289"/>
                    <a:pt x="518" y="382"/>
                  </a:cubicBezTo>
                  <a:cubicBezTo>
                    <a:pt x="486" y="411"/>
                    <a:pt x="453" y="440"/>
                    <a:pt x="425" y="468"/>
                  </a:cubicBezTo>
                  <a:cubicBezTo>
                    <a:pt x="199" y="705"/>
                    <a:pt x="48" y="964"/>
                    <a:pt x="1" y="1219"/>
                  </a:cubicBezTo>
                  <a:cubicBezTo>
                    <a:pt x="15" y="1355"/>
                    <a:pt x="87" y="1502"/>
                    <a:pt x="281" y="1603"/>
                  </a:cubicBezTo>
                  <a:cubicBezTo>
                    <a:pt x="292" y="1610"/>
                    <a:pt x="307" y="1617"/>
                    <a:pt x="320" y="1625"/>
                  </a:cubicBezTo>
                  <a:cubicBezTo>
                    <a:pt x="400" y="1660"/>
                    <a:pt x="479" y="1675"/>
                    <a:pt x="554" y="1685"/>
                  </a:cubicBezTo>
                  <a:cubicBezTo>
                    <a:pt x="572" y="1687"/>
                    <a:pt x="589" y="1688"/>
                    <a:pt x="605" y="1688"/>
                  </a:cubicBezTo>
                  <a:cubicBezTo>
                    <a:pt x="893" y="1688"/>
                    <a:pt x="790" y="1359"/>
                    <a:pt x="967" y="1168"/>
                  </a:cubicBezTo>
                  <a:cubicBezTo>
                    <a:pt x="1114" y="1010"/>
                    <a:pt x="1609" y="1043"/>
                    <a:pt x="1652" y="806"/>
                  </a:cubicBezTo>
                  <a:cubicBezTo>
                    <a:pt x="1681" y="637"/>
                    <a:pt x="1746" y="354"/>
                    <a:pt x="1530" y="138"/>
                  </a:cubicBezTo>
                  <a:cubicBezTo>
                    <a:pt x="1428" y="36"/>
                    <a:pt x="1324" y="0"/>
                    <a:pt x="123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0" name="Google Shape;2740;p29"/>
            <p:cNvSpPr/>
            <p:nvPr/>
          </p:nvSpPr>
          <p:spPr bwMode="auto">
            <a:xfrm flipH="1">
              <a:off x="545679" y="313390"/>
              <a:ext cx="14138" cy="6919"/>
            </a:xfrm>
            <a:custGeom>
              <a:avLst/>
              <a:gdLst/>
              <a:ahLst/>
              <a:cxnLst/>
              <a:rect l="l" t="t" r="r" b="b"/>
              <a:pathLst>
                <a:path w="801" h="392" extrusionOk="0">
                  <a:moveTo>
                    <a:pt x="776" y="0"/>
                  </a:moveTo>
                  <a:cubicBezTo>
                    <a:pt x="773" y="0"/>
                    <a:pt x="771" y="1"/>
                    <a:pt x="769" y="2"/>
                  </a:cubicBezTo>
                  <a:cubicBezTo>
                    <a:pt x="655" y="77"/>
                    <a:pt x="526" y="138"/>
                    <a:pt x="378" y="181"/>
                  </a:cubicBezTo>
                  <a:cubicBezTo>
                    <a:pt x="252" y="218"/>
                    <a:pt x="87" y="221"/>
                    <a:pt x="12" y="322"/>
                  </a:cubicBezTo>
                  <a:cubicBezTo>
                    <a:pt x="1" y="336"/>
                    <a:pt x="19" y="365"/>
                    <a:pt x="44" y="372"/>
                  </a:cubicBezTo>
                  <a:cubicBezTo>
                    <a:pt x="93" y="385"/>
                    <a:pt x="141" y="391"/>
                    <a:pt x="189" y="391"/>
                  </a:cubicBezTo>
                  <a:cubicBezTo>
                    <a:pt x="458" y="391"/>
                    <a:pt x="694" y="194"/>
                    <a:pt x="794" y="24"/>
                  </a:cubicBezTo>
                  <a:cubicBezTo>
                    <a:pt x="801" y="14"/>
                    <a:pt x="787" y="0"/>
                    <a:pt x="776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1" name="Google Shape;2741;p29"/>
            <p:cNvSpPr/>
            <p:nvPr/>
          </p:nvSpPr>
          <p:spPr bwMode="auto">
            <a:xfrm flipH="1">
              <a:off x="585834" y="348003"/>
              <a:ext cx="8084" cy="16185"/>
            </a:xfrm>
            <a:custGeom>
              <a:avLst/>
              <a:gdLst/>
              <a:ahLst/>
              <a:cxnLst/>
              <a:rect l="l" t="t" r="r" b="b"/>
              <a:pathLst>
                <a:path w="458" h="917" extrusionOk="0">
                  <a:moveTo>
                    <a:pt x="321" y="1"/>
                  </a:moveTo>
                  <a:cubicBezTo>
                    <a:pt x="313" y="1"/>
                    <a:pt x="307" y="4"/>
                    <a:pt x="304" y="12"/>
                  </a:cubicBezTo>
                  <a:cubicBezTo>
                    <a:pt x="203" y="306"/>
                    <a:pt x="196" y="629"/>
                    <a:pt x="12" y="873"/>
                  </a:cubicBezTo>
                  <a:cubicBezTo>
                    <a:pt x="1" y="888"/>
                    <a:pt x="26" y="916"/>
                    <a:pt x="43" y="916"/>
                  </a:cubicBezTo>
                  <a:cubicBezTo>
                    <a:pt x="47" y="916"/>
                    <a:pt x="50" y="915"/>
                    <a:pt x="52" y="913"/>
                  </a:cubicBezTo>
                  <a:cubicBezTo>
                    <a:pt x="257" y="712"/>
                    <a:pt x="458" y="429"/>
                    <a:pt x="368" y="41"/>
                  </a:cubicBezTo>
                  <a:cubicBezTo>
                    <a:pt x="363" y="18"/>
                    <a:pt x="339" y="1"/>
                    <a:pt x="3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2" name="Google Shape;2742;p29"/>
            <p:cNvSpPr/>
            <p:nvPr/>
          </p:nvSpPr>
          <p:spPr bwMode="auto">
            <a:xfrm flipH="1">
              <a:off x="574168" y="348708"/>
              <a:ext cx="12867" cy="4942"/>
            </a:xfrm>
            <a:custGeom>
              <a:avLst/>
              <a:gdLst/>
              <a:ahLst/>
              <a:cxnLst/>
              <a:rect l="l" t="t" r="r" b="b"/>
              <a:pathLst>
                <a:path w="729" h="280" extrusionOk="0">
                  <a:moveTo>
                    <a:pt x="18" y="0"/>
                  </a:moveTo>
                  <a:cubicBezTo>
                    <a:pt x="2" y="0"/>
                    <a:pt x="0" y="23"/>
                    <a:pt x="18" y="44"/>
                  </a:cubicBezTo>
                  <a:cubicBezTo>
                    <a:pt x="132" y="166"/>
                    <a:pt x="301" y="238"/>
                    <a:pt x="434" y="263"/>
                  </a:cubicBezTo>
                  <a:cubicBezTo>
                    <a:pt x="473" y="271"/>
                    <a:pt x="528" y="280"/>
                    <a:pt x="579" y="280"/>
                  </a:cubicBezTo>
                  <a:cubicBezTo>
                    <a:pt x="658" y="280"/>
                    <a:pt x="729" y="259"/>
                    <a:pt x="724" y="187"/>
                  </a:cubicBezTo>
                  <a:cubicBezTo>
                    <a:pt x="724" y="177"/>
                    <a:pt x="714" y="162"/>
                    <a:pt x="703" y="155"/>
                  </a:cubicBezTo>
                  <a:cubicBezTo>
                    <a:pt x="677" y="144"/>
                    <a:pt x="656" y="141"/>
                    <a:pt x="635" y="141"/>
                  </a:cubicBezTo>
                  <a:cubicBezTo>
                    <a:pt x="615" y="141"/>
                    <a:pt x="597" y="144"/>
                    <a:pt x="578" y="147"/>
                  </a:cubicBezTo>
                  <a:cubicBezTo>
                    <a:pt x="548" y="152"/>
                    <a:pt x="518" y="155"/>
                    <a:pt x="486" y="155"/>
                  </a:cubicBezTo>
                  <a:cubicBezTo>
                    <a:pt x="460" y="155"/>
                    <a:pt x="433" y="153"/>
                    <a:pt x="405" y="147"/>
                  </a:cubicBezTo>
                  <a:cubicBezTo>
                    <a:pt x="276" y="130"/>
                    <a:pt x="161" y="61"/>
                    <a:pt x="32" y="4"/>
                  </a:cubicBezTo>
                  <a:cubicBezTo>
                    <a:pt x="26" y="2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3" name="Google Shape;2743;p29"/>
            <p:cNvSpPr/>
            <p:nvPr/>
          </p:nvSpPr>
          <p:spPr bwMode="auto">
            <a:xfrm flipH="1">
              <a:off x="554769" y="322709"/>
              <a:ext cx="6212" cy="12408"/>
            </a:xfrm>
            <a:custGeom>
              <a:avLst/>
              <a:gdLst/>
              <a:ahLst/>
              <a:cxnLst/>
              <a:rect l="l" t="t" r="r" b="b"/>
              <a:pathLst>
                <a:path w="352" h="703" extrusionOk="0">
                  <a:moveTo>
                    <a:pt x="21" y="0"/>
                  </a:moveTo>
                  <a:cubicBezTo>
                    <a:pt x="5" y="0"/>
                    <a:pt x="0" y="22"/>
                    <a:pt x="13" y="38"/>
                  </a:cubicBezTo>
                  <a:cubicBezTo>
                    <a:pt x="50" y="81"/>
                    <a:pt x="93" y="117"/>
                    <a:pt x="131" y="160"/>
                  </a:cubicBezTo>
                  <a:cubicBezTo>
                    <a:pt x="196" y="232"/>
                    <a:pt x="222" y="307"/>
                    <a:pt x="225" y="379"/>
                  </a:cubicBezTo>
                  <a:cubicBezTo>
                    <a:pt x="236" y="490"/>
                    <a:pt x="174" y="551"/>
                    <a:pt x="161" y="648"/>
                  </a:cubicBezTo>
                  <a:cubicBezTo>
                    <a:pt x="158" y="671"/>
                    <a:pt x="196" y="703"/>
                    <a:pt x="219" y="703"/>
                  </a:cubicBezTo>
                  <a:cubicBezTo>
                    <a:pt x="222" y="703"/>
                    <a:pt x="224" y="703"/>
                    <a:pt x="225" y="702"/>
                  </a:cubicBezTo>
                  <a:cubicBezTo>
                    <a:pt x="330" y="651"/>
                    <a:pt x="351" y="487"/>
                    <a:pt x="304" y="343"/>
                  </a:cubicBezTo>
                  <a:cubicBezTo>
                    <a:pt x="268" y="232"/>
                    <a:pt x="161" y="41"/>
                    <a:pt x="28" y="2"/>
                  </a:cubicBez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4" name="Google Shape;2744;p29"/>
            <p:cNvSpPr/>
            <p:nvPr/>
          </p:nvSpPr>
          <p:spPr bwMode="auto">
            <a:xfrm flipH="1">
              <a:off x="141439" y="240862"/>
              <a:ext cx="133720" cy="118752"/>
            </a:xfrm>
            <a:custGeom>
              <a:avLst/>
              <a:gdLst/>
              <a:ahLst/>
              <a:cxnLst/>
              <a:rect l="l" t="t" r="r" b="b"/>
              <a:pathLst>
                <a:path w="7576" h="6728" extrusionOk="0">
                  <a:moveTo>
                    <a:pt x="0" y="1"/>
                  </a:moveTo>
                  <a:cubicBezTo>
                    <a:pt x="298" y="761"/>
                    <a:pt x="1056" y="1321"/>
                    <a:pt x="2596" y="1383"/>
                  </a:cubicBezTo>
                  <a:cubicBezTo>
                    <a:pt x="6426" y="1530"/>
                    <a:pt x="6225" y="3845"/>
                    <a:pt x="2054" y="6728"/>
                  </a:cubicBezTo>
                  <a:lnTo>
                    <a:pt x="5332" y="6728"/>
                  </a:lnTo>
                  <a:cubicBezTo>
                    <a:pt x="6150" y="5716"/>
                    <a:pt x="7576" y="4280"/>
                    <a:pt x="7374" y="3307"/>
                  </a:cubicBezTo>
                  <a:cubicBezTo>
                    <a:pt x="6850" y="718"/>
                    <a:pt x="5499" y="289"/>
                    <a:pt x="4055" y="289"/>
                  </a:cubicBezTo>
                  <a:cubicBezTo>
                    <a:pt x="3699" y="289"/>
                    <a:pt x="3336" y="315"/>
                    <a:pt x="2980" y="342"/>
                  </a:cubicBezTo>
                  <a:cubicBezTo>
                    <a:pt x="2624" y="367"/>
                    <a:pt x="2274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1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5" name="Google Shape;2745;p29"/>
            <p:cNvSpPr/>
            <p:nvPr/>
          </p:nvSpPr>
          <p:spPr bwMode="auto">
            <a:xfrm flipH="1">
              <a:off x="963495" y="318367"/>
              <a:ext cx="10925" cy="10908"/>
            </a:xfrm>
            <a:custGeom>
              <a:avLst/>
              <a:gdLst/>
              <a:ahLst/>
              <a:cxnLst/>
              <a:rect l="l" t="t" r="r" b="b"/>
              <a:pathLst>
                <a:path w="619" h="618" extrusionOk="0">
                  <a:moveTo>
                    <a:pt x="309" y="0"/>
                  </a:moveTo>
                  <a:cubicBezTo>
                    <a:pt x="137" y="0"/>
                    <a:pt x="1" y="140"/>
                    <a:pt x="1" y="309"/>
                  </a:cubicBezTo>
                  <a:cubicBezTo>
                    <a:pt x="1" y="481"/>
                    <a:pt x="137" y="617"/>
                    <a:pt x="309" y="617"/>
                  </a:cubicBezTo>
                  <a:cubicBezTo>
                    <a:pt x="478" y="617"/>
                    <a:pt x="619" y="481"/>
                    <a:pt x="619" y="309"/>
                  </a:cubicBezTo>
                  <a:cubicBezTo>
                    <a:pt x="619" y="140"/>
                    <a:pt x="478" y="0"/>
                    <a:pt x="3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6" name="Google Shape;2746;p29"/>
            <p:cNvSpPr/>
            <p:nvPr/>
          </p:nvSpPr>
          <p:spPr bwMode="auto">
            <a:xfrm flipH="1">
              <a:off x="946903" y="329257"/>
              <a:ext cx="4889" cy="4889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37" y="0"/>
                  </a:moveTo>
                  <a:cubicBezTo>
                    <a:pt x="61" y="0"/>
                    <a:pt x="0" y="65"/>
                    <a:pt x="0" y="141"/>
                  </a:cubicBezTo>
                  <a:cubicBezTo>
                    <a:pt x="0" y="216"/>
                    <a:pt x="61" y="277"/>
                    <a:pt x="137" y="277"/>
                  </a:cubicBezTo>
                  <a:cubicBezTo>
                    <a:pt x="212" y="277"/>
                    <a:pt x="277" y="216"/>
                    <a:pt x="277" y="141"/>
                  </a:cubicBezTo>
                  <a:cubicBezTo>
                    <a:pt x="277" y="65"/>
                    <a:pt x="212" y="0"/>
                    <a:pt x="13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7" name="Google Shape;2747;p29"/>
            <p:cNvSpPr/>
            <p:nvPr/>
          </p:nvSpPr>
          <p:spPr bwMode="auto">
            <a:xfrm flipH="1">
              <a:off x="894745" y="287884"/>
              <a:ext cx="16432" cy="16432"/>
            </a:xfrm>
            <a:custGeom>
              <a:avLst/>
              <a:gdLst/>
              <a:ahLst/>
              <a:cxnLst/>
              <a:rect l="l" t="t" r="r" b="b"/>
              <a:pathLst>
                <a:path w="931" h="931" extrusionOk="0">
                  <a:moveTo>
                    <a:pt x="464" y="1"/>
                  </a:moveTo>
                  <a:cubicBezTo>
                    <a:pt x="209" y="1"/>
                    <a:pt x="0" y="208"/>
                    <a:pt x="0" y="467"/>
                  </a:cubicBezTo>
                  <a:cubicBezTo>
                    <a:pt x="0" y="722"/>
                    <a:pt x="209" y="930"/>
                    <a:pt x="464" y="930"/>
                  </a:cubicBezTo>
                  <a:cubicBezTo>
                    <a:pt x="722" y="930"/>
                    <a:pt x="930" y="722"/>
                    <a:pt x="930" y="467"/>
                  </a:cubicBezTo>
                  <a:cubicBezTo>
                    <a:pt x="930" y="208"/>
                    <a:pt x="722" y="1"/>
                    <a:pt x="46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8" name="Google Shape;2748;p29"/>
            <p:cNvSpPr/>
            <p:nvPr/>
          </p:nvSpPr>
          <p:spPr bwMode="auto">
            <a:xfrm flipH="1">
              <a:off x="880924" y="322021"/>
              <a:ext cx="3706" cy="3759"/>
            </a:xfrm>
            <a:custGeom>
              <a:avLst/>
              <a:gdLst/>
              <a:ahLst/>
              <a:cxnLst/>
              <a:rect l="l" t="t" r="r" b="b"/>
              <a:pathLst>
                <a:path w="210" h="213" extrusionOk="0">
                  <a:moveTo>
                    <a:pt x="105" y="1"/>
                  </a:moveTo>
                  <a:cubicBezTo>
                    <a:pt x="47" y="1"/>
                    <a:pt x="1" y="52"/>
                    <a:pt x="1" y="109"/>
                  </a:cubicBezTo>
                  <a:cubicBezTo>
                    <a:pt x="1" y="166"/>
                    <a:pt x="47" y="213"/>
                    <a:pt x="105" y="213"/>
                  </a:cubicBezTo>
                  <a:cubicBezTo>
                    <a:pt x="163" y="213"/>
                    <a:pt x="209" y="166"/>
                    <a:pt x="209" y="109"/>
                  </a:cubicBezTo>
                  <a:cubicBezTo>
                    <a:pt x="209" y="52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9" name="Google Shape;2749;p29"/>
            <p:cNvSpPr/>
            <p:nvPr/>
          </p:nvSpPr>
          <p:spPr bwMode="auto">
            <a:xfrm flipH="1">
              <a:off x="808060" y="331729"/>
              <a:ext cx="11737" cy="11737"/>
            </a:xfrm>
            <a:custGeom>
              <a:avLst/>
              <a:gdLst/>
              <a:ahLst/>
              <a:cxnLst/>
              <a:rect l="l" t="t" r="r" b="b"/>
              <a:pathLst>
                <a:path w="665" h="665" extrusionOk="0">
                  <a:moveTo>
                    <a:pt x="331" y="1"/>
                  </a:moveTo>
                  <a:cubicBezTo>
                    <a:pt x="147" y="1"/>
                    <a:pt x="1" y="148"/>
                    <a:pt x="1" y="331"/>
                  </a:cubicBezTo>
                  <a:cubicBezTo>
                    <a:pt x="1" y="514"/>
                    <a:pt x="147" y="665"/>
                    <a:pt x="331" y="665"/>
                  </a:cubicBezTo>
                  <a:cubicBezTo>
                    <a:pt x="513" y="665"/>
                    <a:pt x="664" y="514"/>
                    <a:pt x="664" y="331"/>
                  </a:cubicBezTo>
                  <a:cubicBezTo>
                    <a:pt x="664" y="148"/>
                    <a:pt x="513" y="1"/>
                    <a:pt x="33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0" name="Google Shape;2750;p29"/>
            <p:cNvSpPr/>
            <p:nvPr/>
          </p:nvSpPr>
          <p:spPr bwMode="auto">
            <a:xfrm flipH="1">
              <a:off x="783861" y="325763"/>
              <a:ext cx="5965" cy="5983"/>
            </a:xfrm>
            <a:custGeom>
              <a:avLst/>
              <a:gdLst/>
              <a:ahLst/>
              <a:cxnLst/>
              <a:rect l="l" t="t" r="r" b="b"/>
              <a:pathLst>
                <a:path w="338" h="339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3"/>
                    <a:pt x="76" y="339"/>
                    <a:pt x="169" y="339"/>
                  </a:cubicBezTo>
                  <a:cubicBezTo>
                    <a:pt x="263" y="339"/>
                    <a:pt x="338" y="263"/>
                    <a:pt x="338" y="170"/>
                  </a:cubicBezTo>
                  <a:cubicBezTo>
                    <a:pt x="338" y="77"/>
                    <a:pt x="263" y="1"/>
                    <a:pt x="1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1" name="Google Shape;2751;p29"/>
            <p:cNvSpPr/>
            <p:nvPr/>
          </p:nvSpPr>
          <p:spPr bwMode="auto">
            <a:xfrm flipH="1">
              <a:off x="764339" y="280082"/>
              <a:ext cx="19539" cy="19539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554" y="1"/>
                  </a:moveTo>
                  <a:cubicBezTo>
                    <a:pt x="249" y="1"/>
                    <a:pt x="1" y="249"/>
                    <a:pt x="1" y="554"/>
                  </a:cubicBezTo>
                  <a:cubicBezTo>
                    <a:pt x="1" y="859"/>
                    <a:pt x="249" y="1106"/>
                    <a:pt x="554" y="1106"/>
                  </a:cubicBezTo>
                  <a:cubicBezTo>
                    <a:pt x="859" y="1106"/>
                    <a:pt x="1106" y="859"/>
                    <a:pt x="1106" y="554"/>
                  </a:cubicBezTo>
                  <a:cubicBezTo>
                    <a:pt x="1106" y="249"/>
                    <a:pt x="859" y="1"/>
                    <a:pt x="55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2" name="Google Shape;2752;p29"/>
            <p:cNvSpPr/>
            <p:nvPr/>
          </p:nvSpPr>
          <p:spPr bwMode="auto">
            <a:xfrm flipH="1">
              <a:off x="744058" y="314431"/>
              <a:ext cx="3883" cy="3953"/>
            </a:xfrm>
            <a:custGeom>
              <a:avLst/>
              <a:gdLst/>
              <a:ahLst/>
              <a:cxnLst/>
              <a:rect l="l" t="t" r="r" b="b"/>
              <a:pathLst>
                <a:path w="220" h="224" extrusionOk="0">
                  <a:moveTo>
                    <a:pt x="109" y="0"/>
                  </a:moveTo>
                  <a:cubicBezTo>
                    <a:pt x="47" y="0"/>
                    <a:pt x="1" y="51"/>
                    <a:pt x="1" y="112"/>
                  </a:cubicBezTo>
                  <a:cubicBezTo>
                    <a:pt x="1" y="172"/>
                    <a:pt x="47" y="223"/>
                    <a:pt x="109" y="223"/>
                  </a:cubicBezTo>
                  <a:cubicBezTo>
                    <a:pt x="169" y="223"/>
                    <a:pt x="220" y="172"/>
                    <a:pt x="220" y="112"/>
                  </a:cubicBezTo>
                  <a:cubicBezTo>
                    <a:pt x="220" y="51"/>
                    <a:pt x="169" y="0"/>
                    <a:pt x="10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3" name="Google Shape;2753;p29"/>
            <p:cNvSpPr/>
            <p:nvPr/>
          </p:nvSpPr>
          <p:spPr bwMode="auto">
            <a:xfrm flipH="1">
              <a:off x="908301" y="160586"/>
              <a:ext cx="33412" cy="25134"/>
            </a:xfrm>
            <a:custGeom>
              <a:avLst/>
              <a:gdLst/>
              <a:ahLst/>
              <a:cxnLst/>
              <a:rect l="l" t="t" r="r" b="b"/>
              <a:pathLst>
                <a:path w="1893" h="1424" extrusionOk="0">
                  <a:moveTo>
                    <a:pt x="353" y="1"/>
                  </a:moveTo>
                  <a:cubicBezTo>
                    <a:pt x="254" y="1"/>
                    <a:pt x="156" y="49"/>
                    <a:pt x="97" y="136"/>
                  </a:cubicBezTo>
                  <a:cubicBezTo>
                    <a:pt x="0" y="277"/>
                    <a:pt x="37" y="471"/>
                    <a:pt x="180" y="567"/>
                  </a:cubicBezTo>
                  <a:lnTo>
                    <a:pt x="1368" y="1371"/>
                  </a:lnTo>
                  <a:cubicBezTo>
                    <a:pt x="1420" y="1406"/>
                    <a:pt x="1481" y="1423"/>
                    <a:pt x="1540" y="1423"/>
                  </a:cubicBezTo>
                  <a:cubicBezTo>
                    <a:pt x="1640" y="1423"/>
                    <a:pt x="1738" y="1376"/>
                    <a:pt x="1798" y="1289"/>
                  </a:cubicBezTo>
                  <a:cubicBezTo>
                    <a:pt x="1892" y="1145"/>
                    <a:pt x="1856" y="951"/>
                    <a:pt x="1717" y="858"/>
                  </a:cubicBezTo>
                  <a:lnTo>
                    <a:pt x="524" y="54"/>
                  </a:lnTo>
                  <a:cubicBezTo>
                    <a:pt x="472" y="18"/>
                    <a:pt x="413" y="1"/>
                    <a:pt x="35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4" name="Google Shape;2754;p29"/>
            <p:cNvSpPr/>
            <p:nvPr/>
          </p:nvSpPr>
          <p:spPr bwMode="auto">
            <a:xfrm flipH="1">
              <a:off x="1012618" y="199718"/>
              <a:ext cx="13943" cy="36183"/>
            </a:xfrm>
            <a:custGeom>
              <a:avLst/>
              <a:gdLst/>
              <a:ahLst/>
              <a:cxnLst/>
              <a:rect l="l" t="t" r="r" b="b"/>
              <a:pathLst>
                <a:path w="790" h="2050" extrusionOk="0">
                  <a:moveTo>
                    <a:pt x="322" y="1"/>
                  </a:moveTo>
                  <a:cubicBezTo>
                    <a:pt x="313" y="1"/>
                    <a:pt x="303" y="1"/>
                    <a:pt x="294" y="2"/>
                  </a:cubicBezTo>
                  <a:cubicBezTo>
                    <a:pt x="122" y="20"/>
                    <a:pt x="0" y="171"/>
                    <a:pt x="14" y="339"/>
                  </a:cubicBezTo>
                  <a:lnTo>
                    <a:pt x="155" y="1768"/>
                  </a:lnTo>
                  <a:cubicBezTo>
                    <a:pt x="172" y="1931"/>
                    <a:pt x="308" y="2049"/>
                    <a:pt x="469" y="2049"/>
                  </a:cubicBezTo>
                  <a:cubicBezTo>
                    <a:pt x="478" y="2049"/>
                    <a:pt x="487" y="2049"/>
                    <a:pt x="496" y="2048"/>
                  </a:cubicBezTo>
                  <a:cubicBezTo>
                    <a:pt x="665" y="2030"/>
                    <a:pt x="790" y="1879"/>
                    <a:pt x="772" y="1710"/>
                  </a:cubicBezTo>
                  <a:lnTo>
                    <a:pt x="632" y="282"/>
                  </a:lnTo>
                  <a:cubicBezTo>
                    <a:pt x="615" y="119"/>
                    <a:pt x="479" y="1"/>
                    <a:pt x="32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5" name="Google Shape;2755;p29"/>
            <p:cNvSpPr/>
            <p:nvPr/>
          </p:nvSpPr>
          <p:spPr bwMode="auto">
            <a:xfrm flipH="1">
              <a:off x="973521" y="181661"/>
              <a:ext cx="28082" cy="30782"/>
            </a:xfrm>
            <a:custGeom>
              <a:avLst/>
              <a:gdLst/>
              <a:ahLst/>
              <a:cxnLst/>
              <a:rect l="l" t="t" r="r" b="b"/>
              <a:pathLst>
                <a:path w="1591" h="1744" extrusionOk="0">
                  <a:moveTo>
                    <a:pt x="1242" y="1"/>
                  </a:moveTo>
                  <a:cubicBezTo>
                    <a:pt x="1151" y="1"/>
                    <a:pt x="1061" y="42"/>
                    <a:pt x="999" y="120"/>
                  </a:cubicBezTo>
                  <a:lnTo>
                    <a:pt x="105" y="1240"/>
                  </a:lnTo>
                  <a:cubicBezTo>
                    <a:pt x="0" y="1373"/>
                    <a:pt x="22" y="1570"/>
                    <a:pt x="155" y="1674"/>
                  </a:cubicBezTo>
                  <a:cubicBezTo>
                    <a:pt x="212" y="1721"/>
                    <a:pt x="281" y="1743"/>
                    <a:pt x="349" y="1743"/>
                  </a:cubicBezTo>
                  <a:cubicBezTo>
                    <a:pt x="439" y="1743"/>
                    <a:pt x="528" y="1704"/>
                    <a:pt x="590" y="1628"/>
                  </a:cubicBezTo>
                  <a:lnTo>
                    <a:pt x="1483" y="504"/>
                  </a:lnTo>
                  <a:cubicBezTo>
                    <a:pt x="1591" y="371"/>
                    <a:pt x="1569" y="177"/>
                    <a:pt x="1437" y="69"/>
                  </a:cubicBezTo>
                  <a:cubicBezTo>
                    <a:pt x="1379" y="23"/>
                    <a:pt x="1310" y="1"/>
                    <a:pt x="1242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6" name="Google Shape;2756;p29"/>
            <p:cNvSpPr/>
            <p:nvPr/>
          </p:nvSpPr>
          <p:spPr bwMode="auto">
            <a:xfrm flipH="1">
              <a:off x="695007" y="320132"/>
              <a:ext cx="75879" cy="51592"/>
            </a:xfrm>
            <a:custGeom>
              <a:avLst/>
              <a:gdLst/>
              <a:ahLst/>
              <a:cxnLst/>
              <a:rect l="l" t="t" r="r" b="b"/>
              <a:pathLst>
                <a:path w="4299" h="2923" extrusionOk="0">
                  <a:moveTo>
                    <a:pt x="4000" y="0"/>
                  </a:moveTo>
                  <a:lnTo>
                    <a:pt x="3185" y="625"/>
                  </a:lnTo>
                  <a:cubicBezTo>
                    <a:pt x="3009" y="384"/>
                    <a:pt x="2767" y="279"/>
                    <a:pt x="2499" y="279"/>
                  </a:cubicBezTo>
                  <a:cubicBezTo>
                    <a:pt x="2261" y="279"/>
                    <a:pt x="2002" y="362"/>
                    <a:pt x="1749" y="503"/>
                  </a:cubicBezTo>
                  <a:cubicBezTo>
                    <a:pt x="1215" y="801"/>
                    <a:pt x="887" y="1257"/>
                    <a:pt x="1096" y="1781"/>
                  </a:cubicBezTo>
                  <a:lnTo>
                    <a:pt x="1" y="2040"/>
                  </a:lnTo>
                  <a:lnTo>
                    <a:pt x="748" y="2923"/>
                  </a:lnTo>
                  <a:lnTo>
                    <a:pt x="1243" y="2036"/>
                  </a:lnTo>
                  <a:cubicBezTo>
                    <a:pt x="1418" y="2265"/>
                    <a:pt x="1652" y="2365"/>
                    <a:pt x="1913" y="2365"/>
                  </a:cubicBezTo>
                  <a:cubicBezTo>
                    <a:pt x="2150" y="2365"/>
                    <a:pt x="2408" y="2282"/>
                    <a:pt x="2661" y="2140"/>
                  </a:cubicBezTo>
                  <a:cubicBezTo>
                    <a:pt x="3185" y="1849"/>
                    <a:pt x="3508" y="1408"/>
                    <a:pt x="3329" y="901"/>
                  </a:cubicBezTo>
                  <a:lnTo>
                    <a:pt x="3329" y="901"/>
                  </a:lnTo>
                  <a:lnTo>
                    <a:pt x="4298" y="945"/>
                  </a:lnTo>
                  <a:lnTo>
                    <a:pt x="400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7" name="Google Shape;2757;p29"/>
            <p:cNvSpPr/>
            <p:nvPr/>
          </p:nvSpPr>
          <p:spPr bwMode="auto">
            <a:xfrm flipH="1">
              <a:off x="695007" y="332170"/>
              <a:ext cx="64918" cy="39554"/>
            </a:xfrm>
            <a:custGeom>
              <a:avLst/>
              <a:gdLst/>
              <a:ahLst/>
              <a:cxnLst/>
              <a:rect l="l" t="t" r="r" b="b"/>
              <a:pathLst>
                <a:path w="3678" h="2241" extrusionOk="0">
                  <a:moveTo>
                    <a:pt x="3609" y="1"/>
                  </a:moveTo>
                  <a:cubicBezTo>
                    <a:pt x="3376" y="63"/>
                    <a:pt x="3157" y="172"/>
                    <a:pt x="2907" y="172"/>
                  </a:cubicBezTo>
                  <a:cubicBezTo>
                    <a:pt x="2787" y="172"/>
                    <a:pt x="2660" y="147"/>
                    <a:pt x="2521" y="80"/>
                  </a:cubicBezTo>
                  <a:lnTo>
                    <a:pt x="2521" y="80"/>
                  </a:lnTo>
                  <a:cubicBezTo>
                    <a:pt x="2909" y="705"/>
                    <a:pt x="2496" y="916"/>
                    <a:pt x="2231" y="1135"/>
                  </a:cubicBezTo>
                  <a:cubicBezTo>
                    <a:pt x="1944" y="1311"/>
                    <a:pt x="1610" y="1577"/>
                    <a:pt x="1271" y="1577"/>
                  </a:cubicBezTo>
                  <a:cubicBezTo>
                    <a:pt x="1051" y="1577"/>
                    <a:pt x="829" y="1465"/>
                    <a:pt x="615" y="1142"/>
                  </a:cubicBezTo>
                  <a:cubicBezTo>
                    <a:pt x="443" y="1515"/>
                    <a:pt x="234" y="1825"/>
                    <a:pt x="1" y="2090"/>
                  </a:cubicBezTo>
                  <a:lnTo>
                    <a:pt x="127" y="2241"/>
                  </a:lnTo>
                  <a:lnTo>
                    <a:pt x="622" y="1354"/>
                  </a:lnTo>
                  <a:cubicBezTo>
                    <a:pt x="797" y="1583"/>
                    <a:pt x="1031" y="1683"/>
                    <a:pt x="1292" y="1683"/>
                  </a:cubicBezTo>
                  <a:cubicBezTo>
                    <a:pt x="1529" y="1683"/>
                    <a:pt x="1787" y="1600"/>
                    <a:pt x="2040" y="1458"/>
                  </a:cubicBezTo>
                  <a:cubicBezTo>
                    <a:pt x="2564" y="1167"/>
                    <a:pt x="2887" y="726"/>
                    <a:pt x="2708" y="219"/>
                  </a:cubicBezTo>
                  <a:lnTo>
                    <a:pt x="2708" y="219"/>
                  </a:lnTo>
                  <a:lnTo>
                    <a:pt x="3677" y="263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8" name="Google Shape;2758;p29"/>
            <p:cNvSpPr/>
            <p:nvPr/>
          </p:nvSpPr>
          <p:spPr bwMode="auto">
            <a:xfrm flipH="1">
              <a:off x="717123" y="325056"/>
              <a:ext cx="34436" cy="25699"/>
            </a:xfrm>
            <a:custGeom>
              <a:avLst/>
              <a:gdLst/>
              <a:ahLst/>
              <a:cxnLst/>
              <a:rect l="l" t="t" r="r" b="b"/>
              <a:pathLst>
                <a:path w="1951" h="1456" extrusionOk="0">
                  <a:moveTo>
                    <a:pt x="1405" y="0"/>
                  </a:moveTo>
                  <a:cubicBezTo>
                    <a:pt x="1339" y="0"/>
                    <a:pt x="1272" y="6"/>
                    <a:pt x="1204" y="19"/>
                  </a:cubicBezTo>
                  <a:cubicBezTo>
                    <a:pt x="1197" y="19"/>
                    <a:pt x="1192" y="19"/>
                    <a:pt x="1185" y="23"/>
                  </a:cubicBezTo>
                  <a:cubicBezTo>
                    <a:pt x="1179" y="23"/>
                    <a:pt x="1171" y="23"/>
                    <a:pt x="1164" y="27"/>
                  </a:cubicBezTo>
                  <a:cubicBezTo>
                    <a:pt x="1024" y="59"/>
                    <a:pt x="895" y="113"/>
                    <a:pt x="769" y="170"/>
                  </a:cubicBezTo>
                  <a:cubicBezTo>
                    <a:pt x="730" y="188"/>
                    <a:pt x="690" y="206"/>
                    <a:pt x="650" y="224"/>
                  </a:cubicBezTo>
                  <a:cubicBezTo>
                    <a:pt x="370" y="382"/>
                    <a:pt x="148" y="583"/>
                    <a:pt x="29" y="816"/>
                  </a:cubicBezTo>
                  <a:cubicBezTo>
                    <a:pt x="1" y="949"/>
                    <a:pt x="26" y="1111"/>
                    <a:pt x="180" y="1265"/>
                  </a:cubicBezTo>
                  <a:lnTo>
                    <a:pt x="213" y="1298"/>
                  </a:lnTo>
                  <a:cubicBezTo>
                    <a:pt x="277" y="1355"/>
                    <a:pt x="349" y="1394"/>
                    <a:pt x="421" y="1423"/>
                  </a:cubicBezTo>
                  <a:cubicBezTo>
                    <a:pt x="471" y="1445"/>
                    <a:pt x="513" y="1455"/>
                    <a:pt x="549" y="1455"/>
                  </a:cubicBezTo>
                  <a:cubicBezTo>
                    <a:pt x="743" y="1455"/>
                    <a:pt x="766" y="1172"/>
                    <a:pt x="963" y="1053"/>
                  </a:cubicBezTo>
                  <a:cubicBezTo>
                    <a:pt x="1018" y="1022"/>
                    <a:pt x="1095" y="1015"/>
                    <a:pt x="1181" y="1015"/>
                  </a:cubicBezTo>
                  <a:cubicBezTo>
                    <a:pt x="1260" y="1015"/>
                    <a:pt x="1347" y="1021"/>
                    <a:pt x="1428" y="1021"/>
                  </a:cubicBezTo>
                  <a:cubicBezTo>
                    <a:pt x="1560" y="1021"/>
                    <a:pt x="1678" y="1004"/>
                    <a:pt x="1727" y="910"/>
                  </a:cubicBezTo>
                  <a:cubicBezTo>
                    <a:pt x="1803" y="755"/>
                    <a:pt x="1951" y="504"/>
                    <a:pt x="1810" y="235"/>
                  </a:cubicBezTo>
                  <a:cubicBezTo>
                    <a:pt x="1735" y="95"/>
                    <a:pt x="1634" y="34"/>
                    <a:pt x="1537" y="9"/>
                  </a:cubicBezTo>
                  <a:cubicBezTo>
                    <a:pt x="1493" y="3"/>
                    <a:pt x="1449" y="0"/>
                    <a:pt x="1405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9" name="Google Shape;2759;p29"/>
            <p:cNvSpPr/>
            <p:nvPr/>
          </p:nvSpPr>
          <p:spPr bwMode="auto">
            <a:xfrm flipH="1">
              <a:off x="698889" y="329946"/>
              <a:ext cx="15144" cy="4042"/>
            </a:xfrm>
            <a:custGeom>
              <a:avLst/>
              <a:gdLst/>
              <a:ahLst/>
              <a:cxnLst/>
              <a:rect l="l" t="t" r="r" b="b"/>
              <a:pathLst>
                <a:path w="858" h="229" extrusionOk="0">
                  <a:moveTo>
                    <a:pt x="838" y="0"/>
                  </a:moveTo>
                  <a:cubicBezTo>
                    <a:pt x="838" y="0"/>
                    <a:pt x="837" y="1"/>
                    <a:pt x="837" y="1"/>
                  </a:cubicBezTo>
                  <a:cubicBezTo>
                    <a:pt x="709" y="38"/>
                    <a:pt x="580" y="59"/>
                    <a:pt x="441" y="59"/>
                  </a:cubicBezTo>
                  <a:cubicBezTo>
                    <a:pt x="431" y="59"/>
                    <a:pt x="420" y="59"/>
                    <a:pt x="410" y="59"/>
                  </a:cubicBezTo>
                  <a:cubicBezTo>
                    <a:pt x="334" y="57"/>
                    <a:pt x="252" y="43"/>
                    <a:pt x="178" y="43"/>
                  </a:cubicBezTo>
                  <a:cubicBezTo>
                    <a:pt x="118" y="43"/>
                    <a:pt x="63" y="52"/>
                    <a:pt x="18" y="84"/>
                  </a:cubicBezTo>
                  <a:cubicBezTo>
                    <a:pt x="0" y="95"/>
                    <a:pt x="11" y="127"/>
                    <a:pt x="32" y="141"/>
                  </a:cubicBezTo>
                  <a:cubicBezTo>
                    <a:pt x="129" y="203"/>
                    <a:pt x="234" y="229"/>
                    <a:pt x="339" y="229"/>
                  </a:cubicBezTo>
                  <a:cubicBezTo>
                    <a:pt x="541" y="229"/>
                    <a:pt x="737" y="134"/>
                    <a:pt x="851" y="30"/>
                  </a:cubicBezTo>
                  <a:cubicBezTo>
                    <a:pt x="858" y="23"/>
                    <a:pt x="846" y="0"/>
                    <a:pt x="83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0" name="Google Shape;2760;p29"/>
            <p:cNvSpPr/>
            <p:nvPr/>
          </p:nvSpPr>
          <p:spPr bwMode="auto">
            <a:xfrm flipH="1">
              <a:off x="749053" y="350580"/>
              <a:ext cx="10713" cy="14067"/>
            </a:xfrm>
            <a:custGeom>
              <a:avLst/>
              <a:gdLst/>
              <a:ahLst/>
              <a:cxnLst/>
              <a:rect l="l" t="t" r="r" b="b"/>
              <a:pathLst>
                <a:path w="607" h="797" extrusionOk="0">
                  <a:moveTo>
                    <a:pt x="563" y="1"/>
                  </a:moveTo>
                  <a:cubicBezTo>
                    <a:pt x="559" y="1"/>
                    <a:pt x="555" y="3"/>
                    <a:pt x="552" y="6"/>
                  </a:cubicBezTo>
                  <a:cubicBezTo>
                    <a:pt x="369" y="261"/>
                    <a:pt x="265" y="566"/>
                    <a:pt x="17" y="745"/>
                  </a:cubicBezTo>
                  <a:cubicBezTo>
                    <a:pt x="0" y="759"/>
                    <a:pt x="21" y="796"/>
                    <a:pt x="41" y="796"/>
                  </a:cubicBezTo>
                  <a:cubicBezTo>
                    <a:pt x="43" y="796"/>
                    <a:pt x="44" y="796"/>
                    <a:pt x="46" y="795"/>
                  </a:cubicBezTo>
                  <a:cubicBezTo>
                    <a:pt x="300" y="663"/>
                    <a:pt x="573" y="451"/>
                    <a:pt x="606" y="53"/>
                  </a:cubicBezTo>
                  <a:cubicBezTo>
                    <a:pt x="606" y="27"/>
                    <a:pt x="581" y="1"/>
                    <a:pt x="56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1" name="Google Shape;2761;p29"/>
            <p:cNvSpPr/>
            <p:nvPr/>
          </p:nvSpPr>
          <p:spPr bwMode="auto">
            <a:xfrm flipH="1">
              <a:off x="737403" y="351692"/>
              <a:ext cx="11420" cy="7925"/>
            </a:xfrm>
            <a:custGeom>
              <a:avLst/>
              <a:gdLst/>
              <a:ahLst/>
              <a:cxnLst/>
              <a:rect l="l" t="t" r="r" b="b"/>
              <a:pathLst>
                <a:path w="647" h="449" extrusionOk="0">
                  <a:moveTo>
                    <a:pt x="20" y="0"/>
                  </a:moveTo>
                  <a:cubicBezTo>
                    <a:pt x="6" y="0"/>
                    <a:pt x="0" y="22"/>
                    <a:pt x="11" y="43"/>
                  </a:cubicBezTo>
                  <a:cubicBezTo>
                    <a:pt x="83" y="194"/>
                    <a:pt x="227" y="313"/>
                    <a:pt x="341" y="377"/>
                  </a:cubicBezTo>
                  <a:cubicBezTo>
                    <a:pt x="398" y="408"/>
                    <a:pt x="488" y="448"/>
                    <a:pt x="556" y="448"/>
                  </a:cubicBezTo>
                  <a:cubicBezTo>
                    <a:pt x="598" y="448"/>
                    <a:pt x="632" y="432"/>
                    <a:pt x="643" y="388"/>
                  </a:cubicBezTo>
                  <a:cubicBezTo>
                    <a:pt x="646" y="377"/>
                    <a:pt x="639" y="363"/>
                    <a:pt x="628" y="352"/>
                  </a:cubicBezTo>
                  <a:cubicBezTo>
                    <a:pt x="589" y="320"/>
                    <a:pt x="553" y="316"/>
                    <a:pt x="513" y="309"/>
                  </a:cubicBezTo>
                  <a:cubicBezTo>
                    <a:pt x="460" y="298"/>
                    <a:pt x="406" y="284"/>
                    <a:pt x="348" y="259"/>
                  </a:cubicBezTo>
                  <a:cubicBezTo>
                    <a:pt x="233" y="202"/>
                    <a:pt x="140" y="104"/>
                    <a:pt x="36" y="8"/>
                  </a:cubicBezTo>
                  <a:cubicBezTo>
                    <a:pt x="30" y="2"/>
                    <a:pt x="25" y="0"/>
                    <a:pt x="2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2" name="Google Shape;2762;p29"/>
            <p:cNvSpPr/>
            <p:nvPr/>
          </p:nvSpPr>
          <p:spPr bwMode="auto">
            <a:xfrm flipH="1">
              <a:off x="712763" y="334588"/>
              <a:ext cx="4306" cy="12867"/>
            </a:xfrm>
            <a:custGeom>
              <a:avLst/>
              <a:gdLst/>
              <a:ahLst/>
              <a:cxnLst/>
              <a:rect l="l" t="t" r="r" b="b"/>
              <a:pathLst>
                <a:path w="244" h="729" extrusionOk="0">
                  <a:moveTo>
                    <a:pt x="68" y="1"/>
                  </a:moveTo>
                  <a:cubicBezTo>
                    <a:pt x="56" y="1"/>
                    <a:pt x="48" y="16"/>
                    <a:pt x="53" y="36"/>
                  </a:cubicBezTo>
                  <a:cubicBezTo>
                    <a:pt x="75" y="86"/>
                    <a:pt x="108" y="133"/>
                    <a:pt x="129" y="187"/>
                  </a:cubicBezTo>
                  <a:cubicBezTo>
                    <a:pt x="172" y="273"/>
                    <a:pt x="172" y="352"/>
                    <a:pt x="158" y="424"/>
                  </a:cubicBezTo>
                  <a:cubicBezTo>
                    <a:pt x="133" y="531"/>
                    <a:pt x="57" y="574"/>
                    <a:pt x="14" y="661"/>
                  </a:cubicBezTo>
                  <a:cubicBezTo>
                    <a:pt x="0" y="685"/>
                    <a:pt x="33" y="729"/>
                    <a:pt x="58" y="729"/>
                  </a:cubicBezTo>
                  <a:cubicBezTo>
                    <a:pt x="59" y="729"/>
                    <a:pt x="60" y="729"/>
                    <a:pt x="61" y="729"/>
                  </a:cubicBezTo>
                  <a:cubicBezTo>
                    <a:pt x="176" y="715"/>
                    <a:pt x="244" y="564"/>
                    <a:pt x="240" y="413"/>
                  </a:cubicBezTo>
                  <a:cubicBezTo>
                    <a:pt x="240" y="294"/>
                    <a:pt x="194" y="82"/>
                    <a:pt x="78" y="4"/>
                  </a:cubicBezTo>
                  <a:cubicBezTo>
                    <a:pt x="75" y="2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3" name="Google Shape;2763;p29"/>
            <p:cNvSpPr/>
            <p:nvPr/>
          </p:nvSpPr>
          <p:spPr bwMode="auto">
            <a:xfrm flipH="1">
              <a:off x="1047711" y="240862"/>
              <a:ext cx="133649" cy="118752"/>
            </a:xfrm>
            <a:custGeom>
              <a:avLst/>
              <a:gdLst/>
              <a:ahLst/>
              <a:cxnLst/>
              <a:rect l="l" t="t" r="r" b="b"/>
              <a:pathLst>
                <a:path w="7572" h="6728" extrusionOk="0">
                  <a:moveTo>
                    <a:pt x="0" y="1"/>
                  </a:moveTo>
                  <a:cubicBezTo>
                    <a:pt x="297" y="761"/>
                    <a:pt x="1056" y="1321"/>
                    <a:pt x="2595" y="1383"/>
                  </a:cubicBezTo>
                  <a:cubicBezTo>
                    <a:pt x="6426" y="1530"/>
                    <a:pt x="6225" y="3845"/>
                    <a:pt x="2053" y="6728"/>
                  </a:cubicBezTo>
                  <a:lnTo>
                    <a:pt x="5331" y="6728"/>
                  </a:lnTo>
                  <a:cubicBezTo>
                    <a:pt x="6149" y="5716"/>
                    <a:pt x="7571" y="4280"/>
                    <a:pt x="7374" y="3307"/>
                  </a:cubicBezTo>
                  <a:cubicBezTo>
                    <a:pt x="6850" y="718"/>
                    <a:pt x="5496" y="289"/>
                    <a:pt x="4053" y="289"/>
                  </a:cubicBezTo>
                  <a:cubicBezTo>
                    <a:pt x="3697" y="289"/>
                    <a:pt x="3336" y="315"/>
                    <a:pt x="2980" y="342"/>
                  </a:cubicBezTo>
                  <a:cubicBezTo>
                    <a:pt x="2624" y="367"/>
                    <a:pt x="2273" y="393"/>
                    <a:pt x="1939" y="393"/>
                  </a:cubicBezTo>
                  <a:cubicBezTo>
                    <a:pt x="1710" y="393"/>
                    <a:pt x="1488" y="381"/>
                    <a:pt x="1278" y="349"/>
                  </a:cubicBezTo>
                  <a:cubicBezTo>
                    <a:pt x="1030" y="309"/>
                    <a:pt x="862" y="183"/>
                    <a:pt x="75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4" name="Google Shape;2764;p29"/>
            <p:cNvSpPr/>
            <p:nvPr/>
          </p:nvSpPr>
          <p:spPr bwMode="auto">
            <a:xfrm flipH="1">
              <a:off x="1124533" y="191281"/>
              <a:ext cx="33482" cy="25134"/>
            </a:xfrm>
            <a:custGeom>
              <a:avLst/>
              <a:gdLst/>
              <a:ahLst/>
              <a:cxnLst/>
              <a:rect l="l" t="t" r="r" b="b"/>
              <a:pathLst>
                <a:path w="1897" h="1424" extrusionOk="0">
                  <a:moveTo>
                    <a:pt x="355" y="1"/>
                  </a:moveTo>
                  <a:cubicBezTo>
                    <a:pt x="255" y="1"/>
                    <a:pt x="158" y="47"/>
                    <a:pt x="98" y="135"/>
                  </a:cubicBezTo>
                  <a:cubicBezTo>
                    <a:pt x="1" y="278"/>
                    <a:pt x="40" y="472"/>
                    <a:pt x="180" y="566"/>
                  </a:cubicBezTo>
                  <a:lnTo>
                    <a:pt x="1369" y="1370"/>
                  </a:lnTo>
                  <a:cubicBezTo>
                    <a:pt x="1422" y="1406"/>
                    <a:pt x="1482" y="1423"/>
                    <a:pt x="1542" y="1423"/>
                  </a:cubicBezTo>
                  <a:cubicBezTo>
                    <a:pt x="1641" y="1423"/>
                    <a:pt x="1739" y="1375"/>
                    <a:pt x="1800" y="1287"/>
                  </a:cubicBezTo>
                  <a:cubicBezTo>
                    <a:pt x="1896" y="1148"/>
                    <a:pt x="1857" y="954"/>
                    <a:pt x="1717" y="856"/>
                  </a:cubicBezTo>
                  <a:lnTo>
                    <a:pt x="529" y="52"/>
                  </a:lnTo>
                  <a:cubicBezTo>
                    <a:pt x="475" y="18"/>
                    <a:pt x="414" y="1"/>
                    <a:pt x="355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5" name="Google Shape;2765;p29"/>
            <p:cNvSpPr/>
            <p:nvPr/>
          </p:nvSpPr>
          <p:spPr bwMode="auto">
            <a:xfrm flipH="1">
              <a:off x="776820" y="332735"/>
              <a:ext cx="79286" cy="33130"/>
            </a:xfrm>
            <a:custGeom>
              <a:avLst/>
              <a:gdLst/>
              <a:ahLst/>
              <a:cxnLst/>
              <a:rect l="l" t="t" r="r" b="b"/>
              <a:pathLst>
                <a:path w="4492" h="1877" extrusionOk="0">
                  <a:moveTo>
                    <a:pt x="2328" y="0"/>
                  </a:moveTo>
                  <a:cubicBezTo>
                    <a:pt x="2306" y="0"/>
                    <a:pt x="2284" y="1"/>
                    <a:pt x="2262" y="1"/>
                  </a:cubicBezTo>
                  <a:cubicBezTo>
                    <a:pt x="1648" y="15"/>
                    <a:pt x="1149" y="270"/>
                    <a:pt x="1092" y="830"/>
                  </a:cubicBezTo>
                  <a:lnTo>
                    <a:pt x="0" y="550"/>
                  </a:lnTo>
                  <a:lnTo>
                    <a:pt x="0" y="550"/>
                  </a:lnTo>
                  <a:lnTo>
                    <a:pt x="255" y="1681"/>
                  </a:lnTo>
                  <a:lnTo>
                    <a:pt x="1102" y="1125"/>
                  </a:lnTo>
                  <a:cubicBezTo>
                    <a:pt x="1193" y="1648"/>
                    <a:pt x="1670" y="1876"/>
                    <a:pt x="2248" y="1876"/>
                  </a:cubicBezTo>
                  <a:cubicBezTo>
                    <a:pt x="2269" y="1876"/>
                    <a:pt x="2291" y="1876"/>
                    <a:pt x="2312" y="1875"/>
                  </a:cubicBezTo>
                  <a:cubicBezTo>
                    <a:pt x="2912" y="1861"/>
                    <a:pt x="3404" y="1617"/>
                    <a:pt x="3479" y="1085"/>
                  </a:cubicBezTo>
                  <a:lnTo>
                    <a:pt x="4315" y="1574"/>
                  </a:lnTo>
                  <a:lnTo>
                    <a:pt x="4492" y="600"/>
                  </a:lnTo>
                  <a:lnTo>
                    <a:pt x="3479" y="772"/>
                  </a:lnTo>
                  <a:cubicBezTo>
                    <a:pt x="3396" y="237"/>
                    <a:pt x="2916" y="0"/>
                    <a:pt x="232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6" name="Google Shape;2766;p29"/>
            <p:cNvSpPr/>
            <p:nvPr/>
          </p:nvSpPr>
          <p:spPr bwMode="auto">
            <a:xfrm flipH="1">
              <a:off x="778849" y="348144"/>
              <a:ext cx="73514" cy="17721"/>
            </a:xfrm>
            <a:custGeom>
              <a:avLst/>
              <a:gdLst/>
              <a:ahLst/>
              <a:cxnLst/>
              <a:rect l="l" t="t" r="r" b="b"/>
              <a:pathLst>
                <a:path w="4165" h="1004" extrusionOk="0">
                  <a:moveTo>
                    <a:pt x="3163" y="0"/>
                  </a:moveTo>
                  <a:lnTo>
                    <a:pt x="3163" y="0"/>
                  </a:lnTo>
                  <a:cubicBezTo>
                    <a:pt x="3220" y="736"/>
                    <a:pt x="2754" y="729"/>
                    <a:pt x="2416" y="801"/>
                  </a:cubicBezTo>
                  <a:cubicBezTo>
                    <a:pt x="2236" y="814"/>
                    <a:pt x="2033" y="843"/>
                    <a:pt x="1836" y="843"/>
                  </a:cubicBezTo>
                  <a:cubicBezTo>
                    <a:pt x="1428" y="843"/>
                    <a:pt x="1052" y="717"/>
                    <a:pt x="984" y="58"/>
                  </a:cubicBezTo>
                  <a:cubicBezTo>
                    <a:pt x="657" y="313"/>
                    <a:pt x="330" y="489"/>
                    <a:pt x="0" y="618"/>
                  </a:cubicBezTo>
                  <a:lnTo>
                    <a:pt x="43" y="808"/>
                  </a:lnTo>
                  <a:lnTo>
                    <a:pt x="890" y="252"/>
                  </a:lnTo>
                  <a:cubicBezTo>
                    <a:pt x="981" y="775"/>
                    <a:pt x="1458" y="1003"/>
                    <a:pt x="2036" y="1003"/>
                  </a:cubicBezTo>
                  <a:cubicBezTo>
                    <a:pt x="2057" y="1003"/>
                    <a:pt x="2079" y="1003"/>
                    <a:pt x="2100" y="1002"/>
                  </a:cubicBezTo>
                  <a:cubicBezTo>
                    <a:pt x="2700" y="988"/>
                    <a:pt x="3192" y="744"/>
                    <a:pt x="3267" y="212"/>
                  </a:cubicBezTo>
                  <a:lnTo>
                    <a:pt x="4103" y="701"/>
                  </a:lnTo>
                  <a:lnTo>
                    <a:pt x="4164" y="438"/>
                  </a:lnTo>
                  <a:cubicBezTo>
                    <a:pt x="3816" y="360"/>
                    <a:pt x="3447" y="385"/>
                    <a:pt x="31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7" name="Google Shape;2767;p29"/>
            <p:cNvSpPr/>
            <p:nvPr/>
          </p:nvSpPr>
          <p:spPr bwMode="auto">
            <a:xfrm flipH="1">
              <a:off x="798176" y="332752"/>
              <a:ext cx="35054" cy="20015"/>
            </a:xfrm>
            <a:custGeom>
              <a:avLst/>
              <a:gdLst/>
              <a:ahLst/>
              <a:cxnLst/>
              <a:rect l="l" t="t" r="r" b="b"/>
              <a:pathLst>
                <a:path w="1986" h="1134" extrusionOk="0">
                  <a:moveTo>
                    <a:pt x="963" y="0"/>
                  </a:moveTo>
                  <a:cubicBezTo>
                    <a:pt x="639" y="7"/>
                    <a:pt x="348" y="82"/>
                    <a:pt x="137" y="233"/>
                  </a:cubicBezTo>
                  <a:cubicBezTo>
                    <a:pt x="51" y="341"/>
                    <a:pt x="0" y="496"/>
                    <a:pt x="65" y="703"/>
                  </a:cubicBezTo>
                  <a:cubicBezTo>
                    <a:pt x="68" y="718"/>
                    <a:pt x="72" y="733"/>
                    <a:pt x="79" y="746"/>
                  </a:cubicBezTo>
                  <a:cubicBezTo>
                    <a:pt x="111" y="829"/>
                    <a:pt x="154" y="894"/>
                    <a:pt x="202" y="955"/>
                  </a:cubicBezTo>
                  <a:cubicBezTo>
                    <a:pt x="265" y="1034"/>
                    <a:pt x="323" y="1063"/>
                    <a:pt x="381" y="1063"/>
                  </a:cubicBezTo>
                  <a:cubicBezTo>
                    <a:pt x="524" y="1063"/>
                    <a:pt x="664" y="887"/>
                    <a:pt x="858" y="879"/>
                  </a:cubicBezTo>
                  <a:cubicBezTo>
                    <a:pt x="861" y="879"/>
                    <a:pt x="864" y="879"/>
                    <a:pt x="867" y="879"/>
                  </a:cubicBezTo>
                  <a:cubicBezTo>
                    <a:pt x="1048" y="879"/>
                    <a:pt x="1305" y="1134"/>
                    <a:pt x="1496" y="1134"/>
                  </a:cubicBezTo>
                  <a:cubicBezTo>
                    <a:pt x="1533" y="1134"/>
                    <a:pt x="1567" y="1124"/>
                    <a:pt x="1598" y="1102"/>
                  </a:cubicBezTo>
                  <a:cubicBezTo>
                    <a:pt x="1738" y="1002"/>
                    <a:pt x="1985" y="847"/>
                    <a:pt x="1985" y="546"/>
                  </a:cubicBezTo>
                  <a:cubicBezTo>
                    <a:pt x="1985" y="384"/>
                    <a:pt x="1925" y="284"/>
                    <a:pt x="1846" y="219"/>
                  </a:cubicBezTo>
                  <a:cubicBezTo>
                    <a:pt x="1759" y="155"/>
                    <a:pt x="1659" y="108"/>
                    <a:pt x="1548" y="72"/>
                  </a:cubicBezTo>
                  <a:cubicBezTo>
                    <a:pt x="1541" y="68"/>
                    <a:pt x="1537" y="68"/>
                    <a:pt x="1533" y="68"/>
                  </a:cubicBezTo>
                  <a:cubicBezTo>
                    <a:pt x="1523" y="65"/>
                    <a:pt x="1516" y="61"/>
                    <a:pt x="1508" y="61"/>
                  </a:cubicBezTo>
                  <a:cubicBezTo>
                    <a:pt x="1372" y="25"/>
                    <a:pt x="1231" y="11"/>
                    <a:pt x="1092" y="4"/>
                  </a:cubicBezTo>
                  <a:cubicBezTo>
                    <a:pt x="1049" y="0"/>
                    <a:pt x="1006" y="0"/>
                    <a:pt x="9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8" name="Google Shape;2768;p29"/>
            <p:cNvSpPr/>
            <p:nvPr/>
          </p:nvSpPr>
          <p:spPr bwMode="auto">
            <a:xfrm flipH="1">
              <a:off x="780313" y="347032"/>
              <a:ext cx="14138" cy="6407"/>
            </a:xfrm>
            <a:custGeom>
              <a:avLst/>
              <a:gdLst/>
              <a:ahLst/>
              <a:cxnLst/>
              <a:rect l="l" t="t" r="r" b="b"/>
              <a:pathLst>
                <a:path w="801" h="363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8" y="2"/>
                    <a:pt x="0" y="35"/>
                    <a:pt x="11" y="60"/>
                  </a:cubicBezTo>
                  <a:cubicBezTo>
                    <a:pt x="140" y="280"/>
                    <a:pt x="392" y="363"/>
                    <a:pt x="605" y="363"/>
                  </a:cubicBezTo>
                  <a:cubicBezTo>
                    <a:pt x="672" y="363"/>
                    <a:pt x="736" y="355"/>
                    <a:pt x="790" y="340"/>
                  </a:cubicBezTo>
                  <a:cubicBezTo>
                    <a:pt x="801" y="336"/>
                    <a:pt x="797" y="307"/>
                    <a:pt x="790" y="307"/>
                  </a:cubicBezTo>
                  <a:cubicBezTo>
                    <a:pt x="650" y="279"/>
                    <a:pt x="517" y="232"/>
                    <a:pt x="384" y="161"/>
                  </a:cubicBezTo>
                  <a:cubicBezTo>
                    <a:pt x="275" y="101"/>
                    <a:pt x="165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9" name="Google Shape;2769;p29"/>
            <p:cNvSpPr/>
            <p:nvPr/>
          </p:nvSpPr>
          <p:spPr bwMode="auto">
            <a:xfrm flipH="1">
              <a:off x="834396" y="347297"/>
              <a:ext cx="15514" cy="8207"/>
            </a:xfrm>
            <a:custGeom>
              <a:avLst/>
              <a:gdLst/>
              <a:ahLst/>
              <a:cxnLst/>
              <a:rect l="l" t="t" r="r" b="b"/>
              <a:pathLst>
                <a:path w="879" h="465" extrusionOk="0">
                  <a:moveTo>
                    <a:pt x="844" y="0"/>
                  </a:moveTo>
                  <a:cubicBezTo>
                    <a:pt x="842" y="0"/>
                    <a:pt x="840" y="1"/>
                    <a:pt x="837" y="2"/>
                  </a:cubicBezTo>
                  <a:cubicBezTo>
                    <a:pt x="557" y="141"/>
                    <a:pt x="324" y="364"/>
                    <a:pt x="22" y="411"/>
                  </a:cubicBezTo>
                  <a:cubicBezTo>
                    <a:pt x="1" y="414"/>
                    <a:pt x="5" y="464"/>
                    <a:pt x="27" y="464"/>
                  </a:cubicBezTo>
                  <a:cubicBezTo>
                    <a:pt x="314" y="464"/>
                    <a:pt x="655" y="408"/>
                    <a:pt x="862" y="66"/>
                  </a:cubicBezTo>
                  <a:cubicBezTo>
                    <a:pt x="879" y="44"/>
                    <a:pt x="866" y="0"/>
                    <a:pt x="84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0" name="Google Shape;2770;p29"/>
            <p:cNvSpPr/>
            <p:nvPr/>
          </p:nvSpPr>
          <p:spPr bwMode="auto">
            <a:xfrm flipH="1">
              <a:off x="827459" y="348920"/>
              <a:ext cx="7360" cy="11702"/>
            </a:xfrm>
            <a:custGeom>
              <a:avLst/>
              <a:gdLst/>
              <a:ahLst/>
              <a:cxnLst/>
              <a:rect l="l" t="t" r="r" b="b"/>
              <a:pathLst>
                <a:path w="417" h="663" extrusionOk="0">
                  <a:moveTo>
                    <a:pt x="29" y="0"/>
                  </a:moveTo>
                  <a:cubicBezTo>
                    <a:pt x="18" y="0"/>
                    <a:pt x="7" y="15"/>
                    <a:pt x="7" y="36"/>
                  </a:cubicBezTo>
                  <a:cubicBezTo>
                    <a:pt x="0" y="204"/>
                    <a:pt x="72" y="372"/>
                    <a:pt x="148" y="484"/>
                  </a:cubicBezTo>
                  <a:cubicBezTo>
                    <a:pt x="193" y="552"/>
                    <a:pt x="280" y="662"/>
                    <a:pt x="354" y="662"/>
                  </a:cubicBezTo>
                  <a:cubicBezTo>
                    <a:pt x="374" y="662"/>
                    <a:pt x="393" y="654"/>
                    <a:pt x="410" y="635"/>
                  </a:cubicBezTo>
                  <a:cubicBezTo>
                    <a:pt x="417" y="624"/>
                    <a:pt x="417" y="609"/>
                    <a:pt x="413" y="596"/>
                  </a:cubicBezTo>
                  <a:cubicBezTo>
                    <a:pt x="395" y="545"/>
                    <a:pt x="363" y="528"/>
                    <a:pt x="330" y="502"/>
                  </a:cubicBezTo>
                  <a:cubicBezTo>
                    <a:pt x="287" y="470"/>
                    <a:pt x="244" y="430"/>
                    <a:pt x="209" y="380"/>
                  </a:cubicBezTo>
                  <a:cubicBezTo>
                    <a:pt x="130" y="279"/>
                    <a:pt x="98" y="150"/>
                    <a:pt x="47" y="17"/>
                  </a:cubicBezTo>
                  <a:cubicBezTo>
                    <a:pt x="42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1" name="Google Shape;2771;p29"/>
            <p:cNvSpPr/>
            <p:nvPr/>
          </p:nvSpPr>
          <p:spPr bwMode="auto">
            <a:xfrm flipH="1">
              <a:off x="796075" y="348815"/>
              <a:ext cx="7942" cy="11578"/>
            </a:xfrm>
            <a:custGeom>
              <a:avLst/>
              <a:gdLst/>
              <a:ahLst/>
              <a:cxnLst/>
              <a:rect l="l" t="t" r="r" b="b"/>
              <a:pathLst>
                <a:path w="450" h="656" extrusionOk="0">
                  <a:moveTo>
                    <a:pt x="369" y="1"/>
                  </a:moveTo>
                  <a:cubicBezTo>
                    <a:pt x="360" y="1"/>
                    <a:pt x="351" y="11"/>
                    <a:pt x="348" y="27"/>
                  </a:cubicBezTo>
                  <a:cubicBezTo>
                    <a:pt x="345" y="85"/>
                    <a:pt x="348" y="138"/>
                    <a:pt x="345" y="196"/>
                  </a:cubicBezTo>
                  <a:cubicBezTo>
                    <a:pt x="341" y="292"/>
                    <a:pt x="305" y="365"/>
                    <a:pt x="259" y="418"/>
                  </a:cubicBezTo>
                  <a:cubicBezTo>
                    <a:pt x="187" y="504"/>
                    <a:pt x="101" y="504"/>
                    <a:pt x="22" y="562"/>
                  </a:cubicBezTo>
                  <a:cubicBezTo>
                    <a:pt x="0" y="580"/>
                    <a:pt x="11" y="641"/>
                    <a:pt x="33" y="648"/>
                  </a:cubicBezTo>
                  <a:cubicBezTo>
                    <a:pt x="48" y="653"/>
                    <a:pt x="63" y="656"/>
                    <a:pt x="79" y="656"/>
                  </a:cubicBezTo>
                  <a:cubicBezTo>
                    <a:pt x="176" y="656"/>
                    <a:pt x="282" y="565"/>
                    <a:pt x="338" y="447"/>
                  </a:cubicBezTo>
                  <a:cubicBezTo>
                    <a:pt x="391" y="343"/>
                    <a:pt x="449" y="135"/>
                    <a:pt x="385" y="12"/>
                  </a:cubicBezTo>
                  <a:cubicBezTo>
                    <a:pt x="380" y="4"/>
                    <a:pt x="375" y="1"/>
                    <a:pt x="369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2" name="Google Shape;2772;p29"/>
            <p:cNvSpPr/>
            <p:nvPr/>
          </p:nvSpPr>
          <p:spPr bwMode="auto">
            <a:xfrm flipH="1">
              <a:off x="309421" y="132963"/>
              <a:ext cx="22522" cy="58405"/>
            </a:xfrm>
            <a:custGeom>
              <a:avLst/>
              <a:gdLst/>
              <a:ahLst/>
              <a:cxnLst/>
              <a:rect l="l" t="t" r="r" b="b"/>
              <a:pathLst>
                <a:path w="1276" h="3309" extrusionOk="0">
                  <a:moveTo>
                    <a:pt x="521" y="1"/>
                  </a:moveTo>
                  <a:cubicBezTo>
                    <a:pt x="506" y="1"/>
                    <a:pt x="490" y="2"/>
                    <a:pt x="475" y="3"/>
                  </a:cubicBezTo>
                  <a:cubicBezTo>
                    <a:pt x="202" y="32"/>
                    <a:pt x="1" y="276"/>
                    <a:pt x="26" y="549"/>
                  </a:cubicBezTo>
                  <a:lnTo>
                    <a:pt x="252" y="2858"/>
                  </a:lnTo>
                  <a:cubicBezTo>
                    <a:pt x="279" y="3115"/>
                    <a:pt x="498" y="3309"/>
                    <a:pt x="752" y="3309"/>
                  </a:cubicBezTo>
                  <a:cubicBezTo>
                    <a:pt x="767" y="3309"/>
                    <a:pt x="783" y="3308"/>
                    <a:pt x="798" y="3306"/>
                  </a:cubicBezTo>
                  <a:cubicBezTo>
                    <a:pt x="1075" y="3277"/>
                    <a:pt x="1275" y="3033"/>
                    <a:pt x="1247" y="2760"/>
                  </a:cubicBezTo>
                  <a:lnTo>
                    <a:pt x="1024" y="452"/>
                  </a:lnTo>
                  <a:cubicBezTo>
                    <a:pt x="997" y="194"/>
                    <a:pt x="778" y="1"/>
                    <a:pt x="52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3" name="Google Shape;2773;p29"/>
            <p:cNvSpPr/>
            <p:nvPr/>
          </p:nvSpPr>
          <p:spPr bwMode="auto">
            <a:xfrm flipH="1">
              <a:off x="5042" y="70"/>
              <a:ext cx="1277653" cy="391418"/>
            </a:xfrm>
            <a:custGeom>
              <a:avLst/>
              <a:gdLst/>
              <a:ahLst/>
              <a:cxnLst/>
              <a:rect l="l" t="t" r="r" b="b"/>
              <a:pathLst>
                <a:path w="72386" h="22176" extrusionOk="0">
                  <a:moveTo>
                    <a:pt x="36163" y="1"/>
                  </a:moveTo>
                  <a:cubicBezTo>
                    <a:pt x="17638" y="1"/>
                    <a:pt x="2348" y="5249"/>
                    <a:pt x="0" y="21752"/>
                  </a:cubicBezTo>
                  <a:lnTo>
                    <a:pt x="72386" y="22176"/>
                  </a:lnTo>
                  <a:cubicBezTo>
                    <a:pt x="70242" y="5335"/>
                    <a:pt x="54848" y="1"/>
                    <a:pt x="36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4" name="Google Shape;2774;p29"/>
            <p:cNvSpPr/>
            <p:nvPr/>
          </p:nvSpPr>
          <p:spPr bwMode="auto">
            <a:xfrm flipH="1">
              <a:off x="5403937" y="4486135"/>
              <a:ext cx="1041064" cy="226368"/>
            </a:xfrm>
            <a:custGeom>
              <a:avLst/>
              <a:gdLst/>
              <a:ahLst/>
              <a:cxnLst/>
              <a:rect l="l" t="t" r="r" b="b"/>
              <a:pathLst>
                <a:path w="58982" h="12825" extrusionOk="0">
                  <a:moveTo>
                    <a:pt x="29437" y="0"/>
                  </a:moveTo>
                  <a:cubicBezTo>
                    <a:pt x="29016" y="0"/>
                    <a:pt x="28595" y="2"/>
                    <a:pt x="28175" y="7"/>
                  </a:cubicBezTo>
                  <a:cubicBezTo>
                    <a:pt x="27964" y="7"/>
                    <a:pt x="27752" y="10"/>
                    <a:pt x="27543" y="14"/>
                  </a:cubicBezTo>
                  <a:cubicBezTo>
                    <a:pt x="27475" y="17"/>
                    <a:pt x="27407" y="17"/>
                    <a:pt x="27339" y="17"/>
                  </a:cubicBezTo>
                  <a:cubicBezTo>
                    <a:pt x="22230" y="114"/>
                    <a:pt x="17394" y="635"/>
                    <a:pt x="13050" y="1712"/>
                  </a:cubicBezTo>
                  <a:cubicBezTo>
                    <a:pt x="12792" y="1776"/>
                    <a:pt x="12533" y="1841"/>
                    <a:pt x="12275" y="1913"/>
                  </a:cubicBezTo>
                  <a:cubicBezTo>
                    <a:pt x="12200" y="1931"/>
                    <a:pt x="12124" y="1952"/>
                    <a:pt x="12049" y="1974"/>
                  </a:cubicBezTo>
                  <a:cubicBezTo>
                    <a:pt x="11765" y="2050"/>
                    <a:pt x="11485" y="2132"/>
                    <a:pt x="11201" y="2214"/>
                  </a:cubicBezTo>
                  <a:cubicBezTo>
                    <a:pt x="7209" y="3392"/>
                    <a:pt x="3684" y="5087"/>
                    <a:pt x="812" y="7413"/>
                  </a:cubicBezTo>
                  <a:cubicBezTo>
                    <a:pt x="557" y="7822"/>
                    <a:pt x="353" y="8253"/>
                    <a:pt x="223" y="8684"/>
                  </a:cubicBezTo>
                  <a:cubicBezTo>
                    <a:pt x="0" y="9430"/>
                    <a:pt x="123" y="10253"/>
                    <a:pt x="507" y="10881"/>
                  </a:cubicBezTo>
                  <a:cubicBezTo>
                    <a:pt x="883" y="11495"/>
                    <a:pt x="1507" y="11925"/>
                    <a:pt x="2309" y="11925"/>
                  </a:cubicBezTo>
                  <a:cubicBezTo>
                    <a:pt x="2364" y="11925"/>
                    <a:pt x="2420" y="11923"/>
                    <a:pt x="2477" y="11918"/>
                  </a:cubicBezTo>
                  <a:cubicBezTo>
                    <a:pt x="4822" y="11749"/>
                    <a:pt x="5597" y="8288"/>
                    <a:pt x="6944" y="6813"/>
                  </a:cubicBezTo>
                  <a:cubicBezTo>
                    <a:pt x="7212" y="6521"/>
                    <a:pt x="7459" y="6404"/>
                    <a:pt x="7693" y="6404"/>
                  </a:cubicBezTo>
                  <a:cubicBezTo>
                    <a:pt x="8632" y="6404"/>
                    <a:pt x="9365" y="8278"/>
                    <a:pt x="10363" y="8278"/>
                  </a:cubicBezTo>
                  <a:cubicBezTo>
                    <a:pt x="10364" y="8278"/>
                    <a:pt x="10365" y="8278"/>
                    <a:pt x="10365" y="8278"/>
                  </a:cubicBezTo>
                  <a:cubicBezTo>
                    <a:pt x="11776" y="8275"/>
                    <a:pt x="11972" y="5885"/>
                    <a:pt x="13198" y="5885"/>
                  </a:cubicBezTo>
                  <a:cubicBezTo>
                    <a:pt x="13445" y="5885"/>
                    <a:pt x="13733" y="5982"/>
                    <a:pt x="14081" y="6214"/>
                  </a:cubicBezTo>
                  <a:cubicBezTo>
                    <a:pt x="15588" y="7221"/>
                    <a:pt x="16608" y="11337"/>
                    <a:pt x="17611" y="11337"/>
                  </a:cubicBezTo>
                  <a:cubicBezTo>
                    <a:pt x="17748" y="11337"/>
                    <a:pt x="17885" y="11260"/>
                    <a:pt x="18022" y="11089"/>
                  </a:cubicBezTo>
                  <a:cubicBezTo>
                    <a:pt x="20213" y="8168"/>
                    <a:pt x="22584" y="7140"/>
                    <a:pt x="25039" y="7140"/>
                  </a:cubicBezTo>
                  <a:cubicBezTo>
                    <a:pt x="30273" y="7140"/>
                    <a:pt x="35889" y="11814"/>
                    <a:pt x="40948" y="12787"/>
                  </a:cubicBezTo>
                  <a:cubicBezTo>
                    <a:pt x="41087" y="12812"/>
                    <a:pt x="41221" y="12824"/>
                    <a:pt x="41351" y="12824"/>
                  </a:cubicBezTo>
                  <a:cubicBezTo>
                    <a:pt x="43069" y="12824"/>
                    <a:pt x="44005" y="10700"/>
                    <a:pt x="44599" y="9348"/>
                  </a:cubicBezTo>
                  <a:cubicBezTo>
                    <a:pt x="45510" y="7276"/>
                    <a:pt x="46449" y="6053"/>
                    <a:pt x="48297" y="6053"/>
                  </a:cubicBezTo>
                  <a:cubicBezTo>
                    <a:pt x="48774" y="6053"/>
                    <a:pt x="49311" y="6134"/>
                    <a:pt x="49923" y="6303"/>
                  </a:cubicBezTo>
                  <a:cubicBezTo>
                    <a:pt x="52321" y="6969"/>
                    <a:pt x="55021" y="8949"/>
                    <a:pt x="57652" y="8949"/>
                  </a:cubicBezTo>
                  <a:cubicBezTo>
                    <a:pt x="58098" y="8949"/>
                    <a:pt x="58541" y="8892"/>
                    <a:pt x="58981" y="8762"/>
                  </a:cubicBezTo>
                  <a:cubicBezTo>
                    <a:pt x="58572" y="8364"/>
                    <a:pt x="58144" y="7980"/>
                    <a:pt x="57702" y="7614"/>
                  </a:cubicBezTo>
                  <a:cubicBezTo>
                    <a:pt x="57696" y="7607"/>
                    <a:pt x="57684" y="7596"/>
                    <a:pt x="57677" y="7589"/>
                  </a:cubicBezTo>
                  <a:cubicBezTo>
                    <a:pt x="56324" y="6469"/>
                    <a:pt x="54831" y="5499"/>
                    <a:pt x="53273" y="4684"/>
                  </a:cubicBezTo>
                  <a:cubicBezTo>
                    <a:pt x="53269" y="4681"/>
                    <a:pt x="53262" y="4677"/>
                    <a:pt x="53255" y="4674"/>
                  </a:cubicBezTo>
                  <a:cubicBezTo>
                    <a:pt x="53000" y="4540"/>
                    <a:pt x="52741" y="4411"/>
                    <a:pt x="52483" y="4282"/>
                  </a:cubicBezTo>
                  <a:cubicBezTo>
                    <a:pt x="52465" y="4275"/>
                    <a:pt x="52450" y="4268"/>
                    <a:pt x="52433" y="4260"/>
                  </a:cubicBezTo>
                  <a:cubicBezTo>
                    <a:pt x="45257" y="785"/>
                    <a:pt x="37304" y="0"/>
                    <a:pt x="29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5" name="Google Shape;2775;p29"/>
            <p:cNvSpPr/>
            <p:nvPr/>
          </p:nvSpPr>
          <p:spPr bwMode="auto">
            <a:xfrm flipH="1">
              <a:off x="228315" y="43614"/>
              <a:ext cx="45379" cy="49651"/>
            </a:xfrm>
            <a:custGeom>
              <a:avLst/>
              <a:gdLst/>
              <a:ahLst/>
              <a:cxnLst/>
              <a:rect l="l" t="t" r="r" b="b"/>
              <a:pathLst>
                <a:path w="2571" h="2813" extrusionOk="0">
                  <a:moveTo>
                    <a:pt x="2006" y="1"/>
                  </a:moveTo>
                  <a:cubicBezTo>
                    <a:pt x="1859" y="1"/>
                    <a:pt x="1714" y="65"/>
                    <a:pt x="1616" y="190"/>
                  </a:cubicBezTo>
                  <a:lnTo>
                    <a:pt x="172" y="2003"/>
                  </a:lnTo>
                  <a:cubicBezTo>
                    <a:pt x="0" y="2218"/>
                    <a:pt x="36" y="2531"/>
                    <a:pt x="252" y="2703"/>
                  </a:cubicBezTo>
                  <a:cubicBezTo>
                    <a:pt x="343" y="2777"/>
                    <a:pt x="453" y="2812"/>
                    <a:pt x="563" y="2812"/>
                  </a:cubicBezTo>
                  <a:cubicBezTo>
                    <a:pt x="710" y="2812"/>
                    <a:pt x="856" y="2748"/>
                    <a:pt x="955" y="2624"/>
                  </a:cubicBezTo>
                  <a:lnTo>
                    <a:pt x="2398" y="811"/>
                  </a:lnTo>
                  <a:cubicBezTo>
                    <a:pt x="2570" y="596"/>
                    <a:pt x="2535" y="280"/>
                    <a:pt x="2319" y="111"/>
                  </a:cubicBezTo>
                  <a:cubicBezTo>
                    <a:pt x="2227" y="37"/>
                    <a:pt x="2116" y="1"/>
                    <a:pt x="2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6" name="Google Shape;2776;p29"/>
            <p:cNvSpPr/>
            <p:nvPr/>
          </p:nvSpPr>
          <p:spPr bwMode="auto">
            <a:xfrm flipH="1">
              <a:off x="5889712" y="5389054"/>
              <a:ext cx="1041064" cy="142828"/>
            </a:xfrm>
            <a:custGeom>
              <a:avLst/>
              <a:gdLst/>
              <a:ahLst/>
              <a:cxnLst/>
              <a:rect l="l" t="t" r="r" b="b"/>
              <a:pathLst>
                <a:path w="58982" h="8092" extrusionOk="0">
                  <a:moveTo>
                    <a:pt x="47446" y="0"/>
                  </a:moveTo>
                  <a:cubicBezTo>
                    <a:pt x="44334" y="0"/>
                    <a:pt x="43952" y="3891"/>
                    <a:pt x="41806" y="5767"/>
                  </a:cubicBezTo>
                  <a:cubicBezTo>
                    <a:pt x="40897" y="6482"/>
                    <a:pt x="39966" y="6773"/>
                    <a:pt x="39027" y="6773"/>
                  </a:cubicBezTo>
                  <a:cubicBezTo>
                    <a:pt x="35834" y="6773"/>
                    <a:pt x="32547" y="3403"/>
                    <a:pt x="29676" y="1858"/>
                  </a:cubicBezTo>
                  <a:cubicBezTo>
                    <a:pt x="28639" y="1300"/>
                    <a:pt x="26885" y="981"/>
                    <a:pt x="25144" y="981"/>
                  </a:cubicBezTo>
                  <a:cubicBezTo>
                    <a:pt x="23424" y="981"/>
                    <a:pt x="21715" y="1292"/>
                    <a:pt x="20718" y="1987"/>
                  </a:cubicBezTo>
                  <a:cubicBezTo>
                    <a:pt x="19099" y="3121"/>
                    <a:pt x="19671" y="3767"/>
                    <a:pt x="17509" y="3767"/>
                  </a:cubicBezTo>
                  <a:cubicBezTo>
                    <a:pt x="15793" y="3767"/>
                    <a:pt x="15222" y="1194"/>
                    <a:pt x="13794" y="339"/>
                  </a:cubicBezTo>
                  <a:cubicBezTo>
                    <a:pt x="13547" y="191"/>
                    <a:pt x="13318" y="128"/>
                    <a:pt x="13102" y="128"/>
                  </a:cubicBezTo>
                  <a:cubicBezTo>
                    <a:pt x="12069" y="128"/>
                    <a:pt x="11359" y="1579"/>
                    <a:pt x="10649" y="2052"/>
                  </a:cubicBezTo>
                  <a:cubicBezTo>
                    <a:pt x="10420" y="2166"/>
                    <a:pt x="10217" y="2214"/>
                    <a:pt x="10033" y="2214"/>
                  </a:cubicBezTo>
                  <a:cubicBezTo>
                    <a:pt x="9016" y="2214"/>
                    <a:pt x="8566" y="748"/>
                    <a:pt x="7549" y="748"/>
                  </a:cubicBezTo>
                  <a:cubicBezTo>
                    <a:pt x="7365" y="748"/>
                    <a:pt x="7161" y="796"/>
                    <a:pt x="6933" y="910"/>
                  </a:cubicBezTo>
                  <a:cubicBezTo>
                    <a:pt x="4933" y="1768"/>
                    <a:pt x="4646" y="4912"/>
                    <a:pt x="2646" y="5197"/>
                  </a:cubicBezTo>
                  <a:cubicBezTo>
                    <a:pt x="2585" y="5209"/>
                    <a:pt x="2525" y="5215"/>
                    <a:pt x="2468" y="5215"/>
                  </a:cubicBezTo>
                  <a:cubicBezTo>
                    <a:pt x="1556" y="5215"/>
                    <a:pt x="1175" y="3715"/>
                    <a:pt x="1232" y="2360"/>
                  </a:cubicBezTo>
                  <a:lnTo>
                    <a:pt x="1232" y="2360"/>
                  </a:lnTo>
                  <a:cubicBezTo>
                    <a:pt x="1092" y="2468"/>
                    <a:pt x="948" y="2569"/>
                    <a:pt x="812" y="2680"/>
                  </a:cubicBezTo>
                  <a:cubicBezTo>
                    <a:pt x="557" y="3089"/>
                    <a:pt x="353" y="3520"/>
                    <a:pt x="223" y="3951"/>
                  </a:cubicBezTo>
                  <a:cubicBezTo>
                    <a:pt x="0" y="4697"/>
                    <a:pt x="123" y="5520"/>
                    <a:pt x="507" y="6148"/>
                  </a:cubicBezTo>
                  <a:cubicBezTo>
                    <a:pt x="883" y="6762"/>
                    <a:pt x="1507" y="7192"/>
                    <a:pt x="2309" y="7192"/>
                  </a:cubicBezTo>
                  <a:cubicBezTo>
                    <a:pt x="2364" y="7192"/>
                    <a:pt x="2420" y="7190"/>
                    <a:pt x="2477" y="7185"/>
                  </a:cubicBezTo>
                  <a:cubicBezTo>
                    <a:pt x="4822" y="7016"/>
                    <a:pt x="5597" y="3555"/>
                    <a:pt x="6944" y="2080"/>
                  </a:cubicBezTo>
                  <a:cubicBezTo>
                    <a:pt x="7212" y="1788"/>
                    <a:pt x="7459" y="1671"/>
                    <a:pt x="7693" y="1671"/>
                  </a:cubicBezTo>
                  <a:cubicBezTo>
                    <a:pt x="8632" y="1671"/>
                    <a:pt x="9365" y="3545"/>
                    <a:pt x="10363" y="3545"/>
                  </a:cubicBezTo>
                  <a:cubicBezTo>
                    <a:pt x="10364" y="3545"/>
                    <a:pt x="10365" y="3545"/>
                    <a:pt x="10365" y="3545"/>
                  </a:cubicBezTo>
                  <a:cubicBezTo>
                    <a:pt x="11776" y="3542"/>
                    <a:pt x="11972" y="1152"/>
                    <a:pt x="13198" y="1152"/>
                  </a:cubicBezTo>
                  <a:cubicBezTo>
                    <a:pt x="13445" y="1152"/>
                    <a:pt x="13733" y="1249"/>
                    <a:pt x="14081" y="1481"/>
                  </a:cubicBezTo>
                  <a:cubicBezTo>
                    <a:pt x="14935" y="2052"/>
                    <a:pt x="15416" y="3175"/>
                    <a:pt x="15862" y="4065"/>
                  </a:cubicBezTo>
                  <a:cubicBezTo>
                    <a:pt x="16159" y="4664"/>
                    <a:pt x="16616" y="6586"/>
                    <a:pt x="17532" y="6586"/>
                  </a:cubicBezTo>
                  <a:cubicBezTo>
                    <a:pt x="17556" y="6586"/>
                    <a:pt x="17581" y="6585"/>
                    <a:pt x="17606" y="6582"/>
                  </a:cubicBezTo>
                  <a:cubicBezTo>
                    <a:pt x="17829" y="6557"/>
                    <a:pt x="17994" y="6374"/>
                    <a:pt x="18141" y="6209"/>
                  </a:cubicBezTo>
                  <a:cubicBezTo>
                    <a:pt x="19911" y="4173"/>
                    <a:pt x="22201" y="2418"/>
                    <a:pt x="25008" y="2407"/>
                  </a:cubicBezTo>
                  <a:cubicBezTo>
                    <a:pt x="25020" y="2407"/>
                    <a:pt x="25033" y="2407"/>
                    <a:pt x="25045" y="2407"/>
                  </a:cubicBezTo>
                  <a:cubicBezTo>
                    <a:pt x="27667" y="2407"/>
                    <a:pt x="30185" y="3511"/>
                    <a:pt x="32515" y="4607"/>
                  </a:cubicBezTo>
                  <a:cubicBezTo>
                    <a:pt x="35175" y="5860"/>
                    <a:pt x="37990" y="7634"/>
                    <a:pt x="40948" y="8054"/>
                  </a:cubicBezTo>
                  <a:cubicBezTo>
                    <a:pt x="41087" y="8079"/>
                    <a:pt x="41221" y="8091"/>
                    <a:pt x="41351" y="8091"/>
                  </a:cubicBezTo>
                  <a:cubicBezTo>
                    <a:pt x="43069" y="8091"/>
                    <a:pt x="44005" y="5967"/>
                    <a:pt x="44599" y="4615"/>
                  </a:cubicBezTo>
                  <a:cubicBezTo>
                    <a:pt x="45510" y="2543"/>
                    <a:pt x="46449" y="1320"/>
                    <a:pt x="48297" y="1320"/>
                  </a:cubicBezTo>
                  <a:cubicBezTo>
                    <a:pt x="48774" y="1320"/>
                    <a:pt x="49311" y="1401"/>
                    <a:pt x="49923" y="1570"/>
                  </a:cubicBezTo>
                  <a:cubicBezTo>
                    <a:pt x="52321" y="2236"/>
                    <a:pt x="55021" y="4216"/>
                    <a:pt x="57652" y="4216"/>
                  </a:cubicBezTo>
                  <a:cubicBezTo>
                    <a:pt x="58098" y="4216"/>
                    <a:pt x="58541" y="4159"/>
                    <a:pt x="58981" y="4029"/>
                  </a:cubicBezTo>
                  <a:cubicBezTo>
                    <a:pt x="58572" y="3631"/>
                    <a:pt x="58144" y="3247"/>
                    <a:pt x="57702" y="2881"/>
                  </a:cubicBezTo>
                  <a:cubicBezTo>
                    <a:pt x="57696" y="2874"/>
                    <a:pt x="57684" y="2863"/>
                    <a:pt x="57677" y="2856"/>
                  </a:cubicBezTo>
                  <a:cubicBezTo>
                    <a:pt x="57053" y="2339"/>
                    <a:pt x="56396" y="1858"/>
                    <a:pt x="55717" y="1406"/>
                  </a:cubicBezTo>
                  <a:lnTo>
                    <a:pt x="55717" y="1406"/>
                  </a:lnTo>
                  <a:cubicBezTo>
                    <a:pt x="56174" y="1897"/>
                    <a:pt x="57020" y="2912"/>
                    <a:pt x="56179" y="2912"/>
                  </a:cubicBezTo>
                  <a:cubicBezTo>
                    <a:pt x="56154" y="2912"/>
                    <a:pt x="56127" y="2911"/>
                    <a:pt x="56098" y="2909"/>
                  </a:cubicBezTo>
                  <a:cubicBezTo>
                    <a:pt x="53240" y="2626"/>
                    <a:pt x="50667" y="623"/>
                    <a:pt x="48096" y="52"/>
                  </a:cubicBezTo>
                  <a:cubicBezTo>
                    <a:pt x="47867" y="17"/>
                    <a:pt x="47651" y="0"/>
                    <a:pt x="47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7" name="Google Shape;2777;p29"/>
            <p:cNvSpPr/>
            <p:nvPr/>
          </p:nvSpPr>
          <p:spPr bwMode="auto">
            <a:xfrm flipH="1">
              <a:off x="612562" y="40684"/>
              <a:ext cx="168386" cy="103749"/>
            </a:xfrm>
            <a:custGeom>
              <a:avLst/>
              <a:gdLst/>
              <a:ahLst/>
              <a:cxnLst/>
              <a:rect l="l" t="t" r="r" b="b"/>
              <a:pathLst>
                <a:path w="9540" h="5878" extrusionOk="0">
                  <a:moveTo>
                    <a:pt x="5134" y="0"/>
                  </a:moveTo>
                  <a:cubicBezTo>
                    <a:pt x="4900" y="0"/>
                    <a:pt x="3518" y="119"/>
                    <a:pt x="3518" y="119"/>
                  </a:cubicBezTo>
                  <a:cubicBezTo>
                    <a:pt x="5105" y="848"/>
                    <a:pt x="7805" y="2654"/>
                    <a:pt x="4214" y="2865"/>
                  </a:cubicBezTo>
                  <a:cubicBezTo>
                    <a:pt x="0" y="3113"/>
                    <a:pt x="259" y="5770"/>
                    <a:pt x="259" y="5770"/>
                  </a:cubicBezTo>
                  <a:lnTo>
                    <a:pt x="1515" y="5877"/>
                  </a:lnTo>
                  <a:cubicBezTo>
                    <a:pt x="1515" y="5877"/>
                    <a:pt x="1013" y="3422"/>
                    <a:pt x="4577" y="3224"/>
                  </a:cubicBezTo>
                  <a:cubicBezTo>
                    <a:pt x="9539" y="2951"/>
                    <a:pt x="5134" y="0"/>
                    <a:pt x="5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8" name="Google Shape;2778;p29"/>
            <p:cNvSpPr/>
            <p:nvPr/>
          </p:nvSpPr>
          <p:spPr bwMode="auto">
            <a:xfrm flipH="1">
              <a:off x="631571" y="0"/>
              <a:ext cx="108198" cy="64795"/>
            </a:xfrm>
            <a:custGeom>
              <a:avLst/>
              <a:gdLst/>
              <a:ahLst/>
              <a:cxnLst/>
              <a:rect l="l" t="t" r="r" b="b"/>
              <a:pathLst>
                <a:path w="6130" h="3671" extrusionOk="0">
                  <a:moveTo>
                    <a:pt x="4643" y="1"/>
                  </a:moveTo>
                  <a:cubicBezTo>
                    <a:pt x="4875" y="274"/>
                    <a:pt x="5616" y="1322"/>
                    <a:pt x="3152" y="1401"/>
                  </a:cubicBezTo>
                  <a:cubicBezTo>
                    <a:pt x="324" y="1491"/>
                    <a:pt x="1146" y="2388"/>
                    <a:pt x="1146" y="2388"/>
                  </a:cubicBezTo>
                  <a:lnTo>
                    <a:pt x="4287" y="3670"/>
                  </a:lnTo>
                  <a:cubicBezTo>
                    <a:pt x="2991" y="1340"/>
                    <a:pt x="0" y="2209"/>
                    <a:pt x="3260" y="1864"/>
                  </a:cubicBezTo>
                  <a:cubicBezTo>
                    <a:pt x="6129" y="1559"/>
                    <a:pt x="5677" y="299"/>
                    <a:pt x="5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9" name="Google Shape;2779;p29"/>
            <p:cNvSpPr/>
            <p:nvPr/>
          </p:nvSpPr>
          <p:spPr bwMode="auto">
            <a:xfrm flipH="1">
              <a:off x="5042" y="171989"/>
              <a:ext cx="1277653" cy="219502"/>
            </a:xfrm>
            <a:custGeom>
              <a:avLst/>
              <a:gdLst/>
              <a:ahLst/>
              <a:cxnLst/>
              <a:rect l="l" t="t" r="r" b="b"/>
              <a:pathLst>
                <a:path w="72386" h="12436" extrusionOk="0">
                  <a:moveTo>
                    <a:pt x="5379" y="0"/>
                  </a:moveTo>
                  <a:lnTo>
                    <a:pt x="5379" y="0"/>
                  </a:lnTo>
                  <a:cubicBezTo>
                    <a:pt x="2589" y="3094"/>
                    <a:pt x="708" y="7040"/>
                    <a:pt x="0" y="12012"/>
                  </a:cubicBezTo>
                  <a:lnTo>
                    <a:pt x="72386" y="12436"/>
                  </a:lnTo>
                  <a:cubicBezTo>
                    <a:pt x="71890" y="8552"/>
                    <a:pt x="70691" y="5281"/>
                    <a:pt x="68910" y="2546"/>
                  </a:cubicBezTo>
                  <a:lnTo>
                    <a:pt x="68910" y="2546"/>
                  </a:lnTo>
                  <a:cubicBezTo>
                    <a:pt x="69442" y="4003"/>
                    <a:pt x="69611" y="5511"/>
                    <a:pt x="69129" y="7051"/>
                  </a:cubicBezTo>
                  <a:cubicBezTo>
                    <a:pt x="68758" y="8040"/>
                    <a:pt x="67958" y="8280"/>
                    <a:pt x="66985" y="8280"/>
                  </a:cubicBezTo>
                  <a:cubicBezTo>
                    <a:pt x="66528" y="8280"/>
                    <a:pt x="66032" y="8227"/>
                    <a:pt x="65525" y="8174"/>
                  </a:cubicBezTo>
                  <a:cubicBezTo>
                    <a:pt x="65020" y="8123"/>
                    <a:pt x="64503" y="8071"/>
                    <a:pt x="64001" y="8071"/>
                  </a:cubicBezTo>
                  <a:cubicBezTo>
                    <a:pt x="63601" y="8071"/>
                    <a:pt x="63209" y="8104"/>
                    <a:pt x="62839" y="8196"/>
                  </a:cubicBezTo>
                  <a:cubicBezTo>
                    <a:pt x="61996" y="8437"/>
                    <a:pt x="61152" y="8525"/>
                    <a:pt x="60308" y="8525"/>
                  </a:cubicBezTo>
                  <a:cubicBezTo>
                    <a:pt x="59152" y="8525"/>
                    <a:pt x="57995" y="8360"/>
                    <a:pt x="56838" y="8196"/>
                  </a:cubicBezTo>
                  <a:cubicBezTo>
                    <a:pt x="54875" y="8067"/>
                    <a:pt x="52898" y="8014"/>
                    <a:pt x="50910" y="8014"/>
                  </a:cubicBezTo>
                  <a:cubicBezTo>
                    <a:pt x="46394" y="8014"/>
                    <a:pt x="41825" y="8287"/>
                    <a:pt x="37258" y="8559"/>
                  </a:cubicBezTo>
                  <a:cubicBezTo>
                    <a:pt x="32685" y="8832"/>
                    <a:pt x="28113" y="9106"/>
                    <a:pt x="23595" y="9106"/>
                  </a:cubicBezTo>
                  <a:cubicBezTo>
                    <a:pt x="16974" y="9106"/>
                    <a:pt x="10468" y="8518"/>
                    <a:pt x="4244" y="6480"/>
                  </a:cubicBezTo>
                  <a:cubicBezTo>
                    <a:pt x="2222" y="5722"/>
                    <a:pt x="4438" y="2513"/>
                    <a:pt x="5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0" name="Google Shape;2780;p29"/>
            <p:cNvSpPr/>
            <p:nvPr/>
          </p:nvSpPr>
          <p:spPr bwMode="auto">
            <a:xfrm flipH="1">
              <a:off x="864262" y="281724"/>
              <a:ext cx="24428" cy="24428"/>
            </a:xfrm>
            <a:custGeom>
              <a:avLst/>
              <a:gdLst/>
              <a:ahLst/>
              <a:cxnLst/>
              <a:rect l="l" t="t" r="r" b="b"/>
              <a:pathLst>
                <a:path w="1384" h="1384" extrusionOk="0">
                  <a:moveTo>
                    <a:pt x="690" y="1"/>
                  </a:moveTo>
                  <a:cubicBezTo>
                    <a:pt x="310" y="1"/>
                    <a:pt x="1" y="310"/>
                    <a:pt x="1" y="694"/>
                  </a:cubicBezTo>
                  <a:cubicBezTo>
                    <a:pt x="1" y="1074"/>
                    <a:pt x="310" y="1384"/>
                    <a:pt x="690" y="1384"/>
                  </a:cubicBezTo>
                  <a:cubicBezTo>
                    <a:pt x="1071" y="1384"/>
                    <a:pt x="1384" y="1074"/>
                    <a:pt x="1384" y="694"/>
                  </a:cubicBezTo>
                  <a:cubicBezTo>
                    <a:pt x="1384" y="310"/>
                    <a:pt x="1071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1" name="Google Shape;2781;p29"/>
            <p:cNvSpPr/>
            <p:nvPr/>
          </p:nvSpPr>
          <p:spPr bwMode="auto">
            <a:xfrm flipH="1">
              <a:off x="898734" y="306135"/>
              <a:ext cx="17703" cy="17685"/>
            </a:xfrm>
            <a:custGeom>
              <a:avLst/>
              <a:gdLst/>
              <a:ahLst/>
              <a:cxnLst/>
              <a:rect l="l" t="t" r="r" b="b"/>
              <a:pathLst>
                <a:path w="1003" h="1002" extrusionOk="0">
                  <a:moveTo>
                    <a:pt x="500" y="1"/>
                  </a:moveTo>
                  <a:cubicBezTo>
                    <a:pt x="223" y="1"/>
                    <a:pt x="0" y="223"/>
                    <a:pt x="0" y="499"/>
                  </a:cubicBezTo>
                  <a:cubicBezTo>
                    <a:pt x="0" y="776"/>
                    <a:pt x="223" y="1002"/>
                    <a:pt x="500" y="1002"/>
                  </a:cubicBezTo>
                  <a:cubicBezTo>
                    <a:pt x="776" y="1002"/>
                    <a:pt x="1002" y="776"/>
                    <a:pt x="1002" y="499"/>
                  </a:cubicBezTo>
                  <a:cubicBezTo>
                    <a:pt x="1002" y="223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2" name="Google Shape;2782;p29"/>
            <p:cNvSpPr/>
            <p:nvPr/>
          </p:nvSpPr>
          <p:spPr bwMode="auto">
            <a:xfrm flipH="1">
              <a:off x="803560" y="292950"/>
              <a:ext cx="22080" cy="22010"/>
            </a:xfrm>
            <a:custGeom>
              <a:avLst/>
              <a:gdLst/>
              <a:ahLst/>
              <a:cxnLst/>
              <a:rect l="l" t="t" r="r" b="b"/>
              <a:pathLst>
                <a:path w="1251" h="1247" extrusionOk="0">
                  <a:moveTo>
                    <a:pt x="626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70"/>
                    <a:pt x="281" y="1246"/>
                    <a:pt x="626" y="1246"/>
                  </a:cubicBezTo>
                  <a:cubicBezTo>
                    <a:pt x="970" y="1246"/>
                    <a:pt x="1250" y="970"/>
                    <a:pt x="1250" y="625"/>
                  </a:cubicBezTo>
                  <a:cubicBezTo>
                    <a:pt x="1250" y="281"/>
                    <a:pt x="970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3" name="Google Shape;2783;p29"/>
            <p:cNvSpPr/>
            <p:nvPr/>
          </p:nvSpPr>
          <p:spPr bwMode="auto">
            <a:xfrm flipH="1">
              <a:off x="772829" y="311377"/>
              <a:ext cx="3565" cy="3583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01" y="1"/>
                  </a:moveTo>
                  <a:cubicBezTo>
                    <a:pt x="44" y="1"/>
                    <a:pt x="1" y="44"/>
                    <a:pt x="1" y="102"/>
                  </a:cubicBezTo>
                  <a:cubicBezTo>
                    <a:pt x="1" y="159"/>
                    <a:pt x="44" y="202"/>
                    <a:pt x="101" y="202"/>
                  </a:cubicBezTo>
                  <a:cubicBezTo>
                    <a:pt x="155" y="202"/>
                    <a:pt x="202" y="159"/>
                    <a:pt x="202" y="102"/>
                  </a:cubicBezTo>
                  <a:cubicBezTo>
                    <a:pt x="202" y="44"/>
                    <a:pt x="155" y="1"/>
                    <a:pt x="10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4" name="Google Shape;2784;p29"/>
            <p:cNvSpPr/>
            <p:nvPr/>
          </p:nvSpPr>
          <p:spPr bwMode="auto">
            <a:xfrm flipH="1">
              <a:off x="424505" y="267409"/>
              <a:ext cx="17685" cy="17703"/>
            </a:xfrm>
            <a:custGeom>
              <a:avLst/>
              <a:gdLst/>
              <a:ahLst/>
              <a:cxnLst/>
              <a:rect l="l" t="t" r="r" b="b"/>
              <a:pathLst>
                <a:path w="1002" h="1003" extrusionOk="0">
                  <a:moveTo>
                    <a:pt x="503" y="1"/>
                  </a:moveTo>
                  <a:cubicBezTo>
                    <a:pt x="226" y="1"/>
                    <a:pt x="0" y="227"/>
                    <a:pt x="0" y="503"/>
                  </a:cubicBezTo>
                  <a:cubicBezTo>
                    <a:pt x="0" y="780"/>
                    <a:pt x="226" y="1002"/>
                    <a:pt x="503" y="1002"/>
                  </a:cubicBezTo>
                  <a:cubicBezTo>
                    <a:pt x="779" y="1002"/>
                    <a:pt x="1002" y="780"/>
                    <a:pt x="1002" y="503"/>
                  </a:cubicBezTo>
                  <a:cubicBezTo>
                    <a:pt x="1002" y="227"/>
                    <a:pt x="779" y="1"/>
                    <a:pt x="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5" name="Google Shape;2785;p29"/>
            <p:cNvSpPr/>
            <p:nvPr/>
          </p:nvSpPr>
          <p:spPr bwMode="auto">
            <a:xfrm flipH="1">
              <a:off x="397693" y="285095"/>
              <a:ext cx="7872" cy="7872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222" y="0"/>
                  </a:moveTo>
                  <a:cubicBezTo>
                    <a:pt x="97" y="0"/>
                    <a:pt x="0" y="101"/>
                    <a:pt x="0" y="223"/>
                  </a:cubicBezTo>
                  <a:cubicBezTo>
                    <a:pt x="0" y="345"/>
                    <a:pt x="97" y="446"/>
                    <a:pt x="222" y="446"/>
                  </a:cubicBezTo>
                  <a:cubicBezTo>
                    <a:pt x="345" y="446"/>
                    <a:pt x="446" y="345"/>
                    <a:pt x="446" y="223"/>
                  </a:cubicBezTo>
                  <a:cubicBezTo>
                    <a:pt x="446" y="101"/>
                    <a:pt x="345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6" name="Google Shape;2786;p29"/>
            <p:cNvSpPr/>
            <p:nvPr/>
          </p:nvSpPr>
          <p:spPr bwMode="auto">
            <a:xfrm flipH="1">
              <a:off x="313480" y="218234"/>
              <a:ext cx="26493" cy="26511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0"/>
                  </a:moveTo>
                  <a:cubicBezTo>
                    <a:pt x="334" y="0"/>
                    <a:pt x="0" y="338"/>
                    <a:pt x="0" y="751"/>
                  </a:cubicBezTo>
                  <a:cubicBezTo>
                    <a:pt x="0" y="1164"/>
                    <a:pt x="334" y="1501"/>
                    <a:pt x="750" y="1501"/>
                  </a:cubicBezTo>
                  <a:cubicBezTo>
                    <a:pt x="1163" y="1501"/>
                    <a:pt x="1500" y="1164"/>
                    <a:pt x="1500" y="751"/>
                  </a:cubicBezTo>
                  <a:cubicBezTo>
                    <a:pt x="1500" y="338"/>
                    <a:pt x="1163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7" name="Google Shape;2787;p29"/>
            <p:cNvSpPr/>
            <p:nvPr/>
          </p:nvSpPr>
          <p:spPr bwMode="auto">
            <a:xfrm flipH="1">
              <a:off x="291116" y="273445"/>
              <a:ext cx="5983" cy="5948"/>
            </a:xfrm>
            <a:custGeom>
              <a:avLst/>
              <a:gdLst/>
              <a:ahLst/>
              <a:cxnLst/>
              <a:rect l="l" t="t" r="r" b="b"/>
              <a:pathLst>
                <a:path w="339" h="337" extrusionOk="0">
                  <a:moveTo>
                    <a:pt x="170" y="0"/>
                  </a:moveTo>
                  <a:cubicBezTo>
                    <a:pt x="77" y="0"/>
                    <a:pt x="1" y="75"/>
                    <a:pt x="1" y="168"/>
                  </a:cubicBezTo>
                  <a:cubicBezTo>
                    <a:pt x="1" y="262"/>
                    <a:pt x="77" y="337"/>
                    <a:pt x="170" y="337"/>
                  </a:cubicBezTo>
                  <a:cubicBezTo>
                    <a:pt x="264" y="337"/>
                    <a:pt x="339" y="262"/>
                    <a:pt x="339" y="168"/>
                  </a:cubicBezTo>
                  <a:cubicBezTo>
                    <a:pt x="339" y="75"/>
                    <a:pt x="264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8" name="Google Shape;2788;p29"/>
            <p:cNvSpPr/>
            <p:nvPr/>
          </p:nvSpPr>
          <p:spPr bwMode="auto">
            <a:xfrm flipH="1">
              <a:off x="173508" y="289031"/>
              <a:ext cx="18885" cy="18885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241" y="0"/>
                    <a:pt x="0" y="241"/>
                    <a:pt x="0" y="534"/>
                  </a:cubicBezTo>
                  <a:cubicBezTo>
                    <a:pt x="0" y="833"/>
                    <a:pt x="241" y="1069"/>
                    <a:pt x="535" y="1069"/>
                  </a:cubicBezTo>
                  <a:cubicBezTo>
                    <a:pt x="829" y="1069"/>
                    <a:pt x="1069" y="833"/>
                    <a:pt x="1069" y="534"/>
                  </a:cubicBezTo>
                  <a:cubicBezTo>
                    <a:pt x="1069" y="241"/>
                    <a:pt x="829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9" name="Google Shape;2789;p29"/>
            <p:cNvSpPr/>
            <p:nvPr/>
          </p:nvSpPr>
          <p:spPr bwMode="auto">
            <a:xfrm flipH="1">
              <a:off x="134411" y="279376"/>
              <a:ext cx="9584" cy="9672"/>
            </a:xfrm>
            <a:custGeom>
              <a:avLst/>
              <a:gdLst/>
              <a:ahLst/>
              <a:cxnLst/>
              <a:rect l="l" t="t" r="r" b="b"/>
              <a:pathLst>
                <a:path w="543" h="548" extrusionOk="0">
                  <a:moveTo>
                    <a:pt x="274" y="1"/>
                  </a:moveTo>
                  <a:cubicBezTo>
                    <a:pt x="123" y="1"/>
                    <a:pt x="1" y="123"/>
                    <a:pt x="1" y="274"/>
                  </a:cubicBezTo>
                  <a:cubicBezTo>
                    <a:pt x="1" y="425"/>
                    <a:pt x="123" y="547"/>
                    <a:pt x="274" y="547"/>
                  </a:cubicBezTo>
                  <a:cubicBezTo>
                    <a:pt x="421" y="547"/>
                    <a:pt x="543" y="425"/>
                    <a:pt x="543" y="274"/>
                  </a:cubicBezTo>
                  <a:cubicBezTo>
                    <a:pt x="543" y="123"/>
                    <a:pt x="421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0" name="Google Shape;2790;p29"/>
            <p:cNvSpPr/>
            <p:nvPr/>
          </p:nvSpPr>
          <p:spPr bwMode="auto">
            <a:xfrm flipH="1">
              <a:off x="102852" y="205631"/>
              <a:ext cx="31576" cy="31576"/>
            </a:xfrm>
            <a:custGeom>
              <a:avLst/>
              <a:gdLst/>
              <a:ahLst/>
              <a:cxnLst/>
              <a:rect l="l" t="t" r="r" b="b"/>
              <a:pathLst>
                <a:path w="1789" h="1789" extrusionOk="0">
                  <a:moveTo>
                    <a:pt x="895" y="0"/>
                  </a:moveTo>
                  <a:cubicBezTo>
                    <a:pt x="403" y="0"/>
                    <a:pt x="1" y="399"/>
                    <a:pt x="1" y="895"/>
                  </a:cubicBezTo>
                  <a:cubicBezTo>
                    <a:pt x="1" y="1387"/>
                    <a:pt x="403" y="1788"/>
                    <a:pt x="895" y="1788"/>
                  </a:cubicBezTo>
                  <a:cubicBezTo>
                    <a:pt x="1390" y="1788"/>
                    <a:pt x="1788" y="1387"/>
                    <a:pt x="1788" y="895"/>
                  </a:cubicBezTo>
                  <a:cubicBezTo>
                    <a:pt x="1788" y="399"/>
                    <a:pt x="1390" y="0"/>
                    <a:pt x="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1" name="Google Shape;2791;p29"/>
            <p:cNvSpPr/>
            <p:nvPr/>
          </p:nvSpPr>
          <p:spPr bwMode="auto">
            <a:xfrm flipH="1">
              <a:off x="70020" y="261143"/>
              <a:ext cx="6353" cy="6283"/>
            </a:xfrm>
            <a:custGeom>
              <a:avLst/>
              <a:gdLst/>
              <a:ahLst/>
              <a:cxnLst/>
              <a:rect l="l" t="t" r="r" b="b"/>
              <a:pathLst>
                <a:path w="360" h="356" extrusionOk="0">
                  <a:moveTo>
                    <a:pt x="180" y="0"/>
                  </a:moveTo>
                  <a:cubicBezTo>
                    <a:pt x="80" y="0"/>
                    <a:pt x="0" y="79"/>
                    <a:pt x="0" y="180"/>
                  </a:cubicBezTo>
                  <a:cubicBezTo>
                    <a:pt x="0" y="277"/>
                    <a:pt x="80" y="356"/>
                    <a:pt x="180" y="356"/>
                  </a:cubicBezTo>
                  <a:cubicBezTo>
                    <a:pt x="277" y="356"/>
                    <a:pt x="360" y="277"/>
                    <a:pt x="360" y="180"/>
                  </a:cubicBezTo>
                  <a:cubicBezTo>
                    <a:pt x="360" y="79"/>
                    <a:pt x="277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2" name="Google Shape;2792;p29"/>
            <p:cNvSpPr/>
            <p:nvPr/>
          </p:nvSpPr>
          <p:spPr bwMode="auto">
            <a:xfrm flipH="1">
              <a:off x="991331" y="170206"/>
              <a:ext cx="52651" cy="42308"/>
            </a:xfrm>
            <a:custGeom>
              <a:avLst/>
              <a:gdLst/>
              <a:ahLst/>
              <a:cxnLst/>
              <a:rect l="l" t="t" r="r" b="b"/>
              <a:pathLst>
                <a:path w="2983" h="2397" extrusionOk="0">
                  <a:moveTo>
                    <a:pt x="566" y="1"/>
                  </a:moveTo>
                  <a:cubicBezTo>
                    <a:pt x="415" y="1"/>
                    <a:pt x="266" y="69"/>
                    <a:pt x="169" y="198"/>
                  </a:cubicBezTo>
                  <a:cubicBezTo>
                    <a:pt x="0" y="421"/>
                    <a:pt x="47" y="733"/>
                    <a:pt x="265" y="898"/>
                  </a:cubicBezTo>
                  <a:lnTo>
                    <a:pt x="2118" y="2295"/>
                  </a:lnTo>
                  <a:cubicBezTo>
                    <a:pt x="2207" y="2364"/>
                    <a:pt x="2312" y="2396"/>
                    <a:pt x="2416" y="2396"/>
                  </a:cubicBezTo>
                  <a:cubicBezTo>
                    <a:pt x="2568" y="2396"/>
                    <a:pt x="2718" y="2327"/>
                    <a:pt x="2818" y="2198"/>
                  </a:cubicBezTo>
                  <a:cubicBezTo>
                    <a:pt x="2983" y="1979"/>
                    <a:pt x="2940" y="1663"/>
                    <a:pt x="2718" y="1498"/>
                  </a:cubicBezTo>
                  <a:lnTo>
                    <a:pt x="869" y="101"/>
                  </a:lnTo>
                  <a:cubicBezTo>
                    <a:pt x="777" y="34"/>
                    <a:pt x="671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3" name="Google Shape;2793;p29"/>
            <p:cNvSpPr/>
            <p:nvPr/>
          </p:nvSpPr>
          <p:spPr bwMode="auto">
            <a:xfrm flipH="1">
              <a:off x="7462019" y="4416403"/>
              <a:ext cx="58829" cy="18956"/>
            </a:xfrm>
            <a:custGeom>
              <a:avLst/>
              <a:gdLst/>
              <a:ahLst/>
              <a:cxnLst/>
              <a:rect l="l" t="t" r="r" b="b"/>
              <a:pathLst>
                <a:path w="3333" h="1074" extrusionOk="0">
                  <a:moveTo>
                    <a:pt x="512" y="0"/>
                  </a:moveTo>
                  <a:cubicBezTo>
                    <a:pt x="241" y="0"/>
                    <a:pt x="15" y="213"/>
                    <a:pt x="8" y="485"/>
                  </a:cubicBezTo>
                  <a:cubicBezTo>
                    <a:pt x="0" y="762"/>
                    <a:pt x="216" y="991"/>
                    <a:pt x="492" y="999"/>
                  </a:cubicBezTo>
                  <a:lnTo>
                    <a:pt x="2808" y="1074"/>
                  </a:lnTo>
                  <a:cubicBezTo>
                    <a:pt x="2813" y="1074"/>
                    <a:pt x="2818" y="1074"/>
                    <a:pt x="2823" y="1074"/>
                  </a:cubicBezTo>
                  <a:cubicBezTo>
                    <a:pt x="3092" y="1074"/>
                    <a:pt x="3314" y="861"/>
                    <a:pt x="3325" y="590"/>
                  </a:cubicBezTo>
                  <a:cubicBezTo>
                    <a:pt x="3332" y="313"/>
                    <a:pt x="3117" y="83"/>
                    <a:pt x="2840" y="73"/>
                  </a:cubicBezTo>
                  <a:lnTo>
                    <a:pt x="525" y="0"/>
                  </a:lnTo>
                  <a:cubicBezTo>
                    <a:pt x="521" y="0"/>
                    <a:pt x="517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4" name="Google Shape;2794;p29"/>
            <p:cNvSpPr/>
            <p:nvPr/>
          </p:nvSpPr>
          <p:spPr bwMode="auto">
            <a:xfrm flipH="1">
              <a:off x="797542" y="97591"/>
              <a:ext cx="44567" cy="50392"/>
            </a:xfrm>
            <a:custGeom>
              <a:avLst/>
              <a:gdLst/>
              <a:ahLst/>
              <a:cxnLst/>
              <a:rect l="l" t="t" r="r" b="b"/>
              <a:pathLst>
                <a:path w="2525" h="2855" extrusionOk="0">
                  <a:moveTo>
                    <a:pt x="1957" y="1"/>
                  </a:moveTo>
                  <a:cubicBezTo>
                    <a:pt x="1806" y="1"/>
                    <a:pt x="1656" y="70"/>
                    <a:pt x="1559" y="201"/>
                  </a:cubicBezTo>
                  <a:lnTo>
                    <a:pt x="166" y="2054"/>
                  </a:lnTo>
                  <a:cubicBezTo>
                    <a:pt x="1" y="2273"/>
                    <a:pt x="44" y="2589"/>
                    <a:pt x="266" y="2754"/>
                  </a:cubicBezTo>
                  <a:cubicBezTo>
                    <a:pt x="355" y="2822"/>
                    <a:pt x="461" y="2854"/>
                    <a:pt x="566" y="2854"/>
                  </a:cubicBezTo>
                  <a:cubicBezTo>
                    <a:pt x="718" y="2854"/>
                    <a:pt x="869" y="2785"/>
                    <a:pt x="967" y="2653"/>
                  </a:cubicBezTo>
                  <a:lnTo>
                    <a:pt x="2359" y="801"/>
                  </a:lnTo>
                  <a:cubicBezTo>
                    <a:pt x="2524" y="579"/>
                    <a:pt x="2478" y="266"/>
                    <a:pt x="2259" y="101"/>
                  </a:cubicBezTo>
                  <a:cubicBezTo>
                    <a:pt x="2168" y="34"/>
                    <a:pt x="2062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5" name="Google Shape;2795;p29"/>
            <p:cNvSpPr/>
            <p:nvPr/>
          </p:nvSpPr>
          <p:spPr bwMode="auto">
            <a:xfrm flipH="1">
              <a:off x="826754" y="71626"/>
              <a:ext cx="59394" cy="24004"/>
            </a:xfrm>
            <a:custGeom>
              <a:avLst/>
              <a:gdLst/>
              <a:ahLst/>
              <a:cxnLst/>
              <a:rect l="l" t="t" r="r" b="b"/>
              <a:pathLst>
                <a:path w="3365" h="1360" extrusionOk="0">
                  <a:moveTo>
                    <a:pt x="2829" y="1"/>
                  </a:moveTo>
                  <a:cubicBezTo>
                    <a:pt x="2803" y="1"/>
                    <a:pt x="2777" y="3"/>
                    <a:pt x="2751" y="7"/>
                  </a:cubicBezTo>
                  <a:lnTo>
                    <a:pt x="460" y="366"/>
                  </a:lnTo>
                  <a:cubicBezTo>
                    <a:pt x="188" y="409"/>
                    <a:pt x="1" y="664"/>
                    <a:pt x="44" y="936"/>
                  </a:cubicBezTo>
                  <a:cubicBezTo>
                    <a:pt x="83" y="1183"/>
                    <a:pt x="295" y="1360"/>
                    <a:pt x="536" y="1360"/>
                  </a:cubicBezTo>
                  <a:cubicBezTo>
                    <a:pt x="562" y="1360"/>
                    <a:pt x="589" y="1358"/>
                    <a:pt x="615" y="1353"/>
                  </a:cubicBezTo>
                  <a:lnTo>
                    <a:pt x="2905" y="994"/>
                  </a:lnTo>
                  <a:cubicBezTo>
                    <a:pt x="3178" y="951"/>
                    <a:pt x="3364" y="696"/>
                    <a:pt x="3321" y="423"/>
                  </a:cubicBezTo>
                  <a:cubicBezTo>
                    <a:pt x="3282" y="177"/>
                    <a:pt x="3070" y="1"/>
                    <a:pt x="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6" name="Google Shape;2796;p29"/>
            <p:cNvSpPr/>
            <p:nvPr/>
          </p:nvSpPr>
          <p:spPr bwMode="auto">
            <a:xfrm flipH="1">
              <a:off x="503829" y="75827"/>
              <a:ext cx="22522" cy="58370"/>
            </a:xfrm>
            <a:custGeom>
              <a:avLst/>
              <a:gdLst/>
              <a:ahLst/>
              <a:cxnLst/>
              <a:rect l="l" t="t" r="r" b="b"/>
              <a:pathLst>
                <a:path w="1276" h="3307" extrusionOk="0">
                  <a:moveTo>
                    <a:pt x="521" y="0"/>
                  </a:moveTo>
                  <a:cubicBezTo>
                    <a:pt x="505" y="0"/>
                    <a:pt x="490" y="1"/>
                    <a:pt x="474" y="2"/>
                  </a:cubicBezTo>
                  <a:cubicBezTo>
                    <a:pt x="202" y="31"/>
                    <a:pt x="0" y="275"/>
                    <a:pt x="26" y="548"/>
                  </a:cubicBezTo>
                  <a:lnTo>
                    <a:pt x="252" y="2856"/>
                  </a:lnTo>
                  <a:cubicBezTo>
                    <a:pt x="275" y="3117"/>
                    <a:pt x="497" y="3307"/>
                    <a:pt x="751" y="3307"/>
                  </a:cubicBezTo>
                  <a:cubicBezTo>
                    <a:pt x="766" y="3307"/>
                    <a:pt x="782" y="3306"/>
                    <a:pt x="797" y="3305"/>
                  </a:cubicBezTo>
                  <a:cubicBezTo>
                    <a:pt x="1074" y="3276"/>
                    <a:pt x="1275" y="3032"/>
                    <a:pt x="1246" y="2759"/>
                  </a:cubicBezTo>
                  <a:lnTo>
                    <a:pt x="1020" y="451"/>
                  </a:lnTo>
                  <a:cubicBezTo>
                    <a:pt x="997" y="193"/>
                    <a:pt x="778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7" name="Google Shape;2797;p29"/>
            <p:cNvSpPr/>
            <p:nvPr/>
          </p:nvSpPr>
          <p:spPr bwMode="auto">
            <a:xfrm flipH="1">
              <a:off x="440656" y="46686"/>
              <a:ext cx="45397" cy="49686"/>
            </a:xfrm>
            <a:custGeom>
              <a:avLst/>
              <a:gdLst/>
              <a:ahLst/>
              <a:cxnLst/>
              <a:rect l="l" t="t" r="r" b="b"/>
              <a:pathLst>
                <a:path w="2572" h="2815" extrusionOk="0">
                  <a:moveTo>
                    <a:pt x="2009" y="0"/>
                  </a:moveTo>
                  <a:cubicBezTo>
                    <a:pt x="1861" y="0"/>
                    <a:pt x="1715" y="65"/>
                    <a:pt x="1616" y="188"/>
                  </a:cubicBezTo>
                  <a:lnTo>
                    <a:pt x="173" y="2001"/>
                  </a:lnTo>
                  <a:cubicBezTo>
                    <a:pt x="1" y="2217"/>
                    <a:pt x="33" y="2533"/>
                    <a:pt x="252" y="2705"/>
                  </a:cubicBezTo>
                  <a:cubicBezTo>
                    <a:pt x="344" y="2779"/>
                    <a:pt x="453" y="2814"/>
                    <a:pt x="562" y="2814"/>
                  </a:cubicBezTo>
                  <a:cubicBezTo>
                    <a:pt x="709" y="2814"/>
                    <a:pt x="854" y="2750"/>
                    <a:pt x="953" y="2626"/>
                  </a:cubicBezTo>
                  <a:lnTo>
                    <a:pt x="2399" y="813"/>
                  </a:lnTo>
                  <a:cubicBezTo>
                    <a:pt x="2572" y="598"/>
                    <a:pt x="2535" y="281"/>
                    <a:pt x="2320" y="109"/>
                  </a:cubicBezTo>
                  <a:cubicBezTo>
                    <a:pt x="2228" y="36"/>
                    <a:pt x="2118" y="0"/>
                    <a:pt x="20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8" name="Google Shape;2798;p29"/>
            <p:cNvSpPr/>
            <p:nvPr/>
          </p:nvSpPr>
          <p:spPr bwMode="auto">
            <a:xfrm flipH="1">
              <a:off x="20473" y="312005"/>
              <a:ext cx="1359" cy="2418"/>
            </a:xfrm>
            <a:custGeom>
              <a:avLst/>
              <a:gdLst/>
              <a:ahLst/>
              <a:cxnLst/>
              <a:rect l="l" t="t" r="r" b="b"/>
              <a:pathLst>
                <a:path w="77" h="137" extrusionOk="0">
                  <a:moveTo>
                    <a:pt x="77" y="0"/>
                  </a:moveTo>
                  <a:cubicBezTo>
                    <a:pt x="55" y="47"/>
                    <a:pt x="30" y="94"/>
                    <a:pt x="1" y="137"/>
                  </a:cubicBezTo>
                  <a:cubicBezTo>
                    <a:pt x="30" y="97"/>
                    <a:pt x="59" y="50"/>
                    <a:pt x="77" y="0"/>
                  </a:cubicBez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9" name="Google Shape;2799;p29"/>
            <p:cNvSpPr/>
            <p:nvPr/>
          </p:nvSpPr>
          <p:spPr bwMode="auto">
            <a:xfrm flipH="1">
              <a:off x="560475" y="142265"/>
              <a:ext cx="215918" cy="191826"/>
            </a:xfrm>
            <a:custGeom>
              <a:avLst/>
              <a:gdLst/>
              <a:ahLst/>
              <a:cxnLst/>
              <a:rect l="l" t="t" r="r" b="b"/>
              <a:pathLst>
                <a:path w="12233" h="10868" extrusionOk="0">
                  <a:moveTo>
                    <a:pt x="1" y="1"/>
                  </a:moveTo>
                  <a:cubicBezTo>
                    <a:pt x="485" y="1232"/>
                    <a:pt x="1706" y="2137"/>
                    <a:pt x="4190" y="2230"/>
                  </a:cubicBezTo>
                  <a:cubicBezTo>
                    <a:pt x="10383" y="2467"/>
                    <a:pt x="10056" y="6211"/>
                    <a:pt x="3321" y="10867"/>
                  </a:cubicBezTo>
                  <a:lnTo>
                    <a:pt x="8613" y="10867"/>
                  </a:lnTo>
                  <a:cubicBezTo>
                    <a:pt x="9934" y="9230"/>
                    <a:pt x="12232" y="6915"/>
                    <a:pt x="11912" y="5343"/>
                  </a:cubicBezTo>
                  <a:cubicBezTo>
                    <a:pt x="11063" y="1157"/>
                    <a:pt x="8877" y="468"/>
                    <a:pt x="6544" y="468"/>
                  </a:cubicBezTo>
                  <a:cubicBezTo>
                    <a:pt x="5397" y="468"/>
                    <a:pt x="4214" y="634"/>
                    <a:pt x="3137" y="634"/>
                  </a:cubicBezTo>
                  <a:cubicBezTo>
                    <a:pt x="2765" y="634"/>
                    <a:pt x="2406" y="614"/>
                    <a:pt x="2065" y="561"/>
                  </a:cubicBezTo>
                  <a:cubicBezTo>
                    <a:pt x="1663" y="500"/>
                    <a:pt x="1393" y="298"/>
                    <a:pt x="1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0" name="Google Shape;2800;p29"/>
            <p:cNvSpPr/>
            <p:nvPr/>
          </p:nvSpPr>
          <p:spPr bwMode="auto">
            <a:xfrm flipH="1">
              <a:off x="582023" y="62183"/>
              <a:ext cx="54010" cy="40596"/>
            </a:xfrm>
            <a:custGeom>
              <a:avLst/>
              <a:gdLst/>
              <a:ahLst/>
              <a:cxnLst/>
              <a:rect l="l" t="t" r="r" b="b"/>
              <a:pathLst>
                <a:path w="3060" h="2300" extrusionOk="0">
                  <a:moveTo>
                    <a:pt x="571" y="1"/>
                  </a:moveTo>
                  <a:cubicBezTo>
                    <a:pt x="410" y="1"/>
                    <a:pt x="251" y="78"/>
                    <a:pt x="155" y="222"/>
                  </a:cubicBezTo>
                  <a:cubicBezTo>
                    <a:pt x="0" y="449"/>
                    <a:pt x="62" y="761"/>
                    <a:pt x="287" y="915"/>
                  </a:cubicBezTo>
                  <a:lnTo>
                    <a:pt x="2208" y="2215"/>
                  </a:lnTo>
                  <a:cubicBezTo>
                    <a:pt x="2294" y="2272"/>
                    <a:pt x="2391" y="2300"/>
                    <a:pt x="2487" y="2300"/>
                  </a:cubicBezTo>
                  <a:cubicBezTo>
                    <a:pt x="2649" y="2300"/>
                    <a:pt x="2808" y="2222"/>
                    <a:pt x="2905" y="2078"/>
                  </a:cubicBezTo>
                  <a:cubicBezTo>
                    <a:pt x="3059" y="1852"/>
                    <a:pt x="2998" y="1539"/>
                    <a:pt x="2768" y="1385"/>
                  </a:cubicBezTo>
                  <a:lnTo>
                    <a:pt x="847" y="86"/>
                  </a:lnTo>
                  <a:cubicBezTo>
                    <a:pt x="763" y="28"/>
                    <a:pt x="667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1" name="Google Shape;2801;p29"/>
            <p:cNvSpPr/>
            <p:nvPr/>
          </p:nvSpPr>
          <p:spPr bwMode="auto">
            <a:xfrm>
              <a:off x="278106" y="412614"/>
              <a:ext cx="251644" cy="31806"/>
            </a:xfrm>
            <a:custGeom>
              <a:avLst/>
              <a:gdLst/>
              <a:ahLst/>
              <a:cxnLst/>
              <a:rect l="l" t="t" r="r" b="b"/>
              <a:pathLst>
                <a:path w="18948" h="1802" extrusionOk="0">
                  <a:moveTo>
                    <a:pt x="8518" y="1"/>
                  </a:moveTo>
                  <a:cubicBezTo>
                    <a:pt x="8185" y="1"/>
                    <a:pt x="8009" y="20"/>
                    <a:pt x="8056" y="64"/>
                  </a:cubicBezTo>
                  <a:cubicBezTo>
                    <a:pt x="8323" y="314"/>
                    <a:pt x="12513" y="1169"/>
                    <a:pt x="11671" y="1169"/>
                  </a:cubicBezTo>
                  <a:cubicBezTo>
                    <a:pt x="11423" y="1169"/>
                    <a:pt x="10742" y="1095"/>
                    <a:pt x="9402" y="911"/>
                  </a:cubicBezTo>
                  <a:cubicBezTo>
                    <a:pt x="7889" y="704"/>
                    <a:pt x="6428" y="627"/>
                    <a:pt x="5198" y="627"/>
                  </a:cubicBezTo>
                  <a:cubicBezTo>
                    <a:pt x="1622" y="627"/>
                    <a:pt x="1" y="1277"/>
                    <a:pt x="4731" y="1277"/>
                  </a:cubicBezTo>
                  <a:lnTo>
                    <a:pt x="13513" y="1802"/>
                  </a:lnTo>
                  <a:cubicBezTo>
                    <a:pt x="11434" y="671"/>
                    <a:pt x="13412" y="1073"/>
                    <a:pt x="16381" y="911"/>
                  </a:cubicBezTo>
                  <a:cubicBezTo>
                    <a:pt x="18948" y="772"/>
                    <a:pt x="10618" y="1"/>
                    <a:pt x="8518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2" name="Google Shape;2802;p29"/>
            <p:cNvSpPr/>
            <p:nvPr/>
          </p:nvSpPr>
          <p:spPr bwMode="auto">
            <a:xfrm>
              <a:off x="618914" y="415261"/>
              <a:ext cx="459581" cy="29052"/>
            </a:xfrm>
            <a:custGeom>
              <a:avLst/>
              <a:gdLst/>
              <a:ahLst/>
              <a:cxnLst/>
              <a:rect l="l" t="t" r="r" b="b"/>
              <a:pathLst>
                <a:path w="34605" h="1646" extrusionOk="0">
                  <a:moveTo>
                    <a:pt x="5242" y="1"/>
                  </a:moveTo>
                  <a:cubicBezTo>
                    <a:pt x="1" y="1"/>
                    <a:pt x="5627" y="824"/>
                    <a:pt x="13547" y="824"/>
                  </a:cubicBezTo>
                  <a:cubicBezTo>
                    <a:pt x="14842" y="824"/>
                    <a:pt x="16199" y="802"/>
                    <a:pt x="17579" y="751"/>
                  </a:cubicBezTo>
                  <a:cubicBezTo>
                    <a:pt x="19668" y="673"/>
                    <a:pt x="20912" y="640"/>
                    <a:pt x="21549" y="640"/>
                  </a:cubicBezTo>
                  <a:cubicBezTo>
                    <a:pt x="24330" y="640"/>
                    <a:pt x="15545" y="1265"/>
                    <a:pt x="15006" y="1508"/>
                  </a:cubicBezTo>
                  <a:cubicBezTo>
                    <a:pt x="14793" y="1604"/>
                    <a:pt x="16900" y="1646"/>
                    <a:pt x="19682" y="1646"/>
                  </a:cubicBezTo>
                  <a:cubicBezTo>
                    <a:pt x="25609" y="1646"/>
                    <a:pt x="34605" y="1458"/>
                    <a:pt x="30783" y="1213"/>
                  </a:cubicBezTo>
                  <a:cubicBezTo>
                    <a:pt x="25172" y="855"/>
                    <a:pt x="21417" y="1127"/>
                    <a:pt x="25391" y="136"/>
                  </a:cubicBezTo>
                  <a:lnTo>
                    <a:pt x="8755" y="75"/>
                  </a:lnTo>
                  <a:cubicBezTo>
                    <a:pt x="7263" y="23"/>
                    <a:pt x="6105" y="1"/>
                    <a:pt x="5242" y="1"/>
                  </a:cubicBezTo>
                  <a:close/>
                </a:path>
              </a:pathLst>
            </a:custGeom>
            <a:solidFill>
              <a:srgbClr val="191919">
                <a:alpha val="2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ndy Paradise Style Minitheme by Slidesgo">
  <a:themeElements>
    <a:clrScheme name="Simple Light">
      <a:dk1>
        <a:srgbClr val="58103B"/>
      </a:dk1>
      <a:lt1>
        <a:srgbClr val="64D9C8"/>
      </a:lt1>
      <a:dk2>
        <a:srgbClr val="F4FAF7"/>
      </a:dk2>
      <a:lt2>
        <a:srgbClr val="FB91B0"/>
      </a:lt2>
      <a:accent1>
        <a:srgbClr val="FA1F5E"/>
      </a:accent1>
      <a:accent2>
        <a:srgbClr val="FF447A"/>
      </a:accent2>
      <a:accent3>
        <a:srgbClr val="FEC963"/>
      </a:accent3>
      <a:accent4>
        <a:srgbClr val="F9A22E"/>
      </a:accent4>
      <a:accent5>
        <a:srgbClr val="E88726"/>
      </a:accent5>
      <a:accent6>
        <a:srgbClr val="9900FF"/>
      </a:accent6>
      <a:hlink>
        <a:srgbClr val="58103B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177</Words>
  <Application>Microsoft Office PowerPoint</Application>
  <PresentationFormat>Экран (16:9)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Antic Slab</vt:lpstr>
      <vt:lpstr>Darker Grotesque SemiBold</vt:lpstr>
      <vt:lpstr>Arial</vt:lpstr>
      <vt:lpstr>Courier New</vt:lpstr>
      <vt:lpstr>Gorditas</vt:lpstr>
      <vt:lpstr>Bebas Neue</vt:lpstr>
      <vt:lpstr>Candy Paradise Style Minitheme by Slidesgo</vt:lpstr>
      <vt:lpstr>Bunny Hop  Игра на Pygame</vt:lpstr>
      <vt:lpstr>Смысл игры</vt:lpstr>
      <vt:lpstr>Структура игры</vt:lpstr>
      <vt:lpstr>Класс Bunny</vt:lpstr>
      <vt:lpstr>Класс Hurdle</vt:lpstr>
      <vt:lpstr>Класс Board</vt:lpstr>
      <vt:lpstr>Функции</vt:lpstr>
      <vt:lpstr>База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Bunny Hop  Игра на Pygame</dc:title>
  <dc:creator>Ученик-1</dc:creator>
  <cp:lastModifiedBy>Ученик-1</cp:lastModifiedBy>
  <cp:revision>3</cp:revision>
  <dcterms:modified xsi:type="dcterms:W3CDTF">2025-02-13T16:47:20Z</dcterms:modified>
</cp:coreProperties>
</file>