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A173-888F-4128-85C4-3439BB44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9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SALES INSIGHTS WITH TABLEAU 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DASHBOARD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6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05B9D558-DCC0-4698-A8B3-1E7C75B64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571500"/>
            <a:ext cx="10477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SALES INSIGHTS WITH TABLEAU 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WITH TABLEAU  DASHBOARD</dc:title>
  <dc:creator/>
  <cp:lastModifiedBy>ANKITA SINGH</cp:lastModifiedBy>
  <cp:revision>1</cp:revision>
  <dcterms:created xsi:type="dcterms:W3CDTF">2024-09-20T17:44:42Z</dcterms:created>
  <dcterms:modified xsi:type="dcterms:W3CDTF">2024-09-20T18:54:18Z</dcterms:modified>
</cp:coreProperties>
</file>