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83" autoAdjust="0"/>
    <p:restoredTop sz="94671" autoAdjust="0"/>
  </p:normalViewPr>
  <p:slideViewPr>
    <p:cSldViewPr snapToGrid="0">
      <p:cViewPr varScale="1">
        <p:scale>
          <a:sx n="129" d="100"/>
          <a:sy n="129" d="100"/>
        </p:scale>
        <p:origin x="208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2A63-8238-CF49-95F6-4E73F04318D6}" type="datetimeFigureOut">
              <a:rPr lang="en-US" smtClean="0"/>
              <a:t>2/26/22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B5D43-6794-0847-9F6F-8A7B2FD27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8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1517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98339"/>
            <a:ext cx="7772400" cy="1102519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91DE3-9272-5E45-BFE7-53B77075E4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100" y="361950"/>
            <a:ext cx="2723577" cy="71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57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1920" userDrawn="1">
          <p15:clr>
            <a:srgbClr val="FBAE40"/>
          </p15:clr>
        </p15:guide>
        <p15:guide id="3" pos="26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3BF7-9F5A-9E42-B502-689AC6A1E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26878"/>
            <a:ext cx="2057400" cy="38165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26878"/>
            <a:ext cx="6019800" cy="38165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2D79-D5B9-9E44-BC26-5C4012EF6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88343-B159-074D-B355-B61FD1A2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24AE8-78F8-144E-A4FE-553D35E59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6940"/>
            <a:ext cx="4038600" cy="31347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6941"/>
            <a:ext cx="4038600" cy="31430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DA8B8-D04C-214E-83CE-5B60915F9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6920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6741"/>
            <a:ext cx="4040188" cy="275517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76920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56741"/>
            <a:ext cx="4041775" cy="277188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61A5-F588-D34E-A84B-E514DA90C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07850"/>
            <a:ext cx="8229600" cy="6060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4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C725B-9C86-6E43-AAF9-1A329DDB2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03EE-8AFD-D547-9E71-0BD0BE6F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81022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1023"/>
            <a:ext cx="5111750" cy="39141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52561"/>
            <a:ext cx="3008313" cy="3042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1C61-654F-EF4C-B7CF-635108DFC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51943"/>
            <a:ext cx="5486400" cy="27937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5825F-7512-8045-B403-CF218AA20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7850"/>
            <a:ext cx="8229600" cy="60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93650"/>
            <a:ext cx="8229600" cy="318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03EDDA-B802-3248-B561-F1C13EFA7D9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057" y="110767"/>
            <a:ext cx="1398182" cy="37838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B4050-4ACB-EA4B-9114-82122C427A46}"/>
              </a:ext>
            </a:extLst>
          </p:cNvPr>
          <p:cNvCxnSpPr/>
          <p:nvPr userDrawn="1"/>
        </p:nvCxnSpPr>
        <p:spPr>
          <a:xfrm>
            <a:off x="0" y="533399"/>
            <a:ext cx="9144000" cy="635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ヒラギノ角ゴ Pro W3" charset="0"/>
          <a:cs typeface="Geneva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Geneva" charset="0"/>
          <a:cs typeface="Geneva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Geneva" charset="0"/>
          <a:cs typeface="Geneva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Extra Stata Command (Syntax)</a:t>
            </a:r>
          </a:p>
        </p:txBody>
      </p:sp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Data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DB1D-8AA6-704C-9F38-1A3A1A72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-1-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effective</a:t>
            </a:r>
            <a:r>
              <a:rPr lang="zh-CN" altLang="en-US" dirty="0"/>
              <a:t> </a:t>
            </a:r>
            <a:r>
              <a:rPr lang="en-US" altLang="zh-CN" dirty="0"/>
              <a:t>ways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“summarize”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DAA0-4795-AB40-8601-A40B46B83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*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sum s*</a:t>
            </a:r>
          </a:p>
          <a:p>
            <a:r>
              <a:rPr lang="en-US" altLang="zh-CN" dirty="0"/>
              <a:t>sum</a:t>
            </a:r>
            <a:r>
              <a:rPr lang="zh-CN" altLang="en-US" dirty="0"/>
              <a:t> *</a:t>
            </a:r>
            <a:r>
              <a:rPr lang="en-US" altLang="zh-CN" dirty="0"/>
              <a:t>e</a:t>
            </a:r>
            <a:endParaRPr lang="en-US" dirty="0"/>
          </a:p>
          <a:p>
            <a:r>
              <a:rPr lang="en-US" dirty="0"/>
              <a:t>sum ?</a:t>
            </a:r>
            <a:r>
              <a:rPr lang="en-US" dirty="0" err="1"/>
              <a:t>a?e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739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56DF-A3B4-1241-9B3B-BE9A88F0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-2-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non-integer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65B49-4B6D-F345-A945-227FE42EE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4367"/>
            <a:ext cx="8229600" cy="3184851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trunc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 returns the integer part of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r>
              <a:rPr lang="en-US" dirty="0"/>
              <a:t>floor(</a:t>
            </a:r>
            <a:r>
              <a:rPr lang="en-US" i="1" dirty="0"/>
              <a:t>R</a:t>
            </a:r>
            <a:r>
              <a:rPr lang="en-US" dirty="0"/>
              <a:t>) returns the largest integer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such that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≤ </a:t>
            </a:r>
            <a:r>
              <a:rPr lang="en-US" i="1" dirty="0"/>
              <a:t>R</a:t>
            </a:r>
            <a:r>
              <a:rPr lang="en-US" dirty="0"/>
              <a:t>. </a:t>
            </a:r>
          </a:p>
          <a:p>
            <a:r>
              <a:rPr lang="en-US" dirty="0"/>
              <a:t>ceil(</a:t>
            </a:r>
            <a:r>
              <a:rPr lang="en-US" i="1" dirty="0"/>
              <a:t>R</a:t>
            </a:r>
            <a:r>
              <a:rPr lang="en-US" dirty="0"/>
              <a:t>) returns the smallest integer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such that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≥ </a:t>
            </a:r>
            <a:r>
              <a:rPr lang="en-US" i="1" dirty="0"/>
              <a:t>R</a:t>
            </a:r>
            <a:r>
              <a:rPr lang="en-US" dirty="0"/>
              <a:t>. </a:t>
            </a:r>
          </a:p>
          <a:p>
            <a:r>
              <a:rPr lang="en-US" dirty="0"/>
              <a:t>round(</a:t>
            </a:r>
            <a:r>
              <a:rPr lang="en-US" i="1" dirty="0"/>
              <a:t>R</a:t>
            </a:r>
            <a:r>
              <a:rPr lang="en-US" dirty="0"/>
              <a:t>) returns the integer closest to </a:t>
            </a:r>
            <a:r>
              <a:rPr lang="en-US" i="1" dirty="0"/>
              <a:t>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2844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56DF-A3B4-1241-9B3B-BE9A88F0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-2-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non-integer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65B49-4B6D-F345-A945-227FE42EE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4367"/>
            <a:ext cx="8229600" cy="3184851"/>
          </a:xfrm>
        </p:spPr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3A213-EB6C-EC48-B390-B8291DCCE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90" y="2219687"/>
            <a:ext cx="7314027" cy="236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2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06E5-9F37-ED43-9358-1999C396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-3-</a:t>
            </a:r>
            <a:r>
              <a:rPr lang="zh-CN" altLang="en-US" dirty="0"/>
              <a:t> </a:t>
            </a:r>
            <a:r>
              <a:rPr lang="en-US" altLang="zh-CN" dirty="0"/>
              <a:t>Moving</a:t>
            </a:r>
            <a:r>
              <a:rPr lang="zh-CN" altLang="en-US" dirty="0"/>
              <a:t> </a:t>
            </a:r>
            <a:r>
              <a:rPr lang="en-US" altLang="zh-CN" dirty="0"/>
              <a:t>spaces</a:t>
            </a:r>
            <a:r>
              <a:rPr lang="zh-CN" altLang="en-US" dirty="0"/>
              <a:t> </a:t>
            </a:r>
            <a:r>
              <a:rPr lang="en-US" altLang="zh-CN" dirty="0"/>
              <a:t>in Stata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F34A-9790-3740-AC99-288B2749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_col(#)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/>
              <a:t>places text in the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en-US" altLang="zh-CN" dirty="0" err="1"/>
              <a:t>th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endParaRPr lang="en-US" dirty="0"/>
          </a:p>
          <a:p>
            <a:endParaRPr lang="en-US" dirty="0"/>
          </a:p>
          <a:p>
            <a:r>
              <a:rPr lang="en-US" dirty="0"/>
              <a:t>_s(#)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skip # spaces to display</a:t>
            </a:r>
            <a:endParaRPr lang="en-US" dirty="0"/>
          </a:p>
          <a:p>
            <a:endParaRPr lang="en-US" dirty="0"/>
          </a:p>
          <a:p>
            <a:r>
              <a:rPr lang="en-US" dirty="0"/>
              <a:t>_n(#)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places text in a specific 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2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3D95-CE08-984A-90CB-FF6140DA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-4-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spot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0366-C935-7842-A1B4-28D282E2B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misstable</a:t>
            </a:r>
            <a:r>
              <a:rPr lang="en-US" dirty="0"/>
              <a:t> sum </a:t>
            </a:r>
          </a:p>
          <a:p>
            <a:endParaRPr lang="en-US" dirty="0"/>
          </a:p>
          <a:p>
            <a:r>
              <a:rPr lang="en-US" dirty="0" err="1"/>
              <a:t>misstable</a:t>
            </a:r>
            <a:r>
              <a:rPr lang="en-US" dirty="0"/>
              <a:t> pattern </a:t>
            </a:r>
          </a:p>
          <a:p>
            <a:endParaRPr lang="en-US" dirty="0"/>
          </a:p>
          <a:p>
            <a:r>
              <a:rPr lang="en-US" dirty="0" err="1"/>
              <a:t>misstable</a:t>
            </a:r>
            <a:r>
              <a:rPr lang="en-US" dirty="0"/>
              <a:t> tree </a:t>
            </a:r>
          </a:p>
          <a:p>
            <a:endParaRPr lang="en-US" dirty="0"/>
          </a:p>
          <a:p>
            <a:r>
              <a:rPr lang="en-US" dirty="0" err="1"/>
              <a:t>misstable</a:t>
            </a:r>
            <a:r>
              <a:rPr lang="en-US" dirty="0"/>
              <a:t> nested</a:t>
            </a:r>
          </a:p>
        </p:txBody>
      </p:sp>
    </p:spTree>
    <p:extLst>
      <p:ext uri="{BB962C8B-B14F-4D97-AF65-F5344CB8AC3E}">
        <p14:creationId xmlns:p14="http://schemas.microsoft.com/office/powerpoint/2010/main" val="265658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3D95-CE08-984A-90CB-FF6140DA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-4-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spot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0366-C935-7842-A1B4-28D282E2B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egen</a:t>
            </a:r>
            <a:r>
              <a:rPr lang="en-US" dirty="0"/>
              <a:t> miss = </a:t>
            </a:r>
            <a:r>
              <a:rPr lang="en-US" dirty="0" err="1"/>
              <a:t>rmiss</a:t>
            </a:r>
            <a:r>
              <a:rPr lang="en-US" altLang="zh-CN" dirty="0"/>
              <a:t>(var1</a:t>
            </a:r>
            <a:r>
              <a:rPr lang="en-US" dirty="0"/>
              <a:t> </a:t>
            </a:r>
            <a:r>
              <a:rPr lang="en-US" altLang="zh-CN" dirty="0"/>
              <a:t>var2</a:t>
            </a:r>
            <a:r>
              <a:rPr lang="en-US" dirty="0"/>
              <a:t> </a:t>
            </a:r>
            <a:r>
              <a:rPr lang="en-US" altLang="zh-CN" dirty="0"/>
              <a:t>var3</a:t>
            </a:r>
            <a:r>
              <a:rPr lang="en-US" dirty="0"/>
              <a:t>)  </a:t>
            </a:r>
          </a:p>
          <a:p>
            <a:r>
              <a:rPr lang="en-US" dirty="0"/>
              <a:t>list </a:t>
            </a:r>
            <a:r>
              <a:rPr lang="en-US" altLang="zh-CN" dirty="0"/>
              <a:t>var1</a:t>
            </a:r>
            <a:r>
              <a:rPr lang="zh-CN" altLang="en-US" dirty="0"/>
              <a:t> </a:t>
            </a:r>
            <a:r>
              <a:rPr lang="en-US" altLang="zh-CN" dirty="0"/>
              <a:t>var2</a:t>
            </a:r>
            <a:r>
              <a:rPr lang="zh-CN" altLang="en-US" dirty="0"/>
              <a:t> </a:t>
            </a:r>
            <a:r>
              <a:rPr lang="en-US" altLang="zh-CN" dirty="0"/>
              <a:t>var3</a:t>
            </a:r>
            <a:r>
              <a:rPr lang="zh-CN" altLang="en-US" dirty="0"/>
              <a:t> </a:t>
            </a:r>
            <a:r>
              <a:rPr lang="en-US" dirty="0"/>
              <a:t>miss if mis!=0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d</a:t>
            </a:r>
            <a:r>
              <a:rPr lang="en-US" dirty="0"/>
              <a:t>rop </a:t>
            </a:r>
            <a:r>
              <a:rPr lang="en-US"/>
              <a:t>if missing(</a:t>
            </a:r>
            <a:r>
              <a:rPr lang="en-US" altLang="zh-CN" dirty="0"/>
              <a:t>var1</a:t>
            </a:r>
            <a:r>
              <a:rPr lang="en-US" dirty="0"/>
              <a:t>, </a:t>
            </a:r>
            <a:r>
              <a:rPr lang="en-US" altLang="zh-CN" dirty="0"/>
              <a:t>var2</a:t>
            </a:r>
            <a:r>
              <a:rPr lang="en-US" dirty="0"/>
              <a:t>, </a:t>
            </a:r>
            <a:r>
              <a:rPr lang="en-US" altLang="zh-CN" dirty="0"/>
              <a:t>var3</a:t>
            </a:r>
            <a:r>
              <a:rPr lang="en-US" dirty="0"/>
              <a:t>, </a:t>
            </a:r>
            <a:r>
              <a:rPr lang="en-US" altLang="zh-CN" dirty="0"/>
              <a:t>var4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472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9F0E-C07D-A04B-8736-3747995A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D06EE-22EC-8C48-A1F5-12C9389B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Thanks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53225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FASN_16x9 widescreen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_template_CCAS_16;9" id="{DD4A8B92-6D83-094F-956C-CEF9C024824F}" vid="{1B19C7C8-82CB-E54C-94DC-BFAC1FBCEE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RU_template_FASN_16x9 widescreen.potx</Template>
  <TotalTime>951</TotalTime>
  <Words>208</Words>
  <Application>Microsoft Macintosh PowerPoint</Application>
  <PresentationFormat>On-screen Show (16:9)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RU_template_FASN_16x9 widescreen</vt:lpstr>
      <vt:lpstr>Data Management</vt:lpstr>
      <vt:lpstr>-1- Two effective ways to do “summarize”</vt:lpstr>
      <vt:lpstr>-2- How to convert non-integer values into integer values</vt:lpstr>
      <vt:lpstr>-2- How to convert non-integer values into integer values</vt:lpstr>
      <vt:lpstr>-3- Moving spaces in Stata</vt:lpstr>
      <vt:lpstr>-4- How to spot missing values and delete them</vt:lpstr>
      <vt:lpstr>-4- How to spot missing values and delete them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eburris</dc:creator>
  <cp:lastModifiedBy>Chengcheng Yue</cp:lastModifiedBy>
  <cp:revision>55</cp:revision>
  <dcterms:created xsi:type="dcterms:W3CDTF">2012-05-15T15:26:04Z</dcterms:created>
  <dcterms:modified xsi:type="dcterms:W3CDTF">2022-02-27T03:22:09Z</dcterms:modified>
</cp:coreProperties>
</file>