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7E07-05BA-D92F-88E4-F91F283EA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9433C-7A92-5D85-0AA5-2517D974D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07D78-6223-5918-6177-F71E1203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16E9-1A24-4FCB-A8F0-2BF01B1FF994}" type="datetimeFigureOut">
              <a:rPr lang="en-PH" smtClean="0"/>
              <a:t>22/05/2022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C56A-97F4-3636-4A9F-DACEAD4C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84664-B39D-FF88-EA16-283E090C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584C-3C18-406B-B3E0-13AD1936E7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826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0721-DBA4-EF80-2ACB-2A89FF36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8C7C4-C783-8DA9-5008-FA8574C0F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5ABA-D8E1-B14D-FF35-96D6A35E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16E9-1A24-4FCB-A8F0-2BF01B1FF994}" type="datetimeFigureOut">
              <a:rPr lang="en-PH" smtClean="0"/>
              <a:t>22/05/2022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8D639-64A1-9214-586A-45240058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5D1D4-73BA-ACA7-F1BC-A61B02B0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584C-3C18-406B-B3E0-13AD1936E7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44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25864-5599-A5E7-F0CD-BC22875A4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1BAAA-F285-62AC-9FEF-771FA4BB5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FCE6-BA2D-A7C0-4DC3-FAA743BF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16E9-1A24-4FCB-A8F0-2BF01B1FF994}" type="datetimeFigureOut">
              <a:rPr lang="en-PH" smtClean="0"/>
              <a:t>22/05/2022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2398-64EE-0890-FC86-2897C36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5E56-80AC-0A24-3C7D-33E1F640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584C-3C18-406B-B3E0-13AD1936E7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19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FCA7-7D23-C933-F0E7-8CA1ED7F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1C26-2BCD-467D-3A29-15A9C2C7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B7F3-4879-EDF4-FF0D-BAFA9B9C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16E9-1A24-4FCB-A8F0-2BF01B1FF994}" type="datetimeFigureOut">
              <a:rPr lang="en-PH" smtClean="0"/>
              <a:t>22/05/2022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1DF4-9C7E-641E-C23C-C43A9962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D28F-83A9-9A22-B41F-7439AA90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584C-3C18-406B-B3E0-13AD1936E7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572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85A4-6C0C-BDEC-DDAE-4F646F3A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70BBB-AAA2-2B21-6393-9BA51773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E219-9BCE-6169-B832-A2822960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16E9-1A24-4FCB-A8F0-2BF01B1FF994}" type="datetimeFigureOut">
              <a:rPr lang="en-PH" smtClean="0"/>
              <a:t>22/05/2022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C091-B5BB-FEB6-AD00-AD993614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C4968-9792-5F08-6C1E-24FB4DE5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584C-3C18-406B-B3E0-13AD1936E7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293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289C-54B7-828D-A89F-49FD15B1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A819-D1D4-7616-AFA6-F196D36D4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C5406-4EDD-FA61-797E-65C202D0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F305D-2068-7A2E-59CD-53E43EB3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16E9-1A24-4FCB-A8F0-2BF01B1FF994}" type="datetimeFigureOut">
              <a:rPr lang="en-PH" smtClean="0"/>
              <a:t>22/05/2022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4CBA6-B4E5-2D78-192E-272DD7D5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2F31F-0E21-FE0E-9F26-196E5831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584C-3C18-406B-B3E0-13AD1936E7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871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E614-A092-E889-EECF-872B2E80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F3F5-D338-9366-7CC5-58A9BAAE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3AA9E-BE34-C803-9F94-712D06BB1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68FCB-DDB4-391E-90BD-65C1A3934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EDB90-BE35-5BD7-F3CB-AF0F454B5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E7CAD-2C57-AA40-272B-FE154716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16E9-1A24-4FCB-A8F0-2BF01B1FF994}" type="datetimeFigureOut">
              <a:rPr lang="en-PH" smtClean="0"/>
              <a:t>22/05/2022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D4E5B-2890-52F2-010F-C3BD7AC6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4D5C8-1E85-E89C-D688-D811D2BA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584C-3C18-406B-B3E0-13AD1936E7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940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2223-17BD-9150-6970-3088BAA0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83C9B-FAFB-CD9F-5271-D154FDAA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16E9-1A24-4FCB-A8F0-2BF01B1FF994}" type="datetimeFigureOut">
              <a:rPr lang="en-PH" smtClean="0"/>
              <a:t>22/05/2022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3D7F1-20CF-F69A-A09D-9CDC8FFB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6F34-FC52-562D-AD2E-5AC05DBC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584C-3C18-406B-B3E0-13AD1936E7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64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ADF95-1C14-BB8F-D51E-23131DD1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16E9-1A24-4FCB-A8F0-2BF01B1FF994}" type="datetimeFigureOut">
              <a:rPr lang="en-PH" smtClean="0"/>
              <a:t>22/05/2022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C1707-25A8-F194-811A-23363AC2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F5CB5-755C-28F3-50E9-327B1612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584C-3C18-406B-B3E0-13AD1936E7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360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34E7-C389-F1FF-C4F4-FA060896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B120-FDC4-4153-EF3F-AC49EDAE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1196-8DB0-3BF1-DBB6-109861E51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12A3-7FE8-F0D6-4AFD-0C7E6CE5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16E9-1A24-4FCB-A8F0-2BF01B1FF994}" type="datetimeFigureOut">
              <a:rPr lang="en-PH" smtClean="0"/>
              <a:t>22/05/2022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48C43-0969-F611-29B6-8B98B513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E512E-CCEB-67DF-9D03-FF20E14E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584C-3C18-406B-B3E0-13AD1936E7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371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FAF1-D760-9524-00AB-1A4EEB37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D6817-00E9-5504-622D-901D83603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51894-7C68-FF61-A53B-B155B61F8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5F14B-EDF8-F2A6-19A6-11F97D18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16E9-1A24-4FCB-A8F0-2BF01B1FF994}" type="datetimeFigureOut">
              <a:rPr lang="en-PH" smtClean="0"/>
              <a:t>22/05/2022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E8390-68F8-B8E7-A4F2-7F78043C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5F90-05B6-17F1-AEC9-1AFD44AC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584C-3C18-406B-B3E0-13AD1936E7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695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35BA8-D283-E922-3A9F-05E0D3E5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EAA23-5C90-24CE-1317-6B4F705F8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DF33-5D8D-CADC-7C3F-05C6C7BD0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16E9-1A24-4FCB-A8F0-2BF01B1FF994}" type="datetimeFigureOut">
              <a:rPr lang="en-PH" smtClean="0"/>
              <a:t>22/05/2022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8078-921F-C227-A40C-44EE126FE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A697-7A89-C6EE-B30D-E429AA6C0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F584C-3C18-406B-B3E0-13AD1936E7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072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3682BAE-7FC4-BFDB-7006-DF2DB553DD50}"/>
              </a:ext>
            </a:extLst>
          </p:cNvPr>
          <p:cNvGrpSpPr/>
          <p:nvPr/>
        </p:nvGrpSpPr>
        <p:grpSpPr>
          <a:xfrm>
            <a:off x="879567" y="373403"/>
            <a:ext cx="10432866" cy="5426507"/>
            <a:chOff x="879567" y="373403"/>
            <a:chExt cx="10432866" cy="54265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EE21EE7-29D7-7C5C-D622-BAD7B67F464C}"/>
                </a:ext>
              </a:extLst>
            </p:cNvPr>
            <p:cNvGrpSpPr/>
            <p:nvPr/>
          </p:nvGrpSpPr>
          <p:grpSpPr>
            <a:xfrm>
              <a:off x="879567" y="373403"/>
              <a:ext cx="7997734" cy="5426507"/>
              <a:chOff x="879567" y="373403"/>
              <a:chExt cx="7997734" cy="542650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8AB8ED-B1DB-D2CC-B434-B8324E9CC0BF}"/>
                  </a:ext>
                </a:extLst>
              </p:cNvPr>
              <p:cNvSpPr/>
              <p:nvPr/>
            </p:nvSpPr>
            <p:spPr>
              <a:xfrm>
                <a:off x="879567" y="923926"/>
                <a:ext cx="7997734" cy="4875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A753EA-92C5-548D-9E09-0C4ADE5E4E34}"/>
                  </a:ext>
                </a:extLst>
              </p:cNvPr>
              <p:cNvSpPr/>
              <p:nvPr/>
            </p:nvSpPr>
            <p:spPr>
              <a:xfrm>
                <a:off x="4972050" y="1504134"/>
                <a:ext cx="3676650" cy="30969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273193-C515-667B-CBE6-1EB2C0473EB7}"/>
                  </a:ext>
                </a:extLst>
              </p:cNvPr>
              <p:cNvSpPr/>
              <p:nvPr/>
            </p:nvSpPr>
            <p:spPr>
              <a:xfrm>
                <a:off x="1095375" y="1504134"/>
                <a:ext cx="3733528" cy="309698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CBBD335-C7AE-4B0E-75BB-7AA6D9925086}"/>
                  </a:ext>
                </a:extLst>
              </p:cNvPr>
              <p:cNvSpPr/>
              <p:nvPr/>
            </p:nvSpPr>
            <p:spPr>
              <a:xfrm>
                <a:off x="1095375" y="4771754"/>
                <a:ext cx="3749584" cy="857521"/>
              </a:xfrm>
              <a:prstGeom prst="rect">
                <a:avLst/>
              </a:prstGeom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7A4536-98F2-738D-F9B2-5017AA18096F}"/>
                  </a:ext>
                </a:extLst>
              </p:cNvPr>
              <p:cNvSpPr/>
              <p:nvPr/>
            </p:nvSpPr>
            <p:spPr>
              <a:xfrm>
                <a:off x="4972050" y="4771754"/>
                <a:ext cx="3676650" cy="857521"/>
              </a:xfrm>
              <a:prstGeom prst="rect">
                <a:avLst/>
              </a:prstGeom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A37F2B8-5D0A-6F4A-D215-C1632972CD2E}"/>
                  </a:ext>
                </a:extLst>
              </p:cNvPr>
              <p:cNvSpPr/>
              <p:nvPr/>
            </p:nvSpPr>
            <p:spPr>
              <a:xfrm>
                <a:off x="1209675" y="5038725"/>
                <a:ext cx="1609725" cy="48577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32A5A08-0858-5BEA-E1B1-F3B9E2900B0A}"/>
                  </a:ext>
                </a:extLst>
              </p:cNvPr>
              <p:cNvSpPr/>
              <p:nvPr/>
            </p:nvSpPr>
            <p:spPr>
              <a:xfrm>
                <a:off x="3035209" y="5038725"/>
                <a:ext cx="1609725" cy="48577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60959D1-EAA9-447F-D587-228814F10C57}"/>
                  </a:ext>
                </a:extLst>
              </p:cNvPr>
              <p:cNvSpPr/>
              <p:nvPr/>
            </p:nvSpPr>
            <p:spPr>
              <a:xfrm>
                <a:off x="5060768" y="5038725"/>
                <a:ext cx="1609725" cy="48577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CEFD5D7-AC2A-B8FA-D030-3DD6D5273484}"/>
                  </a:ext>
                </a:extLst>
              </p:cNvPr>
              <p:cNvSpPr/>
              <p:nvPr/>
            </p:nvSpPr>
            <p:spPr>
              <a:xfrm>
                <a:off x="6886302" y="5038725"/>
                <a:ext cx="1609725" cy="48577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32F6DD-4C6F-D991-4B12-C231D9C7B32E}"/>
                  </a:ext>
                </a:extLst>
              </p:cNvPr>
              <p:cNvSpPr txBox="1"/>
              <p:nvPr/>
            </p:nvSpPr>
            <p:spPr>
              <a:xfrm>
                <a:off x="1209675" y="4771754"/>
                <a:ext cx="3435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Picture, Image, Photo File</a:t>
                </a:r>
                <a:endParaRPr lang="en-PH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3C09AD-40B4-0840-3349-2499FEB0C69D}"/>
                  </a:ext>
                </a:extLst>
              </p:cNvPr>
              <p:cNvSpPr txBox="1"/>
              <p:nvPr/>
            </p:nvSpPr>
            <p:spPr>
              <a:xfrm>
                <a:off x="5041581" y="4761726"/>
                <a:ext cx="3435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Steganography</a:t>
                </a:r>
                <a:endParaRPr lang="en-PH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17CB65-DE57-4D0E-BB4B-CFD018E77D3E}"/>
                  </a:ext>
                </a:extLst>
              </p:cNvPr>
              <p:cNvSpPr txBox="1"/>
              <p:nvPr/>
            </p:nvSpPr>
            <p:spPr>
              <a:xfrm>
                <a:off x="1101770" y="1058090"/>
                <a:ext cx="34352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CYBER SCIENCE</a:t>
                </a:r>
                <a:endParaRPr lang="en-PH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ED89DF-C815-A418-3A4D-32B3FD780E47}"/>
                  </a:ext>
                </a:extLst>
              </p:cNvPr>
              <p:cNvSpPr txBox="1"/>
              <p:nvPr/>
            </p:nvSpPr>
            <p:spPr>
              <a:xfrm>
                <a:off x="2657338" y="373403"/>
                <a:ext cx="4013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SECRECT MESSAGE CHAT APP</a:t>
                </a:r>
                <a:endParaRPr lang="en-PH" sz="2400" b="1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37DB43-9472-B979-A233-8679C4A47D3B}"/>
                </a:ext>
              </a:extLst>
            </p:cNvPr>
            <p:cNvSpPr txBox="1"/>
            <p:nvPr/>
          </p:nvSpPr>
          <p:spPr>
            <a:xfrm>
              <a:off x="8978808" y="1885950"/>
              <a:ext cx="233362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Tkinter</a:t>
              </a:r>
              <a:endParaRPr lang="en-US" sz="1600" dirty="0"/>
            </a:p>
            <a:p>
              <a:r>
                <a:rPr lang="en-US" sz="1600" dirty="0" err="1"/>
                <a:t>Encrpytion</a:t>
              </a:r>
              <a:endParaRPr lang="en-US" sz="1600" dirty="0"/>
            </a:p>
            <a:p>
              <a:r>
                <a:rPr lang="en-US" sz="1600" dirty="0"/>
                <a:t>Python</a:t>
              </a:r>
            </a:p>
            <a:p>
              <a:r>
                <a:rPr lang="en-US" sz="1600" dirty="0" err="1"/>
                <a:t>Pythongui</a:t>
              </a:r>
              <a:endParaRPr lang="en-US" sz="1600" dirty="0"/>
            </a:p>
            <a:p>
              <a:r>
                <a:rPr lang="en-US" sz="1600" dirty="0"/>
                <a:t>Image Encryption</a:t>
              </a:r>
            </a:p>
            <a:p>
              <a:r>
                <a:rPr lang="en-US" sz="1600" dirty="0" err="1"/>
                <a:t>Cryptography&amp;Security</a:t>
              </a:r>
              <a:endParaRPr lang="en-US" sz="1600" dirty="0"/>
            </a:p>
            <a:p>
              <a:r>
                <a:rPr lang="en-US" sz="1600" dirty="0" err="1"/>
                <a:t>Decrption</a:t>
              </a:r>
              <a:endParaRPr lang="en-US" sz="1600" dirty="0"/>
            </a:p>
            <a:p>
              <a:r>
                <a:rPr lang="en-US" sz="1600" dirty="0"/>
                <a:t>Hide Data in Image</a:t>
              </a:r>
              <a:endParaRPr lang="en-PH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35C6D-B814-63BE-D80A-051C4F643CF0}"/>
                </a:ext>
              </a:extLst>
            </p:cNvPr>
            <p:cNvSpPr txBox="1"/>
            <p:nvPr/>
          </p:nvSpPr>
          <p:spPr>
            <a:xfrm>
              <a:off x="1368402" y="5111512"/>
              <a:ext cx="1292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Open Image</a:t>
              </a:r>
              <a:endParaRPr lang="en-PH" sz="16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DE1578-105C-5B55-EF05-57636CC6204D}"/>
                </a:ext>
              </a:extLst>
            </p:cNvPr>
            <p:cNvSpPr txBox="1"/>
            <p:nvPr/>
          </p:nvSpPr>
          <p:spPr>
            <a:xfrm>
              <a:off x="3222511" y="5118663"/>
              <a:ext cx="1292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Save Image</a:t>
              </a:r>
              <a:endParaRPr lang="en-PH" sz="1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33B2E6-174E-844A-FFE4-081F2E888B9D}"/>
                </a:ext>
              </a:extLst>
            </p:cNvPr>
            <p:cNvSpPr txBox="1"/>
            <p:nvPr/>
          </p:nvSpPr>
          <p:spPr>
            <a:xfrm>
              <a:off x="5289436" y="5128188"/>
              <a:ext cx="1292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Hide Data</a:t>
              </a:r>
              <a:endParaRPr lang="en-PH" sz="1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99B9B2-46F3-10DE-E0E0-4893656491F6}"/>
                </a:ext>
              </a:extLst>
            </p:cNvPr>
            <p:cNvSpPr txBox="1"/>
            <p:nvPr/>
          </p:nvSpPr>
          <p:spPr>
            <a:xfrm>
              <a:off x="7146470" y="5117369"/>
              <a:ext cx="1292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Show Data</a:t>
              </a:r>
              <a:endParaRPr lang="en-PH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16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137DB43-9472-B979-A233-8679C4A47D3B}"/>
              </a:ext>
            </a:extLst>
          </p:cNvPr>
          <p:cNvSpPr txBox="1"/>
          <p:nvPr/>
        </p:nvSpPr>
        <p:spPr>
          <a:xfrm>
            <a:off x="8978808" y="1885950"/>
            <a:ext cx="23336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Tkinter</a:t>
            </a:r>
            <a:endParaRPr lang="en-US" sz="1600" dirty="0"/>
          </a:p>
          <a:p>
            <a:r>
              <a:rPr lang="en-US" sz="1600" dirty="0" err="1"/>
              <a:t>Encrpytion</a:t>
            </a:r>
            <a:endParaRPr lang="en-US" sz="1600" dirty="0"/>
          </a:p>
          <a:p>
            <a:r>
              <a:rPr lang="en-US" sz="1600" dirty="0"/>
              <a:t>Python</a:t>
            </a:r>
          </a:p>
          <a:p>
            <a:r>
              <a:rPr lang="en-US" sz="1600" dirty="0" err="1"/>
              <a:t>Pythongui</a:t>
            </a:r>
            <a:endParaRPr lang="en-US" sz="1600" dirty="0"/>
          </a:p>
          <a:p>
            <a:r>
              <a:rPr lang="en-US" sz="1600" dirty="0"/>
              <a:t>Image Encryption</a:t>
            </a:r>
          </a:p>
          <a:p>
            <a:r>
              <a:rPr lang="en-US" sz="1600" dirty="0" err="1"/>
              <a:t>Cryptography&amp;Security</a:t>
            </a:r>
            <a:endParaRPr lang="en-US" sz="1600" dirty="0"/>
          </a:p>
          <a:p>
            <a:r>
              <a:rPr lang="en-US" sz="1600" dirty="0" err="1"/>
              <a:t>Decrption</a:t>
            </a:r>
            <a:endParaRPr lang="en-US" sz="1600" dirty="0"/>
          </a:p>
          <a:p>
            <a:r>
              <a:rPr lang="en-US" sz="1600" dirty="0"/>
              <a:t>Hide Data in Image</a:t>
            </a:r>
            <a:endParaRPr lang="en-PH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D273AF-2748-F69E-9BE6-7C619CC3B3BD}"/>
              </a:ext>
            </a:extLst>
          </p:cNvPr>
          <p:cNvGrpSpPr/>
          <p:nvPr/>
        </p:nvGrpSpPr>
        <p:grpSpPr>
          <a:xfrm>
            <a:off x="2657338" y="373403"/>
            <a:ext cx="4743587" cy="5893268"/>
            <a:chOff x="2657338" y="373403"/>
            <a:chExt cx="4743587" cy="58932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ED89DF-C815-A418-3A4D-32B3FD780E47}"/>
                </a:ext>
              </a:extLst>
            </p:cNvPr>
            <p:cNvSpPr txBox="1"/>
            <p:nvPr/>
          </p:nvSpPr>
          <p:spPr>
            <a:xfrm>
              <a:off x="2657338" y="373403"/>
              <a:ext cx="4743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TRACK PHONE NUMBER LOCATION</a:t>
              </a:r>
              <a:endParaRPr lang="en-PH" sz="2400" b="1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CFBFD1A-0822-112A-0BB3-B87C600409A4}"/>
                </a:ext>
              </a:extLst>
            </p:cNvPr>
            <p:cNvGrpSpPr/>
            <p:nvPr/>
          </p:nvGrpSpPr>
          <p:grpSpPr>
            <a:xfrm>
              <a:off x="2933769" y="927566"/>
              <a:ext cx="4238556" cy="5339105"/>
              <a:chOff x="2933769" y="927566"/>
              <a:chExt cx="4133781" cy="533910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8AB8ED-B1DB-D2CC-B434-B8324E9CC0BF}"/>
                  </a:ext>
                </a:extLst>
              </p:cNvPr>
              <p:cNvSpPr/>
              <p:nvPr/>
            </p:nvSpPr>
            <p:spPr>
              <a:xfrm>
                <a:off x="2933769" y="927566"/>
                <a:ext cx="4133781" cy="53391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A37F2B8-5D0A-6F4A-D215-C1632972CD2E}"/>
                  </a:ext>
                </a:extLst>
              </p:cNvPr>
              <p:cNvSpPr/>
              <p:nvPr/>
            </p:nvSpPr>
            <p:spPr>
              <a:xfrm>
                <a:off x="3509894" y="3077318"/>
                <a:ext cx="2852805" cy="38978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B35C6D-B814-63BE-D80A-051C4F643CF0}"/>
                  </a:ext>
                </a:extLst>
              </p:cNvPr>
              <p:cNvSpPr txBox="1"/>
              <p:nvPr/>
            </p:nvSpPr>
            <p:spPr>
              <a:xfrm>
                <a:off x="3386069" y="4098667"/>
                <a:ext cx="3119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Country:		SIM:</a:t>
                </a:r>
                <a:endParaRPr lang="en-PH" sz="1600" b="1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B9FE6F8-78EB-8A2A-4A47-22B928C62315}"/>
                  </a:ext>
                </a:extLst>
              </p:cNvPr>
              <p:cNvSpPr/>
              <p:nvPr/>
            </p:nvSpPr>
            <p:spPr>
              <a:xfrm>
                <a:off x="3509894" y="2200275"/>
                <a:ext cx="2852805" cy="38978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0310AB-2493-4156-F511-692B83BAAEB6}"/>
                  </a:ext>
                </a:extLst>
              </p:cNvPr>
              <p:cNvSpPr txBox="1"/>
              <p:nvPr/>
            </p:nvSpPr>
            <p:spPr>
              <a:xfrm>
                <a:off x="3386069" y="1165624"/>
                <a:ext cx="3119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TRACK NUMBER</a:t>
                </a:r>
                <a:endParaRPr lang="en-PH" sz="2400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951AC3-FA28-80A2-3441-78B3232D8906}"/>
                  </a:ext>
                </a:extLst>
              </p:cNvPr>
              <p:cNvSpPr txBox="1"/>
              <p:nvPr/>
            </p:nvSpPr>
            <p:spPr>
              <a:xfrm>
                <a:off x="3386069" y="4637156"/>
                <a:ext cx="31195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/>
                  <a:t>Timezone</a:t>
                </a:r>
                <a:r>
                  <a:rPr lang="en-US" sz="1600" b="1" dirty="0"/>
                  <a:t>:		Phone Time:</a:t>
                </a:r>
              </a:p>
              <a:p>
                <a:r>
                  <a:rPr lang="en-US" sz="1600" b="1" dirty="0"/>
                  <a:t>Longitude:		Latitude:</a:t>
                </a:r>
                <a:endParaRPr lang="en-PH" sz="1600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13A263-D406-15AE-390E-2C38A76F4410}"/>
                  </a:ext>
                </a:extLst>
              </p:cNvPr>
              <p:cNvSpPr txBox="1"/>
              <p:nvPr/>
            </p:nvSpPr>
            <p:spPr>
              <a:xfrm>
                <a:off x="3545579" y="3112413"/>
                <a:ext cx="281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 E A R C H</a:t>
                </a:r>
                <a:endParaRPr lang="en-PH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41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Am</dc:creator>
  <cp:lastModifiedBy>I Am</cp:lastModifiedBy>
  <cp:revision>1</cp:revision>
  <dcterms:created xsi:type="dcterms:W3CDTF">2022-05-22T14:40:54Z</dcterms:created>
  <dcterms:modified xsi:type="dcterms:W3CDTF">2022-05-22T16:48:38Z</dcterms:modified>
</cp:coreProperties>
</file>