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7868900" cy="12192000"/>
  <p:notesSz cx="17868900" cy="1219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0643" y="3779520"/>
            <a:ext cx="15193963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81287" y="6827520"/>
            <a:ext cx="12512675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93762" y="2804160"/>
            <a:ext cx="7775734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205753" y="2804160"/>
            <a:ext cx="7775734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868900" cy="12192000"/>
          </a:xfrm>
          <a:custGeom>
            <a:avLst/>
            <a:gdLst/>
            <a:ahLst/>
            <a:cxnLst/>
            <a:rect l="l" t="t" r="r" b="b"/>
            <a:pathLst>
              <a:path w="17868900" h="12192000">
                <a:moveTo>
                  <a:pt x="17868900" y="0"/>
                </a:moveTo>
                <a:lnTo>
                  <a:pt x="0" y="0"/>
                </a:lnTo>
                <a:lnTo>
                  <a:pt x="0" y="12192000"/>
                </a:lnTo>
                <a:lnTo>
                  <a:pt x="17868900" y="12192000"/>
                </a:lnTo>
                <a:lnTo>
                  <a:pt x="17868900" y="0"/>
                </a:lnTo>
                <a:close/>
              </a:path>
            </a:pathLst>
          </a:custGeom>
          <a:solidFill>
            <a:srgbClr val="0308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3762" y="487680"/>
            <a:ext cx="16087725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3762" y="2804160"/>
            <a:ext cx="16087725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077585" y="11338560"/>
            <a:ext cx="572008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93762" y="11338560"/>
            <a:ext cx="4111307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870181" y="11338560"/>
            <a:ext cx="4111307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3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7870805" cy="12191365"/>
          </a:xfrm>
          <a:custGeom>
            <a:avLst/>
            <a:gdLst/>
            <a:ahLst/>
            <a:cxnLst/>
            <a:rect l="l" t="t" r="r" b="b"/>
            <a:pathLst>
              <a:path w="17870805" h="12191365">
                <a:moveTo>
                  <a:pt x="17870788" y="0"/>
                </a:moveTo>
                <a:lnTo>
                  <a:pt x="0" y="0"/>
                </a:lnTo>
                <a:lnTo>
                  <a:pt x="0" y="12191218"/>
                </a:lnTo>
                <a:lnTo>
                  <a:pt x="17870788" y="12191218"/>
                </a:lnTo>
                <a:lnTo>
                  <a:pt x="17870788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7870805" cy="12191365"/>
            <a:chOff x="0" y="0"/>
            <a:chExt cx="17870805" cy="121913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870785" cy="1219121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0793" y="3860632"/>
              <a:ext cx="9203107" cy="294909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2623" y="9394697"/>
              <a:ext cx="7849864" cy="372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598" y="5117591"/>
            <a:ext cx="13403362" cy="22423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519" y="1409191"/>
            <a:ext cx="14708980" cy="34107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327" y="1443227"/>
            <a:ext cx="13406353" cy="22082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4108" y="1368725"/>
            <a:ext cx="7151971" cy="72930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1000" y="3251200"/>
            <a:ext cx="3441700" cy="74930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718300" y="8394700"/>
            <a:ext cx="3441700" cy="749300"/>
          </a:xfrm>
          <a:custGeom>
            <a:avLst/>
            <a:gdLst/>
            <a:ahLst/>
            <a:cxnLst/>
            <a:rect l="l" t="t" r="r" b="b"/>
            <a:pathLst>
              <a:path w="3441700" h="749300">
                <a:moveTo>
                  <a:pt x="3200400" y="0"/>
                </a:moveTo>
                <a:lnTo>
                  <a:pt x="241300" y="0"/>
                </a:lnTo>
                <a:lnTo>
                  <a:pt x="192669" y="4902"/>
                </a:lnTo>
                <a:lnTo>
                  <a:pt x="147375" y="18962"/>
                </a:lnTo>
                <a:lnTo>
                  <a:pt x="106386" y="41210"/>
                </a:lnTo>
                <a:lnTo>
                  <a:pt x="70675" y="70675"/>
                </a:lnTo>
                <a:lnTo>
                  <a:pt x="41210" y="106386"/>
                </a:lnTo>
                <a:lnTo>
                  <a:pt x="18962" y="147375"/>
                </a:lnTo>
                <a:lnTo>
                  <a:pt x="4902" y="192669"/>
                </a:lnTo>
                <a:lnTo>
                  <a:pt x="0" y="241300"/>
                </a:lnTo>
                <a:lnTo>
                  <a:pt x="0" y="508000"/>
                </a:lnTo>
                <a:lnTo>
                  <a:pt x="4902" y="556630"/>
                </a:lnTo>
                <a:lnTo>
                  <a:pt x="18962" y="601924"/>
                </a:lnTo>
                <a:lnTo>
                  <a:pt x="41210" y="642913"/>
                </a:lnTo>
                <a:lnTo>
                  <a:pt x="70675" y="678624"/>
                </a:lnTo>
                <a:lnTo>
                  <a:pt x="106386" y="708089"/>
                </a:lnTo>
                <a:lnTo>
                  <a:pt x="147375" y="730337"/>
                </a:lnTo>
                <a:lnTo>
                  <a:pt x="192669" y="744397"/>
                </a:lnTo>
                <a:lnTo>
                  <a:pt x="241299" y="749300"/>
                </a:lnTo>
                <a:lnTo>
                  <a:pt x="3200400" y="749300"/>
                </a:lnTo>
                <a:lnTo>
                  <a:pt x="3249030" y="744397"/>
                </a:lnTo>
                <a:lnTo>
                  <a:pt x="3294324" y="730337"/>
                </a:lnTo>
                <a:lnTo>
                  <a:pt x="3335313" y="708089"/>
                </a:lnTo>
                <a:lnTo>
                  <a:pt x="3371024" y="678624"/>
                </a:lnTo>
                <a:lnTo>
                  <a:pt x="3400489" y="642913"/>
                </a:lnTo>
                <a:lnTo>
                  <a:pt x="3422737" y="601924"/>
                </a:lnTo>
                <a:lnTo>
                  <a:pt x="3436797" y="556630"/>
                </a:lnTo>
                <a:lnTo>
                  <a:pt x="3441700" y="508000"/>
                </a:lnTo>
                <a:lnTo>
                  <a:pt x="3441700" y="241300"/>
                </a:lnTo>
                <a:lnTo>
                  <a:pt x="3436797" y="192669"/>
                </a:lnTo>
                <a:lnTo>
                  <a:pt x="3422737" y="147375"/>
                </a:lnTo>
                <a:lnTo>
                  <a:pt x="3400489" y="106386"/>
                </a:lnTo>
                <a:lnTo>
                  <a:pt x="3371024" y="70675"/>
                </a:lnTo>
                <a:lnTo>
                  <a:pt x="3335313" y="41210"/>
                </a:lnTo>
                <a:lnTo>
                  <a:pt x="3294324" y="18962"/>
                </a:lnTo>
                <a:lnTo>
                  <a:pt x="3249030" y="4902"/>
                </a:lnTo>
                <a:lnTo>
                  <a:pt x="32004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8300" y="4572000"/>
            <a:ext cx="3441700" cy="7493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1000" y="5867400"/>
            <a:ext cx="3441700" cy="7493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18300" y="7150100"/>
            <a:ext cx="3441700" cy="74930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7655138" y="8621136"/>
            <a:ext cx="1601470" cy="349885"/>
          </a:xfrm>
          <a:custGeom>
            <a:avLst/>
            <a:gdLst/>
            <a:ahLst/>
            <a:cxnLst/>
            <a:rect l="l" t="t" r="r" b="b"/>
            <a:pathLst>
              <a:path w="1601470" h="349884">
                <a:moveTo>
                  <a:pt x="49346" y="30115"/>
                </a:moveTo>
                <a:lnTo>
                  <a:pt x="18504" y="30115"/>
                </a:lnTo>
                <a:lnTo>
                  <a:pt x="16894" y="43926"/>
                </a:lnTo>
                <a:lnTo>
                  <a:pt x="12306" y="88169"/>
                </a:lnTo>
                <a:lnTo>
                  <a:pt x="8675" y="132799"/>
                </a:lnTo>
                <a:lnTo>
                  <a:pt x="5170" y="182870"/>
                </a:lnTo>
                <a:lnTo>
                  <a:pt x="2321" y="233547"/>
                </a:lnTo>
                <a:lnTo>
                  <a:pt x="0" y="281563"/>
                </a:lnTo>
                <a:lnTo>
                  <a:pt x="34469" y="281563"/>
                </a:lnTo>
                <a:lnTo>
                  <a:pt x="35422" y="256232"/>
                </a:lnTo>
                <a:lnTo>
                  <a:pt x="36515" y="229938"/>
                </a:lnTo>
                <a:lnTo>
                  <a:pt x="38938" y="178981"/>
                </a:lnTo>
                <a:lnTo>
                  <a:pt x="41753" y="132436"/>
                </a:lnTo>
                <a:lnTo>
                  <a:pt x="45354" y="88169"/>
                </a:lnTo>
                <a:lnTo>
                  <a:pt x="80645" y="88169"/>
                </a:lnTo>
                <a:lnTo>
                  <a:pt x="76014" y="78872"/>
                </a:lnTo>
                <a:lnTo>
                  <a:pt x="70390" y="67850"/>
                </a:lnTo>
                <a:lnTo>
                  <a:pt x="64857" y="57328"/>
                </a:lnTo>
                <a:lnTo>
                  <a:pt x="59505" y="47531"/>
                </a:lnTo>
                <a:lnTo>
                  <a:pt x="54335" y="38460"/>
                </a:lnTo>
                <a:lnTo>
                  <a:pt x="49346" y="30115"/>
                </a:lnTo>
                <a:close/>
              </a:path>
              <a:path w="1601470" h="349884">
                <a:moveTo>
                  <a:pt x="254727" y="88169"/>
                </a:moveTo>
                <a:lnTo>
                  <a:pt x="222420" y="88169"/>
                </a:lnTo>
                <a:lnTo>
                  <a:pt x="224325" y="110030"/>
                </a:lnTo>
                <a:lnTo>
                  <a:pt x="226048" y="132799"/>
                </a:lnTo>
                <a:lnTo>
                  <a:pt x="229040" y="182870"/>
                </a:lnTo>
                <a:lnTo>
                  <a:pt x="231413" y="233547"/>
                </a:lnTo>
                <a:lnTo>
                  <a:pt x="233305" y="281563"/>
                </a:lnTo>
                <a:lnTo>
                  <a:pt x="267775" y="281563"/>
                </a:lnTo>
                <a:lnTo>
                  <a:pt x="265061" y="229938"/>
                </a:lnTo>
                <a:lnTo>
                  <a:pt x="261853" y="178981"/>
                </a:lnTo>
                <a:lnTo>
                  <a:pt x="258152" y="128691"/>
                </a:lnTo>
                <a:lnTo>
                  <a:pt x="254727" y="88169"/>
                </a:lnTo>
                <a:close/>
              </a:path>
              <a:path w="1601470" h="349884">
                <a:moveTo>
                  <a:pt x="80645" y="88169"/>
                </a:moveTo>
                <a:lnTo>
                  <a:pt x="45354" y="88169"/>
                </a:lnTo>
                <a:lnTo>
                  <a:pt x="47773" y="92282"/>
                </a:lnTo>
                <a:lnTo>
                  <a:pt x="50918" y="98208"/>
                </a:lnTo>
                <a:lnTo>
                  <a:pt x="54788" y="105948"/>
                </a:lnTo>
                <a:lnTo>
                  <a:pt x="57918" y="111958"/>
                </a:lnTo>
                <a:lnTo>
                  <a:pt x="61138" y="118376"/>
                </a:lnTo>
                <a:lnTo>
                  <a:pt x="78600" y="155431"/>
                </a:lnTo>
                <a:lnTo>
                  <a:pt x="82364" y="163640"/>
                </a:lnTo>
                <a:lnTo>
                  <a:pt x="86287" y="171758"/>
                </a:lnTo>
                <a:lnTo>
                  <a:pt x="103862" y="210628"/>
                </a:lnTo>
                <a:lnTo>
                  <a:pt x="109940" y="224597"/>
                </a:lnTo>
                <a:lnTo>
                  <a:pt x="114052" y="233547"/>
                </a:lnTo>
                <a:lnTo>
                  <a:pt x="117317" y="240925"/>
                </a:lnTo>
                <a:lnTo>
                  <a:pt x="119736" y="246730"/>
                </a:lnTo>
                <a:lnTo>
                  <a:pt x="148038" y="246730"/>
                </a:lnTo>
                <a:lnTo>
                  <a:pt x="150457" y="240925"/>
                </a:lnTo>
                <a:lnTo>
                  <a:pt x="153601" y="233547"/>
                </a:lnTo>
                <a:lnTo>
                  <a:pt x="157472" y="224597"/>
                </a:lnTo>
                <a:lnTo>
                  <a:pt x="160601" y="217748"/>
                </a:lnTo>
                <a:lnTo>
                  <a:pt x="163821" y="210628"/>
                </a:lnTo>
                <a:lnTo>
                  <a:pt x="166665" y="204278"/>
                </a:lnTo>
                <a:lnTo>
                  <a:pt x="133887" y="204278"/>
                </a:lnTo>
                <a:lnTo>
                  <a:pt x="109350" y="149149"/>
                </a:lnTo>
                <a:lnTo>
                  <a:pt x="92886" y="113568"/>
                </a:lnTo>
                <a:lnTo>
                  <a:pt x="81638" y="90165"/>
                </a:lnTo>
                <a:lnTo>
                  <a:pt x="80645" y="88169"/>
                </a:lnTo>
                <a:close/>
              </a:path>
              <a:path w="1601470" h="349884">
                <a:moveTo>
                  <a:pt x="249270" y="30115"/>
                </a:moveTo>
                <a:lnTo>
                  <a:pt x="218429" y="30115"/>
                </a:lnTo>
                <a:lnTo>
                  <a:pt x="213440" y="38460"/>
                </a:lnTo>
                <a:lnTo>
                  <a:pt x="191661" y="79069"/>
                </a:lnTo>
                <a:lnTo>
                  <a:pt x="174888" y="113568"/>
                </a:lnTo>
                <a:lnTo>
                  <a:pt x="158424" y="149149"/>
                </a:lnTo>
                <a:lnTo>
                  <a:pt x="133887" y="204278"/>
                </a:lnTo>
                <a:lnTo>
                  <a:pt x="166665" y="204278"/>
                </a:lnTo>
                <a:lnTo>
                  <a:pt x="174026" y="187723"/>
                </a:lnTo>
                <a:lnTo>
                  <a:pt x="177609" y="179786"/>
                </a:lnTo>
                <a:lnTo>
                  <a:pt x="181283" y="171758"/>
                </a:lnTo>
                <a:lnTo>
                  <a:pt x="185047" y="163640"/>
                </a:lnTo>
                <a:lnTo>
                  <a:pt x="199924" y="132436"/>
                </a:lnTo>
                <a:lnTo>
                  <a:pt x="203303" y="125202"/>
                </a:lnTo>
                <a:lnTo>
                  <a:pt x="222420" y="88169"/>
                </a:lnTo>
                <a:lnTo>
                  <a:pt x="254727" y="88169"/>
                </a:lnTo>
                <a:lnTo>
                  <a:pt x="253939" y="78872"/>
                </a:lnTo>
                <a:lnTo>
                  <a:pt x="249270" y="30115"/>
                </a:lnTo>
                <a:close/>
              </a:path>
              <a:path w="1601470" h="349884">
                <a:moveTo>
                  <a:pt x="398794" y="88169"/>
                </a:moveTo>
                <a:lnTo>
                  <a:pt x="355344" y="99259"/>
                </a:lnTo>
                <a:lnTo>
                  <a:pt x="324593" y="129805"/>
                </a:lnTo>
                <a:lnTo>
                  <a:pt x="311894" y="166089"/>
                </a:lnTo>
                <a:lnTo>
                  <a:pt x="310261" y="187224"/>
                </a:lnTo>
                <a:lnTo>
                  <a:pt x="310669" y="198200"/>
                </a:lnTo>
                <a:lnTo>
                  <a:pt x="320375" y="236616"/>
                </a:lnTo>
                <a:lnTo>
                  <a:pt x="347996" y="270677"/>
                </a:lnTo>
                <a:lnTo>
                  <a:pt x="389360" y="285849"/>
                </a:lnTo>
                <a:lnTo>
                  <a:pt x="398794" y="286279"/>
                </a:lnTo>
                <a:lnTo>
                  <a:pt x="408227" y="285849"/>
                </a:lnTo>
                <a:lnTo>
                  <a:pt x="449500" y="270677"/>
                </a:lnTo>
                <a:lnTo>
                  <a:pt x="464385" y="256527"/>
                </a:lnTo>
                <a:lnTo>
                  <a:pt x="398794" y="256527"/>
                </a:lnTo>
                <a:lnTo>
                  <a:pt x="387092" y="255370"/>
                </a:lnTo>
                <a:lnTo>
                  <a:pt x="353416" y="227772"/>
                </a:lnTo>
                <a:lnTo>
                  <a:pt x="345456" y="187224"/>
                </a:lnTo>
                <a:lnTo>
                  <a:pt x="346341" y="172099"/>
                </a:lnTo>
                <a:lnTo>
                  <a:pt x="367499" y="128535"/>
                </a:lnTo>
                <a:lnTo>
                  <a:pt x="398794" y="117922"/>
                </a:lnTo>
                <a:lnTo>
                  <a:pt x="464378" y="117922"/>
                </a:lnTo>
                <a:lnTo>
                  <a:pt x="462290" y="115382"/>
                </a:lnTo>
                <a:lnTo>
                  <a:pt x="426007" y="92251"/>
                </a:lnTo>
                <a:lnTo>
                  <a:pt x="408227" y="88623"/>
                </a:lnTo>
                <a:lnTo>
                  <a:pt x="398794" y="88169"/>
                </a:lnTo>
                <a:close/>
              </a:path>
              <a:path w="1601470" h="349884">
                <a:moveTo>
                  <a:pt x="464378" y="117922"/>
                </a:moveTo>
                <a:lnTo>
                  <a:pt x="398794" y="117922"/>
                </a:lnTo>
                <a:lnTo>
                  <a:pt x="410472" y="119101"/>
                </a:lnTo>
                <a:lnTo>
                  <a:pt x="420836" y="122639"/>
                </a:lnTo>
                <a:lnTo>
                  <a:pt x="448502" y="158651"/>
                </a:lnTo>
                <a:lnTo>
                  <a:pt x="452131" y="187224"/>
                </a:lnTo>
                <a:lnTo>
                  <a:pt x="451224" y="202373"/>
                </a:lnTo>
                <a:lnTo>
                  <a:pt x="437617" y="238022"/>
                </a:lnTo>
                <a:lnTo>
                  <a:pt x="398794" y="256527"/>
                </a:lnTo>
                <a:lnTo>
                  <a:pt x="464385" y="256527"/>
                </a:lnTo>
                <a:lnTo>
                  <a:pt x="483653" y="218519"/>
                </a:lnTo>
                <a:lnTo>
                  <a:pt x="487326" y="187224"/>
                </a:lnTo>
                <a:lnTo>
                  <a:pt x="486918" y="176407"/>
                </a:lnTo>
                <a:lnTo>
                  <a:pt x="477189" y="138037"/>
                </a:lnTo>
                <a:lnTo>
                  <a:pt x="467937" y="122254"/>
                </a:lnTo>
                <a:lnTo>
                  <a:pt x="464378" y="117922"/>
                </a:lnTo>
                <a:close/>
              </a:path>
              <a:path w="1601470" h="349884">
                <a:moveTo>
                  <a:pt x="609183" y="88532"/>
                </a:moveTo>
                <a:lnTo>
                  <a:pt x="565393" y="99780"/>
                </a:lnTo>
                <a:lnTo>
                  <a:pt x="536797" y="130440"/>
                </a:lnTo>
                <a:lnTo>
                  <a:pt x="524619" y="176566"/>
                </a:lnTo>
                <a:lnTo>
                  <a:pt x="524279" y="187224"/>
                </a:lnTo>
                <a:lnTo>
                  <a:pt x="524687" y="198382"/>
                </a:lnTo>
                <a:lnTo>
                  <a:pt x="534597" y="237319"/>
                </a:lnTo>
                <a:lnTo>
                  <a:pt x="563647" y="270677"/>
                </a:lnTo>
                <a:lnTo>
                  <a:pt x="608367" y="285486"/>
                </a:lnTo>
                <a:lnTo>
                  <a:pt x="618980" y="285917"/>
                </a:lnTo>
                <a:lnTo>
                  <a:pt x="630432" y="285713"/>
                </a:lnTo>
                <a:lnTo>
                  <a:pt x="669369" y="281018"/>
                </a:lnTo>
                <a:lnTo>
                  <a:pt x="690459" y="276120"/>
                </a:lnTo>
                <a:lnTo>
                  <a:pt x="690459" y="256164"/>
                </a:lnTo>
                <a:lnTo>
                  <a:pt x="619343" y="256164"/>
                </a:lnTo>
                <a:lnTo>
                  <a:pt x="606417" y="255053"/>
                </a:lnTo>
                <a:lnTo>
                  <a:pt x="568659" y="228384"/>
                </a:lnTo>
                <a:lnTo>
                  <a:pt x="559475" y="187224"/>
                </a:lnTo>
                <a:lnTo>
                  <a:pt x="559656" y="180081"/>
                </a:lnTo>
                <a:lnTo>
                  <a:pt x="571811" y="138241"/>
                </a:lnTo>
                <a:lnTo>
                  <a:pt x="576165" y="131952"/>
                </a:lnTo>
                <a:lnTo>
                  <a:pt x="613538" y="118285"/>
                </a:lnTo>
                <a:lnTo>
                  <a:pt x="690459" y="118285"/>
                </a:lnTo>
                <a:lnTo>
                  <a:pt x="690459" y="101232"/>
                </a:lnTo>
                <a:lnTo>
                  <a:pt x="656715" y="101232"/>
                </a:lnTo>
                <a:lnTo>
                  <a:pt x="652603" y="98571"/>
                </a:lnTo>
                <a:lnTo>
                  <a:pt x="646314" y="95789"/>
                </a:lnTo>
                <a:lnTo>
                  <a:pt x="637848" y="92886"/>
                </a:lnTo>
                <a:lnTo>
                  <a:pt x="631430" y="90981"/>
                </a:lnTo>
                <a:lnTo>
                  <a:pt x="624513" y="89621"/>
                </a:lnTo>
                <a:lnTo>
                  <a:pt x="617098" y="88804"/>
                </a:lnTo>
                <a:lnTo>
                  <a:pt x="609183" y="88532"/>
                </a:lnTo>
                <a:close/>
              </a:path>
              <a:path w="1601470" h="349884">
                <a:moveTo>
                  <a:pt x="690459" y="118285"/>
                </a:moveTo>
                <a:lnTo>
                  <a:pt x="613538" y="118285"/>
                </a:lnTo>
                <a:lnTo>
                  <a:pt x="620295" y="118580"/>
                </a:lnTo>
                <a:lnTo>
                  <a:pt x="626781" y="119464"/>
                </a:lnTo>
                <a:lnTo>
                  <a:pt x="656715" y="132799"/>
                </a:lnTo>
                <a:lnTo>
                  <a:pt x="656715" y="252173"/>
                </a:lnTo>
                <a:lnTo>
                  <a:pt x="628535" y="256164"/>
                </a:lnTo>
                <a:lnTo>
                  <a:pt x="690459" y="256164"/>
                </a:lnTo>
                <a:lnTo>
                  <a:pt x="690459" y="118285"/>
                </a:lnTo>
                <a:close/>
              </a:path>
              <a:path w="1601470" h="349884">
                <a:moveTo>
                  <a:pt x="690459" y="0"/>
                </a:moveTo>
                <a:lnTo>
                  <a:pt x="656715" y="5805"/>
                </a:lnTo>
                <a:lnTo>
                  <a:pt x="656715" y="101232"/>
                </a:lnTo>
                <a:lnTo>
                  <a:pt x="690459" y="101232"/>
                </a:lnTo>
                <a:lnTo>
                  <a:pt x="690459" y="0"/>
                </a:lnTo>
                <a:close/>
              </a:path>
              <a:path w="1601470" h="349884">
                <a:moveTo>
                  <a:pt x="823936" y="88169"/>
                </a:moveTo>
                <a:lnTo>
                  <a:pt x="784432" y="97807"/>
                </a:lnTo>
                <a:lnTo>
                  <a:pt x="753636" y="126812"/>
                </a:lnTo>
                <a:lnTo>
                  <a:pt x="739757" y="164184"/>
                </a:lnTo>
                <a:lnTo>
                  <a:pt x="737943" y="187587"/>
                </a:lnTo>
                <a:lnTo>
                  <a:pt x="738283" y="198087"/>
                </a:lnTo>
                <a:lnTo>
                  <a:pt x="746651" y="235731"/>
                </a:lnTo>
                <a:lnTo>
                  <a:pt x="773955" y="269680"/>
                </a:lnTo>
                <a:lnTo>
                  <a:pt x="809967" y="284102"/>
                </a:lnTo>
                <a:lnTo>
                  <a:pt x="833007" y="285917"/>
                </a:lnTo>
                <a:lnTo>
                  <a:pt x="842532" y="285690"/>
                </a:lnTo>
                <a:lnTo>
                  <a:pt x="885498" y="277571"/>
                </a:lnTo>
                <a:lnTo>
                  <a:pt x="889610" y="275394"/>
                </a:lnTo>
                <a:lnTo>
                  <a:pt x="886405" y="256164"/>
                </a:lnTo>
                <a:lnTo>
                  <a:pt x="836635" y="256164"/>
                </a:lnTo>
                <a:lnTo>
                  <a:pt x="821895" y="255211"/>
                </a:lnTo>
                <a:lnTo>
                  <a:pt x="783548" y="232421"/>
                </a:lnTo>
                <a:lnTo>
                  <a:pt x="773139" y="196295"/>
                </a:lnTo>
                <a:lnTo>
                  <a:pt x="902309" y="196295"/>
                </a:lnTo>
                <a:lnTo>
                  <a:pt x="902551" y="194360"/>
                </a:lnTo>
                <a:lnTo>
                  <a:pt x="902672" y="184322"/>
                </a:lnTo>
                <a:lnTo>
                  <a:pt x="901821" y="169082"/>
                </a:lnTo>
                <a:lnTo>
                  <a:pt x="773864" y="169082"/>
                </a:lnTo>
                <a:lnTo>
                  <a:pt x="774590" y="162551"/>
                </a:lnTo>
                <a:lnTo>
                  <a:pt x="792127" y="128324"/>
                </a:lnTo>
                <a:lnTo>
                  <a:pt x="802891" y="121551"/>
                </a:lnTo>
                <a:lnTo>
                  <a:pt x="808939" y="118406"/>
                </a:lnTo>
                <a:lnTo>
                  <a:pt x="815833" y="116834"/>
                </a:lnTo>
                <a:lnTo>
                  <a:pt x="885492" y="116834"/>
                </a:lnTo>
                <a:lnTo>
                  <a:pt x="882353" y="112117"/>
                </a:lnTo>
                <a:lnTo>
                  <a:pt x="871082" y="101640"/>
                </a:lnTo>
                <a:lnTo>
                  <a:pt x="857589" y="94156"/>
                </a:lnTo>
                <a:lnTo>
                  <a:pt x="841874" y="89666"/>
                </a:lnTo>
                <a:lnTo>
                  <a:pt x="823936" y="88169"/>
                </a:lnTo>
                <a:close/>
              </a:path>
              <a:path w="1601470" h="349884">
                <a:moveTo>
                  <a:pt x="884893" y="247093"/>
                </a:moveTo>
                <a:lnTo>
                  <a:pt x="845162" y="255982"/>
                </a:lnTo>
                <a:lnTo>
                  <a:pt x="836635" y="256164"/>
                </a:lnTo>
                <a:lnTo>
                  <a:pt x="886405" y="256164"/>
                </a:lnTo>
                <a:lnTo>
                  <a:pt x="884893" y="247093"/>
                </a:lnTo>
                <a:close/>
              </a:path>
              <a:path w="1601470" h="349884">
                <a:moveTo>
                  <a:pt x="885492" y="116834"/>
                </a:moveTo>
                <a:lnTo>
                  <a:pt x="823573" y="116834"/>
                </a:lnTo>
                <a:lnTo>
                  <a:pt x="833347" y="117763"/>
                </a:lnTo>
                <a:lnTo>
                  <a:pt x="841987" y="120553"/>
                </a:lnTo>
                <a:lnTo>
                  <a:pt x="866887" y="158175"/>
                </a:lnTo>
                <a:lnTo>
                  <a:pt x="867477" y="169082"/>
                </a:lnTo>
                <a:lnTo>
                  <a:pt x="901821" y="169082"/>
                </a:lnTo>
                <a:lnTo>
                  <a:pt x="901402" y="161576"/>
                </a:lnTo>
                <a:lnTo>
                  <a:pt x="897592" y="141960"/>
                </a:lnTo>
                <a:lnTo>
                  <a:pt x="891243" y="125474"/>
                </a:lnTo>
                <a:lnTo>
                  <a:pt x="885492" y="116834"/>
                </a:lnTo>
                <a:close/>
              </a:path>
              <a:path w="1601470" h="349884">
                <a:moveTo>
                  <a:pt x="984164" y="0"/>
                </a:moveTo>
                <a:lnTo>
                  <a:pt x="950419" y="5805"/>
                </a:lnTo>
                <a:lnTo>
                  <a:pt x="950427" y="232337"/>
                </a:lnTo>
                <a:lnTo>
                  <a:pt x="951236" y="244757"/>
                </a:lnTo>
                <a:lnTo>
                  <a:pt x="971147" y="277367"/>
                </a:lnTo>
                <a:lnTo>
                  <a:pt x="1007748" y="285191"/>
                </a:lnTo>
                <a:lnTo>
                  <a:pt x="1012465" y="256890"/>
                </a:lnTo>
                <a:lnTo>
                  <a:pt x="1007143" y="256164"/>
                </a:lnTo>
                <a:lnTo>
                  <a:pt x="1002668" y="255317"/>
                </a:lnTo>
                <a:lnTo>
                  <a:pt x="984164" y="232337"/>
                </a:lnTo>
                <a:lnTo>
                  <a:pt x="984164" y="0"/>
                </a:lnTo>
                <a:close/>
              </a:path>
              <a:path w="1601470" h="349884">
                <a:moveTo>
                  <a:pt x="1083377" y="0"/>
                </a:moveTo>
                <a:lnTo>
                  <a:pt x="1049633" y="5805"/>
                </a:lnTo>
                <a:lnTo>
                  <a:pt x="1049641" y="232337"/>
                </a:lnTo>
                <a:lnTo>
                  <a:pt x="1050450" y="244757"/>
                </a:lnTo>
                <a:lnTo>
                  <a:pt x="1070360" y="277367"/>
                </a:lnTo>
                <a:lnTo>
                  <a:pt x="1106962" y="285191"/>
                </a:lnTo>
                <a:lnTo>
                  <a:pt x="1111679" y="256890"/>
                </a:lnTo>
                <a:lnTo>
                  <a:pt x="1106357" y="256164"/>
                </a:lnTo>
                <a:lnTo>
                  <a:pt x="1101882" y="255317"/>
                </a:lnTo>
                <a:lnTo>
                  <a:pt x="1083377" y="232337"/>
                </a:lnTo>
                <a:lnTo>
                  <a:pt x="1083377" y="0"/>
                </a:lnTo>
                <a:close/>
              </a:path>
              <a:path w="1601470" h="349884">
                <a:moveTo>
                  <a:pt x="1183317" y="92886"/>
                </a:moveTo>
                <a:lnTo>
                  <a:pt x="1149573" y="92886"/>
                </a:lnTo>
                <a:lnTo>
                  <a:pt x="1149573" y="281563"/>
                </a:lnTo>
                <a:lnTo>
                  <a:pt x="1183317" y="281563"/>
                </a:lnTo>
                <a:lnTo>
                  <a:pt x="1183317" y="92886"/>
                </a:lnTo>
                <a:close/>
              </a:path>
              <a:path w="1601470" h="349884">
                <a:moveTo>
                  <a:pt x="1172311" y="14513"/>
                </a:moveTo>
                <a:lnTo>
                  <a:pt x="1160216" y="14513"/>
                </a:lnTo>
                <a:lnTo>
                  <a:pt x="1155015" y="16569"/>
                </a:lnTo>
                <a:lnTo>
                  <a:pt x="1146549" y="24552"/>
                </a:lnTo>
                <a:lnTo>
                  <a:pt x="1144493" y="29873"/>
                </a:lnTo>
                <a:lnTo>
                  <a:pt x="1144493" y="43419"/>
                </a:lnTo>
                <a:lnTo>
                  <a:pt x="1146549" y="48862"/>
                </a:lnTo>
                <a:lnTo>
                  <a:pt x="1150661" y="52974"/>
                </a:lnTo>
                <a:lnTo>
                  <a:pt x="1155015" y="56844"/>
                </a:lnTo>
                <a:lnTo>
                  <a:pt x="1160216" y="58779"/>
                </a:lnTo>
                <a:lnTo>
                  <a:pt x="1172311" y="58779"/>
                </a:lnTo>
                <a:lnTo>
                  <a:pt x="1177390" y="56844"/>
                </a:lnTo>
                <a:lnTo>
                  <a:pt x="1185857" y="48862"/>
                </a:lnTo>
                <a:lnTo>
                  <a:pt x="1188034" y="43419"/>
                </a:lnTo>
                <a:lnTo>
                  <a:pt x="1188034" y="29873"/>
                </a:lnTo>
                <a:lnTo>
                  <a:pt x="1185857" y="24552"/>
                </a:lnTo>
                <a:lnTo>
                  <a:pt x="1181502" y="20681"/>
                </a:lnTo>
                <a:lnTo>
                  <a:pt x="1177390" y="16569"/>
                </a:lnTo>
                <a:lnTo>
                  <a:pt x="1172311" y="14513"/>
                </a:lnTo>
                <a:close/>
              </a:path>
              <a:path w="1601470" h="349884">
                <a:moveTo>
                  <a:pt x="1316453" y="88895"/>
                </a:moveTo>
                <a:lnTo>
                  <a:pt x="1272187" y="92161"/>
                </a:lnTo>
                <a:lnTo>
                  <a:pt x="1241345" y="98329"/>
                </a:lnTo>
                <a:lnTo>
                  <a:pt x="1241345" y="281563"/>
                </a:lnTo>
                <a:lnTo>
                  <a:pt x="1275089" y="281563"/>
                </a:lnTo>
                <a:lnTo>
                  <a:pt x="1275089" y="122276"/>
                </a:lnTo>
                <a:lnTo>
                  <a:pt x="1276299" y="122034"/>
                </a:lnTo>
                <a:lnTo>
                  <a:pt x="1280895" y="121188"/>
                </a:lnTo>
                <a:lnTo>
                  <a:pt x="1283798" y="120704"/>
                </a:lnTo>
                <a:lnTo>
                  <a:pt x="1286942" y="120341"/>
                </a:lnTo>
                <a:lnTo>
                  <a:pt x="1290329" y="120099"/>
                </a:lnTo>
                <a:lnTo>
                  <a:pt x="1293957" y="119615"/>
                </a:lnTo>
                <a:lnTo>
                  <a:pt x="1297706" y="119253"/>
                </a:lnTo>
                <a:lnTo>
                  <a:pt x="1305447" y="118769"/>
                </a:lnTo>
                <a:lnTo>
                  <a:pt x="1309196" y="118648"/>
                </a:lnTo>
                <a:lnTo>
                  <a:pt x="1381268" y="118648"/>
                </a:lnTo>
                <a:lnTo>
                  <a:pt x="1377410" y="113205"/>
                </a:lnTo>
                <a:lnTo>
                  <a:pt x="1337044" y="90528"/>
                </a:lnTo>
                <a:lnTo>
                  <a:pt x="1327225" y="89303"/>
                </a:lnTo>
                <a:lnTo>
                  <a:pt x="1316453" y="88895"/>
                </a:lnTo>
                <a:close/>
              </a:path>
              <a:path w="1601470" h="349884">
                <a:moveTo>
                  <a:pt x="1381268" y="118648"/>
                </a:moveTo>
                <a:lnTo>
                  <a:pt x="1321775" y="118648"/>
                </a:lnTo>
                <a:lnTo>
                  <a:pt x="1329273" y="119857"/>
                </a:lnTo>
                <a:lnTo>
                  <a:pt x="1335321" y="122276"/>
                </a:lnTo>
                <a:lnTo>
                  <a:pt x="1358565" y="159603"/>
                </a:lnTo>
                <a:lnTo>
                  <a:pt x="1359994" y="182870"/>
                </a:lnTo>
                <a:lnTo>
                  <a:pt x="1359994" y="281563"/>
                </a:lnTo>
                <a:lnTo>
                  <a:pt x="1393738" y="281563"/>
                </a:lnTo>
                <a:lnTo>
                  <a:pt x="1393710" y="174480"/>
                </a:lnTo>
                <a:lnTo>
                  <a:pt x="1387955" y="132731"/>
                </a:lnTo>
                <a:lnTo>
                  <a:pt x="1381605" y="119124"/>
                </a:lnTo>
                <a:lnTo>
                  <a:pt x="1381268" y="118648"/>
                </a:lnTo>
                <a:close/>
              </a:path>
              <a:path w="1601470" h="349884">
                <a:moveTo>
                  <a:pt x="1455863" y="310590"/>
                </a:moveTo>
                <a:lnTo>
                  <a:pt x="1449694" y="339980"/>
                </a:lnTo>
                <a:lnTo>
                  <a:pt x="1455749" y="341907"/>
                </a:lnTo>
                <a:lnTo>
                  <a:pt x="1462303" y="343699"/>
                </a:lnTo>
                <a:lnTo>
                  <a:pt x="1501875" y="349595"/>
                </a:lnTo>
                <a:lnTo>
                  <a:pt x="1510651" y="349776"/>
                </a:lnTo>
                <a:lnTo>
                  <a:pt x="1532059" y="348552"/>
                </a:lnTo>
                <a:lnTo>
                  <a:pt x="1550564" y="344878"/>
                </a:lnTo>
                <a:lnTo>
                  <a:pt x="1566166" y="338755"/>
                </a:lnTo>
                <a:lnTo>
                  <a:pt x="1578865" y="330183"/>
                </a:lnTo>
                <a:lnTo>
                  <a:pt x="1587087" y="320749"/>
                </a:lnTo>
                <a:lnTo>
                  <a:pt x="1511377" y="320749"/>
                </a:lnTo>
                <a:lnTo>
                  <a:pt x="1503463" y="320545"/>
                </a:lnTo>
                <a:lnTo>
                  <a:pt x="1461215" y="312517"/>
                </a:lnTo>
                <a:lnTo>
                  <a:pt x="1455863" y="310590"/>
                </a:lnTo>
                <a:close/>
              </a:path>
              <a:path w="1601470" h="349884">
                <a:moveTo>
                  <a:pt x="1601361" y="262695"/>
                </a:moveTo>
                <a:lnTo>
                  <a:pt x="1567980" y="262695"/>
                </a:lnTo>
                <a:lnTo>
                  <a:pt x="1567916" y="271607"/>
                </a:lnTo>
                <a:lnTo>
                  <a:pt x="1567141" y="282855"/>
                </a:lnTo>
                <a:lnTo>
                  <a:pt x="1537229" y="317756"/>
                </a:lnTo>
                <a:lnTo>
                  <a:pt x="1511377" y="320749"/>
                </a:lnTo>
                <a:lnTo>
                  <a:pt x="1587087" y="320749"/>
                </a:lnTo>
                <a:lnTo>
                  <a:pt x="1588707" y="318890"/>
                </a:lnTo>
                <a:lnTo>
                  <a:pt x="1595737" y="304603"/>
                </a:lnTo>
                <a:lnTo>
                  <a:pt x="1599955" y="287323"/>
                </a:lnTo>
                <a:lnTo>
                  <a:pt x="1601353" y="267170"/>
                </a:lnTo>
                <a:lnTo>
                  <a:pt x="1601361" y="262695"/>
                </a:lnTo>
                <a:close/>
              </a:path>
              <a:path w="1601470" h="349884">
                <a:moveTo>
                  <a:pt x="1530607" y="88895"/>
                </a:moveTo>
                <a:lnTo>
                  <a:pt x="1492147" y="96152"/>
                </a:lnTo>
                <a:lnTo>
                  <a:pt x="1457654" y="122231"/>
                </a:lnTo>
                <a:lnTo>
                  <a:pt x="1440714" y="163458"/>
                </a:lnTo>
                <a:lnTo>
                  <a:pt x="1439172" y="183233"/>
                </a:lnTo>
                <a:lnTo>
                  <a:pt x="1439580" y="194617"/>
                </a:lnTo>
                <a:lnTo>
                  <a:pt x="1449264" y="232058"/>
                </a:lnTo>
                <a:lnTo>
                  <a:pt x="1475637" y="262332"/>
                </a:lnTo>
                <a:lnTo>
                  <a:pt x="1513486" y="274328"/>
                </a:lnTo>
                <a:lnTo>
                  <a:pt x="1521899" y="274669"/>
                </a:lnTo>
                <a:lnTo>
                  <a:pt x="1529972" y="274397"/>
                </a:lnTo>
                <a:lnTo>
                  <a:pt x="1567980" y="262695"/>
                </a:lnTo>
                <a:lnTo>
                  <a:pt x="1601361" y="262695"/>
                </a:lnTo>
                <a:lnTo>
                  <a:pt x="1601361" y="245642"/>
                </a:lnTo>
                <a:lnTo>
                  <a:pt x="1518634" y="245642"/>
                </a:lnTo>
                <a:lnTo>
                  <a:pt x="1512224" y="244432"/>
                </a:lnTo>
                <a:lnTo>
                  <a:pt x="1481261" y="219275"/>
                </a:lnTo>
                <a:lnTo>
                  <a:pt x="1474367" y="183596"/>
                </a:lnTo>
                <a:lnTo>
                  <a:pt x="1475275" y="169627"/>
                </a:lnTo>
                <a:lnTo>
                  <a:pt x="1497090" y="128649"/>
                </a:lnTo>
                <a:lnTo>
                  <a:pt x="1530970" y="118648"/>
                </a:lnTo>
                <a:lnTo>
                  <a:pt x="1601361" y="118648"/>
                </a:lnTo>
                <a:lnTo>
                  <a:pt x="1601361" y="98692"/>
                </a:lnTo>
                <a:lnTo>
                  <a:pt x="1562515" y="90936"/>
                </a:lnTo>
                <a:lnTo>
                  <a:pt x="1542014" y="89122"/>
                </a:lnTo>
                <a:lnTo>
                  <a:pt x="1530607" y="88895"/>
                </a:lnTo>
                <a:close/>
              </a:path>
              <a:path w="1601470" h="349884">
                <a:moveTo>
                  <a:pt x="1601361" y="118648"/>
                </a:moveTo>
                <a:lnTo>
                  <a:pt x="1540646" y="118648"/>
                </a:lnTo>
                <a:lnTo>
                  <a:pt x="1548266" y="119132"/>
                </a:lnTo>
                <a:lnTo>
                  <a:pt x="1553829" y="120099"/>
                </a:lnTo>
                <a:lnTo>
                  <a:pt x="1559635" y="120825"/>
                </a:lnTo>
                <a:lnTo>
                  <a:pt x="1564231" y="121672"/>
                </a:lnTo>
                <a:lnTo>
                  <a:pt x="1567617" y="122639"/>
                </a:lnTo>
                <a:lnTo>
                  <a:pt x="1567617" y="232942"/>
                </a:lnTo>
                <a:lnTo>
                  <a:pt x="1534115" y="245642"/>
                </a:lnTo>
                <a:lnTo>
                  <a:pt x="1601361" y="245642"/>
                </a:lnTo>
                <a:lnTo>
                  <a:pt x="1601361" y="118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6718300" y="9702800"/>
            <a:ext cx="3441700" cy="749300"/>
            <a:chOff x="6718300" y="9702800"/>
            <a:chExt cx="3441700" cy="749300"/>
          </a:xfrm>
        </p:grpSpPr>
        <p:sp>
          <p:nvSpPr>
            <p:cNvPr id="10" name="object 10" descr=""/>
            <p:cNvSpPr/>
            <p:nvPr/>
          </p:nvSpPr>
          <p:spPr>
            <a:xfrm>
              <a:off x="6718300" y="9702800"/>
              <a:ext cx="3441700" cy="749300"/>
            </a:xfrm>
            <a:custGeom>
              <a:avLst/>
              <a:gdLst/>
              <a:ahLst/>
              <a:cxnLst/>
              <a:rect l="l" t="t" r="r" b="b"/>
              <a:pathLst>
                <a:path w="3441700" h="749300">
                  <a:moveTo>
                    <a:pt x="3200400" y="0"/>
                  </a:moveTo>
                  <a:lnTo>
                    <a:pt x="241300" y="0"/>
                  </a:lnTo>
                  <a:lnTo>
                    <a:pt x="192669" y="4902"/>
                  </a:lnTo>
                  <a:lnTo>
                    <a:pt x="147375" y="18962"/>
                  </a:lnTo>
                  <a:lnTo>
                    <a:pt x="106386" y="41210"/>
                  </a:lnTo>
                  <a:lnTo>
                    <a:pt x="70675" y="70675"/>
                  </a:lnTo>
                  <a:lnTo>
                    <a:pt x="41210" y="106386"/>
                  </a:lnTo>
                  <a:lnTo>
                    <a:pt x="18962" y="147375"/>
                  </a:lnTo>
                  <a:lnTo>
                    <a:pt x="4902" y="192669"/>
                  </a:lnTo>
                  <a:lnTo>
                    <a:pt x="0" y="241300"/>
                  </a:lnTo>
                  <a:lnTo>
                    <a:pt x="0" y="508000"/>
                  </a:lnTo>
                  <a:lnTo>
                    <a:pt x="4902" y="556630"/>
                  </a:lnTo>
                  <a:lnTo>
                    <a:pt x="18962" y="601924"/>
                  </a:lnTo>
                  <a:lnTo>
                    <a:pt x="41210" y="642913"/>
                  </a:lnTo>
                  <a:lnTo>
                    <a:pt x="70675" y="678624"/>
                  </a:lnTo>
                  <a:lnTo>
                    <a:pt x="106386" y="708089"/>
                  </a:lnTo>
                  <a:lnTo>
                    <a:pt x="147375" y="730337"/>
                  </a:lnTo>
                  <a:lnTo>
                    <a:pt x="192669" y="744397"/>
                  </a:lnTo>
                  <a:lnTo>
                    <a:pt x="241299" y="749300"/>
                  </a:lnTo>
                  <a:lnTo>
                    <a:pt x="3200400" y="749300"/>
                  </a:lnTo>
                  <a:lnTo>
                    <a:pt x="3249030" y="744397"/>
                  </a:lnTo>
                  <a:lnTo>
                    <a:pt x="3294324" y="730337"/>
                  </a:lnTo>
                  <a:lnTo>
                    <a:pt x="3335313" y="708089"/>
                  </a:lnTo>
                  <a:lnTo>
                    <a:pt x="3371024" y="678624"/>
                  </a:lnTo>
                  <a:lnTo>
                    <a:pt x="3400489" y="642913"/>
                  </a:lnTo>
                  <a:lnTo>
                    <a:pt x="3422737" y="601924"/>
                  </a:lnTo>
                  <a:lnTo>
                    <a:pt x="3436797" y="556630"/>
                  </a:lnTo>
                  <a:lnTo>
                    <a:pt x="3441700" y="508000"/>
                  </a:lnTo>
                  <a:lnTo>
                    <a:pt x="3441700" y="241300"/>
                  </a:lnTo>
                  <a:lnTo>
                    <a:pt x="3436797" y="192669"/>
                  </a:lnTo>
                  <a:lnTo>
                    <a:pt x="3422737" y="147375"/>
                  </a:lnTo>
                  <a:lnTo>
                    <a:pt x="3400489" y="106386"/>
                  </a:lnTo>
                  <a:lnTo>
                    <a:pt x="3371024" y="70675"/>
                  </a:lnTo>
                  <a:lnTo>
                    <a:pt x="3335313" y="41210"/>
                  </a:lnTo>
                  <a:lnTo>
                    <a:pt x="3294324" y="18962"/>
                  </a:lnTo>
                  <a:lnTo>
                    <a:pt x="3249030" y="4902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861104" y="9943750"/>
              <a:ext cx="1170940" cy="335280"/>
            </a:xfrm>
            <a:custGeom>
              <a:avLst/>
              <a:gdLst/>
              <a:ahLst/>
              <a:cxnLst/>
              <a:rect l="l" t="t" r="r" b="b"/>
              <a:pathLst>
                <a:path w="1170940" h="335279">
                  <a:moveTo>
                    <a:pt x="114294" y="46080"/>
                  </a:moveTo>
                  <a:lnTo>
                    <a:pt x="79098" y="46080"/>
                  </a:lnTo>
                  <a:lnTo>
                    <a:pt x="79098" y="267049"/>
                  </a:lnTo>
                  <a:lnTo>
                    <a:pt x="114294" y="267049"/>
                  </a:lnTo>
                  <a:lnTo>
                    <a:pt x="114294" y="46080"/>
                  </a:lnTo>
                  <a:close/>
                </a:path>
                <a:path w="1170940" h="335279">
                  <a:moveTo>
                    <a:pt x="193393" y="15602"/>
                  </a:moveTo>
                  <a:lnTo>
                    <a:pt x="0" y="15602"/>
                  </a:lnTo>
                  <a:lnTo>
                    <a:pt x="0" y="46080"/>
                  </a:lnTo>
                  <a:lnTo>
                    <a:pt x="193393" y="46080"/>
                  </a:lnTo>
                  <a:lnTo>
                    <a:pt x="193393" y="15602"/>
                  </a:lnTo>
                  <a:close/>
                </a:path>
                <a:path w="1170940" h="335279">
                  <a:moveTo>
                    <a:pt x="284009" y="73656"/>
                  </a:moveTo>
                  <a:lnTo>
                    <a:pt x="244505" y="83294"/>
                  </a:lnTo>
                  <a:lnTo>
                    <a:pt x="213709" y="112298"/>
                  </a:lnTo>
                  <a:lnTo>
                    <a:pt x="199830" y="149671"/>
                  </a:lnTo>
                  <a:lnTo>
                    <a:pt x="198016" y="173074"/>
                  </a:lnTo>
                  <a:lnTo>
                    <a:pt x="198356" y="183573"/>
                  </a:lnTo>
                  <a:lnTo>
                    <a:pt x="206724" y="221218"/>
                  </a:lnTo>
                  <a:lnTo>
                    <a:pt x="234028" y="255166"/>
                  </a:lnTo>
                  <a:lnTo>
                    <a:pt x="270040" y="269589"/>
                  </a:lnTo>
                  <a:lnTo>
                    <a:pt x="293080" y="271403"/>
                  </a:lnTo>
                  <a:lnTo>
                    <a:pt x="302604" y="271176"/>
                  </a:lnTo>
                  <a:lnTo>
                    <a:pt x="345571" y="263058"/>
                  </a:lnTo>
                  <a:lnTo>
                    <a:pt x="349683" y="260881"/>
                  </a:lnTo>
                  <a:lnTo>
                    <a:pt x="346478" y="241650"/>
                  </a:lnTo>
                  <a:lnTo>
                    <a:pt x="296708" y="241650"/>
                  </a:lnTo>
                  <a:lnTo>
                    <a:pt x="281968" y="240698"/>
                  </a:lnTo>
                  <a:lnTo>
                    <a:pt x="243620" y="217907"/>
                  </a:lnTo>
                  <a:lnTo>
                    <a:pt x="233211" y="181782"/>
                  </a:lnTo>
                  <a:lnTo>
                    <a:pt x="362382" y="181782"/>
                  </a:lnTo>
                  <a:lnTo>
                    <a:pt x="362624" y="179847"/>
                  </a:lnTo>
                  <a:lnTo>
                    <a:pt x="362745" y="169808"/>
                  </a:lnTo>
                  <a:lnTo>
                    <a:pt x="361894" y="154569"/>
                  </a:lnTo>
                  <a:lnTo>
                    <a:pt x="233937" y="154569"/>
                  </a:lnTo>
                  <a:lnTo>
                    <a:pt x="234663" y="148038"/>
                  </a:lnTo>
                  <a:lnTo>
                    <a:pt x="252200" y="113810"/>
                  </a:lnTo>
                  <a:lnTo>
                    <a:pt x="262964" y="107037"/>
                  </a:lnTo>
                  <a:lnTo>
                    <a:pt x="269011" y="103892"/>
                  </a:lnTo>
                  <a:lnTo>
                    <a:pt x="275905" y="102320"/>
                  </a:lnTo>
                  <a:lnTo>
                    <a:pt x="345565" y="102320"/>
                  </a:lnTo>
                  <a:lnTo>
                    <a:pt x="342426" y="97603"/>
                  </a:lnTo>
                  <a:lnTo>
                    <a:pt x="331155" y="87126"/>
                  </a:lnTo>
                  <a:lnTo>
                    <a:pt x="317662" y="79643"/>
                  </a:lnTo>
                  <a:lnTo>
                    <a:pt x="301947" y="75153"/>
                  </a:lnTo>
                  <a:lnTo>
                    <a:pt x="284009" y="73656"/>
                  </a:lnTo>
                  <a:close/>
                </a:path>
                <a:path w="1170940" h="335279">
                  <a:moveTo>
                    <a:pt x="344966" y="232579"/>
                  </a:moveTo>
                  <a:lnTo>
                    <a:pt x="305235" y="241469"/>
                  </a:lnTo>
                  <a:lnTo>
                    <a:pt x="296708" y="241650"/>
                  </a:lnTo>
                  <a:lnTo>
                    <a:pt x="346478" y="241650"/>
                  </a:lnTo>
                  <a:lnTo>
                    <a:pt x="344966" y="232579"/>
                  </a:lnTo>
                  <a:close/>
                </a:path>
                <a:path w="1170940" h="335279">
                  <a:moveTo>
                    <a:pt x="345565" y="102320"/>
                  </a:moveTo>
                  <a:lnTo>
                    <a:pt x="283646" y="102320"/>
                  </a:lnTo>
                  <a:lnTo>
                    <a:pt x="293420" y="103250"/>
                  </a:lnTo>
                  <a:lnTo>
                    <a:pt x="302060" y="106039"/>
                  </a:lnTo>
                  <a:lnTo>
                    <a:pt x="326960" y="143661"/>
                  </a:lnTo>
                  <a:lnTo>
                    <a:pt x="327550" y="154569"/>
                  </a:lnTo>
                  <a:lnTo>
                    <a:pt x="361894" y="154569"/>
                  </a:lnTo>
                  <a:lnTo>
                    <a:pt x="361475" y="147063"/>
                  </a:lnTo>
                  <a:lnTo>
                    <a:pt x="357665" y="127447"/>
                  </a:lnTo>
                  <a:lnTo>
                    <a:pt x="351316" y="110960"/>
                  </a:lnTo>
                  <a:lnTo>
                    <a:pt x="345565" y="102320"/>
                  </a:lnTo>
                  <a:close/>
                </a:path>
                <a:path w="1170940" h="335279">
                  <a:moveTo>
                    <a:pt x="402873" y="231854"/>
                  </a:moveTo>
                  <a:lnTo>
                    <a:pt x="396704" y="260881"/>
                  </a:lnTo>
                  <a:lnTo>
                    <a:pt x="400091" y="262332"/>
                  </a:lnTo>
                  <a:lnTo>
                    <a:pt x="406501" y="264388"/>
                  </a:lnTo>
                  <a:lnTo>
                    <a:pt x="455121" y="271403"/>
                  </a:lnTo>
                  <a:lnTo>
                    <a:pt x="472039" y="270564"/>
                  </a:lnTo>
                  <a:lnTo>
                    <a:pt x="510273" y="257978"/>
                  </a:lnTo>
                  <a:lnTo>
                    <a:pt x="524052" y="242739"/>
                  </a:lnTo>
                  <a:lnTo>
                    <a:pt x="455121" y="242739"/>
                  </a:lnTo>
                  <a:lnTo>
                    <a:pt x="445121" y="242467"/>
                  </a:lnTo>
                  <a:lnTo>
                    <a:pt x="406743" y="233305"/>
                  </a:lnTo>
                  <a:lnTo>
                    <a:pt x="402873" y="231854"/>
                  </a:lnTo>
                  <a:close/>
                </a:path>
                <a:path w="1170940" h="335279">
                  <a:moveTo>
                    <a:pt x="473868" y="73656"/>
                  </a:moveTo>
                  <a:lnTo>
                    <a:pt x="468546" y="73656"/>
                  </a:lnTo>
                  <a:lnTo>
                    <a:pt x="453421" y="74586"/>
                  </a:lnTo>
                  <a:lnTo>
                    <a:pt x="410016" y="96447"/>
                  </a:lnTo>
                  <a:lnTo>
                    <a:pt x="399607" y="128082"/>
                  </a:lnTo>
                  <a:lnTo>
                    <a:pt x="399607" y="136548"/>
                  </a:lnTo>
                  <a:lnTo>
                    <a:pt x="420410" y="168478"/>
                  </a:lnTo>
                  <a:lnTo>
                    <a:pt x="453670" y="183959"/>
                  </a:lnTo>
                  <a:lnTo>
                    <a:pt x="464124" y="188381"/>
                  </a:lnTo>
                  <a:lnTo>
                    <a:pt x="495759" y="211656"/>
                  </a:lnTo>
                  <a:lnTo>
                    <a:pt x="495759" y="227862"/>
                  </a:lnTo>
                  <a:lnTo>
                    <a:pt x="455121" y="242739"/>
                  </a:lnTo>
                  <a:lnTo>
                    <a:pt x="524052" y="242739"/>
                  </a:lnTo>
                  <a:lnTo>
                    <a:pt x="524968" y="241378"/>
                  </a:lnTo>
                  <a:lnTo>
                    <a:pt x="528642" y="230697"/>
                  </a:lnTo>
                  <a:lnTo>
                    <a:pt x="529866" y="218429"/>
                  </a:lnTo>
                  <a:lnTo>
                    <a:pt x="529866" y="209479"/>
                  </a:lnTo>
                  <a:lnTo>
                    <a:pt x="528536" y="201980"/>
                  </a:lnTo>
                  <a:lnTo>
                    <a:pt x="525875" y="195933"/>
                  </a:lnTo>
                  <a:lnTo>
                    <a:pt x="523214" y="189643"/>
                  </a:lnTo>
                  <a:lnTo>
                    <a:pt x="519344" y="184322"/>
                  </a:lnTo>
                  <a:lnTo>
                    <a:pt x="514264" y="179968"/>
                  </a:lnTo>
                  <a:lnTo>
                    <a:pt x="509426" y="175614"/>
                  </a:lnTo>
                  <a:lnTo>
                    <a:pt x="503500" y="171864"/>
                  </a:lnTo>
                  <a:lnTo>
                    <a:pt x="496485" y="168720"/>
                  </a:lnTo>
                  <a:lnTo>
                    <a:pt x="491043" y="166180"/>
                  </a:lnTo>
                  <a:lnTo>
                    <a:pt x="485237" y="163640"/>
                  </a:lnTo>
                  <a:lnTo>
                    <a:pt x="479069" y="161100"/>
                  </a:lnTo>
                  <a:lnTo>
                    <a:pt x="472538" y="158560"/>
                  </a:lnTo>
                  <a:lnTo>
                    <a:pt x="465765" y="156141"/>
                  </a:lnTo>
                  <a:lnTo>
                    <a:pt x="459959" y="153843"/>
                  </a:lnTo>
                  <a:lnTo>
                    <a:pt x="433351" y="129291"/>
                  </a:lnTo>
                  <a:lnTo>
                    <a:pt x="433351" y="117197"/>
                  </a:lnTo>
                  <a:lnTo>
                    <a:pt x="436859" y="111391"/>
                  </a:lnTo>
                  <a:lnTo>
                    <a:pt x="443873" y="107763"/>
                  </a:lnTo>
                  <a:lnTo>
                    <a:pt x="450888" y="103892"/>
                  </a:lnTo>
                  <a:lnTo>
                    <a:pt x="459113" y="101957"/>
                  </a:lnTo>
                  <a:lnTo>
                    <a:pt x="515466" y="101957"/>
                  </a:lnTo>
                  <a:lnTo>
                    <a:pt x="519707" y="82001"/>
                  </a:lnTo>
                  <a:lnTo>
                    <a:pt x="517772" y="81275"/>
                  </a:lnTo>
                  <a:lnTo>
                    <a:pt x="514990" y="80429"/>
                  </a:lnTo>
                  <a:lnTo>
                    <a:pt x="511362" y="79461"/>
                  </a:lnTo>
                  <a:lnTo>
                    <a:pt x="507975" y="78494"/>
                  </a:lnTo>
                  <a:lnTo>
                    <a:pt x="503984" y="77647"/>
                  </a:lnTo>
                  <a:lnTo>
                    <a:pt x="499388" y="76921"/>
                  </a:lnTo>
                  <a:lnTo>
                    <a:pt x="494792" y="75954"/>
                  </a:lnTo>
                  <a:lnTo>
                    <a:pt x="489833" y="75228"/>
                  </a:lnTo>
                  <a:lnTo>
                    <a:pt x="484511" y="74744"/>
                  </a:lnTo>
                  <a:lnTo>
                    <a:pt x="479190" y="74019"/>
                  </a:lnTo>
                  <a:lnTo>
                    <a:pt x="473868" y="73656"/>
                  </a:lnTo>
                  <a:close/>
                </a:path>
                <a:path w="1170940" h="335279">
                  <a:moveTo>
                    <a:pt x="515466" y="101957"/>
                  </a:moveTo>
                  <a:lnTo>
                    <a:pt x="468546" y="101957"/>
                  </a:lnTo>
                  <a:lnTo>
                    <a:pt x="476416" y="102161"/>
                  </a:lnTo>
                  <a:lnTo>
                    <a:pt x="483695" y="102774"/>
                  </a:lnTo>
                  <a:lnTo>
                    <a:pt x="513539" y="111028"/>
                  </a:lnTo>
                  <a:lnTo>
                    <a:pt x="515466" y="101957"/>
                  </a:lnTo>
                  <a:close/>
                </a:path>
                <a:path w="1170940" h="335279">
                  <a:moveTo>
                    <a:pt x="604716" y="19956"/>
                  </a:moveTo>
                  <a:lnTo>
                    <a:pt x="570972" y="25761"/>
                  </a:lnTo>
                  <a:lnTo>
                    <a:pt x="570972" y="194118"/>
                  </a:lnTo>
                  <a:lnTo>
                    <a:pt x="575780" y="234303"/>
                  </a:lnTo>
                  <a:lnTo>
                    <a:pt x="604716" y="266323"/>
                  </a:lnTo>
                  <a:lnTo>
                    <a:pt x="636646" y="271040"/>
                  </a:lnTo>
                  <a:lnTo>
                    <a:pt x="644583" y="270791"/>
                  </a:lnTo>
                  <a:lnTo>
                    <a:pt x="683452" y="260881"/>
                  </a:lnTo>
                  <a:lnTo>
                    <a:pt x="678872" y="241287"/>
                  </a:lnTo>
                  <a:lnTo>
                    <a:pt x="633743" y="241287"/>
                  </a:lnTo>
                  <a:lnTo>
                    <a:pt x="628663" y="240562"/>
                  </a:lnTo>
                  <a:lnTo>
                    <a:pt x="604724" y="203280"/>
                  </a:lnTo>
                  <a:lnTo>
                    <a:pt x="604716" y="106674"/>
                  </a:lnTo>
                  <a:lnTo>
                    <a:pt x="676195" y="106674"/>
                  </a:lnTo>
                  <a:lnTo>
                    <a:pt x="676195" y="78373"/>
                  </a:lnTo>
                  <a:lnTo>
                    <a:pt x="604716" y="78373"/>
                  </a:lnTo>
                  <a:lnTo>
                    <a:pt x="604716" y="19956"/>
                  </a:lnTo>
                  <a:close/>
                </a:path>
                <a:path w="1170940" h="335279">
                  <a:moveTo>
                    <a:pt x="676921" y="232942"/>
                  </a:moveTo>
                  <a:lnTo>
                    <a:pt x="674502" y="233910"/>
                  </a:lnTo>
                  <a:lnTo>
                    <a:pt x="663859" y="238022"/>
                  </a:lnTo>
                  <a:lnTo>
                    <a:pt x="657811" y="240199"/>
                  </a:lnTo>
                  <a:lnTo>
                    <a:pt x="649708" y="241287"/>
                  </a:lnTo>
                  <a:lnTo>
                    <a:pt x="678872" y="241287"/>
                  </a:lnTo>
                  <a:lnTo>
                    <a:pt x="676921" y="232942"/>
                  </a:lnTo>
                  <a:close/>
                </a:path>
                <a:path w="1170940" h="335279">
                  <a:moveTo>
                    <a:pt x="752879" y="78373"/>
                  </a:moveTo>
                  <a:lnTo>
                    <a:pt x="719135" y="78373"/>
                  </a:lnTo>
                  <a:lnTo>
                    <a:pt x="719135" y="267049"/>
                  </a:lnTo>
                  <a:lnTo>
                    <a:pt x="752879" y="267049"/>
                  </a:lnTo>
                  <a:lnTo>
                    <a:pt x="752879" y="78373"/>
                  </a:lnTo>
                  <a:close/>
                </a:path>
                <a:path w="1170940" h="335279">
                  <a:moveTo>
                    <a:pt x="741873" y="0"/>
                  </a:moveTo>
                  <a:lnTo>
                    <a:pt x="729778" y="0"/>
                  </a:lnTo>
                  <a:lnTo>
                    <a:pt x="724578" y="2056"/>
                  </a:lnTo>
                  <a:lnTo>
                    <a:pt x="716111" y="10038"/>
                  </a:lnTo>
                  <a:lnTo>
                    <a:pt x="714055" y="15360"/>
                  </a:lnTo>
                  <a:lnTo>
                    <a:pt x="714055" y="28906"/>
                  </a:lnTo>
                  <a:lnTo>
                    <a:pt x="716111" y="34348"/>
                  </a:lnTo>
                  <a:lnTo>
                    <a:pt x="720224" y="38460"/>
                  </a:lnTo>
                  <a:lnTo>
                    <a:pt x="724578" y="42331"/>
                  </a:lnTo>
                  <a:lnTo>
                    <a:pt x="729778" y="44266"/>
                  </a:lnTo>
                  <a:lnTo>
                    <a:pt x="741873" y="44266"/>
                  </a:lnTo>
                  <a:lnTo>
                    <a:pt x="746953" y="42331"/>
                  </a:lnTo>
                  <a:lnTo>
                    <a:pt x="755419" y="34348"/>
                  </a:lnTo>
                  <a:lnTo>
                    <a:pt x="757596" y="28906"/>
                  </a:lnTo>
                  <a:lnTo>
                    <a:pt x="757596" y="15360"/>
                  </a:lnTo>
                  <a:lnTo>
                    <a:pt x="755419" y="10038"/>
                  </a:lnTo>
                  <a:lnTo>
                    <a:pt x="751065" y="6168"/>
                  </a:lnTo>
                  <a:lnTo>
                    <a:pt x="746953" y="2056"/>
                  </a:lnTo>
                  <a:lnTo>
                    <a:pt x="741873" y="0"/>
                  </a:lnTo>
                  <a:close/>
                </a:path>
                <a:path w="1170940" h="335279">
                  <a:moveTo>
                    <a:pt x="886015" y="74382"/>
                  </a:moveTo>
                  <a:lnTo>
                    <a:pt x="841749" y="77647"/>
                  </a:lnTo>
                  <a:lnTo>
                    <a:pt x="810908" y="83815"/>
                  </a:lnTo>
                  <a:lnTo>
                    <a:pt x="810908" y="267049"/>
                  </a:lnTo>
                  <a:lnTo>
                    <a:pt x="844652" y="267049"/>
                  </a:lnTo>
                  <a:lnTo>
                    <a:pt x="844652" y="107763"/>
                  </a:lnTo>
                  <a:lnTo>
                    <a:pt x="845861" y="107521"/>
                  </a:lnTo>
                  <a:lnTo>
                    <a:pt x="850457" y="106674"/>
                  </a:lnTo>
                  <a:lnTo>
                    <a:pt x="853360" y="106190"/>
                  </a:lnTo>
                  <a:lnTo>
                    <a:pt x="856505" y="105828"/>
                  </a:lnTo>
                  <a:lnTo>
                    <a:pt x="859891" y="105586"/>
                  </a:lnTo>
                  <a:lnTo>
                    <a:pt x="863519" y="105102"/>
                  </a:lnTo>
                  <a:lnTo>
                    <a:pt x="867269" y="104739"/>
                  </a:lnTo>
                  <a:lnTo>
                    <a:pt x="875009" y="104255"/>
                  </a:lnTo>
                  <a:lnTo>
                    <a:pt x="878759" y="104134"/>
                  </a:lnTo>
                  <a:lnTo>
                    <a:pt x="950830" y="104134"/>
                  </a:lnTo>
                  <a:lnTo>
                    <a:pt x="946972" y="98692"/>
                  </a:lnTo>
                  <a:lnTo>
                    <a:pt x="906607" y="76014"/>
                  </a:lnTo>
                  <a:lnTo>
                    <a:pt x="896787" y="74790"/>
                  </a:lnTo>
                  <a:lnTo>
                    <a:pt x="886015" y="74382"/>
                  </a:lnTo>
                  <a:close/>
                </a:path>
                <a:path w="1170940" h="335279">
                  <a:moveTo>
                    <a:pt x="950830" y="104134"/>
                  </a:moveTo>
                  <a:lnTo>
                    <a:pt x="891337" y="104134"/>
                  </a:lnTo>
                  <a:lnTo>
                    <a:pt x="898836" y="105344"/>
                  </a:lnTo>
                  <a:lnTo>
                    <a:pt x="904883" y="107763"/>
                  </a:lnTo>
                  <a:lnTo>
                    <a:pt x="928127" y="145090"/>
                  </a:lnTo>
                  <a:lnTo>
                    <a:pt x="929556" y="168357"/>
                  </a:lnTo>
                  <a:lnTo>
                    <a:pt x="929556" y="267049"/>
                  </a:lnTo>
                  <a:lnTo>
                    <a:pt x="963300" y="267049"/>
                  </a:lnTo>
                  <a:lnTo>
                    <a:pt x="963273" y="159966"/>
                  </a:lnTo>
                  <a:lnTo>
                    <a:pt x="957517" y="118217"/>
                  </a:lnTo>
                  <a:lnTo>
                    <a:pt x="951168" y="104611"/>
                  </a:lnTo>
                  <a:lnTo>
                    <a:pt x="950830" y="104134"/>
                  </a:lnTo>
                  <a:close/>
                </a:path>
                <a:path w="1170940" h="335279">
                  <a:moveTo>
                    <a:pt x="1025425" y="296076"/>
                  </a:moveTo>
                  <a:lnTo>
                    <a:pt x="1019257" y="325466"/>
                  </a:lnTo>
                  <a:lnTo>
                    <a:pt x="1025312" y="327394"/>
                  </a:lnTo>
                  <a:lnTo>
                    <a:pt x="1031865" y="329185"/>
                  </a:lnTo>
                  <a:lnTo>
                    <a:pt x="1071437" y="335081"/>
                  </a:lnTo>
                  <a:lnTo>
                    <a:pt x="1080214" y="335263"/>
                  </a:lnTo>
                  <a:lnTo>
                    <a:pt x="1101621" y="334038"/>
                  </a:lnTo>
                  <a:lnTo>
                    <a:pt x="1120126" y="330364"/>
                  </a:lnTo>
                  <a:lnTo>
                    <a:pt x="1135728" y="324242"/>
                  </a:lnTo>
                  <a:lnTo>
                    <a:pt x="1148427" y="315669"/>
                  </a:lnTo>
                  <a:lnTo>
                    <a:pt x="1156649" y="306236"/>
                  </a:lnTo>
                  <a:lnTo>
                    <a:pt x="1080939" y="306236"/>
                  </a:lnTo>
                  <a:lnTo>
                    <a:pt x="1073025" y="306032"/>
                  </a:lnTo>
                  <a:lnTo>
                    <a:pt x="1030777" y="298004"/>
                  </a:lnTo>
                  <a:lnTo>
                    <a:pt x="1025425" y="296076"/>
                  </a:lnTo>
                  <a:close/>
                </a:path>
                <a:path w="1170940" h="335279">
                  <a:moveTo>
                    <a:pt x="1170923" y="248181"/>
                  </a:moveTo>
                  <a:lnTo>
                    <a:pt x="1137542" y="248181"/>
                  </a:lnTo>
                  <a:lnTo>
                    <a:pt x="1137478" y="257094"/>
                  </a:lnTo>
                  <a:lnTo>
                    <a:pt x="1136703" y="268342"/>
                  </a:lnTo>
                  <a:lnTo>
                    <a:pt x="1106792" y="303242"/>
                  </a:lnTo>
                  <a:lnTo>
                    <a:pt x="1080939" y="306236"/>
                  </a:lnTo>
                  <a:lnTo>
                    <a:pt x="1156649" y="306236"/>
                  </a:lnTo>
                  <a:lnTo>
                    <a:pt x="1158269" y="304376"/>
                  </a:lnTo>
                  <a:lnTo>
                    <a:pt x="1165299" y="290089"/>
                  </a:lnTo>
                  <a:lnTo>
                    <a:pt x="1169517" y="272809"/>
                  </a:lnTo>
                  <a:lnTo>
                    <a:pt x="1170915" y="252656"/>
                  </a:lnTo>
                  <a:lnTo>
                    <a:pt x="1170923" y="248181"/>
                  </a:lnTo>
                  <a:close/>
                </a:path>
                <a:path w="1170940" h="335279">
                  <a:moveTo>
                    <a:pt x="1100170" y="74382"/>
                  </a:moveTo>
                  <a:lnTo>
                    <a:pt x="1061709" y="81638"/>
                  </a:lnTo>
                  <a:lnTo>
                    <a:pt x="1027217" y="107717"/>
                  </a:lnTo>
                  <a:lnTo>
                    <a:pt x="1010276" y="148945"/>
                  </a:lnTo>
                  <a:lnTo>
                    <a:pt x="1008734" y="168720"/>
                  </a:lnTo>
                  <a:lnTo>
                    <a:pt x="1009143" y="180104"/>
                  </a:lnTo>
                  <a:lnTo>
                    <a:pt x="1018826" y="217544"/>
                  </a:lnTo>
                  <a:lnTo>
                    <a:pt x="1045200" y="247819"/>
                  </a:lnTo>
                  <a:lnTo>
                    <a:pt x="1083048" y="259815"/>
                  </a:lnTo>
                  <a:lnTo>
                    <a:pt x="1091462" y="260155"/>
                  </a:lnTo>
                  <a:lnTo>
                    <a:pt x="1099535" y="259883"/>
                  </a:lnTo>
                  <a:lnTo>
                    <a:pt x="1137542" y="248181"/>
                  </a:lnTo>
                  <a:lnTo>
                    <a:pt x="1170923" y="248181"/>
                  </a:lnTo>
                  <a:lnTo>
                    <a:pt x="1170923" y="231128"/>
                  </a:lnTo>
                  <a:lnTo>
                    <a:pt x="1088196" y="231128"/>
                  </a:lnTo>
                  <a:lnTo>
                    <a:pt x="1081786" y="229918"/>
                  </a:lnTo>
                  <a:lnTo>
                    <a:pt x="1050824" y="204762"/>
                  </a:lnTo>
                  <a:lnTo>
                    <a:pt x="1043930" y="169082"/>
                  </a:lnTo>
                  <a:lnTo>
                    <a:pt x="1044837" y="155113"/>
                  </a:lnTo>
                  <a:lnTo>
                    <a:pt x="1066652" y="114135"/>
                  </a:lnTo>
                  <a:lnTo>
                    <a:pt x="1100533" y="104134"/>
                  </a:lnTo>
                  <a:lnTo>
                    <a:pt x="1170923" y="104134"/>
                  </a:lnTo>
                  <a:lnTo>
                    <a:pt x="1170923" y="84178"/>
                  </a:lnTo>
                  <a:lnTo>
                    <a:pt x="1132077" y="76422"/>
                  </a:lnTo>
                  <a:lnTo>
                    <a:pt x="1111577" y="74608"/>
                  </a:lnTo>
                  <a:lnTo>
                    <a:pt x="1100170" y="74382"/>
                  </a:lnTo>
                  <a:close/>
                </a:path>
                <a:path w="1170940" h="335279">
                  <a:moveTo>
                    <a:pt x="1170923" y="104134"/>
                  </a:moveTo>
                  <a:lnTo>
                    <a:pt x="1110208" y="104134"/>
                  </a:lnTo>
                  <a:lnTo>
                    <a:pt x="1117828" y="104618"/>
                  </a:lnTo>
                  <a:lnTo>
                    <a:pt x="1123391" y="105586"/>
                  </a:lnTo>
                  <a:lnTo>
                    <a:pt x="1129197" y="106311"/>
                  </a:lnTo>
                  <a:lnTo>
                    <a:pt x="1133793" y="107158"/>
                  </a:lnTo>
                  <a:lnTo>
                    <a:pt x="1137179" y="108126"/>
                  </a:lnTo>
                  <a:lnTo>
                    <a:pt x="1137179" y="218429"/>
                  </a:lnTo>
                  <a:lnTo>
                    <a:pt x="1103677" y="231128"/>
                  </a:lnTo>
                  <a:lnTo>
                    <a:pt x="1170923" y="231128"/>
                  </a:lnTo>
                  <a:lnTo>
                    <a:pt x="1170923" y="104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8338037" y="4064000"/>
            <a:ext cx="189865" cy="420370"/>
          </a:xfrm>
          <a:custGeom>
            <a:avLst/>
            <a:gdLst/>
            <a:ahLst/>
            <a:cxnLst/>
            <a:rect l="l" t="t" r="r" b="b"/>
            <a:pathLst>
              <a:path w="189865" h="420370">
                <a:moveTo>
                  <a:pt x="189524" y="329598"/>
                </a:moveTo>
                <a:lnTo>
                  <a:pt x="189524" y="321557"/>
                </a:lnTo>
                <a:lnTo>
                  <a:pt x="179605" y="311637"/>
                </a:lnTo>
                <a:lnTo>
                  <a:pt x="171563" y="311637"/>
                </a:lnTo>
                <a:lnTo>
                  <a:pt x="94762" y="388439"/>
                </a:lnTo>
                <a:lnTo>
                  <a:pt x="17960" y="311637"/>
                </a:lnTo>
                <a:lnTo>
                  <a:pt x="9919" y="311637"/>
                </a:lnTo>
                <a:lnTo>
                  <a:pt x="0" y="321557"/>
                </a:lnTo>
                <a:lnTo>
                  <a:pt x="0" y="329598"/>
                </a:lnTo>
                <a:lnTo>
                  <a:pt x="82062" y="411660"/>
                </a:lnTo>
                <a:lnTo>
                  <a:pt x="82062" y="406400"/>
                </a:lnTo>
                <a:lnTo>
                  <a:pt x="107462" y="406400"/>
                </a:lnTo>
                <a:lnTo>
                  <a:pt x="107462" y="411660"/>
                </a:lnTo>
                <a:lnTo>
                  <a:pt x="189524" y="329598"/>
                </a:lnTo>
                <a:close/>
              </a:path>
              <a:path w="189865" h="420370">
                <a:moveTo>
                  <a:pt x="107462" y="375739"/>
                </a:moveTo>
                <a:lnTo>
                  <a:pt x="107462" y="0"/>
                </a:lnTo>
                <a:lnTo>
                  <a:pt x="82062" y="0"/>
                </a:lnTo>
                <a:lnTo>
                  <a:pt x="82062" y="375739"/>
                </a:lnTo>
                <a:lnTo>
                  <a:pt x="94762" y="388439"/>
                </a:lnTo>
                <a:lnTo>
                  <a:pt x="107462" y="375739"/>
                </a:lnTo>
                <a:close/>
              </a:path>
              <a:path w="189865" h="420370">
                <a:moveTo>
                  <a:pt x="107462" y="411660"/>
                </a:moveTo>
                <a:lnTo>
                  <a:pt x="107462" y="406400"/>
                </a:lnTo>
                <a:lnTo>
                  <a:pt x="82062" y="406400"/>
                </a:lnTo>
                <a:lnTo>
                  <a:pt x="82062" y="411660"/>
                </a:lnTo>
                <a:lnTo>
                  <a:pt x="90741" y="420339"/>
                </a:lnTo>
                <a:lnTo>
                  <a:pt x="98782" y="420339"/>
                </a:lnTo>
                <a:lnTo>
                  <a:pt x="107462" y="411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338037" y="5397500"/>
            <a:ext cx="189865" cy="420370"/>
          </a:xfrm>
          <a:custGeom>
            <a:avLst/>
            <a:gdLst/>
            <a:ahLst/>
            <a:cxnLst/>
            <a:rect l="l" t="t" r="r" b="b"/>
            <a:pathLst>
              <a:path w="189865" h="420370">
                <a:moveTo>
                  <a:pt x="189524" y="329598"/>
                </a:moveTo>
                <a:lnTo>
                  <a:pt x="189524" y="321557"/>
                </a:lnTo>
                <a:lnTo>
                  <a:pt x="179605" y="311637"/>
                </a:lnTo>
                <a:lnTo>
                  <a:pt x="171563" y="311637"/>
                </a:lnTo>
                <a:lnTo>
                  <a:pt x="94762" y="388439"/>
                </a:lnTo>
                <a:lnTo>
                  <a:pt x="17960" y="311637"/>
                </a:lnTo>
                <a:lnTo>
                  <a:pt x="9919" y="311637"/>
                </a:lnTo>
                <a:lnTo>
                  <a:pt x="0" y="321557"/>
                </a:lnTo>
                <a:lnTo>
                  <a:pt x="0" y="329598"/>
                </a:lnTo>
                <a:lnTo>
                  <a:pt x="82062" y="411660"/>
                </a:lnTo>
                <a:lnTo>
                  <a:pt x="82062" y="406400"/>
                </a:lnTo>
                <a:lnTo>
                  <a:pt x="107462" y="406400"/>
                </a:lnTo>
                <a:lnTo>
                  <a:pt x="107462" y="411660"/>
                </a:lnTo>
                <a:lnTo>
                  <a:pt x="189524" y="329598"/>
                </a:lnTo>
                <a:close/>
              </a:path>
              <a:path w="189865" h="420370">
                <a:moveTo>
                  <a:pt x="107462" y="375739"/>
                </a:moveTo>
                <a:lnTo>
                  <a:pt x="107462" y="0"/>
                </a:lnTo>
                <a:lnTo>
                  <a:pt x="82062" y="0"/>
                </a:lnTo>
                <a:lnTo>
                  <a:pt x="82062" y="375739"/>
                </a:lnTo>
                <a:lnTo>
                  <a:pt x="94762" y="388439"/>
                </a:lnTo>
                <a:lnTo>
                  <a:pt x="107462" y="375739"/>
                </a:lnTo>
                <a:close/>
              </a:path>
              <a:path w="189865" h="420370">
                <a:moveTo>
                  <a:pt x="107462" y="411660"/>
                </a:moveTo>
                <a:lnTo>
                  <a:pt x="107462" y="406400"/>
                </a:lnTo>
                <a:lnTo>
                  <a:pt x="82062" y="406400"/>
                </a:lnTo>
                <a:lnTo>
                  <a:pt x="82062" y="411660"/>
                </a:lnTo>
                <a:lnTo>
                  <a:pt x="90741" y="420339"/>
                </a:lnTo>
                <a:lnTo>
                  <a:pt x="98782" y="420339"/>
                </a:lnTo>
                <a:lnTo>
                  <a:pt x="107462" y="411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338037" y="6731000"/>
            <a:ext cx="189865" cy="331470"/>
          </a:xfrm>
          <a:custGeom>
            <a:avLst/>
            <a:gdLst/>
            <a:ahLst/>
            <a:cxnLst/>
            <a:rect l="l" t="t" r="r" b="b"/>
            <a:pathLst>
              <a:path w="189865" h="331470">
                <a:moveTo>
                  <a:pt x="189524" y="240698"/>
                </a:moveTo>
                <a:lnTo>
                  <a:pt x="189524" y="232657"/>
                </a:lnTo>
                <a:lnTo>
                  <a:pt x="179605" y="222737"/>
                </a:lnTo>
                <a:lnTo>
                  <a:pt x="171563" y="222737"/>
                </a:lnTo>
                <a:lnTo>
                  <a:pt x="94762" y="299539"/>
                </a:lnTo>
                <a:lnTo>
                  <a:pt x="17960" y="222737"/>
                </a:lnTo>
                <a:lnTo>
                  <a:pt x="9919" y="222737"/>
                </a:lnTo>
                <a:lnTo>
                  <a:pt x="0" y="232657"/>
                </a:lnTo>
                <a:lnTo>
                  <a:pt x="0" y="240698"/>
                </a:lnTo>
                <a:lnTo>
                  <a:pt x="82062" y="322760"/>
                </a:lnTo>
                <a:lnTo>
                  <a:pt x="82062" y="317500"/>
                </a:lnTo>
                <a:lnTo>
                  <a:pt x="107462" y="317500"/>
                </a:lnTo>
                <a:lnTo>
                  <a:pt x="107462" y="322760"/>
                </a:lnTo>
                <a:lnTo>
                  <a:pt x="189524" y="240698"/>
                </a:lnTo>
                <a:close/>
              </a:path>
              <a:path w="189865" h="331470">
                <a:moveTo>
                  <a:pt x="107462" y="286839"/>
                </a:moveTo>
                <a:lnTo>
                  <a:pt x="107462" y="0"/>
                </a:lnTo>
                <a:lnTo>
                  <a:pt x="82062" y="0"/>
                </a:lnTo>
                <a:lnTo>
                  <a:pt x="82062" y="286839"/>
                </a:lnTo>
                <a:lnTo>
                  <a:pt x="94762" y="299539"/>
                </a:lnTo>
                <a:lnTo>
                  <a:pt x="107462" y="286839"/>
                </a:lnTo>
                <a:close/>
              </a:path>
              <a:path w="189865" h="331470">
                <a:moveTo>
                  <a:pt x="107462" y="322760"/>
                </a:moveTo>
                <a:lnTo>
                  <a:pt x="107462" y="317500"/>
                </a:lnTo>
                <a:lnTo>
                  <a:pt x="82062" y="317500"/>
                </a:lnTo>
                <a:lnTo>
                  <a:pt x="82062" y="322760"/>
                </a:lnTo>
                <a:lnTo>
                  <a:pt x="90741" y="331439"/>
                </a:lnTo>
                <a:lnTo>
                  <a:pt x="98782" y="331439"/>
                </a:lnTo>
                <a:lnTo>
                  <a:pt x="107462" y="322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338037" y="8001000"/>
            <a:ext cx="189865" cy="306070"/>
          </a:xfrm>
          <a:custGeom>
            <a:avLst/>
            <a:gdLst/>
            <a:ahLst/>
            <a:cxnLst/>
            <a:rect l="l" t="t" r="r" b="b"/>
            <a:pathLst>
              <a:path w="189865" h="306070">
                <a:moveTo>
                  <a:pt x="189524" y="215298"/>
                </a:moveTo>
                <a:lnTo>
                  <a:pt x="189524" y="207257"/>
                </a:lnTo>
                <a:lnTo>
                  <a:pt x="179605" y="197337"/>
                </a:lnTo>
                <a:lnTo>
                  <a:pt x="171563" y="197337"/>
                </a:lnTo>
                <a:lnTo>
                  <a:pt x="94762" y="274139"/>
                </a:lnTo>
                <a:lnTo>
                  <a:pt x="17960" y="197337"/>
                </a:lnTo>
                <a:lnTo>
                  <a:pt x="9919" y="197337"/>
                </a:lnTo>
                <a:lnTo>
                  <a:pt x="0" y="207257"/>
                </a:lnTo>
                <a:lnTo>
                  <a:pt x="0" y="215298"/>
                </a:lnTo>
                <a:lnTo>
                  <a:pt x="82062" y="297360"/>
                </a:lnTo>
                <a:lnTo>
                  <a:pt x="82062" y="292100"/>
                </a:lnTo>
                <a:lnTo>
                  <a:pt x="107462" y="292100"/>
                </a:lnTo>
                <a:lnTo>
                  <a:pt x="107462" y="297360"/>
                </a:lnTo>
                <a:lnTo>
                  <a:pt x="189524" y="215298"/>
                </a:lnTo>
                <a:close/>
              </a:path>
              <a:path w="189865" h="306070">
                <a:moveTo>
                  <a:pt x="107462" y="261439"/>
                </a:moveTo>
                <a:lnTo>
                  <a:pt x="107462" y="0"/>
                </a:lnTo>
                <a:lnTo>
                  <a:pt x="82062" y="0"/>
                </a:lnTo>
                <a:lnTo>
                  <a:pt x="82062" y="261439"/>
                </a:lnTo>
                <a:lnTo>
                  <a:pt x="94762" y="274139"/>
                </a:lnTo>
                <a:lnTo>
                  <a:pt x="107462" y="261439"/>
                </a:lnTo>
                <a:close/>
              </a:path>
              <a:path w="189865" h="306070">
                <a:moveTo>
                  <a:pt x="107462" y="297360"/>
                </a:moveTo>
                <a:lnTo>
                  <a:pt x="107462" y="292100"/>
                </a:lnTo>
                <a:lnTo>
                  <a:pt x="82062" y="292100"/>
                </a:lnTo>
                <a:lnTo>
                  <a:pt x="82062" y="297360"/>
                </a:lnTo>
                <a:lnTo>
                  <a:pt x="90741" y="306039"/>
                </a:lnTo>
                <a:lnTo>
                  <a:pt x="98782" y="306039"/>
                </a:lnTo>
                <a:lnTo>
                  <a:pt x="107462" y="297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350737" y="9271000"/>
            <a:ext cx="189865" cy="306070"/>
          </a:xfrm>
          <a:custGeom>
            <a:avLst/>
            <a:gdLst/>
            <a:ahLst/>
            <a:cxnLst/>
            <a:rect l="l" t="t" r="r" b="b"/>
            <a:pathLst>
              <a:path w="189865" h="306070">
                <a:moveTo>
                  <a:pt x="189524" y="215298"/>
                </a:moveTo>
                <a:lnTo>
                  <a:pt x="189524" y="207257"/>
                </a:lnTo>
                <a:lnTo>
                  <a:pt x="179605" y="197337"/>
                </a:lnTo>
                <a:lnTo>
                  <a:pt x="171563" y="197337"/>
                </a:lnTo>
                <a:lnTo>
                  <a:pt x="94762" y="274139"/>
                </a:lnTo>
                <a:lnTo>
                  <a:pt x="17960" y="197337"/>
                </a:lnTo>
                <a:lnTo>
                  <a:pt x="9919" y="197337"/>
                </a:lnTo>
                <a:lnTo>
                  <a:pt x="0" y="207257"/>
                </a:lnTo>
                <a:lnTo>
                  <a:pt x="0" y="215298"/>
                </a:lnTo>
                <a:lnTo>
                  <a:pt x="82062" y="297360"/>
                </a:lnTo>
                <a:lnTo>
                  <a:pt x="82062" y="292100"/>
                </a:lnTo>
                <a:lnTo>
                  <a:pt x="107462" y="292100"/>
                </a:lnTo>
                <a:lnTo>
                  <a:pt x="107462" y="297360"/>
                </a:lnTo>
                <a:lnTo>
                  <a:pt x="189524" y="215298"/>
                </a:lnTo>
                <a:close/>
              </a:path>
              <a:path w="189865" h="306070">
                <a:moveTo>
                  <a:pt x="107462" y="261439"/>
                </a:moveTo>
                <a:lnTo>
                  <a:pt x="107462" y="0"/>
                </a:lnTo>
                <a:lnTo>
                  <a:pt x="82062" y="0"/>
                </a:lnTo>
                <a:lnTo>
                  <a:pt x="82062" y="261439"/>
                </a:lnTo>
                <a:lnTo>
                  <a:pt x="94762" y="274139"/>
                </a:lnTo>
                <a:lnTo>
                  <a:pt x="107462" y="261439"/>
                </a:lnTo>
                <a:close/>
              </a:path>
              <a:path w="189865" h="306070">
                <a:moveTo>
                  <a:pt x="107462" y="297360"/>
                </a:moveTo>
                <a:lnTo>
                  <a:pt x="107462" y="292100"/>
                </a:lnTo>
                <a:lnTo>
                  <a:pt x="82062" y="292100"/>
                </a:lnTo>
                <a:lnTo>
                  <a:pt x="82062" y="297360"/>
                </a:lnTo>
                <a:lnTo>
                  <a:pt x="90741" y="306039"/>
                </a:lnTo>
                <a:lnTo>
                  <a:pt x="98782" y="306039"/>
                </a:lnTo>
                <a:lnTo>
                  <a:pt x="107462" y="297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804" y="3911164"/>
            <a:ext cx="12127186" cy="11434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9268" y="6247963"/>
            <a:ext cx="11870366" cy="52117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51765" y="7962464"/>
            <a:ext cx="12954625" cy="114347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060748" y="1597325"/>
            <a:ext cx="3745865" cy="729615"/>
          </a:xfrm>
          <a:custGeom>
            <a:avLst/>
            <a:gdLst/>
            <a:ahLst/>
            <a:cxnLst/>
            <a:rect l="l" t="t" r="r" b="b"/>
            <a:pathLst>
              <a:path w="3745865" h="729614">
                <a:moveTo>
                  <a:pt x="238309" y="126342"/>
                </a:moveTo>
                <a:lnTo>
                  <a:pt x="164925" y="126342"/>
                </a:lnTo>
                <a:lnTo>
                  <a:pt x="164925" y="587074"/>
                </a:lnTo>
                <a:lnTo>
                  <a:pt x="238309" y="587074"/>
                </a:lnTo>
                <a:lnTo>
                  <a:pt x="238309" y="126342"/>
                </a:lnTo>
                <a:close/>
              </a:path>
              <a:path w="3745865" h="729614">
                <a:moveTo>
                  <a:pt x="403235" y="62792"/>
                </a:moveTo>
                <a:lnTo>
                  <a:pt x="0" y="62792"/>
                </a:lnTo>
                <a:lnTo>
                  <a:pt x="0" y="126342"/>
                </a:lnTo>
                <a:lnTo>
                  <a:pt x="403235" y="126342"/>
                </a:lnTo>
                <a:lnTo>
                  <a:pt x="403235" y="62792"/>
                </a:lnTo>
                <a:close/>
              </a:path>
              <a:path w="3745865" h="729614">
                <a:moveTo>
                  <a:pt x="546546" y="0"/>
                </a:moveTo>
                <a:lnTo>
                  <a:pt x="476188" y="12104"/>
                </a:lnTo>
                <a:lnTo>
                  <a:pt x="476188" y="587074"/>
                </a:lnTo>
                <a:lnTo>
                  <a:pt x="546546" y="587074"/>
                </a:lnTo>
                <a:lnTo>
                  <a:pt x="546546" y="260249"/>
                </a:lnTo>
                <a:lnTo>
                  <a:pt x="549068" y="259240"/>
                </a:lnTo>
                <a:lnTo>
                  <a:pt x="578321" y="252684"/>
                </a:lnTo>
                <a:lnTo>
                  <a:pt x="585886" y="251170"/>
                </a:lnTo>
                <a:lnTo>
                  <a:pt x="593703" y="249910"/>
                </a:lnTo>
                <a:lnTo>
                  <a:pt x="609843" y="247892"/>
                </a:lnTo>
                <a:lnTo>
                  <a:pt x="617660" y="247388"/>
                </a:lnTo>
                <a:lnTo>
                  <a:pt x="767933" y="247388"/>
                </a:lnTo>
                <a:lnTo>
                  <a:pt x="759890" y="236040"/>
                </a:lnTo>
                <a:lnTo>
                  <a:pt x="750008" y="224644"/>
                </a:lnTo>
                <a:lnTo>
                  <a:pt x="738518" y="214667"/>
                </a:lnTo>
                <a:lnTo>
                  <a:pt x="725420" y="206109"/>
                </a:lnTo>
                <a:lnTo>
                  <a:pt x="715389" y="201239"/>
                </a:lnTo>
                <a:lnTo>
                  <a:pt x="546546" y="201239"/>
                </a:lnTo>
                <a:lnTo>
                  <a:pt x="546546" y="0"/>
                </a:lnTo>
                <a:close/>
              </a:path>
              <a:path w="3745865" h="729614">
                <a:moveTo>
                  <a:pt x="767933" y="247388"/>
                </a:moveTo>
                <a:lnTo>
                  <a:pt x="625226" y="247388"/>
                </a:lnTo>
                <a:lnTo>
                  <a:pt x="638654" y="247861"/>
                </a:lnTo>
                <a:lnTo>
                  <a:pt x="650948" y="249279"/>
                </a:lnTo>
                <a:lnTo>
                  <a:pt x="689154" y="264032"/>
                </a:lnTo>
                <a:lnTo>
                  <a:pt x="712039" y="295995"/>
                </a:lnTo>
                <a:lnTo>
                  <a:pt x="722252" y="347629"/>
                </a:lnTo>
                <a:lnTo>
                  <a:pt x="723576" y="381295"/>
                </a:lnTo>
                <a:lnTo>
                  <a:pt x="723576" y="587074"/>
                </a:lnTo>
                <a:lnTo>
                  <a:pt x="793934" y="587074"/>
                </a:lnTo>
                <a:lnTo>
                  <a:pt x="793877" y="363800"/>
                </a:lnTo>
                <a:lnTo>
                  <a:pt x="789679" y="309849"/>
                </a:lnTo>
                <a:lnTo>
                  <a:pt x="775966" y="261951"/>
                </a:lnTo>
                <a:lnTo>
                  <a:pt x="768637" y="248381"/>
                </a:lnTo>
                <a:lnTo>
                  <a:pt x="767933" y="247388"/>
                </a:lnTo>
                <a:close/>
              </a:path>
              <a:path w="3745865" h="729614">
                <a:moveTo>
                  <a:pt x="632791" y="185352"/>
                </a:moveTo>
                <a:lnTo>
                  <a:pt x="588156" y="189891"/>
                </a:lnTo>
                <a:lnTo>
                  <a:pt x="546546" y="201239"/>
                </a:lnTo>
                <a:lnTo>
                  <a:pt x="715389" y="201239"/>
                </a:lnTo>
                <a:lnTo>
                  <a:pt x="675725" y="188756"/>
                </a:lnTo>
                <a:lnTo>
                  <a:pt x="632791" y="185352"/>
                </a:lnTo>
                <a:close/>
              </a:path>
              <a:path w="3745865" h="729614">
                <a:moveTo>
                  <a:pt x="978748" y="193673"/>
                </a:moveTo>
                <a:lnTo>
                  <a:pt x="908390" y="193673"/>
                </a:lnTo>
                <a:lnTo>
                  <a:pt x="908390" y="587074"/>
                </a:lnTo>
                <a:lnTo>
                  <a:pt x="978748" y="587074"/>
                </a:lnTo>
                <a:lnTo>
                  <a:pt x="978748" y="193673"/>
                </a:lnTo>
                <a:close/>
              </a:path>
              <a:path w="3745865" h="729614">
                <a:moveTo>
                  <a:pt x="943191" y="30261"/>
                </a:moveTo>
                <a:lnTo>
                  <a:pt x="905033" y="49742"/>
                </a:lnTo>
                <a:lnTo>
                  <a:pt x="897798" y="76410"/>
                </a:lnTo>
                <a:lnTo>
                  <a:pt x="898602" y="86481"/>
                </a:lnTo>
                <a:lnTo>
                  <a:pt x="925601" y="119533"/>
                </a:lnTo>
                <a:lnTo>
                  <a:pt x="943191" y="122559"/>
                </a:lnTo>
                <a:lnTo>
                  <a:pt x="952269" y="121802"/>
                </a:lnTo>
                <a:lnTo>
                  <a:pt x="985179" y="95513"/>
                </a:lnTo>
                <a:lnTo>
                  <a:pt x="988583" y="76410"/>
                </a:lnTo>
                <a:lnTo>
                  <a:pt x="987732" y="66386"/>
                </a:lnTo>
                <a:lnTo>
                  <a:pt x="960591" y="33476"/>
                </a:lnTo>
                <a:lnTo>
                  <a:pt x="943191" y="30261"/>
                </a:lnTo>
                <a:close/>
              </a:path>
              <a:path w="3745865" h="729614">
                <a:moveTo>
                  <a:pt x="1256345" y="185352"/>
                </a:moveTo>
                <a:lnTo>
                  <a:pt x="1207170" y="187054"/>
                </a:lnTo>
                <a:lnTo>
                  <a:pt x="1164047" y="192160"/>
                </a:lnTo>
                <a:lnTo>
                  <a:pt x="1112839" y="201948"/>
                </a:lnTo>
                <a:lnTo>
                  <a:pt x="1099741" y="205022"/>
                </a:lnTo>
                <a:lnTo>
                  <a:pt x="1099741" y="587074"/>
                </a:lnTo>
                <a:lnTo>
                  <a:pt x="1170099" y="587074"/>
                </a:lnTo>
                <a:lnTo>
                  <a:pt x="1170099" y="254953"/>
                </a:lnTo>
                <a:lnTo>
                  <a:pt x="1172621" y="254449"/>
                </a:lnTo>
                <a:lnTo>
                  <a:pt x="1182204" y="252684"/>
                </a:lnTo>
                <a:lnTo>
                  <a:pt x="1188256" y="251675"/>
                </a:lnTo>
                <a:lnTo>
                  <a:pt x="1194813" y="250918"/>
                </a:lnTo>
                <a:lnTo>
                  <a:pt x="1201874" y="250414"/>
                </a:lnTo>
                <a:lnTo>
                  <a:pt x="1209439" y="249405"/>
                </a:lnTo>
                <a:lnTo>
                  <a:pt x="1217257" y="248649"/>
                </a:lnTo>
                <a:lnTo>
                  <a:pt x="1233396" y="247640"/>
                </a:lnTo>
                <a:lnTo>
                  <a:pt x="1241214" y="247388"/>
                </a:lnTo>
                <a:lnTo>
                  <a:pt x="1391487" y="247388"/>
                </a:lnTo>
                <a:lnTo>
                  <a:pt x="1383443" y="236040"/>
                </a:lnTo>
                <a:lnTo>
                  <a:pt x="1348974" y="206109"/>
                </a:lnTo>
                <a:lnTo>
                  <a:pt x="1299278" y="188756"/>
                </a:lnTo>
                <a:lnTo>
                  <a:pt x="1278804" y="186203"/>
                </a:lnTo>
                <a:lnTo>
                  <a:pt x="1256345" y="185352"/>
                </a:lnTo>
                <a:close/>
              </a:path>
              <a:path w="3745865" h="729614">
                <a:moveTo>
                  <a:pt x="1391487" y="247388"/>
                </a:moveTo>
                <a:lnTo>
                  <a:pt x="1248779" y="247388"/>
                </a:lnTo>
                <a:lnTo>
                  <a:pt x="1262208" y="247861"/>
                </a:lnTo>
                <a:lnTo>
                  <a:pt x="1274502" y="249279"/>
                </a:lnTo>
                <a:lnTo>
                  <a:pt x="1312707" y="264032"/>
                </a:lnTo>
                <a:lnTo>
                  <a:pt x="1335592" y="295995"/>
                </a:lnTo>
                <a:lnTo>
                  <a:pt x="1345805" y="347629"/>
                </a:lnTo>
                <a:lnTo>
                  <a:pt x="1347129" y="381295"/>
                </a:lnTo>
                <a:lnTo>
                  <a:pt x="1347129" y="587074"/>
                </a:lnTo>
                <a:lnTo>
                  <a:pt x="1417488" y="587074"/>
                </a:lnTo>
                <a:lnTo>
                  <a:pt x="1417431" y="363800"/>
                </a:lnTo>
                <a:lnTo>
                  <a:pt x="1413232" y="309849"/>
                </a:lnTo>
                <a:lnTo>
                  <a:pt x="1399520" y="261951"/>
                </a:lnTo>
                <a:lnTo>
                  <a:pt x="1392191" y="248381"/>
                </a:lnTo>
                <a:lnTo>
                  <a:pt x="1391487" y="247388"/>
                </a:lnTo>
                <a:close/>
              </a:path>
              <a:path w="3745865" h="729614">
                <a:moveTo>
                  <a:pt x="1604518" y="0"/>
                </a:moveTo>
                <a:lnTo>
                  <a:pt x="1534160" y="12104"/>
                </a:lnTo>
                <a:lnTo>
                  <a:pt x="1534160" y="587074"/>
                </a:lnTo>
                <a:lnTo>
                  <a:pt x="1604518" y="587074"/>
                </a:lnTo>
                <a:lnTo>
                  <a:pt x="1604518" y="397939"/>
                </a:lnTo>
                <a:lnTo>
                  <a:pt x="1707927" y="397939"/>
                </a:lnTo>
                <a:lnTo>
                  <a:pt x="1699653" y="390185"/>
                </a:lnTo>
                <a:lnTo>
                  <a:pt x="1687879" y="379924"/>
                </a:lnTo>
                <a:lnTo>
                  <a:pt x="1676389" y="370704"/>
                </a:lnTo>
                <a:lnTo>
                  <a:pt x="1688058" y="358599"/>
                </a:lnTo>
                <a:lnTo>
                  <a:pt x="1604518" y="358599"/>
                </a:lnTo>
                <a:lnTo>
                  <a:pt x="1604518" y="0"/>
                </a:lnTo>
                <a:close/>
              </a:path>
              <a:path w="3745865" h="729614">
                <a:moveTo>
                  <a:pt x="1707927" y="397939"/>
                </a:moveTo>
                <a:lnTo>
                  <a:pt x="1604518" y="397939"/>
                </a:lnTo>
                <a:lnTo>
                  <a:pt x="1615251" y="405552"/>
                </a:lnTo>
                <a:lnTo>
                  <a:pt x="1626269" y="414015"/>
                </a:lnTo>
                <a:lnTo>
                  <a:pt x="1660833" y="444372"/>
                </a:lnTo>
                <a:lnTo>
                  <a:pt x="1695303" y="480402"/>
                </a:lnTo>
                <a:lnTo>
                  <a:pt x="1728070" y="519553"/>
                </a:lnTo>
                <a:lnTo>
                  <a:pt x="1738425" y="533360"/>
                </a:lnTo>
                <a:lnTo>
                  <a:pt x="1748686" y="546930"/>
                </a:lnTo>
                <a:lnTo>
                  <a:pt x="1758285" y="560406"/>
                </a:lnTo>
                <a:lnTo>
                  <a:pt x="1767221" y="573787"/>
                </a:lnTo>
                <a:lnTo>
                  <a:pt x="1775496" y="587074"/>
                </a:lnTo>
                <a:lnTo>
                  <a:pt x="1857959" y="587074"/>
                </a:lnTo>
                <a:lnTo>
                  <a:pt x="1831433" y="545228"/>
                </a:lnTo>
                <a:lnTo>
                  <a:pt x="1798192" y="499694"/>
                </a:lnTo>
                <a:lnTo>
                  <a:pt x="1761784" y="454963"/>
                </a:lnTo>
                <a:lnTo>
                  <a:pt x="1724051" y="413826"/>
                </a:lnTo>
                <a:lnTo>
                  <a:pt x="1711710" y="401485"/>
                </a:lnTo>
                <a:lnTo>
                  <a:pt x="1707927" y="397939"/>
                </a:lnTo>
                <a:close/>
              </a:path>
              <a:path w="3745865" h="729614">
                <a:moveTo>
                  <a:pt x="1842828" y="193673"/>
                </a:moveTo>
                <a:lnTo>
                  <a:pt x="1760365" y="193673"/>
                </a:lnTo>
                <a:lnTo>
                  <a:pt x="1753225" y="201948"/>
                </a:lnTo>
                <a:lnTo>
                  <a:pt x="1745424" y="210885"/>
                </a:lnTo>
                <a:lnTo>
                  <a:pt x="1687737" y="273867"/>
                </a:lnTo>
                <a:lnTo>
                  <a:pt x="1655537" y="307485"/>
                </a:lnTo>
                <a:lnTo>
                  <a:pt x="1604518" y="358599"/>
                </a:lnTo>
                <a:lnTo>
                  <a:pt x="1688058" y="358599"/>
                </a:lnTo>
                <a:lnTo>
                  <a:pt x="1762635" y="281432"/>
                </a:lnTo>
                <a:lnTo>
                  <a:pt x="1794693" y="246678"/>
                </a:lnTo>
                <a:lnTo>
                  <a:pt x="1833938" y="203367"/>
                </a:lnTo>
                <a:lnTo>
                  <a:pt x="1842828" y="193673"/>
                </a:lnTo>
                <a:close/>
              </a:path>
              <a:path w="3745865" h="729614">
                <a:moveTo>
                  <a:pt x="2069914" y="183838"/>
                </a:moveTo>
                <a:lnTo>
                  <a:pt x="2031330" y="187621"/>
                </a:lnTo>
                <a:lnTo>
                  <a:pt x="1979318" y="206960"/>
                </a:lnTo>
                <a:lnTo>
                  <a:pt x="1936763" y="240579"/>
                </a:lnTo>
                <a:lnTo>
                  <a:pt x="1906407" y="287815"/>
                </a:lnTo>
                <a:lnTo>
                  <a:pt x="1892978" y="325831"/>
                </a:lnTo>
                <a:lnTo>
                  <a:pt x="1886169" y="367819"/>
                </a:lnTo>
                <a:lnTo>
                  <a:pt x="1885318" y="390374"/>
                </a:lnTo>
                <a:lnTo>
                  <a:pt x="1886169" y="413259"/>
                </a:lnTo>
                <a:lnTo>
                  <a:pt x="1892978" y="455625"/>
                </a:lnTo>
                <a:lnTo>
                  <a:pt x="1906407" y="493358"/>
                </a:lnTo>
                <a:lnTo>
                  <a:pt x="1936763" y="540168"/>
                </a:lnTo>
                <a:lnTo>
                  <a:pt x="1979318" y="574213"/>
                </a:lnTo>
                <a:lnTo>
                  <a:pt x="2031330" y="593315"/>
                </a:lnTo>
                <a:lnTo>
                  <a:pt x="2069914" y="596909"/>
                </a:lnTo>
                <a:lnTo>
                  <a:pt x="2089584" y="596010"/>
                </a:lnTo>
                <a:lnTo>
                  <a:pt x="2144054" y="582535"/>
                </a:lnTo>
                <a:lnTo>
                  <a:pt x="2189589" y="553030"/>
                </a:lnTo>
                <a:lnTo>
                  <a:pt x="2206674" y="534873"/>
                </a:lnTo>
                <a:lnTo>
                  <a:pt x="2069914" y="534873"/>
                </a:lnTo>
                <a:lnTo>
                  <a:pt x="2045515" y="532461"/>
                </a:lnTo>
                <a:lnTo>
                  <a:pt x="2004662" y="513169"/>
                </a:lnTo>
                <a:lnTo>
                  <a:pt x="1975299" y="474917"/>
                </a:lnTo>
                <a:lnTo>
                  <a:pt x="1960546" y="421959"/>
                </a:lnTo>
                <a:lnTo>
                  <a:pt x="1958702" y="390374"/>
                </a:lnTo>
                <a:lnTo>
                  <a:pt x="1960546" y="358835"/>
                </a:lnTo>
                <a:lnTo>
                  <a:pt x="1975299" y="306256"/>
                </a:lnTo>
                <a:lnTo>
                  <a:pt x="2004662" y="268003"/>
                </a:lnTo>
                <a:lnTo>
                  <a:pt x="2045515" y="248333"/>
                </a:lnTo>
                <a:lnTo>
                  <a:pt x="2069914" y="245875"/>
                </a:lnTo>
                <a:lnTo>
                  <a:pt x="2206660" y="245875"/>
                </a:lnTo>
                <a:lnTo>
                  <a:pt x="2202308" y="240579"/>
                </a:lnTo>
                <a:lnTo>
                  <a:pt x="2160462" y="206960"/>
                </a:lnTo>
                <a:lnTo>
                  <a:pt x="2108497" y="187621"/>
                </a:lnTo>
                <a:lnTo>
                  <a:pt x="2089584" y="184784"/>
                </a:lnTo>
                <a:lnTo>
                  <a:pt x="2069914" y="183838"/>
                </a:lnTo>
                <a:close/>
              </a:path>
              <a:path w="3745865" h="729614">
                <a:moveTo>
                  <a:pt x="2206660" y="245875"/>
                </a:moveTo>
                <a:lnTo>
                  <a:pt x="2069914" y="245875"/>
                </a:lnTo>
                <a:lnTo>
                  <a:pt x="2094265" y="248333"/>
                </a:lnTo>
                <a:lnTo>
                  <a:pt x="2115873" y="255710"/>
                </a:lnTo>
                <a:lnTo>
                  <a:pt x="2150863" y="285215"/>
                </a:lnTo>
                <a:lnTo>
                  <a:pt x="2173560" y="330796"/>
                </a:lnTo>
                <a:lnTo>
                  <a:pt x="2181125" y="390374"/>
                </a:lnTo>
                <a:lnTo>
                  <a:pt x="2179234" y="421959"/>
                </a:lnTo>
                <a:lnTo>
                  <a:pt x="2164103" y="474917"/>
                </a:lnTo>
                <a:lnTo>
                  <a:pt x="2134740" y="513169"/>
                </a:lnTo>
                <a:lnTo>
                  <a:pt x="2094265" y="532461"/>
                </a:lnTo>
                <a:lnTo>
                  <a:pt x="2069914" y="534873"/>
                </a:lnTo>
                <a:lnTo>
                  <a:pt x="2206674" y="534873"/>
                </a:lnTo>
                <a:lnTo>
                  <a:pt x="2233373" y="493358"/>
                </a:lnTo>
                <a:lnTo>
                  <a:pt x="2246849" y="455625"/>
                </a:lnTo>
                <a:lnTo>
                  <a:pt x="2253658" y="413259"/>
                </a:lnTo>
                <a:lnTo>
                  <a:pt x="2254509" y="390374"/>
                </a:lnTo>
                <a:lnTo>
                  <a:pt x="2253658" y="367819"/>
                </a:lnTo>
                <a:lnTo>
                  <a:pt x="2246849" y="325831"/>
                </a:lnTo>
                <a:lnTo>
                  <a:pt x="2233373" y="287815"/>
                </a:lnTo>
                <a:lnTo>
                  <a:pt x="2214082" y="254906"/>
                </a:lnTo>
                <a:lnTo>
                  <a:pt x="2206660" y="245875"/>
                </a:lnTo>
                <a:close/>
              </a:path>
              <a:path w="3745865" h="729614">
                <a:moveTo>
                  <a:pt x="2422343" y="0"/>
                </a:moveTo>
                <a:lnTo>
                  <a:pt x="2351985" y="12104"/>
                </a:lnTo>
                <a:lnTo>
                  <a:pt x="2351985" y="484184"/>
                </a:lnTo>
                <a:lnTo>
                  <a:pt x="2358794" y="532792"/>
                </a:lnTo>
                <a:lnTo>
                  <a:pt x="2379220" y="566647"/>
                </a:lnTo>
                <a:lnTo>
                  <a:pt x="2415912" y="586885"/>
                </a:lnTo>
                <a:lnTo>
                  <a:pt x="2471518" y="594639"/>
                </a:lnTo>
                <a:lnTo>
                  <a:pt x="2481353" y="535629"/>
                </a:lnTo>
                <a:lnTo>
                  <a:pt x="2473362" y="534447"/>
                </a:lnTo>
                <a:lnTo>
                  <a:pt x="2466033" y="533170"/>
                </a:lnTo>
                <a:lnTo>
                  <a:pt x="2430665" y="515203"/>
                </a:lnTo>
                <a:lnTo>
                  <a:pt x="2422343" y="472836"/>
                </a:lnTo>
                <a:lnTo>
                  <a:pt x="2422343" y="0"/>
                </a:lnTo>
                <a:close/>
              </a:path>
              <a:path w="3745865" h="729614">
                <a:moveTo>
                  <a:pt x="2723020" y="183838"/>
                </a:moveTo>
                <a:lnTo>
                  <a:pt x="2684436" y="187621"/>
                </a:lnTo>
                <a:lnTo>
                  <a:pt x="2632424" y="206960"/>
                </a:lnTo>
                <a:lnTo>
                  <a:pt x="2589869" y="240579"/>
                </a:lnTo>
                <a:lnTo>
                  <a:pt x="2559512" y="287815"/>
                </a:lnTo>
                <a:lnTo>
                  <a:pt x="2546084" y="325831"/>
                </a:lnTo>
                <a:lnTo>
                  <a:pt x="2539275" y="367819"/>
                </a:lnTo>
                <a:lnTo>
                  <a:pt x="2538424" y="390374"/>
                </a:lnTo>
                <a:lnTo>
                  <a:pt x="2539275" y="413259"/>
                </a:lnTo>
                <a:lnTo>
                  <a:pt x="2546084" y="455625"/>
                </a:lnTo>
                <a:lnTo>
                  <a:pt x="2559512" y="493358"/>
                </a:lnTo>
                <a:lnTo>
                  <a:pt x="2589869" y="540168"/>
                </a:lnTo>
                <a:lnTo>
                  <a:pt x="2632424" y="574213"/>
                </a:lnTo>
                <a:lnTo>
                  <a:pt x="2684436" y="593315"/>
                </a:lnTo>
                <a:lnTo>
                  <a:pt x="2723020" y="596909"/>
                </a:lnTo>
                <a:lnTo>
                  <a:pt x="2742689" y="596010"/>
                </a:lnTo>
                <a:lnTo>
                  <a:pt x="2797160" y="582535"/>
                </a:lnTo>
                <a:lnTo>
                  <a:pt x="2842695" y="553030"/>
                </a:lnTo>
                <a:lnTo>
                  <a:pt x="2859780" y="534873"/>
                </a:lnTo>
                <a:lnTo>
                  <a:pt x="2723020" y="534873"/>
                </a:lnTo>
                <a:lnTo>
                  <a:pt x="2698621" y="532461"/>
                </a:lnTo>
                <a:lnTo>
                  <a:pt x="2657768" y="513169"/>
                </a:lnTo>
                <a:lnTo>
                  <a:pt x="2628405" y="474917"/>
                </a:lnTo>
                <a:lnTo>
                  <a:pt x="2613652" y="421959"/>
                </a:lnTo>
                <a:lnTo>
                  <a:pt x="2611808" y="390374"/>
                </a:lnTo>
                <a:lnTo>
                  <a:pt x="2613652" y="358835"/>
                </a:lnTo>
                <a:lnTo>
                  <a:pt x="2628405" y="306256"/>
                </a:lnTo>
                <a:lnTo>
                  <a:pt x="2657768" y="268003"/>
                </a:lnTo>
                <a:lnTo>
                  <a:pt x="2698621" y="248333"/>
                </a:lnTo>
                <a:lnTo>
                  <a:pt x="2723020" y="245875"/>
                </a:lnTo>
                <a:lnTo>
                  <a:pt x="2859766" y="245875"/>
                </a:lnTo>
                <a:lnTo>
                  <a:pt x="2855414" y="240579"/>
                </a:lnTo>
                <a:lnTo>
                  <a:pt x="2813568" y="206960"/>
                </a:lnTo>
                <a:lnTo>
                  <a:pt x="2761603" y="187621"/>
                </a:lnTo>
                <a:lnTo>
                  <a:pt x="2742689" y="184784"/>
                </a:lnTo>
                <a:lnTo>
                  <a:pt x="2723020" y="183838"/>
                </a:lnTo>
                <a:close/>
              </a:path>
              <a:path w="3745865" h="729614">
                <a:moveTo>
                  <a:pt x="2859766" y="245875"/>
                </a:moveTo>
                <a:lnTo>
                  <a:pt x="2723020" y="245875"/>
                </a:lnTo>
                <a:lnTo>
                  <a:pt x="2747371" y="248333"/>
                </a:lnTo>
                <a:lnTo>
                  <a:pt x="2768979" y="255710"/>
                </a:lnTo>
                <a:lnTo>
                  <a:pt x="2803969" y="285215"/>
                </a:lnTo>
                <a:lnTo>
                  <a:pt x="2826665" y="330796"/>
                </a:lnTo>
                <a:lnTo>
                  <a:pt x="2834231" y="390374"/>
                </a:lnTo>
                <a:lnTo>
                  <a:pt x="2832340" y="421959"/>
                </a:lnTo>
                <a:lnTo>
                  <a:pt x="2817209" y="474917"/>
                </a:lnTo>
                <a:lnTo>
                  <a:pt x="2787845" y="513169"/>
                </a:lnTo>
                <a:lnTo>
                  <a:pt x="2747371" y="532461"/>
                </a:lnTo>
                <a:lnTo>
                  <a:pt x="2723020" y="534873"/>
                </a:lnTo>
                <a:lnTo>
                  <a:pt x="2859780" y="534873"/>
                </a:lnTo>
                <a:lnTo>
                  <a:pt x="2886479" y="493358"/>
                </a:lnTo>
                <a:lnTo>
                  <a:pt x="2899955" y="455625"/>
                </a:lnTo>
                <a:lnTo>
                  <a:pt x="2906764" y="413259"/>
                </a:lnTo>
                <a:lnTo>
                  <a:pt x="2907615" y="390374"/>
                </a:lnTo>
                <a:lnTo>
                  <a:pt x="2906764" y="367819"/>
                </a:lnTo>
                <a:lnTo>
                  <a:pt x="2899955" y="325831"/>
                </a:lnTo>
                <a:lnTo>
                  <a:pt x="2886479" y="287815"/>
                </a:lnTo>
                <a:lnTo>
                  <a:pt x="2867187" y="254906"/>
                </a:lnTo>
                <a:lnTo>
                  <a:pt x="2859766" y="245875"/>
                </a:lnTo>
                <a:close/>
              </a:path>
              <a:path w="3745865" h="729614">
                <a:moveTo>
                  <a:pt x="3019465" y="647597"/>
                </a:moveTo>
                <a:lnTo>
                  <a:pt x="3006604" y="708877"/>
                </a:lnTo>
                <a:lnTo>
                  <a:pt x="3019229" y="712896"/>
                </a:lnTo>
                <a:lnTo>
                  <a:pt x="3032894" y="716631"/>
                </a:lnTo>
                <a:lnTo>
                  <a:pt x="3080224" y="725899"/>
                </a:lnTo>
                <a:lnTo>
                  <a:pt x="3133702" y="729303"/>
                </a:lnTo>
                <a:lnTo>
                  <a:pt x="3178338" y="726750"/>
                </a:lnTo>
                <a:lnTo>
                  <a:pt x="3216922" y="719090"/>
                </a:lnTo>
                <a:lnTo>
                  <a:pt x="3249453" y="706323"/>
                </a:lnTo>
                <a:lnTo>
                  <a:pt x="3275932" y="688450"/>
                </a:lnTo>
                <a:lnTo>
                  <a:pt x="3293074" y="668780"/>
                </a:lnTo>
                <a:lnTo>
                  <a:pt x="3135215" y="668780"/>
                </a:lnTo>
                <a:lnTo>
                  <a:pt x="3118713" y="668354"/>
                </a:lnTo>
                <a:lnTo>
                  <a:pt x="3070910" y="661971"/>
                </a:lnTo>
                <a:lnTo>
                  <a:pt x="3030624" y="651616"/>
                </a:lnTo>
                <a:lnTo>
                  <a:pt x="3019465" y="647597"/>
                </a:lnTo>
                <a:close/>
              </a:path>
              <a:path w="3745865" h="729614">
                <a:moveTo>
                  <a:pt x="3322837" y="547734"/>
                </a:moveTo>
                <a:lnTo>
                  <a:pt x="3253236" y="547734"/>
                </a:lnTo>
                <a:lnTo>
                  <a:pt x="3253236" y="564378"/>
                </a:lnTo>
                <a:lnTo>
                  <a:pt x="3251486" y="589769"/>
                </a:lnTo>
                <a:lnTo>
                  <a:pt x="3237490" y="629487"/>
                </a:lnTo>
                <a:lnTo>
                  <a:pt x="3189119" y="662539"/>
                </a:lnTo>
                <a:lnTo>
                  <a:pt x="3135215" y="668780"/>
                </a:lnTo>
                <a:lnTo>
                  <a:pt x="3293074" y="668780"/>
                </a:lnTo>
                <a:lnTo>
                  <a:pt x="3296453" y="664903"/>
                </a:lnTo>
                <a:lnTo>
                  <a:pt x="3311111" y="635114"/>
                </a:lnTo>
                <a:lnTo>
                  <a:pt x="3319905" y="599084"/>
                </a:lnTo>
                <a:lnTo>
                  <a:pt x="3322837" y="556812"/>
                </a:lnTo>
                <a:lnTo>
                  <a:pt x="3322837" y="547734"/>
                </a:lnTo>
                <a:close/>
              </a:path>
              <a:path w="3745865" h="729614">
                <a:moveTo>
                  <a:pt x="3175312" y="185352"/>
                </a:moveTo>
                <a:lnTo>
                  <a:pt x="3132946" y="189134"/>
                </a:lnTo>
                <a:lnTo>
                  <a:pt x="3095119" y="200482"/>
                </a:lnTo>
                <a:lnTo>
                  <a:pt x="3047741" y="228853"/>
                </a:lnTo>
                <a:lnTo>
                  <a:pt x="3013224" y="269706"/>
                </a:lnTo>
                <a:lnTo>
                  <a:pt x="2991898" y="321623"/>
                </a:lnTo>
                <a:lnTo>
                  <a:pt x="2985468" y="360963"/>
                </a:lnTo>
                <a:lnTo>
                  <a:pt x="2984664" y="382052"/>
                </a:lnTo>
                <a:lnTo>
                  <a:pt x="2985515" y="405788"/>
                </a:lnTo>
                <a:lnTo>
                  <a:pt x="2992324" y="448154"/>
                </a:lnTo>
                <a:lnTo>
                  <a:pt x="3005705" y="483854"/>
                </a:lnTo>
                <a:lnTo>
                  <a:pt x="3035352" y="526551"/>
                </a:lnTo>
                <a:lnTo>
                  <a:pt x="3074787" y="554921"/>
                </a:lnTo>
                <a:lnTo>
                  <a:pt x="3122543" y="569863"/>
                </a:lnTo>
                <a:lnTo>
                  <a:pt x="3157155" y="572700"/>
                </a:lnTo>
                <a:lnTo>
                  <a:pt x="3173988" y="572132"/>
                </a:lnTo>
                <a:lnTo>
                  <a:pt x="3217678" y="563621"/>
                </a:lnTo>
                <a:lnTo>
                  <a:pt x="3253236" y="547734"/>
                </a:lnTo>
                <a:lnTo>
                  <a:pt x="3322837" y="547734"/>
                </a:lnTo>
                <a:lnTo>
                  <a:pt x="3322837" y="512176"/>
                </a:lnTo>
                <a:lnTo>
                  <a:pt x="3163964" y="512176"/>
                </a:lnTo>
                <a:lnTo>
                  <a:pt x="3153798" y="511704"/>
                </a:lnTo>
                <a:lnTo>
                  <a:pt x="3114647" y="500308"/>
                </a:lnTo>
                <a:lnTo>
                  <a:pt x="3082967" y="472695"/>
                </a:lnTo>
                <a:lnTo>
                  <a:pt x="3062729" y="428342"/>
                </a:lnTo>
                <a:lnTo>
                  <a:pt x="3058048" y="382808"/>
                </a:lnTo>
                <a:lnTo>
                  <a:pt x="3059940" y="353682"/>
                </a:lnTo>
                <a:lnTo>
                  <a:pt x="3075071" y="304506"/>
                </a:lnTo>
                <a:lnTo>
                  <a:pt x="3105427" y="268240"/>
                </a:lnTo>
                <a:lnTo>
                  <a:pt x="3149306" y="249705"/>
                </a:lnTo>
                <a:lnTo>
                  <a:pt x="3176069" y="247388"/>
                </a:lnTo>
                <a:lnTo>
                  <a:pt x="3322837" y="247388"/>
                </a:lnTo>
                <a:lnTo>
                  <a:pt x="3322837" y="205778"/>
                </a:lnTo>
                <a:lnTo>
                  <a:pt x="3278580" y="196274"/>
                </a:lnTo>
                <a:lnTo>
                  <a:pt x="3221272" y="187243"/>
                </a:lnTo>
                <a:lnTo>
                  <a:pt x="3199096" y="185824"/>
                </a:lnTo>
                <a:lnTo>
                  <a:pt x="3175312" y="185352"/>
                </a:lnTo>
                <a:close/>
              </a:path>
              <a:path w="3745865" h="729614">
                <a:moveTo>
                  <a:pt x="3322837" y="247388"/>
                </a:moveTo>
                <a:lnTo>
                  <a:pt x="3176069" y="247388"/>
                </a:lnTo>
                <a:lnTo>
                  <a:pt x="3190396" y="247577"/>
                </a:lnTo>
                <a:lnTo>
                  <a:pt x="3203115" y="248144"/>
                </a:lnTo>
                <a:lnTo>
                  <a:pt x="3246710" y="254244"/>
                </a:lnTo>
                <a:lnTo>
                  <a:pt x="3252479" y="255710"/>
                </a:lnTo>
                <a:lnTo>
                  <a:pt x="3252479" y="485698"/>
                </a:lnTo>
                <a:lnTo>
                  <a:pt x="3215408" y="504611"/>
                </a:lnTo>
                <a:lnTo>
                  <a:pt x="3177676" y="511704"/>
                </a:lnTo>
                <a:lnTo>
                  <a:pt x="3163964" y="512176"/>
                </a:lnTo>
                <a:lnTo>
                  <a:pt x="3322837" y="512176"/>
                </a:lnTo>
                <a:lnTo>
                  <a:pt x="3322837" y="247388"/>
                </a:lnTo>
                <a:close/>
              </a:path>
              <a:path w="3745865" h="729614">
                <a:moveTo>
                  <a:pt x="3397829" y="660458"/>
                </a:moveTo>
                <a:lnTo>
                  <a:pt x="3384968" y="717198"/>
                </a:lnTo>
                <a:lnTo>
                  <a:pt x="3386986" y="718207"/>
                </a:lnTo>
                <a:lnTo>
                  <a:pt x="3390264" y="719468"/>
                </a:lnTo>
                <a:lnTo>
                  <a:pt x="3394803" y="720981"/>
                </a:lnTo>
                <a:lnTo>
                  <a:pt x="3399847" y="722494"/>
                </a:lnTo>
                <a:lnTo>
                  <a:pt x="3405143" y="723755"/>
                </a:lnTo>
                <a:lnTo>
                  <a:pt x="3410690" y="724764"/>
                </a:lnTo>
                <a:lnTo>
                  <a:pt x="3416743" y="726277"/>
                </a:lnTo>
                <a:lnTo>
                  <a:pt x="3422795" y="727286"/>
                </a:lnTo>
                <a:lnTo>
                  <a:pt x="3428847" y="727790"/>
                </a:lnTo>
                <a:lnTo>
                  <a:pt x="3434900" y="728799"/>
                </a:lnTo>
                <a:lnTo>
                  <a:pt x="3440700" y="729303"/>
                </a:lnTo>
                <a:lnTo>
                  <a:pt x="3446248" y="729303"/>
                </a:lnTo>
                <a:lnTo>
                  <a:pt x="3488945" y="725048"/>
                </a:lnTo>
                <a:lnTo>
                  <a:pt x="3525117" y="712092"/>
                </a:lnTo>
                <a:lnTo>
                  <a:pt x="3564835" y="680128"/>
                </a:lnTo>
                <a:lnTo>
                  <a:pt x="3572122" y="671050"/>
                </a:lnTo>
                <a:lnTo>
                  <a:pt x="3445491" y="671050"/>
                </a:lnTo>
                <a:lnTo>
                  <a:pt x="3439014" y="670813"/>
                </a:lnTo>
                <a:lnTo>
                  <a:pt x="3432441" y="670104"/>
                </a:lnTo>
                <a:lnTo>
                  <a:pt x="3425774" y="668922"/>
                </a:lnTo>
                <a:lnTo>
                  <a:pt x="3410438" y="665249"/>
                </a:lnTo>
                <a:lnTo>
                  <a:pt x="3403377" y="662980"/>
                </a:lnTo>
                <a:lnTo>
                  <a:pt x="3397829" y="660458"/>
                </a:lnTo>
                <a:close/>
              </a:path>
              <a:path w="3745865" h="729614">
                <a:moveTo>
                  <a:pt x="3471213" y="193673"/>
                </a:moveTo>
                <a:lnTo>
                  <a:pt x="3395559" y="193673"/>
                </a:lnTo>
                <a:lnTo>
                  <a:pt x="3410028" y="245733"/>
                </a:lnTo>
                <a:lnTo>
                  <a:pt x="3426199" y="297508"/>
                </a:lnTo>
                <a:lnTo>
                  <a:pt x="3444072" y="349000"/>
                </a:lnTo>
                <a:lnTo>
                  <a:pt x="3463648" y="400209"/>
                </a:lnTo>
                <a:lnTo>
                  <a:pt x="3484831" y="450235"/>
                </a:lnTo>
                <a:lnTo>
                  <a:pt x="3506771" y="498937"/>
                </a:lnTo>
                <a:lnTo>
                  <a:pt x="3529467" y="546315"/>
                </a:lnTo>
                <a:lnTo>
                  <a:pt x="3552920" y="592370"/>
                </a:lnTo>
                <a:lnTo>
                  <a:pt x="3543179" y="611709"/>
                </a:lnTo>
                <a:lnTo>
                  <a:pt x="3510553" y="652136"/>
                </a:lnTo>
                <a:lnTo>
                  <a:pt x="3465161" y="669868"/>
                </a:lnTo>
                <a:lnTo>
                  <a:pt x="3445491" y="671050"/>
                </a:lnTo>
                <a:lnTo>
                  <a:pt x="3572122" y="671050"/>
                </a:lnTo>
                <a:lnTo>
                  <a:pt x="3597934" y="630764"/>
                </a:lnTo>
                <a:lnTo>
                  <a:pt x="3632403" y="553739"/>
                </a:lnTo>
                <a:lnTo>
                  <a:pt x="3648863" y="511420"/>
                </a:lnTo>
                <a:lnTo>
                  <a:pt x="3583181" y="511420"/>
                </a:lnTo>
                <a:lnTo>
                  <a:pt x="3574197" y="491939"/>
                </a:lnTo>
                <a:lnTo>
                  <a:pt x="3556797" y="451842"/>
                </a:lnTo>
                <a:lnTo>
                  <a:pt x="3540200" y="410422"/>
                </a:lnTo>
                <a:lnTo>
                  <a:pt x="3524691" y="368812"/>
                </a:lnTo>
                <a:lnTo>
                  <a:pt x="3510317" y="327344"/>
                </a:lnTo>
                <a:lnTo>
                  <a:pt x="3497077" y="286870"/>
                </a:lnTo>
                <a:lnTo>
                  <a:pt x="3485398" y="247719"/>
                </a:lnTo>
                <a:lnTo>
                  <a:pt x="3475563" y="211027"/>
                </a:lnTo>
                <a:lnTo>
                  <a:pt x="3471213" y="193673"/>
                </a:lnTo>
                <a:close/>
              </a:path>
              <a:path w="3745865" h="729614">
                <a:moveTo>
                  <a:pt x="3745837" y="193673"/>
                </a:moveTo>
                <a:lnTo>
                  <a:pt x="3673209" y="193673"/>
                </a:lnTo>
                <a:lnTo>
                  <a:pt x="3663610" y="234621"/>
                </a:lnTo>
                <a:lnTo>
                  <a:pt x="3653728" y="275001"/>
                </a:lnTo>
                <a:lnTo>
                  <a:pt x="3643562" y="314814"/>
                </a:lnTo>
                <a:lnTo>
                  <a:pt x="3633112" y="354060"/>
                </a:lnTo>
                <a:lnTo>
                  <a:pt x="3622048" y="393116"/>
                </a:lnTo>
                <a:lnTo>
                  <a:pt x="3610038" y="432362"/>
                </a:lnTo>
                <a:lnTo>
                  <a:pt x="3596983" y="472080"/>
                </a:lnTo>
                <a:lnTo>
                  <a:pt x="3583181" y="511420"/>
                </a:lnTo>
                <a:lnTo>
                  <a:pt x="3648863" y="511420"/>
                </a:lnTo>
                <a:lnTo>
                  <a:pt x="3668339" y="458037"/>
                </a:lnTo>
                <a:lnTo>
                  <a:pt x="3685314" y="407774"/>
                </a:lnTo>
                <a:lnTo>
                  <a:pt x="3701579" y="355809"/>
                </a:lnTo>
                <a:lnTo>
                  <a:pt x="3717089" y="302804"/>
                </a:lnTo>
                <a:lnTo>
                  <a:pt x="3731841" y="248759"/>
                </a:lnTo>
                <a:lnTo>
                  <a:pt x="3745837" y="193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7868900" cy="12192000"/>
            <a:chOff x="0" y="0"/>
            <a:chExt cx="17868900" cy="1219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868900" cy="12191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093" y="4574878"/>
              <a:ext cx="9203107" cy="2946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49" y="1787825"/>
            <a:ext cx="4057034" cy="729303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948568" y="3504692"/>
            <a:ext cx="13978255" cy="7201534"/>
            <a:chOff x="1948568" y="3504692"/>
            <a:chExt cx="13978255" cy="7201534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8568" y="3504692"/>
              <a:ext cx="13977711" cy="691591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34900" y="9944100"/>
              <a:ext cx="761999" cy="761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2082800"/>
            <a:ext cx="9245600" cy="8013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2575" y="1787825"/>
            <a:ext cx="6167105" cy="5984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4886" y="3364991"/>
            <a:ext cx="14066003" cy="63317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8510" y="4150025"/>
            <a:ext cx="5367218" cy="59615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3697" y="5831636"/>
            <a:ext cx="7541717" cy="1723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7870805" cy="12191365"/>
          </a:xfrm>
          <a:custGeom>
            <a:avLst/>
            <a:gdLst/>
            <a:ahLst/>
            <a:cxnLst/>
            <a:rect l="l" t="t" r="r" b="b"/>
            <a:pathLst>
              <a:path w="17870805" h="12191365">
                <a:moveTo>
                  <a:pt x="17870788" y="0"/>
                </a:moveTo>
                <a:lnTo>
                  <a:pt x="0" y="0"/>
                </a:lnTo>
                <a:lnTo>
                  <a:pt x="0" y="12191218"/>
                </a:lnTo>
                <a:lnTo>
                  <a:pt x="17870788" y="12191218"/>
                </a:lnTo>
                <a:lnTo>
                  <a:pt x="17870788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7868900" cy="12191365"/>
            <a:chOff x="0" y="0"/>
            <a:chExt cx="17868900" cy="121913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868900" cy="1219121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5833" y="3606632"/>
              <a:ext cx="10755363" cy="2949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727" y="5508925"/>
            <a:ext cx="12633113" cy="15929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600" y="2844800"/>
            <a:ext cx="65024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7870805" cy="12191365"/>
          </a:xfrm>
          <a:custGeom>
            <a:avLst/>
            <a:gdLst/>
            <a:ahLst/>
            <a:cxnLst/>
            <a:rect l="l" t="t" r="r" b="b"/>
            <a:pathLst>
              <a:path w="17870805" h="12191365">
                <a:moveTo>
                  <a:pt x="17870788" y="0"/>
                </a:moveTo>
                <a:lnTo>
                  <a:pt x="0" y="0"/>
                </a:lnTo>
                <a:lnTo>
                  <a:pt x="0" y="12191218"/>
                </a:lnTo>
                <a:lnTo>
                  <a:pt x="17870788" y="12191218"/>
                </a:lnTo>
                <a:lnTo>
                  <a:pt x="17870788" y="0"/>
                </a:lnTo>
                <a:close/>
              </a:path>
            </a:pathLst>
          </a:custGeom>
          <a:solidFill>
            <a:srgbClr val="03080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0921" y="4861613"/>
            <a:ext cx="10027536" cy="98179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7033" y="1787825"/>
            <a:ext cx="8239880" cy="72930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7453" y="7098792"/>
            <a:ext cx="11971404" cy="1658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8693" y="1686113"/>
            <a:ext cx="7565667" cy="67634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5125" y="3187192"/>
            <a:ext cx="14222286" cy="75001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8021" y="1787825"/>
            <a:ext cx="8097373" cy="5984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3402" y="3504692"/>
            <a:ext cx="14163063" cy="69159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9308" y="1635425"/>
            <a:ext cx="6561770" cy="72930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7400" y="3378200"/>
            <a:ext cx="4622800" cy="34671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68200" y="3378200"/>
            <a:ext cx="3898900" cy="74041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300" y="7315200"/>
            <a:ext cx="5016500" cy="34671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8600" y="3352800"/>
            <a:ext cx="5270500" cy="35687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6900" y="7315200"/>
            <a:ext cx="4876799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060748" y="3680125"/>
            <a:ext cx="3745865" cy="729615"/>
          </a:xfrm>
          <a:custGeom>
            <a:avLst/>
            <a:gdLst/>
            <a:ahLst/>
            <a:cxnLst/>
            <a:rect l="l" t="t" r="r" b="b"/>
            <a:pathLst>
              <a:path w="3745865" h="729614">
                <a:moveTo>
                  <a:pt x="238309" y="126342"/>
                </a:moveTo>
                <a:lnTo>
                  <a:pt x="164925" y="126342"/>
                </a:lnTo>
                <a:lnTo>
                  <a:pt x="164925" y="587074"/>
                </a:lnTo>
                <a:lnTo>
                  <a:pt x="238309" y="587074"/>
                </a:lnTo>
                <a:lnTo>
                  <a:pt x="238309" y="126342"/>
                </a:lnTo>
                <a:close/>
              </a:path>
              <a:path w="3745865" h="729614">
                <a:moveTo>
                  <a:pt x="403235" y="62792"/>
                </a:moveTo>
                <a:lnTo>
                  <a:pt x="0" y="62792"/>
                </a:lnTo>
                <a:lnTo>
                  <a:pt x="0" y="126342"/>
                </a:lnTo>
                <a:lnTo>
                  <a:pt x="403235" y="126342"/>
                </a:lnTo>
                <a:lnTo>
                  <a:pt x="403235" y="62792"/>
                </a:lnTo>
                <a:close/>
              </a:path>
              <a:path w="3745865" h="729614">
                <a:moveTo>
                  <a:pt x="546546" y="0"/>
                </a:moveTo>
                <a:lnTo>
                  <a:pt x="476188" y="12104"/>
                </a:lnTo>
                <a:lnTo>
                  <a:pt x="476188" y="587074"/>
                </a:lnTo>
                <a:lnTo>
                  <a:pt x="546546" y="587074"/>
                </a:lnTo>
                <a:lnTo>
                  <a:pt x="546546" y="260249"/>
                </a:lnTo>
                <a:lnTo>
                  <a:pt x="549068" y="259240"/>
                </a:lnTo>
                <a:lnTo>
                  <a:pt x="578321" y="252684"/>
                </a:lnTo>
                <a:lnTo>
                  <a:pt x="585886" y="251170"/>
                </a:lnTo>
                <a:lnTo>
                  <a:pt x="593703" y="249910"/>
                </a:lnTo>
                <a:lnTo>
                  <a:pt x="609843" y="247892"/>
                </a:lnTo>
                <a:lnTo>
                  <a:pt x="617660" y="247388"/>
                </a:lnTo>
                <a:lnTo>
                  <a:pt x="767933" y="247388"/>
                </a:lnTo>
                <a:lnTo>
                  <a:pt x="759890" y="236040"/>
                </a:lnTo>
                <a:lnTo>
                  <a:pt x="750008" y="224644"/>
                </a:lnTo>
                <a:lnTo>
                  <a:pt x="738518" y="214667"/>
                </a:lnTo>
                <a:lnTo>
                  <a:pt x="725420" y="206109"/>
                </a:lnTo>
                <a:lnTo>
                  <a:pt x="715389" y="201239"/>
                </a:lnTo>
                <a:lnTo>
                  <a:pt x="546546" y="201239"/>
                </a:lnTo>
                <a:lnTo>
                  <a:pt x="546546" y="0"/>
                </a:lnTo>
                <a:close/>
              </a:path>
              <a:path w="3745865" h="729614">
                <a:moveTo>
                  <a:pt x="767933" y="247388"/>
                </a:moveTo>
                <a:lnTo>
                  <a:pt x="625226" y="247388"/>
                </a:lnTo>
                <a:lnTo>
                  <a:pt x="638654" y="247861"/>
                </a:lnTo>
                <a:lnTo>
                  <a:pt x="650948" y="249279"/>
                </a:lnTo>
                <a:lnTo>
                  <a:pt x="689154" y="264032"/>
                </a:lnTo>
                <a:lnTo>
                  <a:pt x="712039" y="295995"/>
                </a:lnTo>
                <a:lnTo>
                  <a:pt x="722252" y="347629"/>
                </a:lnTo>
                <a:lnTo>
                  <a:pt x="723576" y="381295"/>
                </a:lnTo>
                <a:lnTo>
                  <a:pt x="723576" y="587074"/>
                </a:lnTo>
                <a:lnTo>
                  <a:pt x="793934" y="587074"/>
                </a:lnTo>
                <a:lnTo>
                  <a:pt x="793877" y="363800"/>
                </a:lnTo>
                <a:lnTo>
                  <a:pt x="789679" y="309849"/>
                </a:lnTo>
                <a:lnTo>
                  <a:pt x="775966" y="261951"/>
                </a:lnTo>
                <a:lnTo>
                  <a:pt x="768637" y="248381"/>
                </a:lnTo>
                <a:lnTo>
                  <a:pt x="767933" y="247388"/>
                </a:lnTo>
                <a:close/>
              </a:path>
              <a:path w="3745865" h="729614">
                <a:moveTo>
                  <a:pt x="632791" y="185352"/>
                </a:moveTo>
                <a:lnTo>
                  <a:pt x="588156" y="189891"/>
                </a:lnTo>
                <a:lnTo>
                  <a:pt x="546546" y="201239"/>
                </a:lnTo>
                <a:lnTo>
                  <a:pt x="715389" y="201239"/>
                </a:lnTo>
                <a:lnTo>
                  <a:pt x="675725" y="188756"/>
                </a:lnTo>
                <a:lnTo>
                  <a:pt x="632791" y="185352"/>
                </a:lnTo>
                <a:close/>
              </a:path>
              <a:path w="3745865" h="729614">
                <a:moveTo>
                  <a:pt x="978748" y="193673"/>
                </a:moveTo>
                <a:lnTo>
                  <a:pt x="908390" y="193673"/>
                </a:lnTo>
                <a:lnTo>
                  <a:pt x="908390" y="587074"/>
                </a:lnTo>
                <a:lnTo>
                  <a:pt x="978748" y="587074"/>
                </a:lnTo>
                <a:lnTo>
                  <a:pt x="978748" y="193673"/>
                </a:lnTo>
                <a:close/>
              </a:path>
              <a:path w="3745865" h="729614">
                <a:moveTo>
                  <a:pt x="943191" y="30261"/>
                </a:moveTo>
                <a:lnTo>
                  <a:pt x="905033" y="49742"/>
                </a:lnTo>
                <a:lnTo>
                  <a:pt x="897798" y="76410"/>
                </a:lnTo>
                <a:lnTo>
                  <a:pt x="898602" y="86481"/>
                </a:lnTo>
                <a:lnTo>
                  <a:pt x="925601" y="119533"/>
                </a:lnTo>
                <a:lnTo>
                  <a:pt x="943191" y="122559"/>
                </a:lnTo>
                <a:lnTo>
                  <a:pt x="952269" y="121802"/>
                </a:lnTo>
                <a:lnTo>
                  <a:pt x="985179" y="95513"/>
                </a:lnTo>
                <a:lnTo>
                  <a:pt x="988583" y="76410"/>
                </a:lnTo>
                <a:lnTo>
                  <a:pt x="987732" y="66386"/>
                </a:lnTo>
                <a:lnTo>
                  <a:pt x="960591" y="33476"/>
                </a:lnTo>
                <a:lnTo>
                  <a:pt x="943191" y="30261"/>
                </a:lnTo>
                <a:close/>
              </a:path>
              <a:path w="3745865" h="729614">
                <a:moveTo>
                  <a:pt x="1256345" y="185352"/>
                </a:moveTo>
                <a:lnTo>
                  <a:pt x="1207170" y="187054"/>
                </a:lnTo>
                <a:lnTo>
                  <a:pt x="1164047" y="192160"/>
                </a:lnTo>
                <a:lnTo>
                  <a:pt x="1112839" y="201948"/>
                </a:lnTo>
                <a:lnTo>
                  <a:pt x="1099741" y="205022"/>
                </a:lnTo>
                <a:lnTo>
                  <a:pt x="1099741" y="587074"/>
                </a:lnTo>
                <a:lnTo>
                  <a:pt x="1170099" y="587074"/>
                </a:lnTo>
                <a:lnTo>
                  <a:pt x="1170099" y="254953"/>
                </a:lnTo>
                <a:lnTo>
                  <a:pt x="1172621" y="254449"/>
                </a:lnTo>
                <a:lnTo>
                  <a:pt x="1182204" y="252684"/>
                </a:lnTo>
                <a:lnTo>
                  <a:pt x="1188256" y="251675"/>
                </a:lnTo>
                <a:lnTo>
                  <a:pt x="1194813" y="250918"/>
                </a:lnTo>
                <a:lnTo>
                  <a:pt x="1201874" y="250414"/>
                </a:lnTo>
                <a:lnTo>
                  <a:pt x="1209439" y="249405"/>
                </a:lnTo>
                <a:lnTo>
                  <a:pt x="1217257" y="248649"/>
                </a:lnTo>
                <a:lnTo>
                  <a:pt x="1233396" y="247640"/>
                </a:lnTo>
                <a:lnTo>
                  <a:pt x="1241214" y="247388"/>
                </a:lnTo>
                <a:lnTo>
                  <a:pt x="1391487" y="247388"/>
                </a:lnTo>
                <a:lnTo>
                  <a:pt x="1383443" y="236040"/>
                </a:lnTo>
                <a:lnTo>
                  <a:pt x="1348974" y="206109"/>
                </a:lnTo>
                <a:lnTo>
                  <a:pt x="1299278" y="188756"/>
                </a:lnTo>
                <a:lnTo>
                  <a:pt x="1278804" y="186203"/>
                </a:lnTo>
                <a:lnTo>
                  <a:pt x="1256345" y="185352"/>
                </a:lnTo>
                <a:close/>
              </a:path>
              <a:path w="3745865" h="729614">
                <a:moveTo>
                  <a:pt x="1391487" y="247388"/>
                </a:moveTo>
                <a:lnTo>
                  <a:pt x="1248779" y="247388"/>
                </a:lnTo>
                <a:lnTo>
                  <a:pt x="1262208" y="247861"/>
                </a:lnTo>
                <a:lnTo>
                  <a:pt x="1274502" y="249279"/>
                </a:lnTo>
                <a:lnTo>
                  <a:pt x="1312707" y="264032"/>
                </a:lnTo>
                <a:lnTo>
                  <a:pt x="1335592" y="295995"/>
                </a:lnTo>
                <a:lnTo>
                  <a:pt x="1345805" y="347629"/>
                </a:lnTo>
                <a:lnTo>
                  <a:pt x="1347129" y="381295"/>
                </a:lnTo>
                <a:lnTo>
                  <a:pt x="1347129" y="587074"/>
                </a:lnTo>
                <a:lnTo>
                  <a:pt x="1417488" y="587074"/>
                </a:lnTo>
                <a:lnTo>
                  <a:pt x="1417431" y="363800"/>
                </a:lnTo>
                <a:lnTo>
                  <a:pt x="1413232" y="309849"/>
                </a:lnTo>
                <a:lnTo>
                  <a:pt x="1399520" y="261951"/>
                </a:lnTo>
                <a:lnTo>
                  <a:pt x="1392191" y="248381"/>
                </a:lnTo>
                <a:lnTo>
                  <a:pt x="1391487" y="247388"/>
                </a:lnTo>
                <a:close/>
              </a:path>
              <a:path w="3745865" h="729614">
                <a:moveTo>
                  <a:pt x="1604518" y="0"/>
                </a:moveTo>
                <a:lnTo>
                  <a:pt x="1534160" y="12104"/>
                </a:lnTo>
                <a:lnTo>
                  <a:pt x="1534160" y="587074"/>
                </a:lnTo>
                <a:lnTo>
                  <a:pt x="1604518" y="587074"/>
                </a:lnTo>
                <a:lnTo>
                  <a:pt x="1604518" y="397939"/>
                </a:lnTo>
                <a:lnTo>
                  <a:pt x="1707927" y="397939"/>
                </a:lnTo>
                <a:lnTo>
                  <a:pt x="1699653" y="390185"/>
                </a:lnTo>
                <a:lnTo>
                  <a:pt x="1687879" y="379924"/>
                </a:lnTo>
                <a:lnTo>
                  <a:pt x="1676389" y="370704"/>
                </a:lnTo>
                <a:lnTo>
                  <a:pt x="1688058" y="358599"/>
                </a:lnTo>
                <a:lnTo>
                  <a:pt x="1604518" y="358599"/>
                </a:lnTo>
                <a:lnTo>
                  <a:pt x="1604518" y="0"/>
                </a:lnTo>
                <a:close/>
              </a:path>
              <a:path w="3745865" h="729614">
                <a:moveTo>
                  <a:pt x="1707927" y="397939"/>
                </a:moveTo>
                <a:lnTo>
                  <a:pt x="1604518" y="397939"/>
                </a:lnTo>
                <a:lnTo>
                  <a:pt x="1615251" y="405552"/>
                </a:lnTo>
                <a:lnTo>
                  <a:pt x="1626269" y="414015"/>
                </a:lnTo>
                <a:lnTo>
                  <a:pt x="1660833" y="444372"/>
                </a:lnTo>
                <a:lnTo>
                  <a:pt x="1695303" y="480402"/>
                </a:lnTo>
                <a:lnTo>
                  <a:pt x="1728070" y="519553"/>
                </a:lnTo>
                <a:lnTo>
                  <a:pt x="1738425" y="533360"/>
                </a:lnTo>
                <a:lnTo>
                  <a:pt x="1748686" y="546930"/>
                </a:lnTo>
                <a:lnTo>
                  <a:pt x="1758285" y="560406"/>
                </a:lnTo>
                <a:lnTo>
                  <a:pt x="1767221" y="573787"/>
                </a:lnTo>
                <a:lnTo>
                  <a:pt x="1775496" y="587074"/>
                </a:lnTo>
                <a:lnTo>
                  <a:pt x="1857959" y="587074"/>
                </a:lnTo>
                <a:lnTo>
                  <a:pt x="1831433" y="545228"/>
                </a:lnTo>
                <a:lnTo>
                  <a:pt x="1798192" y="499694"/>
                </a:lnTo>
                <a:lnTo>
                  <a:pt x="1761784" y="454963"/>
                </a:lnTo>
                <a:lnTo>
                  <a:pt x="1724051" y="413826"/>
                </a:lnTo>
                <a:lnTo>
                  <a:pt x="1711710" y="401485"/>
                </a:lnTo>
                <a:lnTo>
                  <a:pt x="1707927" y="397939"/>
                </a:lnTo>
                <a:close/>
              </a:path>
              <a:path w="3745865" h="729614">
                <a:moveTo>
                  <a:pt x="1842828" y="193673"/>
                </a:moveTo>
                <a:lnTo>
                  <a:pt x="1760365" y="193673"/>
                </a:lnTo>
                <a:lnTo>
                  <a:pt x="1753225" y="201948"/>
                </a:lnTo>
                <a:lnTo>
                  <a:pt x="1745424" y="210885"/>
                </a:lnTo>
                <a:lnTo>
                  <a:pt x="1687737" y="273867"/>
                </a:lnTo>
                <a:lnTo>
                  <a:pt x="1655537" y="307485"/>
                </a:lnTo>
                <a:lnTo>
                  <a:pt x="1604518" y="358599"/>
                </a:lnTo>
                <a:lnTo>
                  <a:pt x="1688058" y="358599"/>
                </a:lnTo>
                <a:lnTo>
                  <a:pt x="1762635" y="281432"/>
                </a:lnTo>
                <a:lnTo>
                  <a:pt x="1794693" y="246678"/>
                </a:lnTo>
                <a:lnTo>
                  <a:pt x="1833938" y="203367"/>
                </a:lnTo>
                <a:lnTo>
                  <a:pt x="1842828" y="193673"/>
                </a:lnTo>
                <a:close/>
              </a:path>
              <a:path w="3745865" h="729614">
                <a:moveTo>
                  <a:pt x="2069914" y="183838"/>
                </a:moveTo>
                <a:lnTo>
                  <a:pt x="2031330" y="187621"/>
                </a:lnTo>
                <a:lnTo>
                  <a:pt x="1979318" y="206960"/>
                </a:lnTo>
                <a:lnTo>
                  <a:pt x="1936763" y="240579"/>
                </a:lnTo>
                <a:lnTo>
                  <a:pt x="1906407" y="287815"/>
                </a:lnTo>
                <a:lnTo>
                  <a:pt x="1892978" y="325831"/>
                </a:lnTo>
                <a:lnTo>
                  <a:pt x="1886169" y="367819"/>
                </a:lnTo>
                <a:lnTo>
                  <a:pt x="1885318" y="390374"/>
                </a:lnTo>
                <a:lnTo>
                  <a:pt x="1886169" y="413259"/>
                </a:lnTo>
                <a:lnTo>
                  <a:pt x="1892978" y="455625"/>
                </a:lnTo>
                <a:lnTo>
                  <a:pt x="1906407" y="493358"/>
                </a:lnTo>
                <a:lnTo>
                  <a:pt x="1936763" y="540168"/>
                </a:lnTo>
                <a:lnTo>
                  <a:pt x="1979318" y="574213"/>
                </a:lnTo>
                <a:lnTo>
                  <a:pt x="2031330" y="593315"/>
                </a:lnTo>
                <a:lnTo>
                  <a:pt x="2069914" y="596909"/>
                </a:lnTo>
                <a:lnTo>
                  <a:pt x="2089584" y="596010"/>
                </a:lnTo>
                <a:lnTo>
                  <a:pt x="2144054" y="582535"/>
                </a:lnTo>
                <a:lnTo>
                  <a:pt x="2189589" y="553030"/>
                </a:lnTo>
                <a:lnTo>
                  <a:pt x="2206674" y="534873"/>
                </a:lnTo>
                <a:lnTo>
                  <a:pt x="2069914" y="534873"/>
                </a:lnTo>
                <a:lnTo>
                  <a:pt x="2045515" y="532461"/>
                </a:lnTo>
                <a:lnTo>
                  <a:pt x="2004662" y="513169"/>
                </a:lnTo>
                <a:lnTo>
                  <a:pt x="1975299" y="474917"/>
                </a:lnTo>
                <a:lnTo>
                  <a:pt x="1960546" y="421959"/>
                </a:lnTo>
                <a:lnTo>
                  <a:pt x="1958702" y="390374"/>
                </a:lnTo>
                <a:lnTo>
                  <a:pt x="1960546" y="358835"/>
                </a:lnTo>
                <a:lnTo>
                  <a:pt x="1975299" y="306256"/>
                </a:lnTo>
                <a:lnTo>
                  <a:pt x="2004662" y="268003"/>
                </a:lnTo>
                <a:lnTo>
                  <a:pt x="2045515" y="248333"/>
                </a:lnTo>
                <a:lnTo>
                  <a:pt x="2069914" y="245875"/>
                </a:lnTo>
                <a:lnTo>
                  <a:pt x="2206660" y="245875"/>
                </a:lnTo>
                <a:lnTo>
                  <a:pt x="2202308" y="240579"/>
                </a:lnTo>
                <a:lnTo>
                  <a:pt x="2160462" y="206960"/>
                </a:lnTo>
                <a:lnTo>
                  <a:pt x="2108497" y="187621"/>
                </a:lnTo>
                <a:lnTo>
                  <a:pt x="2089584" y="184784"/>
                </a:lnTo>
                <a:lnTo>
                  <a:pt x="2069914" y="183838"/>
                </a:lnTo>
                <a:close/>
              </a:path>
              <a:path w="3745865" h="729614">
                <a:moveTo>
                  <a:pt x="2206660" y="245875"/>
                </a:moveTo>
                <a:lnTo>
                  <a:pt x="2069914" y="245875"/>
                </a:lnTo>
                <a:lnTo>
                  <a:pt x="2094265" y="248333"/>
                </a:lnTo>
                <a:lnTo>
                  <a:pt x="2115873" y="255710"/>
                </a:lnTo>
                <a:lnTo>
                  <a:pt x="2150863" y="285215"/>
                </a:lnTo>
                <a:lnTo>
                  <a:pt x="2173560" y="330796"/>
                </a:lnTo>
                <a:lnTo>
                  <a:pt x="2181125" y="390374"/>
                </a:lnTo>
                <a:lnTo>
                  <a:pt x="2179234" y="421959"/>
                </a:lnTo>
                <a:lnTo>
                  <a:pt x="2164103" y="474917"/>
                </a:lnTo>
                <a:lnTo>
                  <a:pt x="2134740" y="513169"/>
                </a:lnTo>
                <a:lnTo>
                  <a:pt x="2094265" y="532461"/>
                </a:lnTo>
                <a:lnTo>
                  <a:pt x="2069914" y="534873"/>
                </a:lnTo>
                <a:lnTo>
                  <a:pt x="2206674" y="534873"/>
                </a:lnTo>
                <a:lnTo>
                  <a:pt x="2233373" y="493358"/>
                </a:lnTo>
                <a:lnTo>
                  <a:pt x="2246849" y="455625"/>
                </a:lnTo>
                <a:lnTo>
                  <a:pt x="2253658" y="413259"/>
                </a:lnTo>
                <a:lnTo>
                  <a:pt x="2254509" y="390374"/>
                </a:lnTo>
                <a:lnTo>
                  <a:pt x="2253658" y="367819"/>
                </a:lnTo>
                <a:lnTo>
                  <a:pt x="2246849" y="325831"/>
                </a:lnTo>
                <a:lnTo>
                  <a:pt x="2233373" y="287815"/>
                </a:lnTo>
                <a:lnTo>
                  <a:pt x="2214082" y="254906"/>
                </a:lnTo>
                <a:lnTo>
                  <a:pt x="2206660" y="245875"/>
                </a:lnTo>
                <a:close/>
              </a:path>
              <a:path w="3745865" h="729614">
                <a:moveTo>
                  <a:pt x="2422343" y="0"/>
                </a:moveTo>
                <a:lnTo>
                  <a:pt x="2351985" y="12104"/>
                </a:lnTo>
                <a:lnTo>
                  <a:pt x="2351985" y="484184"/>
                </a:lnTo>
                <a:lnTo>
                  <a:pt x="2358794" y="532792"/>
                </a:lnTo>
                <a:lnTo>
                  <a:pt x="2379220" y="566647"/>
                </a:lnTo>
                <a:lnTo>
                  <a:pt x="2415912" y="586885"/>
                </a:lnTo>
                <a:lnTo>
                  <a:pt x="2471518" y="594639"/>
                </a:lnTo>
                <a:lnTo>
                  <a:pt x="2481353" y="535629"/>
                </a:lnTo>
                <a:lnTo>
                  <a:pt x="2473362" y="534447"/>
                </a:lnTo>
                <a:lnTo>
                  <a:pt x="2466033" y="533170"/>
                </a:lnTo>
                <a:lnTo>
                  <a:pt x="2430665" y="515203"/>
                </a:lnTo>
                <a:lnTo>
                  <a:pt x="2422343" y="472836"/>
                </a:lnTo>
                <a:lnTo>
                  <a:pt x="2422343" y="0"/>
                </a:lnTo>
                <a:close/>
              </a:path>
              <a:path w="3745865" h="729614">
                <a:moveTo>
                  <a:pt x="2723020" y="183838"/>
                </a:moveTo>
                <a:lnTo>
                  <a:pt x="2684436" y="187621"/>
                </a:lnTo>
                <a:lnTo>
                  <a:pt x="2632424" y="206960"/>
                </a:lnTo>
                <a:lnTo>
                  <a:pt x="2589869" y="240579"/>
                </a:lnTo>
                <a:lnTo>
                  <a:pt x="2559512" y="287815"/>
                </a:lnTo>
                <a:lnTo>
                  <a:pt x="2546084" y="325831"/>
                </a:lnTo>
                <a:lnTo>
                  <a:pt x="2539275" y="367819"/>
                </a:lnTo>
                <a:lnTo>
                  <a:pt x="2538424" y="390374"/>
                </a:lnTo>
                <a:lnTo>
                  <a:pt x="2539275" y="413259"/>
                </a:lnTo>
                <a:lnTo>
                  <a:pt x="2546084" y="455625"/>
                </a:lnTo>
                <a:lnTo>
                  <a:pt x="2559512" y="493358"/>
                </a:lnTo>
                <a:lnTo>
                  <a:pt x="2589869" y="540168"/>
                </a:lnTo>
                <a:lnTo>
                  <a:pt x="2632424" y="574213"/>
                </a:lnTo>
                <a:lnTo>
                  <a:pt x="2684436" y="593315"/>
                </a:lnTo>
                <a:lnTo>
                  <a:pt x="2723020" y="596909"/>
                </a:lnTo>
                <a:lnTo>
                  <a:pt x="2742689" y="596010"/>
                </a:lnTo>
                <a:lnTo>
                  <a:pt x="2797160" y="582535"/>
                </a:lnTo>
                <a:lnTo>
                  <a:pt x="2842695" y="553030"/>
                </a:lnTo>
                <a:lnTo>
                  <a:pt x="2859780" y="534873"/>
                </a:lnTo>
                <a:lnTo>
                  <a:pt x="2723020" y="534873"/>
                </a:lnTo>
                <a:lnTo>
                  <a:pt x="2698621" y="532461"/>
                </a:lnTo>
                <a:lnTo>
                  <a:pt x="2657768" y="513169"/>
                </a:lnTo>
                <a:lnTo>
                  <a:pt x="2628405" y="474917"/>
                </a:lnTo>
                <a:lnTo>
                  <a:pt x="2613652" y="421959"/>
                </a:lnTo>
                <a:lnTo>
                  <a:pt x="2611808" y="390374"/>
                </a:lnTo>
                <a:lnTo>
                  <a:pt x="2613652" y="358835"/>
                </a:lnTo>
                <a:lnTo>
                  <a:pt x="2628405" y="306256"/>
                </a:lnTo>
                <a:lnTo>
                  <a:pt x="2657768" y="268003"/>
                </a:lnTo>
                <a:lnTo>
                  <a:pt x="2698621" y="248333"/>
                </a:lnTo>
                <a:lnTo>
                  <a:pt x="2723020" y="245875"/>
                </a:lnTo>
                <a:lnTo>
                  <a:pt x="2859766" y="245875"/>
                </a:lnTo>
                <a:lnTo>
                  <a:pt x="2855414" y="240579"/>
                </a:lnTo>
                <a:lnTo>
                  <a:pt x="2813568" y="206960"/>
                </a:lnTo>
                <a:lnTo>
                  <a:pt x="2761603" y="187621"/>
                </a:lnTo>
                <a:lnTo>
                  <a:pt x="2742689" y="184784"/>
                </a:lnTo>
                <a:lnTo>
                  <a:pt x="2723020" y="183838"/>
                </a:lnTo>
                <a:close/>
              </a:path>
              <a:path w="3745865" h="729614">
                <a:moveTo>
                  <a:pt x="2859766" y="245875"/>
                </a:moveTo>
                <a:lnTo>
                  <a:pt x="2723020" y="245875"/>
                </a:lnTo>
                <a:lnTo>
                  <a:pt x="2747371" y="248333"/>
                </a:lnTo>
                <a:lnTo>
                  <a:pt x="2768979" y="255710"/>
                </a:lnTo>
                <a:lnTo>
                  <a:pt x="2803969" y="285215"/>
                </a:lnTo>
                <a:lnTo>
                  <a:pt x="2826665" y="330796"/>
                </a:lnTo>
                <a:lnTo>
                  <a:pt x="2834231" y="390374"/>
                </a:lnTo>
                <a:lnTo>
                  <a:pt x="2832340" y="421959"/>
                </a:lnTo>
                <a:lnTo>
                  <a:pt x="2817209" y="474917"/>
                </a:lnTo>
                <a:lnTo>
                  <a:pt x="2787845" y="513169"/>
                </a:lnTo>
                <a:lnTo>
                  <a:pt x="2747371" y="532461"/>
                </a:lnTo>
                <a:lnTo>
                  <a:pt x="2723020" y="534873"/>
                </a:lnTo>
                <a:lnTo>
                  <a:pt x="2859780" y="534873"/>
                </a:lnTo>
                <a:lnTo>
                  <a:pt x="2886479" y="493358"/>
                </a:lnTo>
                <a:lnTo>
                  <a:pt x="2899955" y="455625"/>
                </a:lnTo>
                <a:lnTo>
                  <a:pt x="2906764" y="413259"/>
                </a:lnTo>
                <a:lnTo>
                  <a:pt x="2907615" y="390374"/>
                </a:lnTo>
                <a:lnTo>
                  <a:pt x="2906764" y="367819"/>
                </a:lnTo>
                <a:lnTo>
                  <a:pt x="2899955" y="325831"/>
                </a:lnTo>
                <a:lnTo>
                  <a:pt x="2886479" y="287815"/>
                </a:lnTo>
                <a:lnTo>
                  <a:pt x="2867187" y="254906"/>
                </a:lnTo>
                <a:lnTo>
                  <a:pt x="2859766" y="245875"/>
                </a:lnTo>
                <a:close/>
              </a:path>
              <a:path w="3745865" h="729614">
                <a:moveTo>
                  <a:pt x="3019465" y="647597"/>
                </a:moveTo>
                <a:lnTo>
                  <a:pt x="3006604" y="708877"/>
                </a:lnTo>
                <a:lnTo>
                  <a:pt x="3019229" y="712896"/>
                </a:lnTo>
                <a:lnTo>
                  <a:pt x="3032894" y="716631"/>
                </a:lnTo>
                <a:lnTo>
                  <a:pt x="3080224" y="725899"/>
                </a:lnTo>
                <a:lnTo>
                  <a:pt x="3133702" y="729303"/>
                </a:lnTo>
                <a:lnTo>
                  <a:pt x="3178338" y="726750"/>
                </a:lnTo>
                <a:lnTo>
                  <a:pt x="3216922" y="719090"/>
                </a:lnTo>
                <a:lnTo>
                  <a:pt x="3249453" y="706323"/>
                </a:lnTo>
                <a:lnTo>
                  <a:pt x="3275932" y="688450"/>
                </a:lnTo>
                <a:lnTo>
                  <a:pt x="3293074" y="668780"/>
                </a:lnTo>
                <a:lnTo>
                  <a:pt x="3135215" y="668780"/>
                </a:lnTo>
                <a:lnTo>
                  <a:pt x="3118713" y="668354"/>
                </a:lnTo>
                <a:lnTo>
                  <a:pt x="3070910" y="661971"/>
                </a:lnTo>
                <a:lnTo>
                  <a:pt x="3030624" y="651616"/>
                </a:lnTo>
                <a:lnTo>
                  <a:pt x="3019465" y="647597"/>
                </a:lnTo>
                <a:close/>
              </a:path>
              <a:path w="3745865" h="729614">
                <a:moveTo>
                  <a:pt x="3322837" y="547734"/>
                </a:moveTo>
                <a:lnTo>
                  <a:pt x="3253236" y="547734"/>
                </a:lnTo>
                <a:lnTo>
                  <a:pt x="3253236" y="564378"/>
                </a:lnTo>
                <a:lnTo>
                  <a:pt x="3251486" y="589769"/>
                </a:lnTo>
                <a:lnTo>
                  <a:pt x="3237490" y="629487"/>
                </a:lnTo>
                <a:lnTo>
                  <a:pt x="3189119" y="662539"/>
                </a:lnTo>
                <a:lnTo>
                  <a:pt x="3135215" y="668780"/>
                </a:lnTo>
                <a:lnTo>
                  <a:pt x="3293074" y="668780"/>
                </a:lnTo>
                <a:lnTo>
                  <a:pt x="3296453" y="664903"/>
                </a:lnTo>
                <a:lnTo>
                  <a:pt x="3311111" y="635114"/>
                </a:lnTo>
                <a:lnTo>
                  <a:pt x="3319905" y="599084"/>
                </a:lnTo>
                <a:lnTo>
                  <a:pt x="3322837" y="556812"/>
                </a:lnTo>
                <a:lnTo>
                  <a:pt x="3322837" y="547734"/>
                </a:lnTo>
                <a:close/>
              </a:path>
              <a:path w="3745865" h="729614">
                <a:moveTo>
                  <a:pt x="3175312" y="185352"/>
                </a:moveTo>
                <a:lnTo>
                  <a:pt x="3132946" y="189134"/>
                </a:lnTo>
                <a:lnTo>
                  <a:pt x="3095119" y="200482"/>
                </a:lnTo>
                <a:lnTo>
                  <a:pt x="3047741" y="228853"/>
                </a:lnTo>
                <a:lnTo>
                  <a:pt x="3013224" y="269706"/>
                </a:lnTo>
                <a:lnTo>
                  <a:pt x="2991898" y="321623"/>
                </a:lnTo>
                <a:lnTo>
                  <a:pt x="2985468" y="360963"/>
                </a:lnTo>
                <a:lnTo>
                  <a:pt x="2984664" y="382052"/>
                </a:lnTo>
                <a:lnTo>
                  <a:pt x="2985515" y="405788"/>
                </a:lnTo>
                <a:lnTo>
                  <a:pt x="2992324" y="448154"/>
                </a:lnTo>
                <a:lnTo>
                  <a:pt x="3005705" y="483854"/>
                </a:lnTo>
                <a:lnTo>
                  <a:pt x="3035352" y="526551"/>
                </a:lnTo>
                <a:lnTo>
                  <a:pt x="3074787" y="554921"/>
                </a:lnTo>
                <a:lnTo>
                  <a:pt x="3122543" y="569863"/>
                </a:lnTo>
                <a:lnTo>
                  <a:pt x="3157155" y="572700"/>
                </a:lnTo>
                <a:lnTo>
                  <a:pt x="3173988" y="572132"/>
                </a:lnTo>
                <a:lnTo>
                  <a:pt x="3217678" y="563621"/>
                </a:lnTo>
                <a:lnTo>
                  <a:pt x="3253236" y="547734"/>
                </a:lnTo>
                <a:lnTo>
                  <a:pt x="3322837" y="547734"/>
                </a:lnTo>
                <a:lnTo>
                  <a:pt x="3322837" y="512176"/>
                </a:lnTo>
                <a:lnTo>
                  <a:pt x="3163964" y="512176"/>
                </a:lnTo>
                <a:lnTo>
                  <a:pt x="3153798" y="511704"/>
                </a:lnTo>
                <a:lnTo>
                  <a:pt x="3114647" y="500308"/>
                </a:lnTo>
                <a:lnTo>
                  <a:pt x="3082967" y="472695"/>
                </a:lnTo>
                <a:lnTo>
                  <a:pt x="3062729" y="428342"/>
                </a:lnTo>
                <a:lnTo>
                  <a:pt x="3058048" y="382808"/>
                </a:lnTo>
                <a:lnTo>
                  <a:pt x="3059940" y="353682"/>
                </a:lnTo>
                <a:lnTo>
                  <a:pt x="3075071" y="304506"/>
                </a:lnTo>
                <a:lnTo>
                  <a:pt x="3105427" y="268240"/>
                </a:lnTo>
                <a:lnTo>
                  <a:pt x="3149306" y="249705"/>
                </a:lnTo>
                <a:lnTo>
                  <a:pt x="3176069" y="247388"/>
                </a:lnTo>
                <a:lnTo>
                  <a:pt x="3322837" y="247388"/>
                </a:lnTo>
                <a:lnTo>
                  <a:pt x="3322837" y="205778"/>
                </a:lnTo>
                <a:lnTo>
                  <a:pt x="3278580" y="196274"/>
                </a:lnTo>
                <a:lnTo>
                  <a:pt x="3221272" y="187243"/>
                </a:lnTo>
                <a:lnTo>
                  <a:pt x="3199096" y="185824"/>
                </a:lnTo>
                <a:lnTo>
                  <a:pt x="3175312" y="185352"/>
                </a:lnTo>
                <a:close/>
              </a:path>
              <a:path w="3745865" h="729614">
                <a:moveTo>
                  <a:pt x="3322837" y="247388"/>
                </a:moveTo>
                <a:lnTo>
                  <a:pt x="3176069" y="247388"/>
                </a:lnTo>
                <a:lnTo>
                  <a:pt x="3190396" y="247577"/>
                </a:lnTo>
                <a:lnTo>
                  <a:pt x="3203115" y="248144"/>
                </a:lnTo>
                <a:lnTo>
                  <a:pt x="3246710" y="254244"/>
                </a:lnTo>
                <a:lnTo>
                  <a:pt x="3252479" y="255710"/>
                </a:lnTo>
                <a:lnTo>
                  <a:pt x="3252479" y="485698"/>
                </a:lnTo>
                <a:lnTo>
                  <a:pt x="3215408" y="504611"/>
                </a:lnTo>
                <a:lnTo>
                  <a:pt x="3177676" y="511704"/>
                </a:lnTo>
                <a:lnTo>
                  <a:pt x="3163964" y="512176"/>
                </a:lnTo>
                <a:lnTo>
                  <a:pt x="3322837" y="512176"/>
                </a:lnTo>
                <a:lnTo>
                  <a:pt x="3322837" y="247388"/>
                </a:lnTo>
                <a:close/>
              </a:path>
              <a:path w="3745865" h="729614">
                <a:moveTo>
                  <a:pt x="3397829" y="660458"/>
                </a:moveTo>
                <a:lnTo>
                  <a:pt x="3384968" y="717198"/>
                </a:lnTo>
                <a:lnTo>
                  <a:pt x="3386986" y="718207"/>
                </a:lnTo>
                <a:lnTo>
                  <a:pt x="3390264" y="719468"/>
                </a:lnTo>
                <a:lnTo>
                  <a:pt x="3394803" y="720981"/>
                </a:lnTo>
                <a:lnTo>
                  <a:pt x="3399847" y="722494"/>
                </a:lnTo>
                <a:lnTo>
                  <a:pt x="3405143" y="723755"/>
                </a:lnTo>
                <a:lnTo>
                  <a:pt x="3410690" y="724764"/>
                </a:lnTo>
                <a:lnTo>
                  <a:pt x="3416743" y="726277"/>
                </a:lnTo>
                <a:lnTo>
                  <a:pt x="3422795" y="727286"/>
                </a:lnTo>
                <a:lnTo>
                  <a:pt x="3428847" y="727790"/>
                </a:lnTo>
                <a:lnTo>
                  <a:pt x="3434900" y="728799"/>
                </a:lnTo>
                <a:lnTo>
                  <a:pt x="3440700" y="729303"/>
                </a:lnTo>
                <a:lnTo>
                  <a:pt x="3446248" y="729303"/>
                </a:lnTo>
                <a:lnTo>
                  <a:pt x="3488945" y="725048"/>
                </a:lnTo>
                <a:lnTo>
                  <a:pt x="3525117" y="712092"/>
                </a:lnTo>
                <a:lnTo>
                  <a:pt x="3564835" y="680128"/>
                </a:lnTo>
                <a:lnTo>
                  <a:pt x="3572122" y="671050"/>
                </a:lnTo>
                <a:lnTo>
                  <a:pt x="3445491" y="671050"/>
                </a:lnTo>
                <a:lnTo>
                  <a:pt x="3439014" y="670813"/>
                </a:lnTo>
                <a:lnTo>
                  <a:pt x="3432441" y="670104"/>
                </a:lnTo>
                <a:lnTo>
                  <a:pt x="3425774" y="668922"/>
                </a:lnTo>
                <a:lnTo>
                  <a:pt x="3410438" y="665249"/>
                </a:lnTo>
                <a:lnTo>
                  <a:pt x="3403377" y="662980"/>
                </a:lnTo>
                <a:lnTo>
                  <a:pt x="3397829" y="660458"/>
                </a:lnTo>
                <a:close/>
              </a:path>
              <a:path w="3745865" h="729614">
                <a:moveTo>
                  <a:pt x="3471213" y="193673"/>
                </a:moveTo>
                <a:lnTo>
                  <a:pt x="3395559" y="193673"/>
                </a:lnTo>
                <a:lnTo>
                  <a:pt x="3410028" y="245733"/>
                </a:lnTo>
                <a:lnTo>
                  <a:pt x="3426199" y="297508"/>
                </a:lnTo>
                <a:lnTo>
                  <a:pt x="3444072" y="349000"/>
                </a:lnTo>
                <a:lnTo>
                  <a:pt x="3463648" y="400209"/>
                </a:lnTo>
                <a:lnTo>
                  <a:pt x="3484831" y="450235"/>
                </a:lnTo>
                <a:lnTo>
                  <a:pt x="3506771" y="498937"/>
                </a:lnTo>
                <a:lnTo>
                  <a:pt x="3529467" y="546315"/>
                </a:lnTo>
                <a:lnTo>
                  <a:pt x="3552920" y="592370"/>
                </a:lnTo>
                <a:lnTo>
                  <a:pt x="3543179" y="611709"/>
                </a:lnTo>
                <a:lnTo>
                  <a:pt x="3510553" y="652136"/>
                </a:lnTo>
                <a:lnTo>
                  <a:pt x="3465161" y="669868"/>
                </a:lnTo>
                <a:lnTo>
                  <a:pt x="3445491" y="671050"/>
                </a:lnTo>
                <a:lnTo>
                  <a:pt x="3572122" y="671050"/>
                </a:lnTo>
                <a:lnTo>
                  <a:pt x="3597934" y="630764"/>
                </a:lnTo>
                <a:lnTo>
                  <a:pt x="3632403" y="553739"/>
                </a:lnTo>
                <a:lnTo>
                  <a:pt x="3648863" y="511420"/>
                </a:lnTo>
                <a:lnTo>
                  <a:pt x="3583181" y="511420"/>
                </a:lnTo>
                <a:lnTo>
                  <a:pt x="3574197" y="491939"/>
                </a:lnTo>
                <a:lnTo>
                  <a:pt x="3556797" y="451842"/>
                </a:lnTo>
                <a:lnTo>
                  <a:pt x="3540200" y="410422"/>
                </a:lnTo>
                <a:lnTo>
                  <a:pt x="3524691" y="368812"/>
                </a:lnTo>
                <a:lnTo>
                  <a:pt x="3510317" y="327344"/>
                </a:lnTo>
                <a:lnTo>
                  <a:pt x="3497077" y="286870"/>
                </a:lnTo>
                <a:lnTo>
                  <a:pt x="3485398" y="247719"/>
                </a:lnTo>
                <a:lnTo>
                  <a:pt x="3475563" y="211027"/>
                </a:lnTo>
                <a:lnTo>
                  <a:pt x="3471213" y="193673"/>
                </a:lnTo>
                <a:close/>
              </a:path>
              <a:path w="3745865" h="729614">
                <a:moveTo>
                  <a:pt x="3745837" y="193673"/>
                </a:moveTo>
                <a:lnTo>
                  <a:pt x="3673209" y="193673"/>
                </a:lnTo>
                <a:lnTo>
                  <a:pt x="3663610" y="234621"/>
                </a:lnTo>
                <a:lnTo>
                  <a:pt x="3653728" y="275001"/>
                </a:lnTo>
                <a:lnTo>
                  <a:pt x="3643562" y="314814"/>
                </a:lnTo>
                <a:lnTo>
                  <a:pt x="3633112" y="354060"/>
                </a:lnTo>
                <a:lnTo>
                  <a:pt x="3622048" y="393116"/>
                </a:lnTo>
                <a:lnTo>
                  <a:pt x="3610038" y="432362"/>
                </a:lnTo>
                <a:lnTo>
                  <a:pt x="3596983" y="472080"/>
                </a:lnTo>
                <a:lnTo>
                  <a:pt x="3583181" y="511420"/>
                </a:lnTo>
                <a:lnTo>
                  <a:pt x="3648863" y="511420"/>
                </a:lnTo>
                <a:lnTo>
                  <a:pt x="3668339" y="458037"/>
                </a:lnTo>
                <a:lnTo>
                  <a:pt x="3685314" y="407774"/>
                </a:lnTo>
                <a:lnTo>
                  <a:pt x="3701579" y="355809"/>
                </a:lnTo>
                <a:lnTo>
                  <a:pt x="3717089" y="302804"/>
                </a:lnTo>
                <a:lnTo>
                  <a:pt x="3731841" y="248759"/>
                </a:lnTo>
                <a:lnTo>
                  <a:pt x="3745837" y="193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3464" y="5549391"/>
            <a:ext cx="13131132" cy="107391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1495" y="7746492"/>
            <a:ext cx="14162337" cy="9850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6324" y="1665687"/>
            <a:ext cx="6101758" cy="56816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9300" y="3594100"/>
            <a:ext cx="8763000" cy="654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7868900" cy="12192000"/>
            <a:chOff x="0" y="0"/>
            <a:chExt cx="17868900" cy="1219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868900" cy="12191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2672" y="3162132"/>
              <a:ext cx="9203107" cy="50743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2024-06-20T14:57:39Z</dcterms:created>
  <dcterms:modified xsi:type="dcterms:W3CDTF">2024-06-20T14:57:39Z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2024-06-20T00:00:00Z</vt:filetime>
  </property>
  <property fmtid="{D5CDD505-2E9C-101B-9397-08002B2CF9AE}" pid="5" name="Producer">
    <vt:lpwstr>pdf-lib (https://github.com/Hopding/pdf-lib)</vt:lpwstr>
  </property>
</Properties>
</file>