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B02AF-1AE0-4555-91E7-33C1257ABBB5}" type="datetimeFigureOut">
              <a:rPr lang="en-US" smtClean="0"/>
              <a:pPr/>
              <a:t>3/23/2014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BD05F-CE7A-44DC-B99F-3476C4F91AF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BD05F-CE7A-44DC-B99F-3476C4F91AF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BD05F-CE7A-44DC-B99F-3476C4F91AF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BD05F-CE7A-44DC-B99F-3476C4F91AF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BD05F-CE7A-44DC-B99F-3476C4F91AF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BD05F-CE7A-44DC-B99F-3476C4F91AFA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twistedpearaudio.com/images/digital/wm8804_layo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295400"/>
            <a:ext cx="6418328" cy="3962400"/>
          </a:xfrm>
          <a:prstGeom prst="rect">
            <a:avLst/>
          </a:prstGeom>
          <a:noFill/>
        </p:spPr>
      </p:pic>
      <p:cxnSp>
        <p:nvCxnSpPr>
          <p:cNvPr id="4" name="Straight Connector 3"/>
          <p:cNvCxnSpPr/>
          <p:nvPr/>
        </p:nvCxnSpPr>
        <p:spPr>
          <a:xfrm>
            <a:off x="3810000" y="1447800"/>
            <a:ext cx="12954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 flipV="1">
            <a:off x="3733800" y="1447800"/>
            <a:ext cx="13716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3400" y="3505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3124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7.5VDC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3400" y="3124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43600" y="1639863"/>
            <a:ext cx="762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943600" y="2209800"/>
            <a:ext cx="762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138885" y="1855767"/>
            <a:ext cx="762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138885" y="2041506"/>
            <a:ext cx="762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4305" y="0"/>
            <a:ext cx="3614787" cy="106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/>
          <p:nvPr/>
        </p:nvCxnSpPr>
        <p:spPr>
          <a:xfrm rot="5400000">
            <a:off x="5885674" y="1201707"/>
            <a:ext cx="36592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75605" y="0"/>
            <a:ext cx="1168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+ = 1</a:t>
            </a:r>
          </a:p>
          <a:p>
            <a:pPr>
              <a:buFontTx/>
              <a:buChar char="-"/>
            </a:pPr>
            <a:r>
              <a:rPr lang="en-GB" dirty="0" smtClean="0"/>
              <a:t> =  0</a:t>
            </a:r>
          </a:p>
          <a:p>
            <a:r>
              <a:rPr lang="en-GB" dirty="0" smtClean="0"/>
              <a:t>O = open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622" y="5765832"/>
            <a:ext cx="6208383" cy="76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 rot="16200000" flipH="1">
            <a:off x="2874146" y="5491984"/>
            <a:ext cx="620722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89116" y="1420785"/>
            <a:ext cx="1058877" cy="7302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V="1">
            <a:off x="2016090" y="1457295"/>
            <a:ext cx="1168418" cy="766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6799294" y="2443149"/>
            <a:ext cx="985851" cy="7667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872319" y="2479662"/>
            <a:ext cx="839799" cy="8032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4006049" y="4615672"/>
            <a:ext cx="474669" cy="292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969536" y="4579159"/>
            <a:ext cx="474669" cy="292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21657" y="3976695"/>
            <a:ext cx="132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SPDIF in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94045" y="5364189"/>
            <a:ext cx="204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</a:t>
            </a:r>
            <a:r>
              <a:rPr lang="en-GB" dirty="0" smtClean="0"/>
              <a:t>Metronome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8172400" y="2708920"/>
            <a:ext cx="468052" cy="46805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8280412" y="2816932"/>
            <a:ext cx="252028" cy="2520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hape 32"/>
          <p:cNvCxnSpPr>
            <a:stCxn id="27" idx="4"/>
          </p:cNvCxnSpPr>
          <p:nvPr/>
        </p:nvCxnSpPr>
        <p:spPr>
          <a:xfrm rot="5400000">
            <a:off x="7749353" y="2807931"/>
            <a:ext cx="288032" cy="102611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8" idx="6"/>
          </p:cNvCxnSpPr>
          <p:nvPr/>
        </p:nvCxnSpPr>
        <p:spPr>
          <a:xfrm flipH="1">
            <a:off x="7308304" y="2942946"/>
            <a:ext cx="1224136" cy="882098"/>
          </a:xfrm>
          <a:prstGeom prst="bentConnector3">
            <a:avLst>
              <a:gd name="adj1" fmla="val -1867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1100" y="1366838"/>
            <a:ext cx="67818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229234" y="4633929"/>
            <a:ext cx="244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  G      D    LRC   SCK  BCK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2720" y="1895454"/>
            <a:ext cx="262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    G      D    LRC  SCK  BCK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6069036" y="5875372"/>
            <a:ext cx="803283" cy="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80215" y="5546754"/>
            <a:ext cx="219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</a:t>
            </a:r>
            <a:r>
              <a:rPr lang="en-GB" dirty="0" smtClean="0"/>
              <a:t>OPUS Receiver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8004222" y="3173409"/>
            <a:ext cx="113977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8039940" y="3830643"/>
            <a:ext cx="1104060" cy="7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40735" y="3282948"/>
            <a:ext cx="110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7.5VDC</a:t>
            </a:r>
            <a:endParaRPr lang="en-GB" dirty="0"/>
          </a:p>
        </p:txBody>
      </p:sp>
      <p:cxnSp>
        <p:nvCxnSpPr>
          <p:cNvPr id="26" name="Straight Connector 25"/>
          <p:cNvCxnSpPr/>
          <p:nvPr/>
        </p:nvCxnSpPr>
        <p:spPr>
          <a:xfrm rot="16200000" flipH="1">
            <a:off x="373006" y="3063869"/>
            <a:ext cx="3359195" cy="6572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46031" y="2990844"/>
            <a:ext cx="3432222" cy="8032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673324" y="3246435"/>
            <a:ext cx="438156" cy="1825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4645026" y="3209922"/>
            <a:ext cx="182565" cy="4746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21019" y="6217097"/>
            <a:ext cx="5907119" cy="64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Connector 33"/>
          <p:cNvCxnSpPr/>
          <p:nvPr/>
        </p:nvCxnSpPr>
        <p:spPr>
          <a:xfrm rot="16200000" flipH="1">
            <a:off x="6671497" y="5017314"/>
            <a:ext cx="438157" cy="328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689755" y="5035572"/>
            <a:ext cx="401643" cy="328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01" y="36513"/>
            <a:ext cx="4715253" cy="113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Oval 37"/>
          <p:cNvSpPr/>
          <p:nvPr/>
        </p:nvSpPr>
        <p:spPr>
          <a:xfrm>
            <a:off x="2235169" y="288882"/>
            <a:ext cx="912824" cy="98585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3513123" y="1968480"/>
            <a:ext cx="109539" cy="1095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3732201" y="1968480"/>
            <a:ext cx="109539" cy="1095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3294045" y="1749402"/>
            <a:ext cx="109539" cy="1095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0" y="1201707"/>
            <a:ext cx="1168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+ = 1</a:t>
            </a:r>
          </a:p>
          <a:p>
            <a:pPr>
              <a:buFontTx/>
              <a:buChar char="-"/>
            </a:pPr>
            <a:r>
              <a:rPr lang="en-GB" dirty="0" smtClean="0"/>
              <a:t> =  0</a:t>
            </a:r>
          </a:p>
          <a:p>
            <a:r>
              <a:rPr lang="en-GB" dirty="0" smtClean="0"/>
              <a:t>O = open</a:t>
            </a:r>
            <a:endParaRPr lang="en-GB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528900"/>
            <a:ext cx="2381220" cy="1540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le 43"/>
          <p:cNvSpPr/>
          <p:nvPr/>
        </p:nvSpPr>
        <p:spPr>
          <a:xfrm>
            <a:off x="4572000" y="5072085"/>
            <a:ext cx="109539" cy="1095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4352922" y="5072085"/>
            <a:ext cx="109539" cy="1095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4133844" y="4889520"/>
            <a:ext cx="109539" cy="1095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352922" y="1749402"/>
            <a:ext cx="109539" cy="1095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4133844" y="1968480"/>
            <a:ext cx="109539" cy="1095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4572000" y="1749402"/>
            <a:ext cx="109539" cy="1095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4791078" y="1749402"/>
            <a:ext cx="109539" cy="1095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3695688" y="5072085"/>
            <a:ext cx="109539" cy="1095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3294045" y="5072085"/>
            <a:ext cx="109539" cy="1095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3823484" y="1877198"/>
            <a:ext cx="292104" cy="365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3823484" y="5017315"/>
            <a:ext cx="292104" cy="365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4663282" y="5053829"/>
            <a:ext cx="292104" cy="365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3385327" y="5053828"/>
            <a:ext cx="292104" cy="365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975" y="5619780"/>
            <a:ext cx="5348311" cy="43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4" name="Straight Arrow Connector 63"/>
          <p:cNvCxnSpPr/>
          <p:nvPr/>
        </p:nvCxnSpPr>
        <p:spPr>
          <a:xfrm flipV="1">
            <a:off x="1614447" y="3355977"/>
            <a:ext cx="2884529" cy="2263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819376" y="5291165"/>
            <a:ext cx="657235" cy="328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 flipH="1" flipV="1">
            <a:off x="5959494" y="1054861"/>
            <a:ext cx="51118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48312" y="398421"/>
            <a:ext cx="164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</a:t>
            </a:r>
            <a:r>
              <a:rPr lang="en-GB" dirty="0" smtClean="0"/>
              <a:t>OPUS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twistedpearaudio.com/images/digital/opus_layo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4728" y="1311246"/>
            <a:ext cx="5846436" cy="3578274"/>
          </a:xfrm>
          <a:prstGeom prst="rect">
            <a:avLst/>
          </a:prstGeom>
          <a:noFill/>
        </p:spPr>
      </p:pic>
      <p:cxnSp>
        <p:nvCxnSpPr>
          <p:cNvPr id="4" name="Straight Arrow Connector 3"/>
          <p:cNvCxnSpPr>
            <a:endCxn id="3076" idx="1"/>
          </p:cNvCxnSpPr>
          <p:nvPr/>
        </p:nvCxnSpPr>
        <p:spPr>
          <a:xfrm>
            <a:off x="1643085" y="3100383"/>
            <a:ext cx="401643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5130" y="2950129"/>
            <a:ext cx="153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 x 7.5 VDC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42" y="36513"/>
            <a:ext cx="3522094" cy="127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669" y="4856229"/>
            <a:ext cx="3042298" cy="200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541761" y="2187558"/>
            <a:ext cx="45719" cy="730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359196" y="2370123"/>
            <a:ext cx="45719" cy="730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359196" y="2552688"/>
            <a:ext cx="45719" cy="730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359196" y="2735253"/>
            <a:ext cx="45719" cy="730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541761" y="2917818"/>
            <a:ext cx="45719" cy="730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359196" y="3063870"/>
            <a:ext cx="45719" cy="730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459529" y="3246435"/>
            <a:ext cx="45719" cy="730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459529" y="3429000"/>
            <a:ext cx="45719" cy="730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459529" y="3575052"/>
            <a:ext cx="45719" cy="730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/>
          <p:cNvCxnSpPr/>
          <p:nvPr/>
        </p:nvCxnSpPr>
        <p:spPr>
          <a:xfrm rot="16200000" flipH="1">
            <a:off x="2044728" y="2881304"/>
            <a:ext cx="1789137" cy="2555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3176631" y="3830644"/>
            <a:ext cx="1022364" cy="1825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099498" y="2936074"/>
            <a:ext cx="1716111" cy="1460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13144" y="3867156"/>
            <a:ext cx="839799" cy="1825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592423" y="1420785"/>
            <a:ext cx="1825650" cy="6572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2423" y="1384272"/>
            <a:ext cx="1898676" cy="6572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3267914" y="5090342"/>
            <a:ext cx="54769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03878" y="5327676"/>
            <a:ext cx="19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metronome</a:t>
            </a:r>
            <a:endParaRPr lang="en-GB" dirty="0"/>
          </a:p>
        </p:txBody>
      </p:sp>
      <p:cxnSp>
        <p:nvCxnSpPr>
          <p:cNvPr id="34" name="Straight Arrow Connector 33"/>
          <p:cNvCxnSpPr>
            <a:stCxn id="3076" idx="3"/>
          </p:cNvCxnSpPr>
          <p:nvPr/>
        </p:nvCxnSpPr>
        <p:spPr>
          <a:xfrm>
            <a:off x="7891164" y="3100383"/>
            <a:ext cx="76241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13783" y="3282948"/>
            <a:ext cx="113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IVY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76904" y="5692806"/>
            <a:ext cx="5578320" cy="62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5472100" y="404664"/>
            <a:ext cx="183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Replace C5-8 with jumpers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540" y="1520788"/>
            <a:ext cx="1168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+ = 1</a:t>
            </a:r>
          </a:p>
          <a:p>
            <a:pPr>
              <a:buFontTx/>
              <a:buChar char="-"/>
            </a:pPr>
            <a:r>
              <a:rPr lang="en-GB" dirty="0" smtClean="0"/>
              <a:t> =  0</a:t>
            </a:r>
          </a:p>
          <a:p>
            <a:r>
              <a:rPr lang="en-GB" dirty="0" smtClean="0"/>
              <a:t>O = open</a:t>
            </a:r>
            <a:endParaRPr lang="en-GB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300192" y="2312876"/>
            <a:ext cx="2520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00192" y="2816932"/>
            <a:ext cx="2520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00192" y="3356992"/>
            <a:ext cx="2520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300192" y="3861048"/>
            <a:ext cx="216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8" idx="2"/>
            <a:endCxn id="65" idx="0"/>
          </p:cNvCxnSpPr>
          <p:nvPr/>
        </p:nvCxnSpPr>
        <p:spPr>
          <a:xfrm>
            <a:off x="6388863" y="1050995"/>
            <a:ext cx="37343" cy="865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084168" y="1916832"/>
            <a:ext cx="684076" cy="23402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http://www.twistedpearaudio.com/images/linestages/ivy_layo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2603" y="1895454"/>
            <a:ext cx="5096417" cy="3150876"/>
          </a:xfrm>
          <a:prstGeom prst="rect">
            <a:avLst/>
          </a:prstGeom>
          <a:noFill/>
        </p:spPr>
      </p:pic>
      <p:cxnSp>
        <p:nvCxnSpPr>
          <p:cNvPr id="4" name="Straight Arrow Connector 3"/>
          <p:cNvCxnSpPr>
            <a:endCxn id="3079" idx="1"/>
          </p:cNvCxnSpPr>
          <p:nvPr/>
        </p:nvCxnSpPr>
        <p:spPr>
          <a:xfrm>
            <a:off x="811161" y="3465513"/>
            <a:ext cx="1241442" cy="53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611565"/>
            <a:ext cx="18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Opus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5265747" y="1493811"/>
            <a:ext cx="94933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4991900" y="1512068"/>
            <a:ext cx="91282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5027621" y="5382445"/>
            <a:ext cx="840590" cy="7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5302260" y="5400702"/>
            <a:ext cx="87631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079" idx="3"/>
          </p:cNvCxnSpPr>
          <p:nvPr/>
        </p:nvCxnSpPr>
        <p:spPr>
          <a:xfrm rot="10800000" flipV="1">
            <a:off x="7149021" y="3465512"/>
            <a:ext cx="599611" cy="53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94683" y="3282948"/>
            <a:ext cx="12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+/- 15 VDC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4761148"/>
            <a:ext cx="1833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2Vrms output</a:t>
            </a:r>
          </a:p>
          <a:p>
            <a:r>
              <a:rPr lang="en-GB" dirty="0" smtClean="0"/>
              <a:t>C1-4	1nf</a:t>
            </a:r>
          </a:p>
          <a:p>
            <a:r>
              <a:rPr lang="en-GB" dirty="0" smtClean="0"/>
              <a:t>R17-20	Jumper</a:t>
            </a:r>
          </a:p>
          <a:p>
            <a:r>
              <a:rPr lang="en-GB" dirty="0" smtClean="0"/>
              <a:t>R1-4	2K</a:t>
            </a:r>
          </a:p>
          <a:p>
            <a:r>
              <a:rPr lang="en-GB" dirty="0" smtClean="0"/>
              <a:t>R5-8	2K</a:t>
            </a:r>
          </a:p>
          <a:p>
            <a:r>
              <a:rPr lang="en-GB" dirty="0" smtClean="0"/>
              <a:t>C13-16	Omit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twistedpearaudio.com/images/power/lcdps_layo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20" y="617499"/>
            <a:ext cx="3912191" cy="2373345"/>
          </a:xfrm>
          <a:prstGeom prst="rect">
            <a:avLst/>
          </a:prstGeom>
          <a:noFill/>
        </p:spPr>
      </p:pic>
      <p:pic>
        <p:nvPicPr>
          <p:cNvPr id="5" name="Picture 2" descr="http://www.twistedpearaudio.com/images/power/lcbps_layou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7732" y="3166458"/>
            <a:ext cx="3979917" cy="2380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76</Words>
  <Application>Microsoft Office PowerPoint</Application>
  <PresentationFormat>On-screen Show (4:3)</PresentationFormat>
  <Paragraphs>34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</dc:creator>
  <cp:lastModifiedBy>evan</cp:lastModifiedBy>
  <cp:revision>80</cp:revision>
  <dcterms:created xsi:type="dcterms:W3CDTF">2006-08-16T00:00:00Z</dcterms:created>
  <dcterms:modified xsi:type="dcterms:W3CDTF">2014-03-23T21:36:57Z</dcterms:modified>
</cp:coreProperties>
</file>