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3E41-2639-450B-8229-65291B99B63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EA83-2130-4BAC-BA4F-9D9264FFB7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urse Objectives&lt;br /&gt;On completion of this course we will be able to:&lt;br /&gt;Identify the importance of Java .&lt;br /&gt;Ident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153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Java does not support inheritance of multiple super classes by a sub class (i.e., multiple inheritance). This is accompli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4" y="838200"/>
            <a:ext cx="8988426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6764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800" noProof="1" smtClean="0">
                <a:solidFill>
                  <a:srgbClr val="0000FF"/>
                </a:solidFill>
              </a:rPr>
              <a:t>public class A</a:t>
            </a:r>
          </a:p>
          <a:p>
            <a:pPr>
              <a:buFontTx/>
              <a:buNone/>
            </a:pPr>
            <a:r>
              <a:rPr lang="en-US" sz="2800" noProof="1" smtClean="0">
                <a:solidFill>
                  <a:srgbClr val="0000FF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sz="2800" noProof="1" smtClean="0">
                <a:solidFill>
                  <a:srgbClr val="0000FF"/>
                </a:solidFill>
              </a:rPr>
              <a:t>public static void main (</a:t>
            </a:r>
            <a:r>
              <a:rPr lang="en-US" sz="2800" noProof="1" smtClean="0">
                <a:solidFill>
                  <a:srgbClr val="008080"/>
                </a:solidFill>
              </a:rPr>
              <a:t>String[] args)</a:t>
            </a:r>
          </a:p>
          <a:p>
            <a:pPr>
              <a:buFontTx/>
              <a:buNone/>
            </a:pPr>
            <a:r>
              <a:rPr lang="en-US" sz="2800" noProof="1" smtClean="0">
                <a:solidFill>
                  <a:srgbClr val="008080"/>
                </a:solidFill>
              </a:rPr>
              <a:t>   {</a:t>
            </a:r>
          </a:p>
          <a:p>
            <a:pPr>
              <a:buFontTx/>
              <a:buNone/>
            </a:pPr>
            <a:r>
              <a:rPr lang="en-US" sz="2800" noProof="1" smtClean="0">
                <a:solidFill>
                  <a:srgbClr val="008080"/>
                </a:solidFill>
              </a:rPr>
              <a:t>      System.out.println (</a:t>
            </a:r>
            <a:r>
              <a:rPr lang="en-US" sz="2800" noProof="1" smtClean="0">
                <a:solidFill>
                  <a:srgbClr val="800000"/>
                </a:solidFill>
              </a:rPr>
              <a:t>“Hello GLA");</a:t>
            </a:r>
          </a:p>
          <a:p>
            <a:pPr>
              <a:buFontTx/>
              <a:buNone/>
            </a:pPr>
            <a:endParaRPr lang="en-US" sz="2800" noProof="1" smtClean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en-US" sz="2800" noProof="1" smtClean="0">
                <a:solidFill>
                  <a:srgbClr val="800000"/>
                </a:solidFill>
              </a:rPr>
              <a:t>      </a:t>
            </a:r>
            <a:r>
              <a:rPr lang="en-US" sz="2800" noProof="1" smtClean="0">
                <a:solidFill>
                  <a:srgbClr val="008080"/>
                </a:solidFill>
              </a:rPr>
              <a:t>System.out.println (</a:t>
            </a:r>
            <a:r>
              <a:rPr lang="en-US" sz="2800" noProof="1" smtClean="0">
                <a:solidFill>
                  <a:srgbClr val="800000"/>
                </a:solidFill>
              </a:rPr>
              <a:t>“GOOD AFTERNOON.");</a:t>
            </a:r>
          </a:p>
          <a:p>
            <a:pPr>
              <a:buFontTx/>
              <a:buNone/>
            </a:pPr>
            <a:r>
              <a:rPr lang="en-US" sz="2800" noProof="1" smtClean="0">
                <a:solidFill>
                  <a:srgbClr val="800000"/>
                </a:solidFill>
              </a:rPr>
              <a:t>   }</a:t>
            </a:r>
          </a:p>
          <a:p>
            <a:pPr>
              <a:buFontTx/>
              <a:buNone/>
            </a:pPr>
            <a:r>
              <a:rPr lang="en-US" sz="2800" noProof="1" smtClean="0">
                <a:solidFill>
                  <a:srgbClr val="800000"/>
                </a:solidFill>
              </a:rPr>
              <a:t>}</a:t>
            </a:r>
            <a:endParaRPr lang="en-US" sz="28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y Javais Important &lt;br /&gt;Two reasons :&lt;br /&gt;Trouble with C/C++ language is that they are not portable and are not platf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381000"/>
            <a:ext cx="7924801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J2ME(Java 2 Micro Edition ) - to develop applications for mobile devices such as cell phone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8534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J2EE(Java 2 Enterprise Edition ) - to develop server-side applications such as Java servlets and Java ServerPages.&lt;/li&gt;&lt;/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ow is Java different from C…&lt;br /&gt;C  Language:&lt;br /&gt;Major difference is that C is a structure oriented languageand Java 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Java does not include structures, unions and enum data type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Java does not perform automatic type conversions that result in loss of precision.&lt;/li&gt;&lt;/li&gt;&lt;/ul&gt;&lt;li&gt;Cont…&lt;br /&gt;&lt;ul&gt;&lt;li&gt;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153399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Java does not allow default argument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Java Program              Java Compiler           Virtual Machine Source Code                                          By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4582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Office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A.java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</cp:revision>
  <dcterms:created xsi:type="dcterms:W3CDTF">2017-08-03T06:20:28Z</dcterms:created>
  <dcterms:modified xsi:type="dcterms:W3CDTF">2017-08-03T07:14:44Z</dcterms:modified>
</cp:coreProperties>
</file>