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66" r:id="rId6"/>
    <p:sldId id="258" r:id="rId7"/>
    <p:sldId id="269" r:id="rId8"/>
    <p:sldId id="260" r:id="rId9"/>
    <p:sldId id="267" r:id="rId10"/>
    <p:sldId id="268" r:id="rId11"/>
    <p:sldId id="261" r:id="rId12"/>
    <p:sldId id="25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40404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415" autoAdjust="0"/>
  </p:normalViewPr>
  <p:slideViewPr>
    <p:cSldViewPr snapToGrid="0" showGuides="1">
      <p:cViewPr varScale="1">
        <p:scale>
          <a:sx n="86" d="100"/>
          <a:sy n="86" d="100"/>
        </p:scale>
        <p:origin x="562" y="4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24-Jan-20</a:t>
            </a:fld>
            <a:endParaRPr lang="en-US"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24-Jan-20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1</a:t>
            </a:fld>
            <a:endParaRPr lang="en-US"/>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8</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9</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10</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24-Jan-20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a:t>Click to edit Master title style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24-Jan-20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a:t>Click icon to add picture</a:t>
            </a:r>
            <a:endParaRPr lang="en-US"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24-Jan-20</a:t>
            </a:fld>
            <a:endParaRPr lang="en-US"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a:t>Click to edit Master title style</a:t>
            </a:r>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www.juku.it/en/report-leveraging-cloud-storage-technologies-for-next-generation-file-servic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blog.geoactivegroup.com/2012/12/now-multi-device-my-connected-life-in.html"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eobrava.wordpress.com/tag/data/"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opensourceforu.com/2016/05/leveraging-open-source-iaas-platforms/"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nofaq.org/posts/2016/02/importance-of-cloud-technology-for-businesses/"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publicdomainpictures.net/view-image.php?image=12496&amp;picture=cloud-computi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p:txBody>
          <a:bodyPr/>
          <a:lstStyle/>
          <a:p>
            <a:r>
              <a:rPr lang="en-US" dirty="0"/>
              <a:t>Cloudy store</a:t>
            </a:r>
            <a:endParaRPr lang="en-IN" dirty="0"/>
          </a:p>
        </p:txBody>
      </p:sp>
      <p:pic>
        <p:nvPicPr>
          <p:cNvPr id="6" name="Picture Placeholder 5">
            <a:extLst>
              <a:ext uri="{FF2B5EF4-FFF2-40B4-BE49-F238E27FC236}">
                <a16:creationId xmlns:a16="http://schemas.microsoft.com/office/drawing/2014/main" id="{59B4AF92-0DC5-4F8D-8380-2A2462F5C085}"/>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7836" r="17836"/>
          <a:stretch>
            <a:fillRect/>
          </a:stretch>
        </p:blipFill>
        <p:spPr/>
      </p:pic>
      <p:pic>
        <p:nvPicPr>
          <p:cNvPr id="4" name="Picture 3">
            <a:extLst>
              <a:ext uri="{FF2B5EF4-FFF2-40B4-BE49-F238E27FC236}">
                <a16:creationId xmlns:a16="http://schemas.microsoft.com/office/drawing/2014/main" id="{32C08AFA-50CD-408A-9027-37DB0F7117C8}"/>
              </a:ext>
            </a:extLst>
          </p:cNvPr>
          <p:cNvPicPr>
            <a:picLocks noChangeAspect="1"/>
          </p:cNvPicPr>
          <p:nvPr/>
        </p:nvPicPr>
        <p:blipFill>
          <a:blip r:embed="rId5"/>
          <a:stretch>
            <a:fillRect/>
          </a:stretch>
        </p:blipFill>
        <p:spPr>
          <a:xfrm>
            <a:off x="9942250" y="343269"/>
            <a:ext cx="1707472" cy="1707472"/>
          </a:xfrm>
          <a:prstGeom prst="rect">
            <a:avLst/>
          </a:prstGeom>
        </p:spPr>
      </p:pic>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D519AC-7392-4C53-9E3F-08F1208BC2CB}"/>
              </a:ext>
            </a:extLst>
          </p:cNvPr>
          <p:cNvSpPr>
            <a:spLocks noGrp="1"/>
          </p:cNvSpPr>
          <p:nvPr>
            <p:ph type="ctrTitle"/>
          </p:nvPr>
        </p:nvSpPr>
        <p:spPr/>
        <p:txBody>
          <a:bodyPr/>
          <a:lstStyle/>
          <a:p>
            <a:r>
              <a:rPr lang="en-US" dirty="0"/>
              <a:t>Thank You</a:t>
            </a:r>
          </a:p>
        </p:txBody>
      </p:sp>
      <p:pic>
        <p:nvPicPr>
          <p:cNvPr id="11" name="Picture 10">
            <a:extLst>
              <a:ext uri="{FF2B5EF4-FFF2-40B4-BE49-F238E27FC236}">
                <a16:creationId xmlns:a16="http://schemas.microsoft.com/office/drawing/2014/main" id="{49051B16-22BD-4DA9-B0EF-96944D39B0A7}"/>
              </a:ext>
            </a:extLst>
          </p:cNvPr>
          <p:cNvPicPr>
            <a:picLocks noChangeAspect="1"/>
          </p:cNvPicPr>
          <p:nvPr/>
        </p:nvPicPr>
        <p:blipFill>
          <a:blip r:embed="rId3"/>
          <a:stretch>
            <a:fillRect/>
          </a:stretch>
        </p:blipFill>
        <p:spPr>
          <a:xfrm>
            <a:off x="0" y="-45536"/>
            <a:ext cx="4432300" cy="6905522"/>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2E1-8899-48D4-AD21-733FC81663BC}"/>
              </a:ext>
            </a:extLst>
          </p:cNvPr>
          <p:cNvSpPr>
            <a:spLocks noGrp="1"/>
          </p:cNvSpPr>
          <p:nvPr>
            <p:ph type="title"/>
          </p:nvPr>
        </p:nvSpPr>
        <p:spPr/>
        <p:txBody>
          <a:bodyPr/>
          <a:lstStyle/>
          <a:p>
            <a:r>
              <a:rPr lang="en-IN" dirty="0"/>
              <a:t>Presented By:</a:t>
            </a:r>
          </a:p>
        </p:txBody>
      </p:sp>
      <p:sp>
        <p:nvSpPr>
          <p:cNvPr id="3" name="Content Placeholder 2">
            <a:extLst>
              <a:ext uri="{FF2B5EF4-FFF2-40B4-BE49-F238E27FC236}">
                <a16:creationId xmlns:a16="http://schemas.microsoft.com/office/drawing/2014/main" id="{F78AD9BE-804E-4F64-8101-EBC7D0D64A10}"/>
              </a:ext>
            </a:extLst>
          </p:cNvPr>
          <p:cNvSpPr>
            <a:spLocks noGrp="1"/>
          </p:cNvSpPr>
          <p:nvPr>
            <p:ph idx="1"/>
          </p:nvPr>
        </p:nvSpPr>
        <p:spPr>
          <a:xfrm>
            <a:off x="5908430" y="2432520"/>
            <a:ext cx="5445370" cy="3758214"/>
          </a:xfrm>
        </p:spPr>
        <p:txBody>
          <a:bodyPr/>
          <a:lstStyle/>
          <a:p>
            <a:r>
              <a:rPr lang="en-IN" dirty="0"/>
              <a:t>Abhishek Gupta</a:t>
            </a:r>
          </a:p>
          <a:p>
            <a:r>
              <a:rPr lang="en-IN" dirty="0"/>
              <a:t>Adarsh Pandey</a:t>
            </a:r>
          </a:p>
          <a:p>
            <a:r>
              <a:rPr lang="en-IN" dirty="0"/>
              <a:t>Anuj Arora</a:t>
            </a:r>
          </a:p>
          <a:p>
            <a:r>
              <a:rPr lang="en-IN" dirty="0"/>
              <a:t>Aryan Varshney</a:t>
            </a:r>
          </a:p>
          <a:p>
            <a:r>
              <a:rPr lang="en-IN" dirty="0" err="1"/>
              <a:t>Shivam</a:t>
            </a:r>
            <a:r>
              <a:rPr lang="en-IN" dirty="0"/>
              <a:t> Sharma</a:t>
            </a:r>
          </a:p>
          <a:p>
            <a:r>
              <a:rPr lang="en-IN" dirty="0"/>
              <a:t>Yogesh Kumar</a:t>
            </a:r>
          </a:p>
          <a:p>
            <a:endParaRPr lang="en-IN" dirty="0"/>
          </a:p>
          <a:p>
            <a:endParaRPr lang="en-IN" dirty="0"/>
          </a:p>
        </p:txBody>
      </p:sp>
      <p:sp>
        <p:nvSpPr>
          <p:cNvPr id="18" name="Title 1">
            <a:extLst>
              <a:ext uri="{FF2B5EF4-FFF2-40B4-BE49-F238E27FC236}">
                <a16:creationId xmlns:a16="http://schemas.microsoft.com/office/drawing/2014/main" id="{FE062A4E-6B29-4A09-83AA-F720AA498745}"/>
              </a:ext>
            </a:extLst>
          </p:cNvPr>
          <p:cNvSpPr txBox="1">
            <a:spLocks/>
          </p:cNvSpPr>
          <p:nvPr/>
        </p:nvSpPr>
        <p:spPr>
          <a:xfrm>
            <a:off x="5908429" y="4268168"/>
            <a:ext cx="5445369" cy="1114784"/>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a:lstStyle>
          <a:p>
            <a:r>
              <a:rPr lang="en-IN" dirty="0"/>
              <a:t> mentored by:</a:t>
            </a:r>
          </a:p>
        </p:txBody>
      </p:sp>
      <p:sp>
        <p:nvSpPr>
          <p:cNvPr id="20" name="Content Placeholder 2">
            <a:extLst>
              <a:ext uri="{FF2B5EF4-FFF2-40B4-BE49-F238E27FC236}">
                <a16:creationId xmlns:a16="http://schemas.microsoft.com/office/drawing/2014/main" id="{60649DC7-7F1F-449E-821A-01A63C388D46}"/>
              </a:ext>
            </a:extLst>
          </p:cNvPr>
          <p:cNvSpPr txBox="1">
            <a:spLocks/>
          </p:cNvSpPr>
          <p:nvPr/>
        </p:nvSpPr>
        <p:spPr>
          <a:xfrm>
            <a:off x="5908429" y="5465841"/>
            <a:ext cx="1898822" cy="35354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Ms. Kriti Bansal</a:t>
            </a:r>
          </a:p>
          <a:p>
            <a:endParaRPr lang="en-IN" dirty="0"/>
          </a:p>
          <a:p>
            <a:endParaRPr lang="en-IN" dirty="0"/>
          </a:p>
        </p:txBody>
      </p:sp>
      <p:pic>
        <p:nvPicPr>
          <p:cNvPr id="54" name="Picture Placeholder 53">
            <a:extLst>
              <a:ext uri="{FF2B5EF4-FFF2-40B4-BE49-F238E27FC236}">
                <a16:creationId xmlns:a16="http://schemas.microsoft.com/office/drawing/2014/main" id="{0DA7A940-B367-40D0-90E9-38EDF86B38BD}"/>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7224" r="17224"/>
          <a:stretch>
            <a:fillRect/>
          </a:stretch>
        </p:blipFill>
        <p:spPr>
          <a:xfrm>
            <a:off x="501529" y="902043"/>
            <a:ext cx="5210175" cy="5263338"/>
          </a:xfrm>
        </p:spPr>
      </p:pic>
    </p:spTree>
    <p:extLst>
      <p:ext uri="{BB962C8B-B14F-4D97-AF65-F5344CB8AC3E}">
        <p14:creationId xmlns:p14="http://schemas.microsoft.com/office/powerpoint/2010/main" val="354672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a:xfrm>
            <a:off x="831850" y="3808518"/>
            <a:ext cx="10515600" cy="823232"/>
          </a:xfrm>
        </p:spPr>
        <p:txBody>
          <a:bodyPr/>
          <a:lstStyle/>
          <a:p>
            <a:r>
              <a:rPr lang="en-US" dirty="0"/>
              <a:t>introduction</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31850" y="4839691"/>
            <a:ext cx="10515600" cy="1623022"/>
          </a:xfrm>
        </p:spPr>
        <p:txBody>
          <a:bodyPr/>
          <a:lstStyle/>
          <a:p>
            <a:r>
              <a:rPr lang="en-US" b="1" dirty="0"/>
              <a:t>Cloud Storage</a:t>
            </a:r>
            <a:r>
              <a:rPr lang="en-US" dirty="0"/>
              <a:t> is a model of computer data storage in which the data is stored over the cloud.</a:t>
            </a:r>
          </a:p>
          <a:p>
            <a:r>
              <a:rPr lang="en-US" dirty="0"/>
              <a:t>The physical storage spans over multiple servers (sometimes in multiple locations), and the physical storage environment is typically owned and managed by a hosting company. These cloud storage providers are responsible for keeping the data available and accessible, and keep the physical environment protected and running. People and organizations buy storage capacity from the providers to store user’s, organization’s or application’s data.</a:t>
            </a: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a:lstStyle/>
          <a:p>
            <a:fld id="{48BB047D-A6CD-43AB-96F0-683C726B586B}" type="slidenum">
              <a:rPr lang="en-US" smtClean="0"/>
              <a:pPr/>
              <a:t>3</a:t>
            </a:fld>
            <a:endParaRPr lang="en-US" dirty="0"/>
          </a:p>
        </p:txBody>
      </p:sp>
      <p:pic>
        <p:nvPicPr>
          <p:cNvPr id="17" name="Picture Placeholder 16">
            <a:extLst>
              <a:ext uri="{FF2B5EF4-FFF2-40B4-BE49-F238E27FC236}">
                <a16:creationId xmlns:a16="http://schemas.microsoft.com/office/drawing/2014/main" id="{894FB695-AE14-467F-AA26-7755515291DE}"/>
              </a:ext>
            </a:extLst>
          </p:cNvPr>
          <p:cNvPicPr>
            <a:picLocks noGrp="1" noChangeAspect="1"/>
          </p:cNvPicPr>
          <p:nvPr>
            <p:ph type="pic" sz="quarter" idx="13"/>
          </p:nvPr>
        </p:nvPicPr>
        <p:blipFill>
          <a:blip r:embed="rId3"/>
          <a:srcRect t="31052" b="31052"/>
          <a:stretch>
            <a:fillRect/>
          </a:stretch>
        </p:blipFill>
        <p:spPr/>
      </p:pic>
    </p:spTree>
    <p:extLst>
      <p:ext uri="{BB962C8B-B14F-4D97-AF65-F5344CB8AC3E}">
        <p14:creationId xmlns:p14="http://schemas.microsoft.com/office/powerpoint/2010/main" val="90454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053E-1E5A-457F-B2CD-47229B779C42}"/>
              </a:ext>
            </a:extLst>
          </p:cNvPr>
          <p:cNvSpPr>
            <a:spLocks noGrp="1"/>
          </p:cNvSpPr>
          <p:nvPr>
            <p:ph type="title"/>
          </p:nvPr>
        </p:nvSpPr>
        <p:spPr>
          <a:xfrm>
            <a:off x="5908430" y="896815"/>
            <a:ext cx="5445369" cy="1114784"/>
          </a:xfrm>
        </p:spPr>
        <p:txBody>
          <a:bodyPr/>
          <a:lstStyle/>
          <a:p>
            <a:r>
              <a:rPr lang="en-IN" dirty="0"/>
              <a:t>PROBLEM STATEMENT</a:t>
            </a:r>
          </a:p>
        </p:txBody>
      </p:sp>
      <p:sp>
        <p:nvSpPr>
          <p:cNvPr id="4" name="Slide Number Placeholder 3">
            <a:extLst>
              <a:ext uri="{FF2B5EF4-FFF2-40B4-BE49-F238E27FC236}">
                <a16:creationId xmlns:a16="http://schemas.microsoft.com/office/drawing/2014/main" id="{C71F2A48-27FF-452A-A2A0-4AA2BB67FF3C}"/>
              </a:ext>
            </a:extLst>
          </p:cNvPr>
          <p:cNvSpPr>
            <a:spLocks noGrp="1"/>
          </p:cNvSpPr>
          <p:nvPr>
            <p:ph type="sldNum" sz="quarter" idx="12"/>
          </p:nvPr>
        </p:nvSpPr>
        <p:spPr/>
        <p:txBody>
          <a:bodyPr/>
          <a:lstStyle/>
          <a:p>
            <a:fld id="{48BB047D-A6CD-43AB-96F0-683C726B586B}" type="slidenum">
              <a:rPr lang="en-US" noProof="0" smtClean="0"/>
              <a:pPr/>
              <a:t>4</a:t>
            </a:fld>
            <a:endParaRPr lang="en-US" noProof="0" dirty="0"/>
          </a:p>
        </p:txBody>
      </p:sp>
      <p:pic>
        <p:nvPicPr>
          <p:cNvPr id="13" name="Picture Placeholder 12">
            <a:extLst>
              <a:ext uri="{FF2B5EF4-FFF2-40B4-BE49-F238E27FC236}">
                <a16:creationId xmlns:a16="http://schemas.microsoft.com/office/drawing/2014/main" id="{EDD2CCE0-2F09-4287-A739-94B4B707CA28}"/>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25330" r="25330"/>
          <a:stretch>
            <a:fillRect/>
          </a:stretch>
        </p:blipFill>
        <p:spPr>
          <a:xfrm>
            <a:off x="-259492" y="0"/>
            <a:ext cx="5994129" cy="6858000"/>
          </a:xfrm>
        </p:spPr>
      </p:pic>
      <p:sp>
        <p:nvSpPr>
          <p:cNvPr id="11" name="Content Placeholder 10">
            <a:extLst>
              <a:ext uri="{FF2B5EF4-FFF2-40B4-BE49-F238E27FC236}">
                <a16:creationId xmlns:a16="http://schemas.microsoft.com/office/drawing/2014/main" id="{6571B89A-25AD-4D2A-8F9A-E88717E089ED}"/>
              </a:ext>
            </a:extLst>
          </p:cNvPr>
          <p:cNvSpPr>
            <a:spLocks noGrp="1"/>
          </p:cNvSpPr>
          <p:nvPr>
            <p:ph idx="1"/>
          </p:nvPr>
        </p:nvSpPr>
        <p:spPr/>
        <p:txBody>
          <a:bodyPr/>
          <a:lstStyle/>
          <a:p>
            <a:r>
              <a:rPr lang="en-IN" dirty="0"/>
              <a:t>Chance of Data Loss.</a:t>
            </a:r>
          </a:p>
          <a:p>
            <a:r>
              <a:rPr lang="en-US" dirty="0"/>
              <a:t>Offline Storage Mediums are Costly.</a:t>
            </a:r>
          </a:p>
          <a:p>
            <a:r>
              <a:rPr lang="en-IN" dirty="0"/>
              <a:t>Carrying Of External Storage Devices.</a:t>
            </a:r>
          </a:p>
          <a:p>
            <a:r>
              <a:rPr lang="en-IN" dirty="0"/>
              <a:t>Maintenance of Storage Device.</a:t>
            </a:r>
            <a:br>
              <a:rPr lang="en-IN" dirty="0"/>
            </a:br>
            <a:endParaRPr lang="en-IN" dirty="0"/>
          </a:p>
        </p:txBody>
      </p:sp>
    </p:spTree>
    <p:extLst>
      <p:ext uri="{BB962C8B-B14F-4D97-AF65-F5344CB8AC3E}">
        <p14:creationId xmlns:p14="http://schemas.microsoft.com/office/powerpoint/2010/main" val="460910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2C0A42-6D1B-4B6E-959B-1609A38258E9}"/>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BDE42C9A-B4DC-4A46-A073-8421E387B2B7}"/>
              </a:ext>
            </a:extLst>
          </p:cNvPr>
          <p:cNvSpPr>
            <a:spLocks noGrp="1"/>
          </p:cNvSpPr>
          <p:nvPr>
            <p:ph idx="1"/>
          </p:nvPr>
        </p:nvSpPr>
        <p:spPr>
          <a:xfrm>
            <a:off x="5908430" y="2506662"/>
            <a:ext cx="4659924" cy="3454523"/>
          </a:xfrm>
        </p:spPr>
        <p:txBody>
          <a:bodyPr/>
          <a:lstStyle/>
          <a:p>
            <a:r>
              <a:rPr lang="en-US" dirty="0"/>
              <a:t>To provide cloud-based data security.</a:t>
            </a:r>
          </a:p>
          <a:p>
            <a:r>
              <a:rPr lang="en-US" dirty="0"/>
              <a:t>To improve cloud-based file management.</a:t>
            </a:r>
          </a:p>
          <a:p>
            <a:r>
              <a:rPr lang="en-US" dirty="0"/>
              <a:t>To implement efficient file retrievals.</a:t>
            </a:r>
          </a:p>
          <a:p>
            <a:r>
              <a:rPr lang="en-US" sz="1800" dirty="0"/>
              <a:t>To make a cost effective storage system.</a:t>
            </a:r>
          </a:p>
        </p:txBody>
      </p:sp>
      <p:sp>
        <p:nvSpPr>
          <p:cNvPr id="8" name="Slide Number Placeholder 7">
            <a:extLst>
              <a:ext uri="{FF2B5EF4-FFF2-40B4-BE49-F238E27FC236}">
                <a16:creationId xmlns:a16="http://schemas.microsoft.com/office/drawing/2014/main" id="{D2888EF7-DDB5-41D0-A1B0-B012ABC94D85}"/>
              </a:ext>
            </a:extLst>
          </p:cNvPr>
          <p:cNvSpPr>
            <a:spLocks noGrp="1"/>
          </p:cNvSpPr>
          <p:nvPr>
            <p:ph type="sldNum" sz="quarter" idx="12"/>
          </p:nvPr>
        </p:nvSpPr>
        <p:spPr/>
        <p:txBody>
          <a:bodyPr/>
          <a:lstStyle/>
          <a:p>
            <a:fld id="{48BB047D-A6CD-43AB-96F0-683C726B586B}" type="slidenum">
              <a:rPr lang="en-US" smtClean="0"/>
              <a:pPr/>
              <a:t>5</a:t>
            </a:fld>
            <a:endParaRPr lang="en-US" dirty="0"/>
          </a:p>
        </p:txBody>
      </p:sp>
      <p:pic>
        <p:nvPicPr>
          <p:cNvPr id="26" name="Picture Placeholder 25">
            <a:extLst>
              <a:ext uri="{FF2B5EF4-FFF2-40B4-BE49-F238E27FC236}">
                <a16:creationId xmlns:a16="http://schemas.microsoft.com/office/drawing/2014/main" id="{C97E99B5-476B-457A-B34B-5D34F92ED016}"/>
              </a:ext>
            </a:extLst>
          </p:cNvPr>
          <p:cNvPicPr>
            <a:picLocks noGrp="1" noChangeAspect="1"/>
          </p:cNvPicPr>
          <p:nvPr>
            <p:ph type="pic" sz="quarter" idx="15"/>
          </p:nvPr>
        </p:nvPicPr>
        <p:blipFill>
          <a:blip r:embed="rId3"/>
          <a:srcRect l="27275" r="27275"/>
          <a:stretch>
            <a:fillRect/>
          </a:stretch>
        </p:blipFill>
        <p:spPr>
          <a:xfrm>
            <a:off x="90458" y="86498"/>
            <a:ext cx="5647039" cy="5540934"/>
          </a:xfrm>
        </p:spPr>
      </p:pic>
    </p:spTree>
    <p:extLst>
      <p:ext uri="{BB962C8B-B14F-4D97-AF65-F5344CB8AC3E}">
        <p14:creationId xmlns:p14="http://schemas.microsoft.com/office/powerpoint/2010/main" val="216696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2C22-6021-463A-A19D-268951DBDF23}"/>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EBD7E35-341E-4CC8-97FB-FBF110D8FC5F}"/>
              </a:ext>
            </a:extLst>
          </p:cNvPr>
          <p:cNvSpPr>
            <a:spLocks noGrp="1"/>
          </p:cNvSpPr>
          <p:nvPr>
            <p:ph idx="1"/>
          </p:nvPr>
        </p:nvSpPr>
        <p:spPr/>
        <p:txBody>
          <a:bodyPr/>
          <a:lstStyle/>
          <a:p>
            <a:r>
              <a:rPr lang="en-IN" dirty="0"/>
              <a:t>Admin - have access of all the data and user profiles.</a:t>
            </a:r>
          </a:p>
          <a:p>
            <a:r>
              <a:rPr lang="en-IN" dirty="0"/>
              <a:t>User - have access to his/her profile and data only.</a:t>
            </a:r>
          </a:p>
        </p:txBody>
      </p:sp>
      <p:sp>
        <p:nvSpPr>
          <p:cNvPr id="4" name="Slide Number Placeholder 3">
            <a:extLst>
              <a:ext uri="{FF2B5EF4-FFF2-40B4-BE49-F238E27FC236}">
                <a16:creationId xmlns:a16="http://schemas.microsoft.com/office/drawing/2014/main" id="{72B52B3A-D4DC-402F-B431-C30C9935D62A}"/>
              </a:ext>
            </a:extLst>
          </p:cNvPr>
          <p:cNvSpPr>
            <a:spLocks noGrp="1"/>
          </p:cNvSpPr>
          <p:nvPr>
            <p:ph type="sldNum" sz="quarter" idx="12"/>
          </p:nvPr>
        </p:nvSpPr>
        <p:spPr/>
        <p:txBody>
          <a:bodyPr/>
          <a:lstStyle/>
          <a:p>
            <a:fld id="{48BB047D-A6CD-43AB-96F0-683C726B586B}" type="slidenum">
              <a:rPr lang="en-US" noProof="0" smtClean="0"/>
              <a:pPr/>
              <a:t>6</a:t>
            </a:fld>
            <a:endParaRPr lang="en-US" noProof="0" dirty="0"/>
          </a:p>
        </p:txBody>
      </p:sp>
      <p:pic>
        <p:nvPicPr>
          <p:cNvPr id="21" name="Picture Placeholder 20">
            <a:extLst>
              <a:ext uri="{FF2B5EF4-FFF2-40B4-BE49-F238E27FC236}">
                <a16:creationId xmlns:a16="http://schemas.microsoft.com/office/drawing/2014/main" id="{5292C696-1194-46D4-8C0D-F3526610EB2B}"/>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15972" r="15972"/>
          <a:stretch>
            <a:fillRect/>
          </a:stretch>
        </p:blipFill>
        <p:spPr/>
      </p:pic>
    </p:spTree>
    <p:extLst>
      <p:ext uri="{BB962C8B-B14F-4D97-AF65-F5344CB8AC3E}">
        <p14:creationId xmlns:p14="http://schemas.microsoft.com/office/powerpoint/2010/main" val="61409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5891-A8CD-4C96-8253-7F0D5BDBF205}"/>
              </a:ext>
            </a:extLst>
          </p:cNvPr>
          <p:cNvSpPr>
            <a:spLocks noGrp="1"/>
          </p:cNvSpPr>
          <p:nvPr>
            <p:ph type="title"/>
          </p:nvPr>
        </p:nvSpPr>
        <p:spPr/>
        <p:txBody>
          <a:bodyPr/>
          <a:lstStyle/>
          <a:p>
            <a:r>
              <a:rPr lang="en-IN" dirty="0"/>
              <a:t>Purpose Of The Project</a:t>
            </a:r>
          </a:p>
        </p:txBody>
      </p:sp>
      <p:sp>
        <p:nvSpPr>
          <p:cNvPr id="3" name="Content Placeholder 2">
            <a:extLst>
              <a:ext uri="{FF2B5EF4-FFF2-40B4-BE49-F238E27FC236}">
                <a16:creationId xmlns:a16="http://schemas.microsoft.com/office/drawing/2014/main" id="{236BD602-1337-4ACE-BE29-92E42D41E4B1}"/>
              </a:ext>
            </a:extLst>
          </p:cNvPr>
          <p:cNvSpPr>
            <a:spLocks noGrp="1"/>
          </p:cNvSpPr>
          <p:nvPr>
            <p:ph idx="1"/>
          </p:nvPr>
        </p:nvSpPr>
        <p:spPr/>
        <p:txBody>
          <a:bodyPr/>
          <a:lstStyle/>
          <a:p>
            <a:r>
              <a:rPr lang="en-IN" dirty="0"/>
              <a:t>Save Expenditure.</a:t>
            </a:r>
          </a:p>
          <a:p>
            <a:r>
              <a:rPr lang="en-IN" dirty="0"/>
              <a:t>Save Time.</a:t>
            </a:r>
          </a:p>
          <a:p>
            <a:r>
              <a:rPr lang="en-IN" dirty="0"/>
              <a:t>Data Safety.</a:t>
            </a:r>
          </a:p>
          <a:p>
            <a:r>
              <a:rPr lang="en-IN" dirty="0"/>
              <a:t>Ease in data sharing.</a:t>
            </a: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244DD88B-A16D-42BE-AD26-CA53D8C26A49}"/>
              </a:ext>
            </a:extLst>
          </p:cNvPr>
          <p:cNvSpPr>
            <a:spLocks noGrp="1"/>
          </p:cNvSpPr>
          <p:nvPr>
            <p:ph type="sldNum" sz="quarter" idx="12"/>
          </p:nvPr>
        </p:nvSpPr>
        <p:spPr/>
        <p:txBody>
          <a:bodyPr/>
          <a:lstStyle/>
          <a:p>
            <a:fld id="{48BB047D-A6CD-43AB-96F0-683C726B586B}" type="slidenum">
              <a:rPr lang="en-US" noProof="0" smtClean="0"/>
              <a:pPr/>
              <a:t>7</a:t>
            </a:fld>
            <a:endParaRPr lang="en-US" noProof="0" dirty="0"/>
          </a:p>
        </p:txBody>
      </p:sp>
      <p:pic>
        <p:nvPicPr>
          <p:cNvPr id="26" name="Picture Placeholder 25">
            <a:extLst>
              <a:ext uri="{FF2B5EF4-FFF2-40B4-BE49-F238E27FC236}">
                <a16:creationId xmlns:a16="http://schemas.microsoft.com/office/drawing/2014/main" id="{02B543A5-C745-4196-A95E-B81C07148B52}"/>
              </a:ext>
            </a:extLst>
          </p:cNvPr>
          <p:cNvPicPr>
            <a:picLocks noGrp="1" noChangeAspect="1"/>
          </p:cNvPicPr>
          <p:nvPr>
            <p:ph type="pic" sz="quarter" idx="15"/>
          </p:nvPr>
        </p:nvPicPr>
        <p:blipFill>
          <a:blip r:embed="rId2">
            <a:extLst>
              <a:ext uri="{837473B0-CC2E-450A-ABE3-18F120FF3D39}">
                <a1611:picAttrSrcUrl xmlns:a1611="http://schemas.microsoft.com/office/drawing/2016/11/main" r:id="rId3"/>
              </a:ext>
            </a:extLst>
          </a:blip>
          <a:srcRect l="6298" r="6298"/>
          <a:stretch>
            <a:fillRect/>
          </a:stretch>
        </p:blipFill>
        <p:spPr>
          <a:xfrm>
            <a:off x="217488" y="447675"/>
            <a:ext cx="5210175" cy="5961063"/>
          </a:xfrm>
        </p:spPr>
      </p:pic>
    </p:spTree>
    <p:extLst>
      <p:ext uri="{BB962C8B-B14F-4D97-AF65-F5344CB8AC3E}">
        <p14:creationId xmlns:p14="http://schemas.microsoft.com/office/powerpoint/2010/main" val="16300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D22C0-3CE1-4FA1-9604-2CFDBC95D0D2}"/>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E9BC3F2-B4B0-476E-B1B8-BF10CC2FF5AD}"/>
              </a:ext>
            </a:extLst>
          </p:cNvPr>
          <p:cNvSpPr>
            <a:spLocks noGrp="1"/>
          </p:cNvSpPr>
          <p:nvPr>
            <p:ph idx="1"/>
          </p:nvPr>
        </p:nvSpPr>
        <p:spPr>
          <a:xfrm>
            <a:off x="363416" y="2506662"/>
            <a:ext cx="5193322" cy="3454523"/>
          </a:xfrm>
        </p:spPr>
        <p:txBody>
          <a:bodyPr/>
          <a:lstStyle/>
          <a:p>
            <a:r>
              <a:rPr lang="en-US" dirty="0"/>
              <a:t>Data Security is Concerned.</a:t>
            </a:r>
          </a:p>
          <a:p>
            <a:r>
              <a:rPr lang="en-US" dirty="0"/>
              <a:t>Accessibility Over Any Place.</a:t>
            </a:r>
          </a:p>
          <a:p>
            <a:r>
              <a:rPr lang="en-IN" dirty="0"/>
              <a:t>Immediate Access in Seconds of Time.</a:t>
            </a:r>
          </a:p>
          <a:p>
            <a:r>
              <a:rPr lang="en-IN" dirty="0"/>
              <a:t>Data Recovery is much Easy.</a:t>
            </a:r>
            <a:endParaRPr lang="en-US" dirty="0"/>
          </a:p>
          <a:p>
            <a:endParaRPr lang="en-US" sz="1800" dirty="0"/>
          </a:p>
        </p:txBody>
      </p:sp>
      <p:sp>
        <p:nvSpPr>
          <p:cNvPr id="4" name="Slide Number Placeholder 3">
            <a:extLst>
              <a:ext uri="{FF2B5EF4-FFF2-40B4-BE49-F238E27FC236}">
                <a16:creationId xmlns:a16="http://schemas.microsoft.com/office/drawing/2014/main" id="{63354ADE-29EB-4797-9A6F-40ABDA20E7A6}"/>
              </a:ext>
            </a:extLst>
          </p:cNvPr>
          <p:cNvSpPr>
            <a:spLocks noGrp="1"/>
          </p:cNvSpPr>
          <p:nvPr>
            <p:ph type="sldNum" sz="quarter" idx="12"/>
          </p:nvPr>
        </p:nvSpPr>
        <p:spPr/>
        <p:txBody>
          <a:bodyPr/>
          <a:lstStyle/>
          <a:p>
            <a:fld id="{48BB047D-A6CD-43AB-96F0-683C726B586B}" type="slidenum">
              <a:rPr lang="en-US" smtClean="0"/>
              <a:pPr/>
              <a:t>8</a:t>
            </a:fld>
            <a:endParaRPr lang="en-US" dirty="0"/>
          </a:p>
        </p:txBody>
      </p:sp>
      <p:pic>
        <p:nvPicPr>
          <p:cNvPr id="8" name="Picture Placeholder 7">
            <a:extLst>
              <a:ext uri="{FF2B5EF4-FFF2-40B4-BE49-F238E27FC236}">
                <a16:creationId xmlns:a16="http://schemas.microsoft.com/office/drawing/2014/main" id="{5CA206F8-FF5C-473A-B099-E4906E786A81}"/>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l="1756" r="1756"/>
          <a:stretch>
            <a:fillRect/>
          </a:stretch>
        </p:blipFill>
        <p:spPr>
          <a:xfrm>
            <a:off x="7227855" y="850901"/>
            <a:ext cx="3430408" cy="4091942"/>
          </a:xfrm>
        </p:spPr>
      </p:pic>
    </p:spTree>
    <p:extLst>
      <p:ext uri="{BB962C8B-B14F-4D97-AF65-F5344CB8AC3E}">
        <p14:creationId xmlns:p14="http://schemas.microsoft.com/office/powerpoint/2010/main" val="8082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257274" y="-113146"/>
            <a:ext cx="4574100" cy="1797227"/>
          </a:xfrm>
        </p:spPr>
        <p:txBody>
          <a:bodyPr>
            <a:normAutofit fontScale="90000"/>
          </a:bodyPr>
          <a:lstStyle/>
          <a:p>
            <a:r>
              <a:rPr lang="en-US" sz="3200" dirty="0"/>
              <a:t>Software </a:t>
            </a:r>
            <a:br>
              <a:rPr lang="en-US" sz="3200" dirty="0"/>
            </a:br>
            <a:r>
              <a:rPr lang="en-US" sz="3200" dirty="0"/>
              <a:t>Requirements</a:t>
            </a:r>
            <a:br>
              <a:rPr lang="en-US" sz="3200" dirty="0"/>
            </a:br>
            <a:endParaRPr lang="en-US" sz="3200" dirty="0"/>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248480" y="1918859"/>
            <a:ext cx="4097778" cy="2266524"/>
          </a:xfrm>
        </p:spPr>
        <p:txBody>
          <a:bodyPr/>
          <a:lstStyle/>
          <a:p>
            <a:r>
              <a:rPr lang="en-IN" dirty="0"/>
              <a:t>Operating System: Windows 7 &amp; later.</a:t>
            </a:r>
            <a:br>
              <a:rPr lang="en-IN" dirty="0"/>
            </a:br>
            <a:r>
              <a:rPr lang="en-IN" dirty="0"/>
              <a:t>Application Server :    XAMPP (Apache).</a:t>
            </a:r>
            <a:br>
              <a:rPr lang="en-IN" dirty="0"/>
            </a:br>
            <a:r>
              <a:rPr lang="en-IN" dirty="0"/>
              <a:t>Front-End:  HTML5, CSS3.</a:t>
            </a:r>
            <a:br>
              <a:rPr lang="en-IN" dirty="0"/>
            </a:br>
            <a:r>
              <a:rPr lang="en-IN" dirty="0"/>
              <a:t>Back-End: JavaScript ,PHP.</a:t>
            </a:r>
            <a:br>
              <a:rPr lang="en-IN" dirty="0"/>
            </a:br>
            <a:r>
              <a:rPr lang="en-IN" dirty="0"/>
              <a:t>Database:   Mysql CLOUD</a:t>
            </a:r>
            <a:br>
              <a:rPr lang="en-IN" dirty="0"/>
            </a:br>
            <a:r>
              <a:rPr lang="en-IN" dirty="0"/>
              <a:t>Database Connectivity :  PhpMyAdmin.</a:t>
            </a:r>
            <a:endParaRPr lang="en-US" dirty="0"/>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a:lstStyle/>
          <a:p>
            <a:fld id="{48BB047D-A6CD-43AB-96F0-683C726B586B}" type="slidenum">
              <a:rPr lang="en-US" smtClean="0"/>
              <a:pPr/>
              <a:t>9</a:t>
            </a:fld>
            <a:endParaRPr lang="en-US" dirty="0"/>
          </a:p>
        </p:txBody>
      </p:sp>
      <p:pic>
        <p:nvPicPr>
          <p:cNvPr id="16" name="Picture Placeholder 15">
            <a:extLst>
              <a:ext uri="{FF2B5EF4-FFF2-40B4-BE49-F238E27FC236}">
                <a16:creationId xmlns:a16="http://schemas.microsoft.com/office/drawing/2014/main" id="{A8B11988-0364-4EC2-A22F-ABC57604493A}"/>
              </a:ext>
            </a:extLst>
          </p:cNvPr>
          <p:cNvPicPr>
            <a:picLocks noGrp="1" noChangeAspect="1"/>
          </p:cNvPicPr>
          <p:nvPr>
            <p:ph type="pic" sz="quarter" idx="13"/>
          </p:nvPr>
        </p:nvPicPr>
        <p:blipFill>
          <a:blip r:embed="rId3"/>
          <a:srcRect l="16806" r="16806"/>
          <a:stretch>
            <a:fillRect/>
          </a:stretch>
        </p:blipFill>
        <p:spPr/>
      </p:pic>
      <p:sp>
        <p:nvSpPr>
          <p:cNvPr id="6" name="Title 6">
            <a:extLst>
              <a:ext uri="{FF2B5EF4-FFF2-40B4-BE49-F238E27FC236}">
                <a16:creationId xmlns:a16="http://schemas.microsoft.com/office/drawing/2014/main" id="{3AEE8842-2599-4CF2-AFDE-9116CD11C43D}"/>
              </a:ext>
            </a:extLst>
          </p:cNvPr>
          <p:cNvSpPr txBox="1">
            <a:spLocks/>
          </p:cNvSpPr>
          <p:nvPr/>
        </p:nvSpPr>
        <p:spPr>
          <a:xfrm>
            <a:off x="257274" y="3056242"/>
            <a:ext cx="4574100" cy="1797227"/>
          </a:xfrm>
          <a:prstGeom prst="rect">
            <a:avLst/>
          </a:prstGeom>
        </p:spPr>
        <p:txBody>
          <a:bodyPr vert="horz" lIns="91440" tIns="792000" rIns="91440" bIns="45720" rtlCol="0" anchor="t">
            <a:normAutofit fontScale="90000" lnSpcReduction="20000"/>
          </a:bodyPr>
          <a:lstStyle>
            <a:lvl1pPr algn="l" defTabSz="914400" rtl="0" eaLnBrk="1" latinLnBrk="0" hangingPunct="1">
              <a:lnSpc>
                <a:spcPct val="90000"/>
              </a:lnSpc>
              <a:spcBef>
                <a:spcPct val="0"/>
              </a:spcBef>
              <a:buNone/>
              <a:defRPr lang="en-IN" sz="3600" b="1" kern="1200" cap="all" baseline="0">
                <a:solidFill>
                  <a:schemeClr val="bg1"/>
                </a:solidFill>
                <a:latin typeface="+mj-lt"/>
                <a:ea typeface="+mj-ea"/>
                <a:cs typeface="+mj-cs"/>
              </a:defRPr>
            </a:lvl1pPr>
          </a:lstStyle>
          <a:p>
            <a:r>
              <a:rPr lang="en-US" sz="3200" dirty="0"/>
              <a:t>Hardware </a:t>
            </a:r>
            <a:br>
              <a:rPr lang="en-US" sz="3200" dirty="0"/>
            </a:br>
            <a:r>
              <a:rPr lang="en-US" sz="3200" dirty="0"/>
              <a:t>Requirements</a:t>
            </a:r>
            <a:br>
              <a:rPr lang="en-US" sz="3200" dirty="0"/>
            </a:br>
            <a:endParaRPr lang="en-US" sz="3200" dirty="0"/>
          </a:p>
        </p:txBody>
      </p:sp>
      <p:sp>
        <p:nvSpPr>
          <p:cNvPr id="9" name="Text Placeholder 7">
            <a:extLst>
              <a:ext uri="{FF2B5EF4-FFF2-40B4-BE49-F238E27FC236}">
                <a16:creationId xmlns:a16="http://schemas.microsoft.com/office/drawing/2014/main" id="{766F3019-AFCE-4760-A82A-4B90571636CD}"/>
              </a:ext>
            </a:extLst>
          </p:cNvPr>
          <p:cNvSpPr txBox="1">
            <a:spLocks/>
          </p:cNvSpPr>
          <p:nvPr/>
        </p:nvSpPr>
        <p:spPr>
          <a:xfrm>
            <a:off x="204613" y="4446068"/>
            <a:ext cx="4097778" cy="22665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buClr>
              <a:buFont typeface="Arial" panose="020B0604020202020204" pitchFamily="34" charset="0"/>
              <a:buNone/>
              <a:defRPr lang="en-US" sz="1800" b="0" kern="1200" cap="none"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Processor: Intel Pentium IV, 2.4GHz</a:t>
            </a:r>
            <a:endParaRPr lang="en-IN" dirty="0"/>
          </a:p>
          <a:p>
            <a:r>
              <a:rPr lang="en-GB" dirty="0"/>
              <a:t>RAM: 512 MB</a:t>
            </a:r>
            <a:endParaRPr lang="en-IN" dirty="0"/>
          </a:p>
          <a:p>
            <a:r>
              <a:rPr lang="en-GB" dirty="0"/>
              <a:t>Hard Disk: 40 GB</a:t>
            </a:r>
            <a:endParaRPr lang="en-IN" dirty="0"/>
          </a:p>
          <a:p>
            <a:endParaRPr lang="en-IN" dirty="0"/>
          </a:p>
        </p:txBody>
      </p:sp>
    </p:spTree>
    <p:extLst>
      <p:ext uri="{BB962C8B-B14F-4D97-AF65-F5344CB8AC3E}">
        <p14:creationId xmlns:p14="http://schemas.microsoft.com/office/powerpoint/2010/main" val="1404152034"/>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314</Words>
  <Application>Microsoft Office PowerPoint</Application>
  <PresentationFormat>Widescreen</PresentationFormat>
  <Paragraphs>57</Paragraphs>
  <Slides>10</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Cloudy store</vt:lpstr>
      <vt:lpstr>Presented By:</vt:lpstr>
      <vt:lpstr>introduction</vt:lpstr>
      <vt:lpstr>PROBLEM STATEMENT</vt:lpstr>
      <vt:lpstr>Objectives</vt:lpstr>
      <vt:lpstr>Modules</vt:lpstr>
      <vt:lpstr>Purpose Of The Project</vt:lpstr>
      <vt:lpstr>advantages</vt:lpstr>
      <vt:lpstr>Software  Requirements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2020-01-22T10:07:20Z</dcterms:created>
  <dcterms:modified xsi:type="dcterms:W3CDTF">2020-01-24T08:37:09Z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