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66" r:id="rId6"/>
    <p:sldId id="258" r:id="rId7"/>
    <p:sldId id="269" r:id="rId8"/>
    <p:sldId id="260" r:id="rId9"/>
    <p:sldId id="267" r:id="rId10"/>
    <p:sldId id="278" r:id="rId11"/>
    <p:sldId id="279" r:id="rId12"/>
    <p:sldId id="268" r:id="rId13"/>
    <p:sldId id="261" r:id="rId14"/>
    <p:sldId id="259" r:id="rId15"/>
    <p:sldId id="270" r:id="rId16"/>
    <p:sldId id="271" r:id="rId17"/>
    <p:sldId id="280" r:id="rId18"/>
    <p:sldId id="272" r:id="rId19"/>
    <p:sldId id="273" r:id="rId20"/>
    <p:sldId id="274" r:id="rId21"/>
    <p:sldId id="275" r:id="rId22"/>
    <p:sldId id="276" r:id="rId23"/>
    <p:sldId id="277"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40404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0" autoAdjust="0"/>
    <p:restoredTop sz="88415" autoAdjust="0"/>
  </p:normalViewPr>
  <p:slideViewPr>
    <p:cSldViewPr snapToGrid="0" showGuides="1">
      <p:cViewPr varScale="1">
        <p:scale>
          <a:sx n="86" d="100"/>
          <a:sy n="86" d="100"/>
        </p:scale>
        <p:origin x="48" y="67"/>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pPr/>
              <a:t>11-Jun-20</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pPr/>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pPr/>
              <a:t>11-Jun-20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pPr/>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3</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5</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10</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11</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21</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11-Jun-20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11-Jun-20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11-Jun-20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www.juku.it/en/report-leveraging-cloud-storage-technologies-for-next-generation-file-servic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publicdomainpictures.net/view-image.php?image=12496&amp;picture=cloud-comput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blog.geoactivegroup.com/2012/12/now-multi-device-my-connected-life-in.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eobrava.wordpress.com/tag/data/"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pensourceforu.com/2016/05/leveraging-open-source-iaas-platform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x.stackexchange.com/questions/89298/login-screen-branding-for-customer-and-administartor/89310"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computer-user-icon-peolpe-avatar-1331579/"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nofaq.org/posts/2016/02/importance-of-cloud-technology-for-businesse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743026" y="2570205"/>
            <a:ext cx="7233557" cy="1235879"/>
          </a:xfrm>
        </p:spPr>
        <p:txBody>
          <a:bodyPr>
            <a:normAutofit/>
          </a:bodyPr>
          <a:lstStyle/>
          <a:p>
            <a:r>
              <a:rPr lang="en-US" sz="3900" dirty="0"/>
              <a:t>O-Cloud </a:t>
            </a:r>
            <a:br>
              <a:rPr lang="en-US" sz="3900" dirty="0"/>
            </a:br>
            <a:r>
              <a:rPr lang="en-US" sz="3900" dirty="0"/>
              <a:t>     - (Online storage system)</a:t>
            </a:r>
            <a:endParaRPr lang="en-IN" sz="3900" dirty="0"/>
          </a:p>
        </p:txBody>
      </p:sp>
      <p:pic>
        <p:nvPicPr>
          <p:cNvPr id="6" name="Picture Placeholder 5">
            <a:extLst>
              <a:ext uri="{FF2B5EF4-FFF2-40B4-BE49-F238E27FC236}">
                <a16:creationId xmlns:a16="http://schemas.microsoft.com/office/drawing/2014/main" id="{59B4AF92-0DC5-4F8D-8380-2A2462F5C085}"/>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7836" r="17836"/>
          <a:stretch>
            <a:fillRect/>
          </a:stretch>
        </p:blipFill>
        <p:spPr>
          <a:xfrm>
            <a:off x="2" y="397276"/>
            <a:ext cx="4136992" cy="6063448"/>
          </a:xfrm>
        </p:spPr>
      </p:pic>
      <p:pic>
        <p:nvPicPr>
          <p:cNvPr id="4" name="Content Placeholder 9">
            <a:extLst>
              <a:ext uri="{FF2B5EF4-FFF2-40B4-BE49-F238E27FC236}">
                <a16:creationId xmlns:a16="http://schemas.microsoft.com/office/drawing/2014/main" id="{B33516BA-9882-41C9-ABC0-A4DF7EC02AD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909" b="17038"/>
          <a:stretch/>
        </p:blipFill>
        <p:spPr>
          <a:xfrm>
            <a:off x="10456625" y="0"/>
            <a:ext cx="1562086" cy="1504950"/>
          </a:xfrm>
          <a:prstGeom prst="rect">
            <a:avLst/>
          </a:prstGeo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r>
              <a:rPr lang="en-US" dirty="0"/>
              <a:t>Data Security is concerned.</a:t>
            </a:r>
          </a:p>
          <a:p>
            <a:r>
              <a:rPr lang="en-US" dirty="0"/>
              <a:t>Accessibility over any place.</a:t>
            </a:r>
          </a:p>
          <a:p>
            <a:r>
              <a:rPr lang="en-IN" dirty="0"/>
              <a:t>Immediate access in seconds of time.</a:t>
            </a:r>
          </a:p>
          <a:p>
            <a:r>
              <a:rPr lang="en-IN" dirty="0"/>
              <a:t>Data Recovery is much easy.</a:t>
            </a:r>
            <a:endParaRPr lang="en-US" dirty="0"/>
          </a:p>
          <a:p>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10</a:t>
            </a:fld>
            <a:endParaRPr lang="en-US" dirty="0"/>
          </a:p>
        </p:txBody>
      </p:sp>
      <p:pic>
        <p:nvPicPr>
          <p:cNvPr id="8" name="Picture Placeholder 7">
            <a:extLst>
              <a:ext uri="{FF2B5EF4-FFF2-40B4-BE49-F238E27FC236}">
                <a16:creationId xmlns:a16="http://schemas.microsoft.com/office/drawing/2014/main" id="{5CA206F8-FF5C-473A-B099-E4906E786A81}"/>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l="1756" r="1756"/>
          <a:stretch>
            <a:fillRect/>
          </a:stretch>
        </p:blipFill>
        <p:spPr>
          <a:xfrm>
            <a:off x="7307755" y="1383029"/>
            <a:ext cx="3430408" cy="4091942"/>
          </a:xfrm>
        </p:spPr>
      </p:pic>
    </p:spTree>
    <p:extLst>
      <p:ext uri="{BB962C8B-B14F-4D97-AF65-F5344CB8AC3E}">
        <p14:creationId xmlns:p14="http://schemas.microsoft.com/office/powerpoint/2010/main" val="8082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257274" y="-113146"/>
            <a:ext cx="4574100" cy="1797227"/>
          </a:xfrm>
        </p:spPr>
        <p:txBody>
          <a:bodyPr>
            <a:normAutofit fontScale="90000"/>
          </a:bodyPr>
          <a:lstStyle/>
          <a:p>
            <a:r>
              <a:rPr lang="en-US" sz="3200" dirty="0"/>
              <a:t>Software </a:t>
            </a:r>
            <a:br>
              <a:rPr lang="en-US" sz="3200" dirty="0"/>
            </a:br>
            <a:r>
              <a:rPr lang="en-US" sz="3200" dirty="0"/>
              <a:t>Requirements</a:t>
            </a:r>
            <a:br>
              <a:rPr lang="en-US" sz="3200" dirty="0"/>
            </a:br>
            <a:endParaRPr lang="en-US" sz="3200" dirty="0"/>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248480" y="1918859"/>
            <a:ext cx="4097778" cy="2266524"/>
          </a:xfrm>
        </p:spPr>
        <p:txBody>
          <a:bodyPr/>
          <a:lstStyle/>
          <a:p>
            <a:r>
              <a:rPr lang="en-IN" dirty="0"/>
              <a:t>Operating System: Any Operating System.</a:t>
            </a:r>
            <a:br>
              <a:rPr lang="en-IN" dirty="0"/>
            </a:br>
            <a:r>
              <a:rPr lang="en-IN" dirty="0"/>
              <a:t>Application Server :    XAMPP (Apache).</a:t>
            </a:r>
            <a:br>
              <a:rPr lang="en-IN" dirty="0"/>
            </a:br>
            <a:r>
              <a:rPr lang="en-IN" dirty="0"/>
              <a:t>Front-End:  HTML5, CSS3.</a:t>
            </a:r>
            <a:br>
              <a:rPr lang="en-IN" dirty="0"/>
            </a:br>
            <a:r>
              <a:rPr lang="en-IN" dirty="0"/>
              <a:t>Back-End: JavaScript ,PHP.</a:t>
            </a:r>
            <a:br>
              <a:rPr lang="en-IN" dirty="0"/>
            </a:br>
            <a:r>
              <a:rPr lang="en-IN" dirty="0"/>
              <a:t>Database:   Mysql CLOUD</a:t>
            </a:r>
            <a:br>
              <a:rPr lang="en-IN" dirty="0"/>
            </a:br>
            <a:r>
              <a:rPr lang="en-IN" dirty="0"/>
              <a:t>Database Connectivity :   PhpMyAdmin.</a:t>
            </a:r>
            <a:endParaRPr lang="en-US" dirty="0"/>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11</a:t>
            </a:fld>
            <a:endParaRPr lang="en-US" dirty="0"/>
          </a:p>
        </p:txBody>
      </p:sp>
      <p:pic>
        <p:nvPicPr>
          <p:cNvPr id="16" name="Picture Placeholder 15">
            <a:extLst>
              <a:ext uri="{FF2B5EF4-FFF2-40B4-BE49-F238E27FC236}">
                <a16:creationId xmlns:a16="http://schemas.microsoft.com/office/drawing/2014/main" id="{A8B11988-0364-4EC2-A22F-ABC57604493A}"/>
              </a:ext>
            </a:extLst>
          </p:cNvPr>
          <p:cNvPicPr>
            <a:picLocks noGrp="1" noChangeAspect="1"/>
          </p:cNvPicPr>
          <p:nvPr>
            <p:ph type="pic" sz="quarter" idx="13"/>
          </p:nvPr>
        </p:nvPicPr>
        <p:blipFill>
          <a:blip r:embed="rId3"/>
          <a:srcRect l="16806" r="16806"/>
          <a:stretch>
            <a:fillRect/>
          </a:stretch>
        </p:blipFill>
        <p:spPr/>
      </p:pic>
      <p:sp>
        <p:nvSpPr>
          <p:cNvPr id="6" name="Title 6">
            <a:extLst>
              <a:ext uri="{FF2B5EF4-FFF2-40B4-BE49-F238E27FC236}">
                <a16:creationId xmlns:a16="http://schemas.microsoft.com/office/drawing/2014/main" id="{3AEE8842-2599-4CF2-AFDE-9116CD11C43D}"/>
              </a:ext>
            </a:extLst>
          </p:cNvPr>
          <p:cNvSpPr txBox="1">
            <a:spLocks/>
          </p:cNvSpPr>
          <p:nvPr/>
        </p:nvSpPr>
        <p:spPr>
          <a:xfrm>
            <a:off x="257274" y="3056242"/>
            <a:ext cx="4574100" cy="1797227"/>
          </a:xfrm>
          <a:prstGeom prst="rect">
            <a:avLst/>
          </a:prstGeom>
        </p:spPr>
        <p:txBody>
          <a:bodyPr vert="horz" lIns="91440" tIns="792000" rIns="91440" bIns="45720" rtlCol="0" anchor="t">
            <a:normAutofit fontScale="90000" lnSpcReduction="20000"/>
          </a:bodyPr>
          <a:lstStyle>
            <a:lvl1pPr algn="l" defTabSz="914400" rtl="0" eaLnBrk="1" latinLnBrk="0" hangingPunct="1">
              <a:lnSpc>
                <a:spcPct val="90000"/>
              </a:lnSpc>
              <a:spcBef>
                <a:spcPct val="0"/>
              </a:spcBef>
              <a:buNone/>
              <a:defRPr lang="en-IN" sz="3600" b="1" kern="1200" cap="all" baseline="0">
                <a:solidFill>
                  <a:schemeClr val="bg1"/>
                </a:solidFill>
                <a:latin typeface="+mj-lt"/>
                <a:ea typeface="+mj-ea"/>
                <a:cs typeface="+mj-cs"/>
              </a:defRPr>
            </a:lvl1pPr>
          </a:lstStyle>
          <a:p>
            <a:r>
              <a:rPr lang="en-US" sz="3200" dirty="0"/>
              <a:t>Hardware </a:t>
            </a:r>
            <a:br>
              <a:rPr lang="en-US" sz="3200" dirty="0"/>
            </a:br>
            <a:r>
              <a:rPr lang="en-US" sz="3200" dirty="0"/>
              <a:t>Requirements</a:t>
            </a:r>
            <a:br>
              <a:rPr lang="en-US" sz="3200" dirty="0"/>
            </a:br>
            <a:endParaRPr lang="en-US" sz="3200" dirty="0"/>
          </a:p>
        </p:txBody>
      </p:sp>
      <p:sp>
        <p:nvSpPr>
          <p:cNvPr id="9" name="Text Placeholder 7">
            <a:extLst>
              <a:ext uri="{FF2B5EF4-FFF2-40B4-BE49-F238E27FC236}">
                <a16:creationId xmlns:a16="http://schemas.microsoft.com/office/drawing/2014/main" id="{766F3019-AFCE-4760-A82A-4B90571636CD}"/>
              </a:ext>
            </a:extLst>
          </p:cNvPr>
          <p:cNvSpPr txBox="1">
            <a:spLocks/>
          </p:cNvSpPr>
          <p:nvPr/>
        </p:nvSpPr>
        <p:spPr>
          <a:xfrm>
            <a:off x="204612" y="4446068"/>
            <a:ext cx="4886371" cy="22665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Font typeface="Arial" panose="020B0604020202020204" pitchFamily="34" charset="0"/>
              <a:buNone/>
              <a:defRPr lang="en-US" sz="1800" b="0" kern="1200" cap="none"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Processor: Intel Celeron (Minimum Version)</a:t>
            </a:r>
            <a:endParaRPr lang="en-IN" dirty="0"/>
          </a:p>
          <a:p>
            <a:r>
              <a:rPr lang="en-GB" dirty="0"/>
              <a:t>RAM: 512 MB</a:t>
            </a:r>
            <a:endParaRPr lang="en-IN" dirty="0"/>
          </a:p>
          <a:p>
            <a:r>
              <a:rPr lang="en-GB" dirty="0"/>
              <a:t>Hard Disk: 20 GB(Windows Installation + Sever Installation)</a:t>
            </a:r>
            <a:endParaRPr lang="en-IN" dirty="0"/>
          </a:p>
          <a:p>
            <a:endParaRPr lang="en-IN" dirty="0"/>
          </a:p>
        </p:txBody>
      </p:sp>
    </p:spTree>
    <p:extLst>
      <p:ext uri="{BB962C8B-B14F-4D97-AF65-F5344CB8AC3E}">
        <p14:creationId xmlns:p14="http://schemas.microsoft.com/office/powerpoint/2010/main" val="140415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6D3FDA-694D-4449-8A8F-E632DE1C2F43}"/>
              </a:ext>
            </a:extLst>
          </p:cNvPr>
          <p:cNvSpPr>
            <a:spLocks noGrp="1"/>
          </p:cNvSpPr>
          <p:nvPr>
            <p:ph type="sldNum" sz="quarter" idx="12"/>
          </p:nvPr>
        </p:nvSpPr>
        <p:spPr/>
        <p:txBody>
          <a:bodyPr/>
          <a:lstStyle/>
          <a:p>
            <a:fld id="{48BB047D-A6CD-43AB-96F0-683C726B586B}" type="slidenum">
              <a:rPr lang="en-US" noProof="0" smtClean="0"/>
              <a:pPr/>
              <a:t>12</a:t>
            </a:fld>
            <a:endParaRPr lang="en-US" noProof="0" dirty="0"/>
          </a:p>
        </p:txBody>
      </p:sp>
      <p:sp>
        <p:nvSpPr>
          <p:cNvPr id="14" name="Content Placeholder 13">
            <a:extLst>
              <a:ext uri="{FF2B5EF4-FFF2-40B4-BE49-F238E27FC236}">
                <a16:creationId xmlns:a16="http://schemas.microsoft.com/office/drawing/2014/main" id="{F89961E9-C915-4B8E-8525-CF794E004714}"/>
              </a:ext>
            </a:extLst>
          </p:cNvPr>
          <p:cNvSpPr>
            <a:spLocks noGrp="1"/>
          </p:cNvSpPr>
          <p:nvPr>
            <p:ph idx="1"/>
          </p:nvPr>
        </p:nvSpPr>
        <p:spPr/>
        <p:txBody>
          <a:bodyPr/>
          <a:lstStyle/>
          <a:p>
            <a:pPr marL="0" indent="0">
              <a:buNone/>
            </a:pPr>
            <a:r>
              <a:rPr lang="en-IN" sz="2800" dirty="0"/>
              <a:t>LEVEL 0</a:t>
            </a:r>
          </a:p>
        </p:txBody>
      </p:sp>
      <p:sp>
        <p:nvSpPr>
          <p:cNvPr id="13" name="Title 12">
            <a:extLst>
              <a:ext uri="{FF2B5EF4-FFF2-40B4-BE49-F238E27FC236}">
                <a16:creationId xmlns:a16="http://schemas.microsoft.com/office/drawing/2014/main" id="{943E846E-0B84-4712-8D0F-C4E610D70459}"/>
              </a:ext>
            </a:extLst>
          </p:cNvPr>
          <p:cNvSpPr>
            <a:spLocks noGrp="1"/>
          </p:cNvSpPr>
          <p:nvPr>
            <p:ph type="title"/>
          </p:nvPr>
        </p:nvSpPr>
        <p:spPr/>
        <p:txBody>
          <a:bodyPr/>
          <a:lstStyle/>
          <a:p>
            <a:r>
              <a:rPr lang="en-IN" dirty="0"/>
              <a:t>Data Flow Diagram</a:t>
            </a:r>
          </a:p>
        </p:txBody>
      </p:sp>
      <p:pic>
        <p:nvPicPr>
          <p:cNvPr id="3" name="Picture 2">
            <a:extLst>
              <a:ext uri="{FF2B5EF4-FFF2-40B4-BE49-F238E27FC236}">
                <a16:creationId xmlns:a16="http://schemas.microsoft.com/office/drawing/2014/main" id="{1016AB5D-D1F3-4BFD-92B5-4F74C37D948F}"/>
              </a:ext>
            </a:extLst>
          </p:cNvPr>
          <p:cNvPicPr>
            <a:picLocks noChangeAspect="1"/>
          </p:cNvPicPr>
          <p:nvPr/>
        </p:nvPicPr>
        <p:blipFill>
          <a:blip r:embed="rId2"/>
          <a:stretch>
            <a:fillRect/>
          </a:stretch>
        </p:blipFill>
        <p:spPr>
          <a:xfrm>
            <a:off x="2204494" y="1753080"/>
            <a:ext cx="7783011" cy="4496427"/>
          </a:xfrm>
          <a:prstGeom prst="rect">
            <a:avLst/>
          </a:prstGeom>
        </p:spPr>
      </p:pic>
    </p:spTree>
    <p:extLst>
      <p:ext uri="{BB962C8B-B14F-4D97-AF65-F5344CB8AC3E}">
        <p14:creationId xmlns:p14="http://schemas.microsoft.com/office/powerpoint/2010/main" val="42902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E1673-7CF8-405F-8D95-DAB71D09702A}"/>
              </a:ext>
            </a:extLst>
          </p:cNvPr>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3" name="Content Placeholder 2">
            <a:extLst>
              <a:ext uri="{FF2B5EF4-FFF2-40B4-BE49-F238E27FC236}">
                <a16:creationId xmlns:a16="http://schemas.microsoft.com/office/drawing/2014/main" id="{F15B37CA-DF67-487F-B812-6CE4B565C8AF}"/>
              </a:ext>
            </a:extLst>
          </p:cNvPr>
          <p:cNvSpPr>
            <a:spLocks noGrp="1"/>
          </p:cNvSpPr>
          <p:nvPr>
            <p:ph idx="1"/>
          </p:nvPr>
        </p:nvSpPr>
        <p:spPr/>
        <p:txBody>
          <a:bodyPr>
            <a:normAutofit/>
          </a:bodyPr>
          <a:lstStyle/>
          <a:p>
            <a:r>
              <a:rPr lang="en-IN" sz="2800" dirty="0"/>
              <a:t>LEVEL 1</a:t>
            </a:r>
          </a:p>
        </p:txBody>
      </p:sp>
      <p:sp>
        <p:nvSpPr>
          <p:cNvPr id="4" name="Title 3">
            <a:extLst>
              <a:ext uri="{FF2B5EF4-FFF2-40B4-BE49-F238E27FC236}">
                <a16:creationId xmlns:a16="http://schemas.microsoft.com/office/drawing/2014/main" id="{0D6F27B0-7FDB-4E81-991E-88A0F53CC907}"/>
              </a:ext>
            </a:extLst>
          </p:cNvPr>
          <p:cNvSpPr>
            <a:spLocks noGrp="1"/>
          </p:cNvSpPr>
          <p:nvPr>
            <p:ph type="title"/>
          </p:nvPr>
        </p:nvSpPr>
        <p:spPr/>
        <p:txBody>
          <a:bodyPr/>
          <a:lstStyle/>
          <a:p>
            <a:r>
              <a:rPr lang="en-IN" dirty="0"/>
              <a:t>Data Flow Diagram</a:t>
            </a:r>
          </a:p>
        </p:txBody>
      </p:sp>
      <p:pic>
        <p:nvPicPr>
          <p:cNvPr id="6" name="Picture 5">
            <a:extLst>
              <a:ext uri="{FF2B5EF4-FFF2-40B4-BE49-F238E27FC236}">
                <a16:creationId xmlns:a16="http://schemas.microsoft.com/office/drawing/2014/main" id="{DCE6AAE1-4BA4-4A48-B70D-9479D33BF2F1}"/>
              </a:ext>
            </a:extLst>
          </p:cNvPr>
          <p:cNvPicPr>
            <a:picLocks noChangeAspect="1"/>
          </p:cNvPicPr>
          <p:nvPr/>
        </p:nvPicPr>
        <p:blipFill>
          <a:blip r:embed="rId2"/>
          <a:stretch>
            <a:fillRect/>
          </a:stretch>
        </p:blipFill>
        <p:spPr>
          <a:xfrm>
            <a:off x="1727886" y="1423473"/>
            <a:ext cx="8736227" cy="5155642"/>
          </a:xfrm>
          <a:prstGeom prst="rect">
            <a:avLst/>
          </a:prstGeom>
        </p:spPr>
      </p:pic>
    </p:spTree>
    <p:extLst>
      <p:ext uri="{BB962C8B-B14F-4D97-AF65-F5344CB8AC3E}">
        <p14:creationId xmlns:p14="http://schemas.microsoft.com/office/powerpoint/2010/main" val="229622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0DAEEB-6DE2-4562-8EB6-F597DE46D131}"/>
              </a:ext>
            </a:extLst>
          </p:cNvPr>
          <p:cNvSpPr>
            <a:spLocks noGrp="1"/>
          </p:cNvSpPr>
          <p:nvPr>
            <p:ph type="sldNum" sz="quarter" idx="12"/>
          </p:nvPr>
        </p:nvSpPr>
        <p:spPr/>
        <p:txBody>
          <a:bodyPr/>
          <a:lstStyle/>
          <a:p>
            <a:fld id="{48BB047D-A6CD-43AB-96F0-683C726B586B}" type="slidenum">
              <a:rPr lang="en-US" noProof="0" smtClean="0"/>
              <a:pPr/>
              <a:t>14</a:t>
            </a:fld>
            <a:endParaRPr lang="en-US" noProof="0" dirty="0"/>
          </a:p>
        </p:txBody>
      </p:sp>
      <p:pic>
        <p:nvPicPr>
          <p:cNvPr id="6" name="Content Placeholder 5">
            <a:extLst>
              <a:ext uri="{FF2B5EF4-FFF2-40B4-BE49-F238E27FC236}">
                <a16:creationId xmlns:a16="http://schemas.microsoft.com/office/drawing/2014/main" id="{081E1B54-D27A-49E1-A1E9-2046339CEB7B}"/>
              </a:ext>
            </a:extLst>
          </p:cNvPr>
          <p:cNvPicPr>
            <a:picLocks noGrp="1" noChangeAspect="1"/>
          </p:cNvPicPr>
          <p:nvPr>
            <p:ph idx="1"/>
          </p:nvPr>
        </p:nvPicPr>
        <p:blipFill>
          <a:blip r:embed="rId2"/>
          <a:stretch>
            <a:fillRect/>
          </a:stretch>
        </p:blipFill>
        <p:spPr>
          <a:xfrm>
            <a:off x="1601642" y="1972981"/>
            <a:ext cx="8314012" cy="4351338"/>
          </a:xfrm>
        </p:spPr>
      </p:pic>
      <p:sp>
        <p:nvSpPr>
          <p:cNvPr id="4" name="Title 3">
            <a:extLst>
              <a:ext uri="{FF2B5EF4-FFF2-40B4-BE49-F238E27FC236}">
                <a16:creationId xmlns:a16="http://schemas.microsoft.com/office/drawing/2014/main" id="{8EBB54EF-1361-4A6E-ABA2-CC06A832037F}"/>
              </a:ext>
            </a:extLst>
          </p:cNvPr>
          <p:cNvSpPr>
            <a:spLocks noGrp="1"/>
          </p:cNvSpPr>
          <p:nvPr>
            <p:ph type="title"/>
          </p:nvPr>
        </p:nvSpPr>
        <p:spPr/>
        <p:txBody>
          <a:bodyPr/>
          <a:lstStyle/>
          <a:p>
            <a:r>
              <a:rPr lang="en-IN" dirty="0"/>
              <a:t>Data Flow Diagram</a:t>
            </a:r>
          </a:p>
        </p:txBody>
      </p:sp>
    </p:spTree>
    <p:extLst>
      <p:ext uri="{BB962C8B-B14F-4D97-AF65-F5344CB8AC3E}">
        <p14:creationId xmlns:p14="http://schemas.microsoft.com/office/powerpoint/2010/main" val="50745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46AD0B-C1E6-4F47-9DAF-B94AC969D742}"/>
              </a:ext>
            </a:extLst>
          </p:cNvPr>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4" name="Title 3">
            <a:extLst>
              <a:ext uri="{FF2B5EF4-FFF2-40B4-BE49-F238E27FC236}">
                <a16:creationId xmlns:a16="http://schemas.microsoft.com/office/drawing/2014/main" id="{CF7BC955-94EF-40F2-A615-53C7207B846D}"/>
              </a:ext>
            </a:extLst>
          </p:cNvPr>
          <p:cNvSpPr>
            <a:spLocks noGrp="1"/>
          </p:cNvSpPr>
          <p:nvPr>
            <p:ph type="title"/>
          </p:nvPr>
        </p:nvSpPr>
        <p:spPr/>
        <p:txBody>
          <a:bodyPr/>
          <a:lstStyle/>
          <a:p>
            <a:r>
              <a:rPr lang="en-IN" dirty="0"/>
              <a:t>ER Diagram</a:t>
            </a:r>
          </a:p>
        </p:txBody>
      </p:sp>
      <p:pic>
        <p:nvPicPr>
          <p:cNvPr id="8" name="Content Placeholder 7">
            <a:extLst>
              <a:ext uri="{FF2B5EF4-FFF2-40B4-BE49-F238E27FC236}">
                <a16:creationId xmlns:a16="http://schemas.microsoft.com/office/drawing/2014/main" id="{2F1DB2E3-E898-46B0-A3F2-BF172A421E99}"/>
              </a:ext>
            </a:extLst>
          </p:cNvPr>
          <p:cNvPicPr>
            <a:picLocks noGrp="1" noChangeAspect="1"/>
          </p:cNvPicPr>
          <p:nvPr>
            <p:ph idx="1"/>
          </p:nvPr>
        </p:nvPicPr>
        <p:blipFill>
          <a:blip r:embed="rId2"/>
          <a:stretch>
            <a:fillRect/>
          </a:stretch>
        </p:blipFill>
        <p:spPr>
          <a:xfrm>
            <a:off x="2480349" y="1716083"/>
            <a:ext cx="7231302" cy="4776792"/>
          </a:xfrm>
        </p:spPr>
      </p:pic>
    </p:spTree>
    <p:extLst>
      <p:ext uri="{BB962C8B-B14F-4D97-AF65-F5344CB8AC3E}">
        <p14:creationId xmlns:p14="http://schemas.microsoft.com/office/powerpoint/2010/main" val="287550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4EBC12-9DF0-40C4-A564-8DC67AC7B0AC}"/>
              </a:ext>
            </a:extLst>
          </p:cNvPr>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4" name="Title 3">
            <a:extLst>
              <a:ext uri="{FF2B5EF4-FFF2-40B4-BE49-F238E27FC236}">
                <a16:creationId xmlns:a16="http://schemas.microsoft.com/office/drawing/2014/main" id="{87B3F21B-6366-4924-8ECC-5FA273C489DF}"/>
              </a:ext>
            </a:extLst>
          </p:cNvPr>
          <p:cNvSpPr>
            <a:spLocks noGrp="1"/>
          </p:cNvSpPr>
          <p:nvPr>
            <p:ph type="title"/>
          </p:nvPr>
        </p:nvSpPr>
        <p:spPr/>
        <p:txBody>
          <a:bodyPr/>
          <a:lstStyle/>
          <a:p>
            <a:r>
              <a:rPr lang="en-IN" dirty="0"/>
              <a:t>O-CLOUD HOME</a:t>
            </a:r>
          </a:p>
        </p:txBody>
      </p:sp>
      <p:pic>
        <p:nvPicPr>
          <p:cNvPr id="1026" name="Picture 2" descr="C:\Users\Admin\Downloads\cloudy home.jpg"/>
          <p:cNvPicPr>
            <a:picLocks noChangeAspect="1" noChangeArrowheads="1"/>
          </p:cNvPicPr>
          <p:nvPr/>
        </p:nvPicPr>
        <p:blipFill>
          <a:blip r:embed="rId2"/>
          <a:srcRect/>
          <a:stretch>
            <a:fillRect/>
          </a:stretch>
        </p:blipFill>
        <p:spPr bwMode="auto">
          <a:xfrm>
            <a:off x="1455515" y="1605908"/>
            <a:ext cx="9280970" cy="4886967"/>
          </a:xfrm>
          <a:prstGeom prst="rect">
            <a:avLst/>
          </a:prstGeom>
          <a:noFill/>
        </p:spPr>
      </p:pic>
    </p:spTree>
    <p:extLst>
      <p:ext uri="{BB962C8B-B14F-4D97-AF65-F5344CB8AC3E}">
        <p14:creationId xmlns:p14="http://schemas.microsoft.com/office/powerpoint/2010/main" val="347565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D7A8E0-C1DC-4CD0-AABA-8D3DED3794E7}"/>
              </a:ext>
            </a:extLst>
          </p:cNvPr>
          <p:cNvSpPr>
            <a:spLocks noGrp="1"/>
          </p:cNvSpPr>
          <p:nvPr>
            <p:ph type="title"/>
          </p:nvPr>
        </p:nvSpPr>
        <p:spPr/>
        <p:txBody>
          <a:bodyPr/>
          <a:lstStyle/>
          <a:p>
            <a:r>
              <a:rPr lang="en-IN" dirty="0"/>
              <a:t>USER LOGIN</a:t>
            </a:r>
          </a:p>
        </p:txBody>
      </p:sp>
      <p:sp>
        <p:nvSpPr>
          <p:cNvPr id="2" name="Slide Number Placeholder 1">
            <a:extLst>
              <a:ext uri="{FF2B5EF4-FFF2-40B4-BE49-F238E27FC236}">
                <a16:creationId xmlns:a16="http://schemas.microsoft.com/office/drawing/2014/main" id="{528795A7-8640-461B-A2EE-0FD8EDF6B4E3}"/>
              </a:ext>
            </a:extLst>
          </p:cNvPr>
          <p:cNvSpPr>
            <a:spLocks noGrp="1"/>
          </p:cNvSpPr>
          <p:nvPr>
            <p:ph type="sldNum" sz="quarter" idx="12"/>
          </p:nvPr>
        </p:nvSpPr>
        <p:spPr/>
        <p:txBody>
          <a:bodyPr/>
          <a:lstStyle/>
          <a:p>
            <a:fld id="{48BB047D-A6CD-43AB-96F0-683C726B586B}" type="slidenum">
              <a:rPr lang="en-US" noProof="0" smtClean="0"/>
              <a:pPr/>
              <a:t>17</a:t>
            </a:fld>
            <a:endParaRPr lang="en-US" noProof="0" dirty="0"/>
          </a:p>
        </p:txBody>
      </p:sp>
      <p:pic>
        <p:nvPicPr>
          <p:cNvPr id="2050" name="Picture 2" descr="C:\Users\Admin\Downloads\cloudy login.jpg"/>
          <p:cNvPicPr>
            <a:picLocks noChangeAspect="1" noChangeArrowheads="1"/>
          </p:cNvPicPr>
          <p:nvPr/>
        </p:nvPicPr>
        <p:blipFill>
          <a:blip r:embed="rId2"/>
          <a:srcRect/>
          <a:stretch>
            <a:fillRect/>
          </a:stretch>
        </p:blipFill>
        <p:spPr bwMode="auto">
          <a:xfrm>
            <a:off x="780777" y="1625336"/>
            <a:ext cx="10630446" cy="5087256"/>
          </a:xfrm>
          <a:prstGeom prst="rect">
            <a:avLst/>
          </a:prstGeom>
          <a:noFill/>
        </p:spPr>
      </p:pic>
    </p:spTree>
    <p:extLst>
      <p:ext uri="{BB962C8B-B14F-4D97-AF65-F5344CB8AC3E}">
        <p14:creationId xmlns:p14="http://schemas.microsoft.com/office/powerpoint/2010/main" val="236037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BC08A5-F4DC-41C4-B415-361B24DFCCB1}"/>
              </a:ext>
            </a:extLst>
          </p:cNvPr>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6" name="Title 5">
            <a:extLst>
              <a:ext uri="{FF2B5EF4-FFF2-40B4-BE49-F238E27FC236}">
                <a16:creationId xmlns:a16="http://schemas.microsoft.com/office/drawing/2014/main" id="{C50BF03C-4F8A-4C1B-8CC9-4DCDAC43778E}"/>
              </a:ext>
            </a:extLst>
          </p:cNvPr>
          <p:cNvSpPr>
            <a:spLocks noGrp="1"/>
          </p:cNvSpPr>
          <p:nvPr>
            <p:ph type="title"/>
          </p:nvPr>
        </p:nvSpPr>
        <p:spPr/>
        <p:txBody>
          <a:bodyPr/>
          <a:lstStyle/>
          <a:p>
            <a:r>
              <a:rPr lang="en-IN" dirty="0"/>
              <a:t>SIGN UP</a:t>
            </a:r>
          </a:p>
        </p:txBody>
      </p:sp>
      <p:pic>
        <p:nvPicPr>
          <p:cNvPr id="3074" name="Picture 2" descr="C:\Users\Admin\Downloads\sign up.jpg"/>
          <p:cNvPicPr>
            <a:picLocks noChangeAspect="1" noChangeArrowheads="1"/>
          </p:cNvPicPr>
          <p:nvPr/>
        </p:nvPicPr>
        <p:blipFill>
          <a:blip r:embed="rId2"/>
          <a:srcRect/>
          <a:stretch>
            <a:fillRect/>
          </a:stretch>
        </p:blipFill>
        <p:spPr bwMode="auto">
          <a:xfrm>
            <a:off x="464457" y="1665514"/>
            <a:ext cx="10566400" cy="4604657"/>
          </a:xfrm>
          <a:prstGeom prst="rect">
            <a:avLst/>
          </a:prstGeom>
          <a:noFill/>
        </p:spPr>
      </p:pic>
    </p:spTree>
    <p:extLst>
      <p:ext uri="{BB962C8B-B14F-4D97-AF65-F5344CB8AC3E}">
        <p14:creationId xmlns:p14="http://schemas.microsoft.com/office/powerpoint/2010/main" val="13659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F817F5-268D-4374-A29F-BCD83318F3B5}"/>
              </a:ext>
            </a:extLst>
          </p:cNvPr>
          <p:cNvSpPr>
            <a:spLocks noGrp="1"/>
          </p:cNvSpPr>
          <p:nvPr>
            <p:ph type="sldNum" sz="quarter" idx="12"/>
          </p:nvPr>
        </p:nvSpPr>
        <p:spPr/>
        <p:txBody>
          <a:bodyPr/>
          <a:lstStyle/>
          <a:p>
            <a:fld id="{48BB047D-A6CD-43AB-96F0-683C726B586B}" type="slidenum">
              <a:rPr lang="en-US" noProof="0" smtClean="0"/>
              <a:pPr/>
              <a:t>19</a:t>
            </a:fld>
            <a:endParaRPr lang="en-US" noProof="0" dirty="0"/>
          </a:p>
        </p:txBody>
      </p:sp>
      <p:sp>
        <p:nvSpPr>
          <p:cNvPr id="4" name="Title 3">
            <a:extLst>
              <a:ext uri="{FF2B5EF4-FFF2-40B4-BE49-F238E27FC236}">
                <a16:creationId xmlns:a16="http://schemas.microsoft.com/office/drawing/2014/main" id="{E53E1236-FF0C-4030-AC6B-425D7D05677A}"/>
              </a:ext>
            </a:extLst>
          </p:cNvPr>
          <p:cNvSpPr>
            <a:spLocks noGrp="1"/>
          </p:cNvSpPr>
          <p:nvPr>
            <p:ph type="title"/>
          </p:nvPr>
        </p:nvSpPr>
        <p:spPr/>
        <p:txBody>
          <a:bodyPr/>
          <a:lstStyle/>
          <a:p>
            <a:r>
              <a:rPr lang="en-IN" dirty="0"/>
              <a:t>UPLOAD FILES</a:t>
            </a:r>
          </a:p>
        </p:txBody>
      </p:sp>
      <p:pic>
        <p:nvPicPr>
          <p:cNvPr id="4098" name="Picture 2" descr="C:\Users\Admin\Downloads\upload files.jpg"/>
          <p:cNvPicPr>
            <a:picLocks noChangeAspect="1" noChangeArrowheads="1"/>
          </p:cNvPicPr>
          <p:nvPr/>
        </p:nvPicPr>
        <p:blipFill>
          <a:blip r:embed="rId2"/>
          <a:srcRect/>
          <a:stretch>
            <a:fillRect/>
          </a:stretch>
        </p:blipFill>
        <p:spPr bwMode="auto">
          <a:xfrm>
            <a:off x="977881" y="1665104"/>
            <a:ext cx="10236238" cy="5047488"/>
          </a:xfrm>
          <a:prstGeom prst="rect">
            <a:avLst/>
          </a:prstGeom>
          <a:noFill/>
        </p:spPr>
      </p:pic>
    </p:spTree>
    <p:extLst>
      <p:ext uri="{BB962C8B-B14F-4D97-AF65-F5344CB8AC3E}">
        <p14:creationId xmlns:p14="http://schemas.microsoft.com/office/powerpoint/2010/main" val="190333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2E1-8899-48D4-AD21-733FC81663BC}"/>
              </a:ext>
            </a:extLst>
          </p:cNvPr>
          <p:cNvSpPr>
            <a:spLocks noGrp="1"/>
          </p:cNvSpPr>
          <p:nvPr>
            <p:ph type="title"/>
          </p:nvPr>
        </p:nvSpPr>
        <p:spPr/>
        <p:txBody>
          <a:bodyPr/>
          <a:lstStyle/>
          <a:p>
            <a:r>
              <a:rPr lang="en-IN" dirty="0"/>
              <a:t>Presented By:</a:t>
            </a:r>
          </a:p>
        </p:txBody>
      </p:sp>
      <p:sp>
        <p:nvSpPr>
          <p:cNvPr id="3" name="Content Placeholder 2">
            <a:extLst>
              <a:ext uri="{FF2B5EF4-FFF2-40B4-BE49-F238E27FC236}">
                <a16:creationId xmlns:a16="http://schemas.microsoft.com/office/drawing/2014/main" id="{F78AD9BE-804E-4F64-8101-EBC7D0D64A10}"/>
              </a:ext>
            </a:extLst>
          </p:cNvPr>
          <p:cNvSpPr>
            <a:spLocks noGrp="1"/>
          </p:cNvSpPr>
          <p:nvPr>
            <p:ph idx="1"/>
          </p:nvPr>
        </p:nvSpPr>
        <p:spPr>
          <a:xfrm>
            <a:off x="5908430" y="2432520"/>
            <a:ext cx="5445370" cy="3758214"/>
          </a:xfrm>
        </p:spPr>
        <p:txBody>
          <a:bodyPr/>
          <a:lstStyle/>
          <a:p>
            <a:r>
              <a:rPr lang="en-IN" dirty="0"/>
              <a:t>Abhishek Gupta</a:t>
            </a:r>
          </a:p>
          <a:p>
            <a:r>
              <a:rPr lang="en-IN" dirty="0"/>
              <a:t>Adarsh Pandey</a:t>
            </a:r>
          </a:p>
          <a:p>
            <a:r>
              <a:rPr lang="en-IN" dirty="0"/>
              <a:t>Anuj Arora</a:t>
            </a:r>
          </a:p>
          <a:p>
            <a:r>
              <a:rPr lang="en-IN" dirty="0"/>
              <a:t>Aryan Varshney</a:t>
            </a:r>
          </a:p>
          <a:p>
            <a:r>
              <a:rPr lang="en-IN" dirty="0" err="1"/>
              <a:t>Shivam</a:t>
            </a:r>
            <a:r>
              <a:rPr lang="en-IN" dirty="0"/>
              <a:t> Sharma</a:t>
            </a:r>
          </a:p>
          <a:p>
            <a:r>
              <a:rPr lang="en-IN" dirty="0"/>
              <a:t>Yogesh Sharma</a:t>
            </a:r>
          </a:p>
          <a:p>
            <a:endParaRPr lang="en-IN" dirty="0"/>
          </a:p>
          <a:p>
            <a:endParaRPr lang="en-IN" dirty="0"/>
          </a:p>
        </p:txBody>
      </p:sp>
      <p:sp>
        <p:nvSpPr>
          <p:cNvPr id="18" name="Title 1">
            <a:extLst>
              <a:ext uri="{FF2B5EF4-FFF2-40B4-BE49-F238E27FC236}">
                <a16:creationId xmlns:a16="http://schemas.microsoft.com/office/drawing/2014/main" id="{FE062A4E-6B29-4A09-83AA-F720AA498745}"/>
              </a:ext>
            </a:extLst>
          </p:cNvPr>
          <p:cNvSpPr txBox="1">
            <a:spLocks/>
          </p:cNvSpPr>
          <p:nvPr/>
        </p:nvSpPr>
        <p:spPr>
          <a:xfrm>
            <a:off x="5908429" y="4268168"/>
            <a:ext cx="5445369" cy="111478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IN" dirty="0"/>
              <a:t> mentored by:</a:t>
            </a:r>
          </a:p>
        </p:txBody>
      </p:sp>
      <p:sp>
        <p:nvSpPr>
          <p:cNvPr id="20" name="Content Placeholder 2">
            <a:extLst>
              <a:ext uri="{FF2B5EF4-FFF2-40B4-BE49-F238E27FC236}">
                <a16:creationId xmlns:a16="http://schemas.microsoft.com/office/drawing/2014/main" id="{60649DC7-7F1F-449E-821A-01A63C388D46}"/>
              </a:ext>
            </a:extLst>
          </p:cNvPr>
          <p:cNvSpPr txBox="1">
            <a:spLocks/>
          </p:cNvSpPr>
          <p:nvPr/>
        </p:nvSpPr>
        <p:spPr>
          <a:xfrm>
            <a:off x="5908429" y="5465841"/>
            <a:ext cx="1898822" cy="35354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Ms. Kriti Bansal</a:t>
            </a:r>
          </a:p>
          <a:p>
            <a:endParaRPr lang="en-IN" dirty="0"/>
          </a:p>
          <a:p>
            <a:endParaRPr lang="en-IN" dirty="0"/>
          </a:p>
        </p:txBody>
      </p:sp>
      <p:pic>
        <p:nvPicPr>
          <p:cNvPr id="54" name="Picture Placeholder 53">
            <a:extLst>
              <a:ext uri="{FF2B5EF4-FFF2-40B4-BE49-F238E27FC236}">
                <a16:creationId xmlns:a16="http://schemas.microsoft.com/office/drawing/2014/main" id="{0DA7A940-B367-40D0-90E9-38EDF86B38BD}"/>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aturation sat="200000"/>
                    </a14:imgEffect>
                  </a14:imgLayer>
                </a14:imgProps>
              </a:ext>
              <a:ext uri="{837473B0-CC2E-450A-ABE3-18F120FF3D39}">
                <a1611:picAttrSrcUrl xmlns:a1611="http://schemas.microsoft.com/office/drawing/2016/11/main" r:id="rId4"/>
              </a:ext>
            </a:extLst>
          </a:blip>
          <a:srcRect l="17224" r="17224"/>
          <a:stretch>
            <a:fillRect/>
          </a:stretch>
        </p:blipFill>
        <p:spPr>
          <a:xfrm>
            <a:off x="501529" y="902043"/>
            <a:ext cx="5210175" cy="5263338"/>
          </a:xfrm>
        </p:spPr>
      </p:pic>
    </p:spTree>
    <p:extLst>
      <p:ext uri="{BB962C8B-B14F-4D97-AF65-F5344CB8AC3E}">
        <p14:creationId xmlns:p14="http://schemas.microsoft.com/office/powerpoint/2010/main" val="3546726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70CEB3-C214-44EA-A674-B498E55B69A9}"/>
              </a:ext>
            </a:extLst>
          </p:cNvPr>
          <p:cNvSpPr>
            <a:spLocks noGrp="1"/>
          </p:cNvSpPr>
          <p:nvPr>
            <p:ph type="sldNum" sz="quarter" idx="12"/>
          </p:nvPr>
        </p:nvSpPr>
        <p:spPr/>
        <p:txBody>
          <a:bodyPr/>
          <a:lstStyle/>
          <a:p>
            <a:fld id="{48BB047D-A6CD-43AB-96F0-683C726B586B}" type="slidenum">
              <a:rPr lang="en-US" noProof="0" smtClean="0"/>
              <a:pPr/>
              <a:t>20</a:t>
            </a:fld>
            <a:endParaRPr lang="en-US" noProof="0" dirty="0"/>
          </a:p>
        </p:txBody>
      </p:sp>
      <p:sp>
        <p:nvSpPr>
          <p:cNvPr id="4" name="Title 3">
            <a:extLst>
              <a:ext uri="{FF2B5EF4-FFF2-40B4-BE49-F238E27FC236}">
                <a16:creationId xmlns:a16="http://schemas.microsoft.com/office/drawing/2014/main" id="{929164B4-FD8F-49EB-8436-9BFAF8B15872}"/>
              </a:ext>
            </a:extLst>
          </p:cNvPr>
          <p:cNvSpPr>
            <a:spLocks noGrp="1"/>
          </p:cNvSpPr>
          <p:nvPr>
            <p:ph type="title"/>
          </p:nvPr>
        </p:nvSpPr>
        <p:spPr/>
        <p:txBody>
          <a:bodyPr/>
          <a:lstStyle/>
          <a:p>
            <a:r>
              <a:rPr lang="en-IN" dirty="0"/>
              <a:t>VIEW &amp; DOWNLOAD FILES</a:t>
            </a:r>
          </a:p>
        </p:txBody>
      </p:sp>
      <p:pic>
        <p:nvPicPr>
          <p:cNvPr id="5122" name="Picture 2" descr="C:\Users\Admin\Downloads\view files.jpg"/>
          <p:cNvPicPr>
            <a:picLocks noChangeAspect="1" noChangeArrowheads="1"/>
          </p:cNvPicPr>
          <p:nvPr/>
        </p:nvPicPr>
        <p:blipFill>
          <a:blip r:embed="rId2"/>
          <a:srcRect/>
          <a:stretch>
            <a:fillRect/>
          </a:stretch>
        </p:blipFill>
        <p:spPr bwMode="auto">
          <a:xfrm>
            <a:off x="1168184" y="1665104"/>
            <a:ext cx="9855631" cy="5047488"/>
          </a:xfrm>
          <a:prstGeom prst="rect">
            <a:avLst/>
          </a:prstGeom>
          <a:noFill/>
        </p:spPr>
      </p:pic>
    </p:spTree>
    <p:extLst>
      <p:ext uri="{BB962C8B-B14F-4D97-AF65-F5344CB8AC3E}">
        <p14:creationId xmlns:p14="http://schemas.microsoft.com/office/powerpoint/2010/main" val="109025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ctrTitle"/>
          </p:nvPr>
        </p:nvSpPr>
        <p:spPr/>
        <p:txBody>
          <a:bodyPr/>
          <a:lstStyle/>
          <a:p>
            <a:r>
              <a:rPr lang="en-US" dirty="0"/>
              <a:t>Thank You</a:t>
            </a:r>
          </a:p>
        </p:txBody>
      </p:sp>
      <p:pic>
        <p:nvPicPr>
          <p:cNvPr id="11" name="Picture 10">
            <a:extLst>
              <a:ext uri="{FF2B5EF4-FFF2-40B4-BE49-F238E27FC236}">
                <a16:creationId xmlns:a16="http://schemas.microsoft.com/office/drawing/2014/main" id="{49051B16-22BD-4DA9-B0EF-96944D39B0A7}"/>
              </a:ext>
            </a:extLst>
          </p:cNvPr>
          <p:cNvPicPr>
            <a:picLocks noChangeAspect="1"/>
          </p:cNvPicPr>
          <p:nvPr/>
        </p:nvPicPr>
        <p:blipFill>
          <a:blip r:embed="rId3"/>
          <a:stretch>
            <a:fillRect/>
          </a:stretch>
        </p:blipFill>
        <p:spPr>
          <a:xfrm>
            <a:off x="0" y="-45536"/>
            <a:ext cx="4432300" cy="6905522"/>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3808518"/>
            <a:ext cx="10515600" cy="823232"/>
          </a:xfrm>
        </p:spPr>
        <p:txBody>
          <a:bodyPr/>
          <a:lstStyle/>
          <a:p>
            <a:r>
              <a:rPr lang="en-US" dirty="0"/>
              <a:t>introduction</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623022"/>
          </a:xfrm>
        </p:spPr>
        <p:txBody>
          <a:bodyPr/>
          <a:lstStyle/>
          <a:p>
            <a:r>
              <a:rPr lang="en-US" b="1" dirty="0"/>
              <a:t>Cloud storage</a:t>
            </a:r>
            <a:r>
              <a:rPr lang="en-US" dirty="0"/>
              <a:t> is a model of computer data storage in which the digital data is stored in over the cloud.</a:t>
            </a:r>
          </a:p>
          <a:p>
            <a:r>
              <a:rPr lang="en-US" dirty="0"/>
              <a:t>The physical storage spans multiple servers (sometimes in multiple locations), and the physical environment is typically owned and managed by a hosting company. These cloud storage providers are responsible for keeping the data available and accessible, and the physical environment protected and running. People and organizations buy storage capacity from the providers to store user, organization, or application data.</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17" name="Picture Placeholder 16">
            <a:extLst>
              <a:ext uri="{FF2B5EF4-FFF2-40B4-BE49-F238E27FC236}">
                <a16:creationId xmlns:a16="http://schemas.microsoft.com/office/drawing/2014/main" id="{894FB695-AE14-467F-AA26-7755515291DE}"/>
              </a:ext>
            </a:extLst>
          </p:cNvPr>
          <p:cNvPicPr>
            <a:picLocks noGrp="1" noChangeAspect="1"/>
          </p:cNvPicPr>
          <p:nvPr>
            <p:ph type="pic" sz="quarter" idx="13"/>
          </p:nvPr>
        </p:nvPicPr>
        <p:blipFill>
          <a:blip r:embed="rId3"/>
          <a:srcRect t="31052" b="31052"/>
          <a:stretch>
            <a:fillRect/>
          </a:stretch>
        </p:blipFill>
        <p:spPr/>
      </p:pic>
    </p:spTree>
    <p:extLst>
      <p:ext uri="{BB962C8B-B14F-4D97-AF65-F5344CB8AC3E}">
        <p14:creationId xmlns:p14="http://schemas.microsoft.com/office/powerpoint/2010/main" val="90454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053E-1E5A-457F-B2CD-47229B779C42}"/>
              </a:ext>
            </a:extLst>
          </p:cNvPr>
          <p:cNvSpPr>
            <a:spLocks noGrp="1"/>
          </p:cNvSpPr>
          <p:nvPr>
            <p:ph type="title"/>
          </p:nvPr>
        </p:nvSpPr>
        <p:spPr>
          <a:xfrm>
            <a:off x="5908430" y="896815"/>
            <a:ext cx="5445369" cy="1114784"/>
          </a:xfrm>
        </p:spPr>
        <p:txBody>
          <a:bodyPr/>
          <a:lstStyle/>
          <a:p>
            <a:r>
              <a:rPr lang="en-IN" dirty="0"/>
              <a:t>PROBLEM STATEMENT</a:t>
            </a:r>
          </a:p>
        </p:txBody>
      </p:sp>
      <p:sp>
        <p:nvSpPr>
          <p:cNvPr id="4" name="Slide Number Placeholder 3">
            <a:extLst>
              <a:ext uri="{FF2B5EF4-FFF2-40B4-BE49-F238E27FC236}">
                <a16:creationId xmlns:a16="http://schemas.microsoft.com/office/drawing/2014/main" id="{C71F2A48-27FF-452A-A2A0-4AA2BB67FF3C}"/>
              </a:ext>
            </a:extLst>
          </p:cNvPr>
          <p:cNvSpPr>
            <a:spLocks noGrp="1"/>
          </p:cNvSpPr>
          <p:nvPr>
            <p:ph type="sldNum" sz="quarter" idx="12"/>
          </p:nvPr>
        </p:nvSpPr>
        <p:spPr/>
        <p:txBody>
          <a:bodyPr/>
          <a:lstStyle/>
          <a:p>
            <a:fld id="{48BB047D-A6CD-43AB-96F0-683C726B586B}" type="slidenum">
              <a:rPr lang="en-US" noProof="0" smtClean="0"/>
              <a:pPr/>
              <a:t>4</a:t>
            </a:fld>
            <a:endParaRPr lang="en-US" noProof="0" dirty="0"/>
          </a:p>
        </p:txBody>
      </p:sp>
      <p:pic>
        <p:nvPicPr>
          <p:cNvPr id="13" name="Picture Placeholder 12">
            <a:extLst>
              <a:ext uri="{FF2B5EF4-FFF2-40B4-BE49-F238E27FC236}">
                <a16:creationId xmlns:a16="http://schemas.microsoft.com/office/drawing/2014/main" id="{EDD2CCE0-2F09-4287-A739-94B4B707CA28}"/>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25330" r="25330"/>
          <a:stretch>
            <a:fillRect/>
          </a:stretch>
        </p:blipFill>
        <p:spPr>
          <a:xfrm>
            <a:off x="261717" y="448407"/>
            <a:ext cx="5210282" cy="5961185"/>
          </a:xfrm>
        </p:spPr>
      </p:pic>
      <p:sp>
        <p:nvSpPr>
          <p:cNvPr id="11" name="Content Placeholder 10">
            <a:extLst>
              <a:ext uri="{FF2B5EF4-FFF2-40B4-BE49-F238E27FC236}">
                <a16:creationId xmlns:a16="http://schemas.microsoft.com/office/drawing/2014/main" id="{6571B89A-25AD-4D2A-8F9A-E88717E089ED}"/>
              </a:ext>
            </a:extLst>
          </p:cNvPr>
          <p:cNvSpPr>
            <a:spLocks noGrp="1"/>
          </p:cNvSpPr>
          <p:nvPr>
            <p:ph idx="1"/>
          </p:nvPr>
        </p:nvSpPr>
        <p:spPr/>
        <p:txBody>
          <a:bodyPr/>
          <a:lstStyle/>
          <a:p>
            <a:r>
              <a:rPr lang="en-IN" dirty="0"/>
              <a:t>Chance of Data Loss.</a:t>
            </a:r>
          </a:p>
          <a:p>
            <a:r>
              <a:rPr lang="en-US" dirty="0"/>
              <a:t>Offline storage mediums are costly.</a:t>
            </a:r>
          </a:p>
          <a:p>
            <a:r>
              <a:rPr lang="en-IN" dirty="0"/>
              <a:t>Carrying Of External Storage Devices.</a:t>
            </a:r>
          </a:p>
          <a:p>
            <a:r>
              <a:rPr lang="en-IN" dirty="0"/>
              <a:t>Maintenance of Storage Device.</a:t>
            </a:r>
            <a:br>
              <a:rPr lang="en-IN" dirty="0"/>
            </a:br>
            <a:endParaRPr lang="en-IN" dirty="0"/>
          </a:p>
        </p:txBody>
      </p:sp>
    </p:spTree>
    <p:extLst>
      <p:ext uri="{BB962C8B-B14F-4D97-AF65-F5344CB8AC3E}">
        <p14:creationId xmlns:p14="http://schemas.microsoft.com/office/powerpoint/2010/main" val="46091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r>
              <a:rPr lang="en-US" dirty="0"/>
              <a:t>To provide cloud-based data security.</a:t>
            </a:r>
          </a:p>
          <a:p>
            <a:r>
              <a:rPr lang="en-US" dirty="0"/>
              <a:t>To improve cloud-based file management.</a:t>
            </a:r>
          </a:p>
          <a:p>
            <a:r>
              <a:rPr lang="en-US" dirty="0"/>
              <a:t>To implement efficient file retrievals.</a:t>
            </a:r>
          </a:p>
          <a:p>
            <a:r>
              <a:rPr lang="en-US" sz="1800" dirty="0"/>
              <a:t>To make a cost effective storage system.</a:t>
            </a: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26" name="Picture Placeholder 25">
            <a:extLst>
              <a:ext uri="{FF2B5EF4-FFF2-40B4-BE49-F238E27FC236}">
                <a16:creationId xmlns:a16="http://schemas.microsoft.com/office/drawing/2014/main" id="{C97E99B5-476B-457A-B34B-5D34F92ED016}"/>
              </a:ext>
            </a:extLst>
          </p:cNvPr>
          <p:cNvPicPr>
            <a:picLocks noGrp="1" noChangeAspect="1"/>
          </p:cNvPicPr>
          <p:nvPr>
            <p:ph type="pic" sz="quarter" idx="15"/>
          </p:nvPr>
        </p:nvPicPr>
        <p:blipFill>
          <a:blip r:embed="rId3"/>
          <a:srcRect l="27275" r="27275"/>
          <a:stretch>
            <a:fillRect/>
          </a:stretch>
        </p:blipFill>
        <p:spPr>
          <a:xfrm>
            <a:off x="172754" y="658533"/>
            <a:ext cx="5647039" cy="5540934"/>
          </a:xfrm>
        </p:spPr>
      </p:pic>
    </p:spTree>
    <p:extLst>
      <p:ext uri="{BB962C8B-B14F-4D97-AF65-F5344CB8AC3E}">
        <p14:creationId xmlns:p14="http://schemas.microsoft.com/office/powerpoint/2010/main" val="21669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2C22-6021-463A-A19D-268951DBDF23}"/>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EBD7E35-341E-4CC8-97FB-FBF110D8FC5F}"/>
              </a:ext>
            </a:extLst>
          </p:cNvPr>
          <p:cNvSpPr>
            <a:spLocks noGrp="1"/>
          </p:cNvSpPr>
          <p:nvPr>
            <p:ph idx="1"/>
          </p:nvPr>
        </p:nvSpPr>
        <p:spPr/>
        <p:txBody>
          <a:bodyPr/>
          <a:lstStyle/>
          <a:p>
            <a:r>
              <a:rPr lang="en-IN" dirty="0"/>
              <a:t>Admin - have access of all the data and user profiles.</a:t>
            </a:r>
          </a:p>
          <a:p>
            <a:r>
              <a:rPr lang="en-IN" dirty="0"/>
              <a:t>User - have access to his/her profile and data only.</a:t>
            </a:r>
          </a:p>
        </p:txBody>
      </p:sp>
      <p:sp>
        <p:nvSpPr>
          <p:cNvPr id="4" name="Slide Number Placeholder 3">
            <a:extLst>
              <a:ext uri="{FF2B5EF4-FFF2-40B4-BE49-F238E27FC236}">
                <a16:creationId xmlns:a16="http://schemas.microsoft.com/office/drawing/2014/main" id="{72B52B3A-D4DC-402F-B431-C30C9935D62A}"/>
              </a:ext>
            </a:extLst>
          </p:cNvPr>
          <p:cNvSpPr>
            <a:spLocks noGrp="1"/>
          </p:cNvSpPr>
          <p:nvPr>
            <p:ph type="sldNum" sz="quarter" idx="12"/>
          </p:nvPr>
        </p:nvSpPr>
        <p:spPr/>
        <p:txBody>
          <a:bodyPr/>
          <a:lstStyle/>
          <a:p>
            <a:fld id="{48BB047D-A6CD-43AB-96F0-683C726B586B}" type="slidenum">
              <a:rPr lang="en-US" noProof="0" smtClean="0"/>
              <a:pPr/>
              <a:t>6</a:t>
            </a:fld>
            <a:endParaRPr lang="en-US" noProof="0" dirty="0"/>
          </a:p>
        </p:txBody>
      </p:sp>
      <p:pic>
        <p:nvPicPr>
          <p:cNvPr id="21" name="Picture Placeholder 20">
            <a:extLst>
              <a:ext uri="{FF2B5EF4-FFF2-40B4-BE49-F238E27FC236}">
                <a16:creationId xmlns:a16="http://schemas.microsoft.com/office/drawing/2014/main" id="{5292C696-1194-46D4-8C0D-F3526610EB2B}"/>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972" r="15972"/>
          <a:stretch>
            <a:fillRect/>
          </a:stretch>
        </p:blipFill>
        <p:spPr>
          <a:xfrm>
            <a:off x="322741" y="448468"/>
            <a:ext cx="5210175" cy="5961063"/>
          </a:xfrm>
        </p:spPr>
      </p:pic>
    </p:spTree>
    <p:extLst>
      <p:ext uri="{BB962C8B-B14F-4D97-AF65-F5344CB8AC3E}">
        <p14:creationId xmlns:p14="http://schemas.microsoft.com/office/powerpoint/2010/main" val="61409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2BCD-1F9D-4627-B73A-85A91C7A9DEC}"/>
              </a:ext>
            </a:extLst>
          </p:cNvPr>
          <p:cNvSpPr>
            <a:spLocks noGrp="1"/>
          </p:cNvSpPr>
          <p:nvPr>
            <p:ph type="title"/>
          </p:nvPr>
        </p:nvSpPr>
        <p:spPr/>
        <p:txBody>
          <a:bodyPr/>
          <a:lstStyle/>
          <a:p>
            <a:r>
              <a:rPr lang="en-IN" dirty="0"/>
              <a:t>Sub Modules (ADMIN)</a:t>
            </a:r>
          </a:p>
        </p:txBody>
      </p:sp>
      <p:sp>
        <p:nvSpPr>
          <p:cNvPr id="3" name="Content Placeholder 2">
            <a:extLst>
              <a:ext uri="{FF2B5EF4-FFF2-40B4-BE49-F238E27FC236}">
                <a16:creationId xmlns:a16="http://schemas.microsoft.com/office/drawing/2014/main" id="{938CC5C4-1CCD-4E70-89ED-0405E72F94B3}"/>
              </a:ext>
            </a:extLst>
          </p:cNvPr>
          <p:cNvSpPr>
            <a:spLocks noGrp="1"/>
          </p:cNvSpPr>
          <p:nvPr>
            <p:ph idx="1"/>
          </p:nvPr>
        </p:nvSpPr>
        <p:spPr/>
        <p:txBody>
          <a:bodyPr/>
          <a:lstStyle/>
          <a:p>
            <a:r>
              <a:rPr lang="en-IN" dirty="0"/>
              <a:t>DASHBOARD</a:t>
            </a:r>
          </a:p>
          <a:p>
            <a:r>
              <a:rPr lang="en-IN" dirty="0"/>
              <a:t>USER DETAILS</a:t>
            </a:r>
          </a:p>
          <a:p>
            <a:r>
              <a:rPr lang="en-IN" dirty="0"/>
              <a:t>CONTACT US</a:t>
            </a:r>
          </a:p>
          <a:p>
            <a:r>
              <a:rPr lang="en-IN" dirty="0"/>
              <a:t>ISSUES</a:t>
            </a:r>
          </a:p>
          <a:p>
            <a:r>
              <a:rPr lang="en-IN" dirty="0"/>
              <a:t>DELETE USER</a:t>
            </a:r>
          </a:p>
        </p:txBody>
      </p:sp>
      <p:sp>
        <p:nvSpPr>
          <p:cNvPr id="4" name="Slide Number Placeholder 3">
            <a:extLst>
              <a:ext uri="{FF2B5EF4-FFF2-40B4-BE49-F238E27FC236}">
                <a16:creationId xmlns:a16="http://schemas.microsoft.com/office/drawing/2014/main" id="{68AA8C2E-30E3-441D-8064-670A9811999A}"/>
              </a:ext>
            </a:extLst>
          </p:cNvPr>
          <p:cNvSpPr>
            <a:spLocks noGrp="1"/>
          </p:cNvSpPr>
          <p:nvPr>
            <p:ph type="sldNum" sz="quarter" idx="12"/>
          </p:nvPr>
        </p:nvSpPr>
        <p:spPr/>
        <p:txBody>
          <a:bodyPr/>
          <a:lstStyle/>
          <a:p>
            <a:fld id="{48BB047D-A6CD-43AB-96F0-683C726B586B}" type="slidenum">
              <a:rPr lang="en-US" noProof="0" smtClean="0"/>
              <a:pPr/>
              <a:t>7</a:t>
            </a:fld>
            <a:endParaRPr lang="en-US" noProof="0" dirty="0"/>
          </a:p>
        </p:txBody>
      </p:sp>
      <p:pic>
        <p:nvPicPr>
          <p:cNvPr id="8" name="Picture Placeholder 7">
            <a:extLst>
              <a:ext uri="{FF2B5EF4-FFF2-40B4-BE49-F238E27FC236}">
                <a16:creationId xmlns:a16="http://schemas.microsoft.com/office/drawing/2014/main" id="{0AB14B2D-36A8-4064-B2BC-AC9CE7DCE3C1}"/>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363416" y="448468"/>
            <a:ext cx="5210175" cy="5961063"/>
          </a:xfrm>
        </p:spPr>
      </p:pic>
    </p:spTree>
    <p:extLst>
      <p:ext uri="{BB962C8B-B14F-4D97-AF65-F5344CB8AC3E}">
        <p14:creationId xmlns:p14="http://schemas.microsoft.com/office/powerpoint/2010/main" val="35083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3689-4C3E-41DB-B0C6-29DA4B041BC9}"/>
              </a:ext>
            </a:extLst>
          </p:cNvPr>
          <p:cNvSpPr>
            <a:spLocks noGrp="1"/>
          </p:cNvSpPr>
          <p:nvPr>
            <p:ph type="title"/>
          </p:nvPr>
        </p:nvSpPr>
        <p:spPr/>
        <p:txBody>
          <a:bodyPr/>
          <a:lstStyle/>
          <a:p>
            <a:r>
              <a:rPr lang="en-IN" dirty="0"/>
              <a:t>Sub Modules (USER)</a:t>
            </a:r>
          </a:p>
        </p:txBody>
      </p:sp>
      <p:sp>
        <p:nvSpPr>
          <p:cNvPr id="3" name="Content Placeholder 2">
            <a:extLst>
              <a:ext uri="{FF2B5EF4-FFF2-40B4-BE49-F238E27FC236}">
                <a16:creationId xmlns:a16="http://schemas.microsoft.com/office/drawing/2014/main" id="{CD783181-68BD-49DD-886E-0BE97BD14DA0}"/>
              </a:ext>
            </a:extLst>
          </p:cNvPr>
          <p:cNvSpPr>
            <a:spLocks noGrp="1"/>
          </p:cNvSpPr>
          <p:nvPr>
            <p:ph idx="1"/>
          </p:nvPr>
        </p:nvSpPr>
        <p:spPr/>
        <p:txBody>
          <a:bodyPr/>
          <a:lstStyle/>
          <a:p>
            <a:r>
              <a:rPr lang="en-IN" dirty="0"/>
              <a:t>UPLOAD FILE</a:t>
            </a:r>
          </a:p>
          <a:p>
            <a:r>
              <a:rPr lang="en-IN" dirty="0"/>
              <a:t>VIEW/DOWNLOAD FILE</a:t>
            </a:r>
          </a:p>
          <a:p>
            <a:r>
              <a:rPr lang="en-IN" dirty="0"/>
              <a:t>DELETE FILE</a:t>
            </a:r>
          </a:p>
          <a:p>
            <a:r>
              <a:rPr lang="en-IN" dirty="0"/>
              <a:t>PROFILE</a:t>
            </a:r>
          </a:p>
          <a:p>
            <a:r>
              <a:rPr lang="en-IN" dirty="0"/>
              <a:t>CHANGE PASSWORD</a:t>
            </a:r>
          </a:p>
          <a:p>
            <a:pPr marL="0" indent="0">
              <a:buNone/>
            </a:pPr>
            <a:endParaRPr lang="en-IN" dirty="0"/>
          </a:p>
        </p:txBody>
      </p:sp>
      <p:sp>
        <p:nvSpPr>
          <p:cNvPr id="4" name="Slide Number Placeholder 3">
            <a:extLst>
              <a:ext uri="{FF2B5EF4-FFF2-40B4-BE49-F238E27FC236}">
                <a16:creationId xmlns:a16="http://schemas.microsoft.com/office/drawing/2014/main" id="{2989578D-68F8-4958-90C8-F551D3776A17}"/>
              </a:ext>
            </a:extLst>
          </p:cNvPr>
          <p:cNvSpPr>
            <a:spLocks noGrp="1"/>
          </p:cNvSpPr>
          <p:nvPr>
            <p:ph type="sldNum" sz="quarter" idx="12"/>
          </p:nvPr>
        </p:nvSpPr>
        <p:spPr/>
        <p:txBody>
          <a:bodyPr/>
          <a:lstStyle/>
          <a:p>
            <a:fld id="{48BB047D-A6CD-43AB-96F0-683C726B586B}" type="slidenum">
              <a:rPr lang="en-US" noProof="0" smtClean="0"/>
              <a:pPr/>
              <a:t>8</a:t>
            </a:fld>
            <a:endParaRPr lang="en-US" noProof="0" dirty="0"/>
          </a:p>
        </p:txBody>
      </p:sp>
      <p:pic>
        <p:nvPicPr>
          <p:cNvPr id="8" name="Picture Placeholder 7">
            <a:extLst>
              <a:ext uri="{FF2B5EF4-FFF2-40B4-BE49-F238E27FC236}">
                <a16:creationId xmlns:a16="http://schemas.microsoft.com/office/drawing/2014/main" id="{2EF50426-2977-4466-8D4D-09D88BBF79B9}"/>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424656" y="448468"/>
            <a:ext cx="5210175" cy="5961063"/>
          </a:xfrm>
        </p:spPr>
      </p:pic>
    </p:spTree>
    <p:extLst>
      <p:ext uri="{BB962C8B-B14F-4D97-AF65-F5344CB8AC3E}">
        <p14:creationId xmlns:p14="http://schemas.microsoft.com/office/powerpoint/2010/main" val="44854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5891-A8CD-4C96-8253-7F0D5BDBF205}"/>
              </a:ext>
            </a:extLst>
          </p:cNvPr>
          <p:cNvSpPr>
            <a:spLocks noGrp="1"/>
          </p:cNvSpPr>
          <p:nvPr>
            <p:ph type="title"/>
          </p:nvPr>
        </p:nvSpPr>
        <p:spPr/>
        <p:txBody>
          <a:bodyPr/>
          <a:lstStyle/>
          <a:p>
            <a:r>
              <a:rPr lang="en-IN" dirty="0"/>
              <a:t>Purpose Of The Project</a:t>
            </a:r>
          </a:p>
        </p:txBody>
      </p:sp>
      <p:sp>
        <p:nvSpPr>
          <p:cNvPr id="3" name="Content Placeholder 2">
            <a:extLst>
              <a:ext uri="{FF2B5EF4-FFF2-40B4-BE49-F238E27FC236}">
                <a16:creationId xmlns:a16="http://schemas.microsoft.com/office/drawing/2014/main" id="{236BD602-1337-4ACE-BE29-92E42D41E4B1}"/>
              </a:ext>
            </a:extLst>
          </p:cNvPr>
          <p:cNvSpPr>
            <a:spLocks noGrp="1"/>
          </p:cNvSpPr>
          <p:nvPr>
            <p:ph idx="1"/>
          </p:nvPr>
        </p:nvSpPr>
        <p:spPr/>
        <p:txBody>
          <a:bodyPr/>
          <a:lstStyle/>
          <a:p>
            <a:r>
              <a:rPr lang="en-IN" dirty="0"/>
              <a:t>Save Expenditure.</a:t>
            </a:r>
          </a:p>
          <a:p>
            <a:r>
              <a:rPr lang="en-IN" dirty="0"/>
              <a:t>Save Time.</a:t>
            </a:r>
          </a:p>
          <a:p>
            <a:r>
              <a:rPr lang="en-IN" dirty="0"/>
              <a:t> Data Safety.</a:t>
            </a:r>
          </a:p>
          <a:p>
            <a:r>
              <a:rPr lang="en-IN" dirty="0"/>
              <a:t>Ease in data sharing.</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244DD88B-A16D-42BE-AD26-CA53D8C26A49}"/>
              </a:ext>
            </a:extLst>
          </p:cNvPr>
          <p:cNvSpPr>
            <a:spLocks noGrp="1"/>
          </p:cNvSpPr>
          <p:nvPr>
            <p:ph type="sldNum" sz="quarter" idx="12"/>
          </p:nvPr>
        </p:nvSpPr>
        <p:spPr/>
        <p:txBody>
          <a:bodyPr/>
          <a:lstStyle/>
          <a:p>
            <a:fld id="{48BB047D-A6CD-43AB-96F0-683C726B586B}" type="slidenum">
              <a:rPr lang="en-US" noProof="0" smtClean="0"/>
              <a:pPr/>
              <a:t>9</a:t>
            </a:fld>
            <a:endParaRPr lang="en-US" noProof="0" dirty="0"/>
          </a:p>
        </p:txBody>
      </p:sp>
      <p:pic>
        <p:nvPicPr>
          <p:cNvPr id="26" name="Picture Placeholder 25">
            <a:extLst>
              <a:ext uri="{FF2B5EF4-FFF2-40B4-BE49-F238E27FC236}">
                <a16:creationId xmlns:a16="http://schemas.microsoft.com/office/drawing/2014/main" id="{02B543A5-C745-4196-A95E-B81C07148B52}"/>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226365" y="448468"/>
            <a:ext cx="5210175" cy="5961063"/>
          </a:xfrm>
        </p:spPr>
      </p:pic>
    </p:spTree>
    <p:extLst>
      <p:ext uri="{BB962C8B-B14F-4D97-AF65-F5344CB8AC3E}">
        <p14:creationId xmlns:p14="http://schemas.microsoft.com/office/powerpoint/2010/main" val="16300051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396</Words>
  <Application>Microsoft Office PowerPoint</Application>
  <PresentationFormat>Widescreen</PresentationFormat>
  <Paragraphs>91</Paragraphs>
  <Slides>21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O-Cloud       - (Online storage system)</vt:lpstr>
      <vt:lpstr>Presented By:</vt:lpstr>
      <vt:lpstr>introduction</vt:lpstr>
      <vt:lpstr>PROBLEM STATEMENT</vt:lpstr>
      <vt:lpstr>Objectives</vt:lpstr>
      <vt:lpstr>Modules</vt:lpstr>
      <vt:lpstr>Sub Modules (ADMIN)</vt:lpstr>
      <vt:lpstr>Sub Modules (USER)</vt:lpstr>
      <vt:lpstr>Purpose Of The Project</vt:lpstr>
      <vt:lpstr>advantages</vt:lpstr>
      <vt:lpstr>Software  Requirements </vt:lpstr>
      <vt:lpstr>Data Flow Diagram</vt:lpstr>
      <vt:lpstr>Data Flow Diagram</vt:lpstr>
      <vt:lpstr>Data Flow Diagram</vt:lpstr>
      <vt:lpstr>ER Diagram</vt:lpstr>
      <vt:lpstr>O-CLOUD HOME</vt:lpstr>
      <vt:lpstr>USER LOGIN</vt:lpstr>
      <vt:lpstr>SIGN UP</vt:lpstr>
      <vt:lpstr>UPLOAD FILES</vt:lpstr>
      <vt:lpstr>VIEW &amp; DOWNLOAD FILES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2020-01-22T10:07:20Z</dcterms:created>
  <dcterms:modified xsi:type="dcterms:W3CDTF">2020-06-11T05:14:35Z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