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27" r:id="rId1"/>
  </p:sldMasterIdLst>
  <p:notesMasterIdLst>
    <p:notesMasterId r:id="rId18"/>
  </p:notesMasterIdLst>
  <p:handoutMasterIdLst>
    <p:handoutMasterId r:id="rId19"/>
  </p:handoutMasterIdLst>
  <p:sldIdLst>
    <p:sldId id="1292" r:id="rId2"/>
    <p:sldId id="1293" r:id="rId3"/>
    <p:sldId id="1294" r:id="rId4"/>
    <p:sldId id="1295" r:id="rId5"/>
    <p:sldId id="1299" r:id="rId6"/>
    <p:sldId id="1301" r:id="rId7"/>
    <p:sldId id="1297" r:id="rId8"/>
    <p:sldId id="1296" r:id="rId9"/>
    <p:sldId id="1298" r:id="rId10"/>
    <p:sldId id="1300" r:id="rId11"/>
    <p:sldId id="1291" r:id="rId12"/>
    <p:sldId id="1286" r:id="rId13"/>
    <p:sldId id="1287" r:id="rId14"/>
    <p:sldId id="1288" r:id="rId15"/>
    <p:sldId id="1289" r:id="rId16"/>
    <p:sldId id="1290" r:id="rId17"/>
  </p:sldIdLst>
  <p:sldSz cx="9906000" cy="6858000" type="A4"/>
  <p:notesSz cx="6864350" cy="9996488"/>
  <p:custDataLst>
    <p:tags r:id="rId20"/>
  </p:custDataLst>
  <p:defaultTextStyle>
    <a:defPPr>
      <a:defRPr lang="en-US"/>
    </a:defPPr>
    <a:lvl1pPr algn="l" rtl="0" fontAlgn="base">
      <a:spcBef>
        <a:spcPct val="0"/>
      </a:spcBef>
      <a:spcAft>
        <a:spcPct val="0"/>
      </a:spcAft>
      <a:defRPr sz="1200" b="1" kern="1200">
        <a:solidFill>
          <a:srgbClr val="000000"/>
        </a:solidFill>
        <a:latin typeface="Arial" charset="0"/>
        <a:ea typeface="+mn-ea"/>
        <a:cs typeface="+mn-cs"/>
      </a:defRPr>
    </a:lvl1pPr>
    <a:lvl2pPr marL="457200" algn="l" rtl="0" fontAlgn="base">
      <a:spcBef>
        <a:spcPct val="0"/>
      </a:spcBef>
      <a:spcAft>
        <a:spcPct val="0"/>
      </a:spcAft>
      <a:defRPr sz="1200" b="1" kern="1200">
        <a:solidFill>
          <a:srgbClr val="000000"/>
        </a:solidFill>
        <a:latin typeface="Arial" charset="0"/>
        <a:ea typeface="+mn-ea"/>
        <a:cs typeface="+mn-cs"/>
      </a:defRPr>
    </a:lvl2pPr>
    <a:lvl3pPr marL="914400" algn="l" rtl="0" fontAlgn="base">
      <a:spcBef>
        <a:spcPct val="0"/>
      </a:spcBef>
      <a:spcAft>
        <a:spcPct val="0"/>
      </a:spcAft>
      <a:defRPr sz="1200" b="1" kern="1200">
        <a:solidFill>
          <a:srgbClr val="000000"/>
        </a:solidFill>
        <a:latin typeface="Arial" charset="0"/>
        <a:ea typeface="+mn-ea"/>
        <a:cs typeface="+mn-cs"/>
      </a:defRPr>
    </a:lvl3pPr>
    <a:lvl4pPr marL="1371600" algn="l" rtl="0" fontAlgn="base">
      <a:spcBef>
        <a:spcPct val="0"/>
      </a:spcBef>
      <a:spcAft>
        <a:spcPct val="0"/>
      </a:spcAft>
      <a:defRPr sz="1200" b="1" kern="1200">
        <a:solidFill>
          <a:srgbClr val="000000"/>
        </a:solidFill>
        <a:latin typeface="Arial" charset="0"/>
        <a:ea typeface="+mn-ea"/>
        <a:cs typeface="+mn-cs"/>
      </a:defRPr>
    </a:lvl4pPr>
    <a:lvl5pPr marL="1828800" algn="l" rtl="0" fontAlgn="base">
      <a:spcBef>
        <a:spcPct val="0"/>
      </a:spcBef>
      <a:spcAft>
        <a:spcPct val="0"/>
      </a:spcAft>
      <a:defRPr sz="1200" b="1" kern="1200">
        <a:solidFill>
          <a:srgbClr val="000000"/>
        </a:solidFill>
        <a:latin typeface="Arial" charset="0"/>
        <a:ea typeface="+mn-ea"/>
        <a:cs typeface="+mn-cs"/>
      </a:defRPr>
    </a:lvl5pPr>
    <a:lvl6pPr marL="2286000" algn="l" defTabSz="914400" rtl="0" eaLnBrk="1" latinLnBrk="0" hangingPunct="1">
      <a:defRPr sz="1200" b="1" kern="1200">
        <a:solidFill>
          <a:srgbClr val="000000"/>
        </a:solidFill>
        <a:latin typeface="Arial" charset="0"/>
        <a:ea typeface="+mn-ea"/>
        <a:cs typeface="+mn-cs"/>
      </a:defRPr>
    </a:lvl6pPr>
    <a:lvl7pPr marL="2743200" algn="l" defTabSz="914400" rtl="0" eaLnBrk="1" latinLnBrk="0" hangingPunct="1">
      <a:defRPr sz="1200" b="1" kern="1200">
        <a:solidFill>
          <a:srgbClr val="000000"/>
        </a:solidFill>
        <a:latin typeface="Arial" charset="0"/>
        <a:ea typeface="+mn-ea"/>
        <a:cs typeface="+mn-cs"/>
      </a:defRPr>
    </a:lvl7pPr>
    <a:lvl8pPr marL="3200400" algn="l" defTabSz="914400" rtl="0" eaLnBrk="1" latinLnBrk="0" hangingPunct="1">
      <a:defRPr sz="1200" b="1" kern="1200">
        <a:solidFill>
          <a:srgbClr val="000000"/>
        </a:solidFill>
        <a:latin typeface="Arial" charset="0"/>
        <a:ea typeface="+mn-ea"/>
        <a:cs typeface="+mn-cs"/>
      </a:defRPr>
    </a:lvl8pPr>
    <a:lvl9pPr marL="3657600" algn="l" defTabSz="914400" rtl="0" eaLnBrk="1" latinLnBrk="0" hangingPunct="1">
      <a:defRPr sz="1200" b="1" kern="1200">
        <a:solidFill>
          <a:srgbClr val="000000"/>
        </a:solidFill>
        <a:latin typeface="Arial" charset="0"/>
        <a:ea typeface="+mn-ea"/>
        <a:cs typeface="+mn-cs"/>
      </a:defRPr>
    </a:lvl9pPr>
  </p:defaultTextStyle>
  <p:extLst>
    <p:ext uri="{EFAFB233-063F-42B5-8137-9DF3F51BA10A}">
      <p15:sldGuideLst xmlns:p15="http://schemas.microsoft.com/office/powerpoint/2012/main">
        <p15:guide id="1" orient="horz" pos="1636">
          <p15:clr>
            <a:srgbClr val="A4A3A4"/>
          </p15:clr>
        </p15:guide>
        <p15:guide id="2" orient="horz" pos="3654">
          <p15:clr>
            <a:srgbClr val="A4A3A4"/>
          </p15:clr>
        </p15:guide>
        <p15:guide id="3" pos="2688">
          <p15:clr>
            <a:srgbClr val="A4A3A4"/>
          </p15:clr>
        </p15:guide>
        <p15:guide id="4" pos="5978">
          <p15:clr>
            <a:srgbClr val="A4A3A4"/>
          </p15:clr>
        </p15:guide>
        <p15:guide id="5" pos="3125">
          <p15:clr>
            <a:srgbClr val="A4A3A4"/>
          </p15:clr>
        </p15:guide>
        <p15:guide id="6" pos="260">
          <p15:clr>
            <a:srgbClr val="A4A3A4"/>
          </p15:clr>
        </p15:guide>
      </p15:sldGuideLst>
    </p:ext>
    <p:ext uri="{2D200454-40CA-4A62-9FC3-DE9A4176ACB9}">
      <p15:notesGuideLst xmlns:p15="http://schemas.microsoft.com/office/powerpoint/2012/main">
        <p15:guide id="1" orient="horz" pos="3149">
          <p15:clr>
            <a:srgbClr val="A4A3A4"/>
          </p15:clr>
        </p15:guide>
        <p15:guide id="2" pos="216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hn Potter" initials="JP" lastIdx="1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1C24"/>
    <a:srgbClr val="FFF7DD"/>
    <a:srgbClr val="FFF1C5"/>
    <a:srgbClr val="BFBFBF"/>
    <a:srgbClr val="868686"/>
    <a:srgbClr val="011584"/>
    <a:srgbClr val="313333"/>
    <a:srgbClr val="999999"/>
    <a:srgbClr val="99CCFF"/>
    <a:srgbClr val="FEAD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9651" autoAdjust="0"/>
  </p:normalViewPr>
  <p:slideViewPr>
    <p:cSldViewPr snapToGrid="0" snapToObjects="1">
      <p:cViewPr varScale="1">
        <p:scale>
          <a:sx n="82" d="100"/>
          <a:sy n="82" d="100"/>
        </p:scale>
        <p:origin x="1234" y="77"/>
      </p:cViewPr>
      <p:guideLst>
        <p:guide orient="horz" pos="1636"/>
        <p:guide orient="horz" pos="3654"/>
        <p:guide pos="2688"/>
        <p:guide pos="5978"/>
        <p:guide pos="3125"/>
        <p:guide pos="2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53" d="100"/>
          <a:sy n="53" d="100"/>
        </p:scale>
        <p:origin x="-2844" y="-96"/>
      </p:cViewPr>
      <p:guideLst>
        <p:guide orient="horz" pos="3149"/>
        <p:guide pos="216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7" y="4"/>
            <a:ext cx="2973697" cy="498705"/>
          </a:xfrm>
          <a:prstGeom prst="rect">
            <a:avLst/>
          </a:prstGeom>
          <a:noFill/>
          <a:ln>
            <a:noFill/>
          </a:ln>
          <a:extLst/>
        </p:spPr>
        <p:txBody>
          <a:bodyPr vert="horz" wrap="square" lIns="89654" tIns="44827" rIns="89654" bIns="44827" numCol="1" anchor="t" anchorCtr="0" compatLnSpc="1">
            <a:prstTxWarp prst="textNoShape">
              <a:avLst/>
            </a:prstTxWarp>
          </a:bodyPr>
          <a:lstStyle>
            <a:lvl1pPr defTabSz="896938">
              <a:defRPr b="0">
                <a:solidFill>
                  <a:schemeClr val="tx1"/>
                </a:solidFill>
                <a:latin typeface="Times New Roman" pitchFamily="18" charset="0"/>
              </a:defRPr>
            </a:lvl1pPr>
          </a:lstStyle>
          <a:p>
            <a:pPr>
              <a:defRPr/>
            </a:pPr>
            <a:endParaRPr lang="en-US" dirty="0"/>
          </a:p>
        </p:txBody>
      </p:sp>
      <p:sp>
        <p:nvSpPr>
          <p:cNvPr id="4099" name="Rectangle 3"/>
          <p:cNvSpPr>
            <a:spLocks noGrp="1" noChangeArrowheads="1"/>
          </p:cNvSpPr>
          <p:nvPr>
            <p:ph type="dt" sz="quarter" idx="1"/>
          </p:nvPr>
        </p:nvSpPr>
        <p:spPr bwMode="auto">
          <a:xfrm>
            <a:off x="3889061" y="4"/>
            <a:ext cx="2973697" cy="498705"/>
          </a:xfrm>
          <a:prstGeom prst="rect">
            <a:avLst/>
          </a:prstGeom>
          <a:noFill/>
          <a:ln>
            <a:noFill/>
          </a:ln>
          <a:extLst/>
        </p:spPr>
        <p:txBody>
          <a:bodyPr vert="horz" wrap="square" lIns="89654" tIns="44827" rIns="89654" bIns="44827" numCol="1" anchor="t" anchorCtr="0" compatLnSpc="1">
            <a:prstTxWarp prst="textNoShape">
              <a:avLst/>
            </a:prstTxWarp>
          </a:bodyPr>
          <a:lstStyle>
            <a:lvl1pPr algn="r" defTabSz="896938">
              <a:defRPr b="0">
                <a:solidFill>
                  <a:schemeClr val="tx1"/>
                </a:solidFill>
                <a:latin typeface="Times New Roman" pitchFamily="18" charset="0"/>
              </a:defRPr>
            </a:lvl1pPr>
          </a:lstStyle>
          <a:p>
            <a:pPr>
              <a:defRPr/>
            </a:pPr>
            <a:endParaRPr lang="en-US" dirty="0"/>
          </a:p>
        </p:txBody>
      </p:sp>
      <p:sp>
        <p:nvSpPr>
          <p:cNvPr id="4100" name="Rectangle 4"/>
          <p:cNvSpPr>
            <a:spLocks noGrp="1" noChangeArrowheads="1"/>
          </p:cNvSpPr>
          <p:nvPr>
            <p:ph type="ftr" sz="quarter" idx="2"/>
          </p:nvPr>
        </p:nvSpPr>
        <p:spPr bwMode="auto">
          <a:xfrm>
            <a:off x="7" y="9496190"/>
            <a:ext cx="2973697" cy="498705"/>
          </a:xfrm>
          <a:prstGeom prst="rect">
            <a:avLst/>
          </a:prstGeom>
          <a:noFill/>
          <a:ln>
            <a:noFill/>
          </a:ln>
          <a:extLst/>
        </p:spPr>
        <p:txBody>
          <a:bodyPr vert="horz" wrap="square" lIns="89654" tIns="44827" rIns="89654" bIns="44827" numCol="1" anchor="b" anchorCtr="0" compatLnSpc="1">
            <a:prstTxWarp prst="textNoShape">
              <a:avLst/>
            </a:prstTxWarp>
          </a:bodyPr>
          <a:lstStyle>
            <a:lvl1pPr defTabSz="896938">
              <a:defRPr b="0">
                <a:solidFill>
                  <a:schemeClr val="tx1"/>
                </a:solidFill>
                <a:latin typeface="Times New Roman" pitchFamily="18" charset="0"/>
              </a:defRPr>
            </a:lvl1pPr>
          </a:lstStyle>
          <a:p>
            <a:pPr>
              <a:defRPr/>
            </a:pPr>
            <a:endParaRPr lang="en-US" dirty="0"/>
          </a:p>
        </p:txBody>
      </p:sp>
      <p:sp>
        <p:nvSpPr>
          <p:cNvPr id="4101" name="Rectangle 5"/>
          <p:cNvSpPr>
            <a:spLocks noGrp="1" noChangeArrowheads="1"/>
          </p:cNvSpPr>
          <p:nvPr>
            <p:ph type="sldNum" sz="quarter" idx="3"/>
          </p:nvPr>
        </p:nvSpPr>
        <p:spPr bwMode="auto">
          <a:xfrm>
            <a:off x="3889061" y="9496190"/>
            <a:ext cx="2973697" cy="498705"/>
          </a:xfrm>
          <a:prstGeom prst="rect">
            <a:avLst/>
          </a:prstGeom>
          <a:noFill/>
          <a:ln>
            <a:noFill/>
          </a:ln>
          <a:extLst/>
        </p:spPr>
        <p:txBody>
          <a:bodyPr vert="horz" wrap="square" lIns="89654" tIns="44827" rIns="89654" bIns="44827" numCol="1" anchor="b" anchorCtr="0" compatLnSpc="1">
            <a:prstTxWarp prst="textNoShape">
              <a:avLst/>
            </a:prstTxWarp>
          </a:bodyPr>
          <a:lstStyle>
            <a:lvl1pPr algn="r" defTabSz="896938">
              <a:defRPr b="0">
                <a:solidFill>
                  <a:schemeClr val="tx1"/>
                </a:solidFill>
                <a:latin typeface="Times New Roman" pitchFamily="18" charset="0"/>
              </a:defRPr>
            </a:lvl1pPr>
          </a:lstStyle>
          <a:p>
            <a:pPr>
              <a:defRPr/>
            </a:pPr>
            <a:fld id="{1059F9D5-95CD-493C-9CCD-A4B809465089}" type="slidenum">
              <a:rPr lang="en-US"/>
              <a:pPr>
                <a:defRPr/>
              </a:pPr>
              <a:t>‹#›</a:t>
            </a:fld>
            <a:endParaRPr lang="en-US" dirty="0"/>
          </a:p>
        </p:txBody>
      </p:sp>
    </p:spTree>
    <p:extLst>
      <p:ext uri="{BB962C8B-B14F-4D97-AF65-F5344CB8AC3E}">
        <p14:creationId xmlns:p14="http://schemas.microsoft.com/office/powerpoint/2010/main" val="26559815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7" y="4"/>
            <a:ext cx="2973697" cy="498705"/>
          </a:xfrm>
          <a:prstGeom prst="rect">
            <a:avLst/>
          </a:prstGeom>
          <a:noFill/>
          <a:ln>
            <a:noFill/>
          </a:ln>
          <a:extLst/>
        </p:spPr>
        <p:txBody>
          <a:bodyPr vert="horz" wrap="square" lIns="89654" tIns="44827" rIns="89654" bIns="44827" numCol="1" anchor="t" anchorCtr="0" compatLnSpc="1">
            <a:prstTxWarp prst="textNoShape">
              <a:avLst/>
            </a:prstTxWarp>
          </a:bodyPr>
          <a:lstStyle>
            <a:lvl1pPr defTabSz="896938">
              <a:defRPr b="0">
                <a:solidFill>
                  <a:schemeClr val="tx1"/>
                </a:solidFill>
                <a:latin typeface="Times New Roman" pitchFamily="18" charset="0"/>
              </a:defRPr>
            </a:lvl1pPr>
          </a:lstStyle>
          <a:p>
            <a:pPr>
              <a:defRPr/>
            </a:pPr>
            <a:endParaRPr lang="en-US" dirty="0"/>
          </a:p>
        </p:txBody>
      </p:sp>
      <p:sp>
        <p:nvSpPr>
          <p:cNvPr id="5123" name="Rectangle 3"/>
          <p:cNvSpPr>
            <a:spLocks noGrp="1" noChangeArrowheads="1"/>
          </p:cNvSpPr>
          <p:nvPr>
            <p:ph type="dt" idx="1"/>
          </p:nvPr>
        </p:nvSpPr>
        <p:spPr bwMode="auto">
          <a:xfrm>
            <a:off x="3889061" y="4"/>
            <a:ext cx="2973697" cy="498705"/>
          </a:xfrm>
          <a:prstGeom prst="rect">
            <a:avLst/>
          </a:prstGeom>
          <a:noFill/>
          <a:ln>
            <a:noFill/>
          </a:ln>
          <a:extLst/>
        </p:spPr>
        <p:txBody>
          <a:bodyPr vert="horz" wrap="square" lIns="89654" tIns="44827" rIns="89654" bIns="44827" numCol="1" anchor="t" anchorCtr="0" compatLnSpc="1">
            <a:prstTxWarp prst="textNoShape">
              <a:avLst/>
            </a:prstTxWarp>
          </a:bodyPr>
          <a:lstStyle>
            <a:lvl1pPr algn="r" defTabSz="896938">
              <a:defRPr b="0">
                <a:solidFill>
                  <a:schemeClr val="tx1"/>
                </a:solidFill>
                <a:latin typeface="Times New Roman" pitchFamily="18" charset="0"/>
              </a:defRPr>
            </a:lvl1pPr>
          </a:lstStyle>
          <a:p>
            <a:pPr>
              <a:defRPr/>
            </a:pPr>
            <a:endParaRPr lang="en-US" dirty="0"/>
          </a:p>
        </p:txBody>
      </p:sp>
      <p:sp>
        <p:nvSpPr>
          <p:cNvPr id="13316" name="Rectangle 4"/>
          <p:cNvSpPr>
            <a:spLocks noGrp="1" noRot="1" noChangeAspect="1" noChangeArrowheads="1" noTextEdit="1"/>
          </p:cNvSpPr>
          <p:nvPr>
            <p:ph type="sldImg" idx="2"/>
          </p:nvPr>
        </p:nvSpPr>
        <p:spPr bwMode="auto">
          <a:xfrm>
            <a:off x="725488" y="749300"/>
            <a:ext cx="5413375" cy="3748088"/>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686122" y="4748896"/>
            <a:ext cx="5492121" cy="4497940"/>
          </a:xfrm>
          <a:prstGeom prst="rect">
            <a:avLst/>
          </a:prstGeom>
          <a:noFill/>
          <a:ln>
            <a:noFill/>
          </a:ln>
          <a:extLst/>
        </p:spPr>
        <p:txBody>
          <a:bodyPr vert="horz" wrap="square" lIns="89654" tIns="44827" rIns="89654" bIns="44827" numCol="1" anchor="t" anchorCtr="0" compatLnSpc="1">
            <a:prstTxWarp prst="textNoShape">
              <a:avLst/>
            </a:prstTxWarp>
          </a:bodyPr>
          <a:lstStyle/>
          <a:p>
            <a:pPr lvl="0"/>
            <a:r>
              <a:rPr lang="en-GB" noProof="0"/>
              <a:t>Textmasterformate durch Klicken bearbeiten</a:t>
            </a:r>
          </a:p>
          <a:p>
            <a:pPr lvl="1"/>
            <a:r>
              <a:rPr lang="en-GB" noProof="0"/>
              <a:t>Zweite Ebene</a:t>
            </a:r>
          </a:p>
          <a:p>
            <a:pPr lvl="2"/>
            <a:r>
              <a:rPr lang="en-GB" noProof="0"/>
              <a:t>Dritte Ebene</a:t>
            </a:r>
          </a:p>
          <a:p>
            <a:pPr lvl="3"/>
            <a:r>
              <a:rPr lang="en-GB" noProof="0"/>
              <a:t>Vierte Ebene</a:t>
            </a:r>
          </a:p>
          <a:p>
            <a:pPr lvl="4"/>
            <a:r>
              <a:rPr lang="en-GB" noProof="0"/>
              <a:t>Fünfte Ebene</a:t>
            </a:r>
          </a:p>
        </p:txBody>
      </p:sp>
      <p:sp>
        <p:nvSpPr>
          <p:cNvPr id="5126" name="Rectangle 6"/>
          <p:cNvSpPr>
            <a:spLocks noGrp="1" noChangeArrowheads="1"/>
          </p:cNvSpPr>
          <p:nvPr>
            <p:ph type="ftr" sz="quarter" idx="4"/>
          </p:nvPr>
        </p:nvSpPr>
        <p:spPr bwMode="auto">
          <a:xfrm>
            <a:off x="7" y="9496190"/>
            <a:ext cx="2973697" cy="498705"/>
          </a:xfrm>
          <a:prstGeom prst="rect">
            <a:avLst/>
          </a:prstGeom>
          <a:noFill/>
          <a:ln>
            <a:noFill/>
          </a:ln>
          <a:extLst/>
        </p:spPr>
        <p:txBody>
          <a:bodyPr vert="horz" wrap="square" lIns="89654" tIns="44827" rIns="89654" bIns="44827" numCol="1" anchor="b" anchorCtr="0" compatLnSpc="1">
            <a:prstTxWarp prst="textNoShape">
              <a:avLst/>
            </a:prstTxWarp>
          </a:bodyPr>
          <a:lstStyle>
            <a:lvl1pPr defTabSz="896938">
              <a:defRPr b="0">
                <a:solidFill>
                  <a:schemeClr val="tx1"/>
                </a:solidFill>
                <a:latin typeface="Times New Roman" pitchFamily="18" charset="0"/>
              </a:defRPr>
            </a:lvl1pPr>
          </a:lstStyle>
          <a:p>
            <a:pPr>
              <a:defRPr/>
            </a:pPr>
            <a:endParaRPr lang="en-US" dirty="0"/>
          </a:p>
        </p:txBody>
      </p:sp>
      <p:sp>
        <p:nvSpPr>
          <p:cNvPr id="5127" name="Rectangle 7"/>
          <p:cNvSpPr>
            <a:spLocks noGrp="1" noChangeArrowheads="1"/>
          </p:cNvSpPr>
          <p:nvPr>
            <p:ph type="sldNum" sz="quarter" idx="5"/>
          </p:nvPr>
        </p:nvSpPr>
        <p:spPr bwMode="auto">
          <a:xfrm>
            <a:off x="3889061" y="9496190"/>
            <a:ext cx="2973697" cy="498705"/>
          </a:xfrm>
          <a:prstGeom prst="rect">
            <a:avLst/>
          </a:prstGeom>
          <a:noFill/>
          <a:ln>
            <a:noFill/>
          </a:ln>
          <a:extLst/>
        </p:spPr>
        <p:txBody>
          <a:bodyPr vert="horz" wrap="square" lIns="89654" tIns="44827" rIns="89654" bIns="44827" numCol="1" anchor="b" anchorCtr="0" compatLnSpc="1">
            <a:prstTxWarp prst="textNoShape">
              <a:avLst/>
            </a:prstTxWarp>
          </a:bodyPr>
          <a:lstStyle>
            <a:lvl1pPr algn="r" defTabSz="896938">
              <a:defRPr b="0">
                <a:solidFill>
                  <a:schemeClr val="tx1"/>
                </a:solidFill>
                <a:latin typeface="Times New Roman" pitchFamily="18" charset="0"/>
              </a:defRPr>
            </a:lvl1pPr>
          </a:lstStyle>
          <a:p>
            <a:pPr>
              <a:defRPr/>
            </a:pPr>
            <a:fld id="{F2FC1FB1-A446-4820-BBB6-06D69D2CA8A9}" type="slidenum">
              <a:rPr lang="en-GB" smtClean="0"/>
              <a:pPr>
                <a:defRPr/>
              </a:pPr>
              <a:t>‹#›</a:t>
            </a:fld>
            <a:endParaRPr lang="en-GB" dirty="0"/>
          </a:p>
        </p:txBody>
      </p:sp>
    </p:spTree>
    <p:extLst>
      <p:ext uri="{BB962C8B-B14F-4D97-AF65-F5344CB8AC3E}">
        <p14:creationId xmlns:p14="http://schemas.microsoft.com/office/powerpoint/2010/main" val="35809062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12.xml"/><Relationship Id="rId7" Type="http://schemas.openxmlformats.org/officeDocument/2006/relationships/image" Target="../media/image2.png"/><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vmlDrawing" Target="../drawings/vmlDrawing4.vml"/><Relationship Id="rId6" Type="http://schemas.openxmlformats.org/officeDocument/2006/relationships/image" Target="../media/image4.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596231180"/>
              </p:ext>
            </p:extLst>
          </p:nvPr>
        </p:nvGraphicFramePr>
        <p:xfrm>
          <a:off x="1590" y="1592"/>
          <a:ext cx="1587" cy="1587"/>
        </p:xfrm>
        <a:graphic>
          <a:graphicData uri="http://schemas.openxmlformats.org/presentationml/2006/ole">
            <mc:AlternateContent xmlns:mc="http://schemas.openxmlformats.org/markup-compatibility/2006">
              <mc:Choice xmlns:v="urn:schemas-microsoft-com:vml" Requires="v">
                <p:oleObj spid="_x0000_s1129732"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90" y="1592"/>
                        <a:ext cx="1587" cy="1587"/>
                      </a:xfrm>
                      <a:prstGeom prst="rect">
                        <a:avLst/>
                      </a:prstGeom>
                    </p:spPr>
                  </p:pic>
                </p:oleObj>
              </mc:Fallback>
            </mc:AlternateContent>
          </a:graphicData>
        </a:graphic>
      </p:graphicFrame>
      <p:sp>
        <p:nvSpPr>
          <p:cNvPr id="651266" name="Rectangle 2"/>
          <p:cNvSpPr>
            <a:spLocks noGrp="1" noChangeArrowheads="1"/>
          </p:cNvSpPr>
          <p:nvPr>
            <p:ph type="ctrTitle"/>
          </p:nvPr>
        </p:nvSpPr>
        <p:spPr>
          <a:xfrm>
            <a:off x="866775" y="3690938"/>
            <a:ext cx="8172450" cy="1866900"/>
          </a:xfrm>
        </p:spPr>
        <p:txBody>
          <a:bodyPr/>
          <a:lstStyle>
            <a:lvl1pPr>
              <a:defRPr/>
            </a:lvl1pPr>
          </a:lstStyle>
          <a:p>
            <a:r>
              <a:rPr lang="en-GB"/>
              <a:t>Click to edit Master title style</a:t>
            </a:r>
          </a:p>
        </p:txBody>
      </p:sp>
      <p:sp>
        <p:nvSpPr>
          <p:cNvPr id="651267" name="Rectangle 3" hidden="1"/>
          <p:cNvSpPr>
            <a:spLocks noGrp="1" noChangeArrowheads="1"/>
          </p:cNvSpPr>
          <p:nvPr>
            <p:ph type="subTitle" sz="quarter" idx="1"/>
          </p:nvPr>
        </p:nvSpPr>
        <p:spPr>
          <a:xfrm>
            <a:off x="866775" y="4762500"/>
            <a:ext cx="8172450" cy="304800"/>
          </a:xfrm>
        </p:spPr>
        <p:txBody>
          <a:bodyPr/>
          <a:lstStyle>
            <a:lvl1pPr marL="0" indent="0">
              <a:spcBef>
                <a:spcPct val="0"/>
              </a:spcBef>
              <a:defRPr sz="1900" noProof="1">
                <a:solidFill>
                  <a:srgbClr val="FFFFFF"/>
                </a:solidFill>
              </a:defRPr>
            </a:lvl1pPr>
          </a:lstStyle>
          <a:p>
            <a:r>
              <a:rPr lang="en-GB" noProof="1"/>
              <a:t>Formatvorlage des Untertitelmasters durch Klicken bearbeiten</a:t>
            </a:r>
          </a:p>
        </p:txBody>
      </p:sp>
      <p:sp>
        <p:nvSpPr>
          <p:cNvPr id="7" name="Rectangle 5" hidden="1"/>
          <p:cNvSpPr>
            <a:spLocks noGrp="1" noChangeArrowheads="1"/>
          </p:cNvSpPr>
          <p:nvPr>
            <p:ph type="dt" sz="quarter" idx="11"/>
            <p:custDataLst>
              <p:tags r:id="rId3"/>
            </p:custDataLst>
          </p:nvPr>
        </p:nvSpPr>
        <p:spPr/>
        <p:txBody>
          <a:bodyPr/>
          <a:lstStyle>
            <a:lvl1pPr>
              <a:defRPr/>
            </a:lvl1pPr>
          </a:lstStyle>
          <a:p>
            <a:pPr>
              <a:defRPr/>
            </a:pPr>
            <a:endParaRPr lang="en-GB" dirty="0"/>
          </a:p>
        </p:txBody>
      </p:sp>
      <p:sp>
        <p:nvSpPr>
          <p:cNvPr id="8" name="Rectangle 7" hidden="1"/>
          <p:cNvSpPr>
            <a:spLocks noGrp="1" noChangeArrowheads="1"/>
          </p:cNvSpPr>
          <p:nvPr>
            <p:ph type="sldNum" sz="quarter" idx="12"/>
            <p:custDataLst>
              <p:tags r:id="rId4"/>
            </p:custDataLst>
          </p:nvPr>
        </p:nvSpPr>
        <p:spPr/>
        <p:txBody>
          <a:bodyPr/>
          <a:lstStyle>
            <a:lvl1pPr>
              <a:defRPr>
                <a:solidFill>
                  <a:srgbClr val="FFFFFF"/>
                </a:solidFill>
              </a:defRPr>
            </a:lvl1pPr>
          </a:lstStyle>
          <a:p>
            <a:pPr>
              <a:defRPr/>
            </a:pPr>
            <a:fld id="{A2E36C19-314A-4D16-A0D7-AF753CE27C37}" type="slidenum">
              <a:rPr lang="en-GB" smtClean="0"/>
              <a:pPr>
                <a:defRPr/>
              </a:pPr>
              <a:t>‹#›</a:t>
            </a:fld>
            <a:endParaRPr lang="en-GB" dirty="0"/>
          </a:p>
        </p:txBody>
      </p:sp>
      <p:sp>
        <p:nvSpPr>
          <p:cNvPr id="3" name="AutoShape 1867" descr="data:image/jpeg;base64,/9j/4AAQSkZJRgABAQAAAQABAAD/2wCEAAkGBhIQERMQExIVExIUFRQUFxgXFRQWHBUaFhAVFRUUHBkXHSYfFx0mGhcUHy8gJCcpLSwsFh4xNTAqNSY3LDUBCQoKDQwMDQ8PFCkYFBgpKSkpKSkpKSkpKSkpKSkpKSkpKSkpKSkpKSkpKSkpKSkpKSkpKSkpKSkpKSkpKSkpKf/AABEIAEQA2QMBIgACEQEDEQH/xAAbAAEAAgMBAQAAAAAAAAAAAAAAAwUCBAYBB//EADYQAAEDAQcACAQFBQEAAAAAAAEAAgMRBAUSITFBURMiMmFxgZGhQlKxwQYzctHhFWKS8PEU/8QAFQEBAQAAAAAAAAAAAAAAAAAAAAH/xAAUEQEAAAAAAAAAAAAAAAAAAAAA/9oADAMBAAIRAxEAPwD7iiIgIiICKOa0tZm5wb4kBaRv2ImjcUh4Y0lBYotFtrldpDhHL3gezQVKxsp1cweDSfcn7INlFW2m+Y4si4vdw0A/TJYstFpkzaxsTeX1J9AgtEVZMHxir7SG8dRoHpqVNdFtM0YcRQ1Iy0NNwg3UXhaDssehb8o9AgzRRmzt+UeixNkbwfJzh9CgmRaVoZHGKukcwfrP31WTICQHNmdQio7J18Qg20WoY5ho9jvFpb7g/ZYm1St7UNf0PB9nUQbqLQ/rcYNH4oz/AHtI99Ftw2hr82uDvAgoJEREBERAREQERaV8Wkxwvc3XIA8VNKoI7wvyOKre0/gbeJ2VTHb7TaTRnUbuRkB4nX0VLqu7slmbGwMboPfvVFfZvw5GOtITI7v0/nzVpHEGijQAOAKLJFBHaLQ2Npc40AXNz3jLan9HHVrfty48d31UV/W8yyFg7LDQDk6E/ZdBdV3iGMD4jm48njwCowu25mQivaf8x+3CsFWWm9yX9FC3G/c/C3mpWrd19ucZGvc00HVIFKmtAA3VyglvC4TNLjMlG0ApTMU2H+7q0s8DWNDGigGQVHd1unEgic5r/iedcA3FdP8AqnvG+nNAMdMzRtQSX55kDZvfvtyqLlFR2u9ZmujbRge6nUFXHzO3gprTfJLjHFhq3Nz3dloGvioLZV14Xrhd0UYxynbZveVp2m+Xxw1NDI8nAaU6uzyNu7yWV1WQhvVObs3y8/2srr+r6oI32EEu6R2N9KyPOkbdS1veR6aqzuy2iVpLWlrWnCK7gDZaVktJfJ0cQAhZ2nEVxHfXWvPmpH2975hDDQNZ23UqB3D/AH6Ki1RVsdufLLhjp0bO26lan5QvHW3pLQ2NslGtBc6nxEHs1UFi9gIoQCODmq60/h+J2baxu5b+ys0Qc5PNabLmT0jOTn67hb1g/EEclGu6ju/Q+BVm9gcCCKg5ELhrdAI5HsGjXEDw2VHdoqv8PWt0kXWzLThryKZK0UBERAUc8Ie0scKgihUiIOOvG45IqkDEzkbeI2Vnc9/twiOQ0IyDtjxXgq+WlarmikzLaHkZH21VG4DXML1UzLmli/Jmy+Vwy9v2UzbfOz8yAnvjIPsVBzgHR2jr/DLU+GOtfuuxtDSWODTRxaaHvIyKpbxFnnzLjFJpVzS2vcQdVjZbLaWikczHN2zxAeoyVElzWWWJrm9HR7jm5xFAKZaGp3y91sSXcGseIaGambssWZqf0kiqNsFof+ZNQcMFCfPZWFmszY24Wig+p5J3KCmsF2PbGQ5lBq5oIrKdmk/C3u3zU1ku6TrTvAM1DgbszLqhXCKDmbJZJgJD0TjM+oxktAaCMyM9dfZY3bdz2E4oXONRQYmhuW55XUIqOetV3ymZssjOkbQVazalaDrUrnmti8//AESMwsjwNORGIYiPLIDzVyigpnxysgwQxYcsyS3FnqRTfvUBskzYRHFGW17ZLm4id98h5roEQUslilEQjY3AzRwa4Y3ZZmugzS7rtk6QSvAYGtwsbWuQbQVp4nzKulBJbo2/ECeB1j6BB7Zi4jraqZaD7wefy4XnvdRg98/Za77FaZe3II28MrX1/lBNed8shBFcT9m8ePC5yy3dLaHFwGRJJcdMzn4+S6Ky/h+FmZGM8uz9tFYgUVEFhsTYWBjfM8ncrYRFAREQEREBERAREQeFtdVrvu6I6xt9APcLZRBrC72jQuHg937rIWYjR7/UH6hTogh6F3zn0b+yCN/zj/H+VMiCOjuR/if3XtHcj0/lZog8AK9REBERBi5gOoBXoFF6iAiIgIiICIiAiIgIiICIiAiIgIiICIiAiIgIiICIiAiIgIiICIiAiIgIiICIiD//2Q=="/>
          <p:cNvSpPr>
            <a:spLocks noChangeAspect="1" noChangeArrowheads="1"/>
          </p:cNvSpPr>
          <p:nvPr userDrawn="1"/>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9" name="AutoShape 1869" descr="data:image/jpeg;base64,/9j/4AAQSkZJRgABAQAAAQABAAD/2wCEAAkGBhIQERMQExIVExIUFRQUFxgXFRQWHBUaFhAVFRUUHBkXHSYfFx0mGhcUHy8gJCcpLSwsFh4xNTAqNSY3LDUBCQoKDQwMDQ8PFCkYFBgpKSkpKSkpKSkpKSkpKSkpKSkpKSkpKSkpKSkpKSkpKSkpKSkpKSkpKSkpKSkpKSkpKf/AABEIAEQA2QMBIgACEQEDEQH/xAAbAAEAAgMBAQAAAAAAAAAAAAAAAwUCBAYBB//EADYQAAEDAQcACAQFBQEAAAAAAAEAAgMRBAUSITFBURMiMmFxgZGhQlKxwQYzctHhFWKS8PEU/8QAFQEBAQAAAAAAAAAAAAAAAAAAAAH/xAAUEQEAAAAAAAAAAAAAAAAAAAAA/9oADAMBAAIRAxEAPwD7iiIgIiICKOa0tZm5wb4kBaRv2ImjcUh4Y0lBYotFtrldpDhHL3gezQVKxsp1cweDSfcn7INlFW2m+Y4si4vdw0A/TJYstFpkzaxsTeX1J9AgtEVZMHxir7SG8dRoHpqVNdFtM0YcRQ1Iy0NNwg3UXhaDssehb8o9AgzRRmzt+UeixNkbwfJzh9CgmRaVoZHGKukcwfrP31WTICQHNmdQio7J18Qg20WoY5ho9jvFpb7g/ZYm1St7UNf0PB9nUQbqLQ/rcYNH4oz/AHtI99Ftw2hr82uDvAgoJEREBERAREQERaV8Wkxwvc3XIA8VNKoI7wvyOKre0/gbeJ2VTHb7TaTRnUbuRkB4nX0VLqu7slmbGwMboPfvVFfZvw5GOtITI7v0/nzVpHEGijQAOAKLJFBHaLQ2Npc40AXNz3jLan9HHVrfty48d31UV/W8yyFg7LDQDk6E/ZdBdV3iGMD4jm48njwCowu25mQivaf8x+3CsFWWm9yX9FC3G/c/C3mpWrd19ucZGvc00HVIFKmtAA3VyglvC4TNLjMlG0ApTMU2H+7q0s8DWNDGigGQVHd1unEgic5r/iedcA3FdP8AqnvG+nNAMdMzRtQSX55kDZvfvtyqLlFR2u9ZmujbRge6nUFXHzO3gprTfJLjHFhq3Nz3dloGvioLZV14Xrhd0UYxynbZveVp2m+Xxw1NDI8nAaU6uzyNu7yWV1WQhvVObs3y8/2srr+r6oI32EEu6R2N9KyPOkbdS1veR6aqzuy2iVpLWlrWnCK7gDZaVktJfJ0cQAhZ2nEVxHfXWvPmpH2975hDDQNZ23UqB3D/AH6Ki1RVsdufLLhjp0bO26lan5QvHW3pLQ2NslGtBc6nxEHs1UFi9gIoQCODmq60/h+J2baxu5b+ys0Qc5PNabLmT0jOTn67hb1g/EEclGu6ju/Q+BVm9gcCCKg5ELhrdAI5HsGjXEDw2VHdoqv8PWt0kXWzLThryKZK0UBERAUc8Ie0scKgihUiIOOvG45IqkDEzkbeI2Vnc9/twiOQ0IyDtjxXgq+WlarmikzLaHkZH21VG4DXML1UzLmli/Jmy+Vwy9v2UzbfOz8yAnvjIPsVBzgHR2jr/DLU+GOtfuuxtDSWODTRxaaHvIyKpbxFnnzLjFJpVzS2vcQdVjZbLaWikczHN2zxAeoyVElzWWWJrm9HR7jm5xFAKZaGp3y91sSXcGseIaGambssWZqf0kiqNsFof+ZNQcMFCfPZWFmszY24Wig+p5J3KCmsF2PbGQ5lBq5oIrKdmk/C3u3zU1ku6TrTvAM1DgbszLqhXCKDmbJZJgJD0TjM+oxktAaCMyM9dfZY3bdz2E4oXONRQYmhuW55XUIqOetV3ymZssjOkbQVazalaDrUrnmti8//AESMwsjwNORGIYiPLIDzVyigpnxysgwQxYcsyS3FnqRTfvUBskzYRHFGW17ZLm4id98h5roEQUslilEQjY3AzRwa4Y3ZZmugzS7rtk6QSvAYGtwsbWuQbQVp4nzKulBJbo2/ECeB1j6BB7Zi4jraqZaD7wefy4XnvdRg98/Za77FaZe3II28MrX1/lBNed8shBFcT9m8ePC5yy3dLaHFwGRJJcdMzn4+S6Ky/h+FmZGM8uz9tFYgUVEFhsTYWBjfM8ncrYRFAREQEREBERAREQeFtdVrvu6I6xt9APcLZRBrC72jQuHg937rIWYjR7/UH6hTogh6F3zn0b+yCN/zj/H+VMiCOjuR/if3XtHcj0/lZog8AK9REBERBi5gOoBXoFF6iAiIgIiICIiAiIgIiICIiAiIgIiICIiAiIgIiICIiAiIgIiICIiAiIgIiICIiD//2Q=="/>
          <p:cNvSpPr>
            <a:spLocks noChangeAspect="1" noChangeArrowheads="1"/>
          </p:cNvSpPr>
          <p:nvPr userDrawn="1"/>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userDrawn="1">
            <p:custDataLst>
              <p:tags r:id="rId2"/>
            </p:custDataLst>
            <p:extLst>
              <p:ext uri="{D42A27DB-BD31-4B8C-83A1-F6EECF244321}">
                <p14:modId xmlns:p14="http://schemas.microsoft.com/office/powerpoint/2010/main" val="3351999585"/>
              </p:ext>
            </p:extLst>
          </p:nvPr>
        </p:nvGraphicFramePr>
        <p:xfrm>
          <a:off x="1590" y="1592"/>
          <a:ext cx="1587" cy="1587"/>
        </p:xfrm>
        <a:graphic>
          <a:graphicData uri="http://schemas.openxmlformats.org/presentationml/2006/ole">
            <mc:AlternateContent xmlns:mc="http://schemas.openxmlformats.org/markup-compatibility/2006">
              <mc:Choice xmlns:v="urn:schemas-microsoft-com:vml" Requires="v">
                <p:oleObj spid="_x0000_s1079742"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90" y="1592"/>
                        <a:ext cx="1587" cy="1587"/>
                      </a:xfrm>
                      <a:prstGeom prst="rect">
                        <a:avLst/>
                      </a:prstGeom>
                    </p:spPr>
                  </p:pic>
                </p:oleObj>
              </mc:Fallback>
            </mc:AlternateContent>
          </a:graphicData>
        </a:graphic>
      </p:graphicFrame>
      <p:pic>
        <p:nvPicPr>
          <p:cNvPr id="4" name="Picture 2" descr="SHLBG2C_CO"/>
          <p:cNvPicPr>
            <a:picLocks noChangeArrowheads="1"/>
          </p:cNvPicPr>
          <p:nvPr>
            <p:custDataLst>
              <p:tags r:id="rId3"/>
            </p:custDataLst>
          </p:nvPr>
        </p:nvPicPr>
        <p:blipFill>
          <a:blip r:embed="rId7" cstate="print"/>
          <a:srcRect/>
          <a:stretch>
            <a:fillRect/>
          </a:stretch>
        </p:blipFill>
        <p:spPr bwMode="auto">
          <a:xfrm>
            <a:off x="0" y="0"/>
            <a:ext cx="9906000" cy="457200"/>
          </a:xfrm>
          <a:prstGeom prst="rect">
            <a:avLst/>
          </a:prstGeom>
          <a:noFill/>
          <a:ln w="9525">
            <a:noFill/>
            <a:miter lim="800000"/>
            <a:headEnd/>
            <a:tailEnd/>
          </a:ln>
        </p:spPr>
      </p:pic>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8" name="Slide Number Placeholder 3"/>
          <p:cNvSpPr>
            <a:spLocks noGrp="1"/>
          </p:cNvSpPr>
          <p:nvPr>
            <p:ph type="sldNum" sz="quarter" idx="10"/>
          </p:nvPr>
        </p:nvSpPr>
        <p:spPr/>
        <p:txBody>
          <a:bodyPr/>
          <a:lstStyle>
            <a:lvl1pPr>
              <a:defRPr/>
            </a:lvl1pPr>
          </a:lstStyle>
          <a:p>
            <a:pPr>
              <a:defRPr/>
            </a:pPr>
            <a:fld id="{17180C7C-69EB-4A09-A606-CC4243D5D50E}" type="slidenum">
              <a:rPr lang="en-GB" smtClean="0"/>
              <a:pPr>
                <a:defRPr/>
              </a:pPr>
              <a:t>‹#›</a:t>
            </a:fld>
            <a:endParaRPr lang="en-GB" dirty="0"/>
          </a:p>
        </p:txBody>
      </p:sp>
      <p:sp>
        <p:nvSpPr>
          <p:cNvPr id="9" name="Date Placeholder 4"/>
          <p:cNvSpPr>
            <a:spLocks noGrp="1"/>
          </p:cNvSpPr>
          <p:nvPr>
            <p:ph type="dt" sz="half" idx="11"/>
          </p:nvPr>
        </p:nvSpPr>
        <p:spPr/>
        <p:txBody>
          <a:bodyPr/>
          <a:lstStyle>
            <a:lvl1pPr>
              <a:defRPr/>
            </a:lvl1pPr>
          </a:lstStyle>
          <a:p>
            <a:pPr>
              <a:defRPr/>
            </a:pPr>
            <a:endParaRPr lang="en-GB" dirty="0"/>
          </a:p>
        </p:txBody>
      </p:sp>
      <p:sp>
        <p:nvSpPr>
          <p:cNvPr id="6" name="AutoShape 1920" descr="https://mail-attachment.googleusercontent.com/attachment/u/0/?ui=2&amp;ik=d9bcfaa2ae&amp;view=att&amp;th=14248746e8bd648a&amp;attid=0.2&amp;disp=inline&amp;realattid=f_hnw2020y1&amp;safe=1&amp;zw&amp;saduie=AG9B_P9l_ONyzuW0ZrLNl8g8Z3p8&amp;sadet=1384195123746&amp;sads=bjEp2n9kFPMU3C1o9KmTyqaJRcE"/>
          <p:cNvSpPr>
            <a:spLocks noChangeAspect="1" noChangeArrowheads="1"/>
          </p:cNvSpPr>
          <p:nvPr userDrawn="1"/>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2" name="AutoShape 1922" descr="https://mail-attachment.googleusercontent.com/attachment/u/0/?ui=2&amp;ik=d9bcfaa2ae&amp;view=att&amp;th=14248746e8bd648a&amp;attid=0.2&amp;disp=inline&amp;realattid=f_hnw2020y1&amp;safe=1&amp;zw&amp;saduie=AG9B_P9l_ONyzuW0ZrLNl8g8Z3p8&amp;sadet=1384195123746&amp;sads=bjEp2n9kFPMU3C1o9KmTyqaJRcE"/>
          <p:cNvSpPr>
            <a:spLocks noChangeAspect="1" noChangeArrowheads="1"/>
          </p:cNvSpPr>
          <p:nvPr userDrawn="1"/>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3" name="AutoShape 1924" descr="https://mail-attachment.googleusercontent.com/attachment/u/0/?ui=2&amp;ik=d9bcfaa2ae&amp;view=att&amp;th=14248746e8bd648a&amp;attid=0.2&amp;disp=inline&amp;realattid=f_hnw2020y1&amp;safe=1&amp;zw&amp;saduie=AG9B_P9l_ONyzuW0ZrLNl8g8Z3p8&amp;sadet=1384195123746&amp;sads=bjEp2n9kFPMU3C1o9KmTyqaJRcE"/>
          <p:cNvSpPr>
            <a:spLocks noChangeAspect="1" noChangeArrowheads="1"/>
          </p:cNvSpPr>
          <p:nvPr userDrawn="1"/>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pic>
        <p:nvPicPr>
          <p:cNvPr id="14" name="Picture 13"/>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7612641" y="194668"/>
            <a:ext cx="2025071" cy="236139"/>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82683734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32994"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p>
        </p:txBody>
      </p:sp>
      <p:sp>
        <p:nvSpPr>
          <p:cNvPr id="3" name="Rectangle 16"/>
          <p:cNvSpPr>
            <a:spLocks noGrp="1" noChangeArrowheads="1"/>
          </p:cNvSpPr>
          <p:nvPr>
            <p:ph type="sldNum" sz="quarter" idx="10"/>
            <p:custDataLst>
              <p:tags r:id="rId3"/>
            </p:custDataLst>
          </p:nvPr>
        </p:nvSpPr>
        <p:spPr>
          <a:ln/>
        </p:spPr>
        <p:txBody>
          <a:bodyPr/>
          <a:lstStyle>
            <a:lvl1pPr>
              <a:defRPr/>
            </a:lvl1pPr>
          </a:lstStyle>
          <a:p>
            <a:fld id="{2FE3A12E-9F9E-46EF-AAA3-532284BA1291}" type="slidenum">
              <a:rPr lang="en-US"/>
              <a:pPr/>
              <a:t>‹#›</a:t>
            </a:fld>
            <a:r>
              <a:rPr lang="en-US" dirty="0"/>
              <a:t> </a:t>
            </a:r>
          </a:p>
        </p:txBody>
      </p:sp>
    </p:spTree>
    <p:extLst>
      <p:ext uri="{BB962C8B-B14F-4D97-AF65-F5344CB8AC3E}">
        <p14:creationId xmlns:p14="http://schemas.microsoft.com/office/powerpoint/2010/main" val="2915105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4.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ags" Target="../tags/tag3.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11" Type="http://schemas.openxmlformats.org/officeDocument/2006/relationships/tags" Target="../tags/tag7.xml"/><Relationship Id="rId5" Type="http://schemas.openxmlformats.org/officeDocument/2006/relationships/vmlDrawing" Target="../drawings/vmlDrawing1.vml"/><Relationship Id="rId15" Type="http://schemas.openxmlformats.org/officeDocument/2006/relationships/image" Target="../media/image3.jpeg"/><Relationship Id="rId10" Type="http://schemas.openxmlformats.org/officeDocument/2006/relationships/tags" Target="../tags/tag6.xml"/><Relationship Id="rId4" Type="http://schemas.openxmlformats.org/officeDocument/2006/relationships/theme" Target="../theme/theme1.xml"/><Relationship Id="rId9" Type="http://schemas.openxmlformats.org/officeDocument/2006/relationships/tags" Target="../tags/tag5.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
            </p:custDataLst>
            <p:extLst>
              <p:ext uri="{D42A27DB-BD31-4B8C-83A1-F6EECF244321}">
                <p14:modId xmlns:p14="http://schemas.microsoft.com/office/powerpoint/2010/main" val="4273815193"/>
              </p:ext>
            </p:extLst>
          </p:nvPr>
        </p:nvGraphicFramePr>
        <p:xfrm>
          <a:off x="1590" y="1592"/>
          <a:ext cx="1587" cy="1587"/>
        </p:xfrm>
        <a:graphic>
          <a:graphicData uri="http://schemas.openxmlformats.org/presentationml/2006/ole">
            <mc:AlternateContent xmlns:mc="http://schemas.openxmlformats.org/markup-compatibility/2006">
              <mc:Choice xmlns:v="urn:schemas-microsoft-com:vml" Requires="v">
                <p:oleObj spid="_x0000_s1004158" name="think-cell Slide" r:id="rId12" imgW="270" imgH="270" progId="TCLayout.ActiveDocument.1">
                  <p:embed/>
                </p:oleObj>
              </mc:Choice>
              <mc:Fallback>
                <p:oleObj name="think-cell Slide" r:id="rId12" imgW="270" imgH="270" progId="TCLayout.ActiveDocument.1">
                  <p:embed/>
                  <p:pic>
                    <p:nvPicPr>
                      <p:cNvPr id="0" name=""/>
                      <p:cNvPicPr/>
                      <p:nvPr/>
                    </p:nvPicPr>
                    <p:blipFill>
                      <a:blip r:embed="rId13"/>
                      <a:stretch>
                        <a:fillRect/>
                      </a:stretch>
                    </p:blipFill>
                    <p:spPr>
                      <a:xfrm>
                        <a:off x="1590" y="1592"/>
                        <a:ext cx="1587" cy="1587"/>
                      </a:xfrm>
                      <a:prstGeom prst="rect">
                        <a:avLst/>
                      </a:prstGeom>
                    </p:spPr>
                  </p:pic>
                </p:oleObj>
              </mc:Fallback>
            </mc:AlternateContent>
          </a:graphicData>
        </a:graphic>
      </p:graphicFrame>
      <p:pic>
        <p:nvPicPr>
          <p:cNvPr id="1026" name="Picture 2" descr="SHLBG2C_CO"/>
          <p:cNvPicPr>
            <a:picLocks noChangeArrowheads="1"/>
          </p:cNvPicPr>
          <p:nvPr>
            <p:custDataLst>
              <p:tags r:id="rId7"/>
            </p:custDataLst>
          </p:nvPr>
        </p:nvPicPr>
        <p:blipFill>
          <a:blip r:embed="rId14" cstate="print"/>
          <a:srcRect/>
          <a:stretch>
            <a:fillRect/>
          </a:stretch>
        </p:blipFill>
        <p:spPr bwMode="auto">
          <a:xfrm>
            <a:off x="0" y="0"/>
            <a:ext cx="9906000" cy="457200"/>
          </a:xfrm>
          <a:prstGeom prst="rect">
            <a:avLst/>
          </a:prstGeom>
          <a:noFill/>
          <a:ln w="9525">
            <a:noFill/>
            <a:miter lim="800000"/>
            <a:headEnd/>
            <a:tailEnd/>
          </a:ln>
        </p:spPr>
      </p:pic>
      <p:sp>
        <p:nvSpPr>
          <p:cNvPr id="1028" name="Rectangle 4"/>
          <p:cNvSpPr>
            <a:spLocks noGrp="1" noChangeArrowheads="1"/>
          </p:cNvSpPr>
          <p:nvPr>
            <p:ph type="title"/>
            <p:custDataLst>
              <p:tags r:id="rId8"/>
            </p:custDataLst>
          </p:nvPr>
        </p:nvSpPr>
        <p:spPr bwMode="auto">
          <a:xfrm>
            <a:off x="425450" y="565150"/>
            <a:ext cx="9055100" cy="914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a:t>Click to edit Master title style</a:t>
            </a:r>
          </a:p>
        </p:txBody>
      </p:sp>
      <p:sp>
        <p:nvSpPr>
          <p:cNvPr id="650245" name="Rectangle 5"/>
          <p:cNvSpPr>
            <a:spLocks noGrp="1" noChangeArrowheads="1"/>
          </p:cNvSpPr>
          <p:nvPr>
            <p:ph type="sldNum" sz="quarter" idx="4"/>
            <p:custDataLst>
              <p:tags r:id="rId9"/>
            </p:custDataLst>
          </p:nvPr>
        </p:nvSpPr>
        <p:spPr bwMode="auto">
          <a:xfrm>
            <a:off x="9293226" y="6578600"/>
            <a:ext cx="344488" cy="152400"/>
          </a:xfrm>
          <a:prstGeom prst="rect">
            <a:avLst/>
          </a:prstGeom>
          <a:noFill/>
          <a:ln w="0">
            <a:noFill/>
            <a:miter lim="800000"/>
            <a:headEnd/>
            <a:tailEnd/>
          </a:ln>
          <a:effectLst/>
        </p:spPr>
        <p:txBody>
          <a:bodyPr vert="horz" wrap="square" lIns="0" tIns="0" rIns="0" bIns="0" numCol="1" anchor="t" anchorCtr="0" compatLnSpc="1">
            <a:prstTxWarp prst="textNoShape">
              <a:avLst/>
            </a:prstTxWarp>
          </a:bodyPr>
          <a:lstStyle>
            <a:lvl1pPr algn="r">
              <a:defRPr sz="1000" b="0" noProof="1">
                <a:latin typeface="Arial" charset="0"/>
                <a:cs typeface="+mn-cs"/>
              </a:defRPr>
            </a:lvl1pPr>
          </a:lstStyle>
          <a:p>
            <a:pPr>
              <a:defRPr/>
            </a:pPr>
            <a:fld id="{71A77C72-3C79-43A7-B3F8-B620EDBF96E0}" type="slidenum">
              <a:rPr lang="en-GB" smtClean="0"/>
              <a:pPr>
                <a:defRPr/>
              </a:pPr>
              <a:t>‹#›</a:t>
            </a:fld>
            <a:endParaRPr lang="en-GB" dirty="0"/>
          </a:p>
        </p:txBody>
      </p:sp>
      <p:sp>
        <p:nvSpPr>
          <p:cNvPr id="1030" name="Rectangle 6"/>
          <p:cNvSpPr>
            <a:spLocks noGrp="1" noChangeArrowheads="1"/>
          </p:cNvSpPr>
          <p:nvPr>
            <p:ph type="body" idx="1"/>
            <p:custDataLst>
              <p:tags r:id="rId10"/>
            </p:custDataLst>
          </p:nvPr>
        </p:nvSpPr>
        <p:spPr bwMode="auto">
          <a:xfrm>
            <a:off x="425450" y="1714500"/>
            <a:ext cx="9055100" cy="43815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50247" name="Rectangle 7" hidden="1"/>
          <p:cNvSpPr>
            <a:spLocks noGrp="1" noChangeArrowheads="1"/>
          </p:cNvSpPr>
          <p:nvPr>
            <p:ph type="dt" sz="half" idx="2"/>
            <p:custDataLst>
              <p:tags r:id="rId11"/>
            </p:custDataLst>
          </p:nvPr>
        </p:nvSpPr>
        <p:spPr bwMode="auto">
          <a:xfrm>
            <a:off x="866775" y="5715000"/>
            <a:ext cx="8172450" cy="304800"/>
          </a:xfrm>
          <a:prstGeom prst="rect">
            <a:avLst/>
          </a:prstGeom>
          <a:noFill/>
          <a:ln w="0">
            <a:noFill/>
            <a:miter lim="800000"/>
            <a:headEnd/>
            <a:tailEnd/>
          </a:ln>
          <a:effectLst/>
        </p:spPr>
        <p:txBody>
          <a:bodyPr vert="horz" wrap="square" lIns="0" tIns="0" rIns="0" bIns="0" numCol="1" anchor="t" anchorCtr="0" compatLnSpc="1">
            <a:prstTxWarp prst="textNoShape">
              <a:avLst/>
            </a:prstTxWarp>
          </a:bodyPr>
          <a:lstStyle>
            <a:lvl1pPr algn="l">
              <a:defRPr sz="1900" b="0" noProof="1">
                <a:solidFill>
                  <a:srgbClr val="FFFFFF"/>
                </a:solidFill>
                <a:latin typeface="Arial" charset="0"/>
                <a:cs typeface="+mn-cs"/>
              </a:defRPr>
            </a:lvl1pPr>
          </a:lstStyle>
          <a:p>
            <a:pPr>
              <a:defRPr/>
            </a:pPr>
            <a:endParaRPr lang="en-US" dirty="0"/>
          </a:p>
        </p:txBody>
      </p:sp>
      <p:pic>
        <p:nvPicPr>
          <p:cNvPr id="9" name="Picture 8"/>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7612641" y="194668"/>
            <a:ext cx="2025071" cy="236139"/>
          </a:xfrm>
          <a:prstGeom prst="rect">
            <a:avLst/>
          </a:prstGeom>
        </p:spPr>
      </p:pic>
    </p:spTree>
  </p:cSld>
  <p:clrMap bg1="lt1" tx1="dk1" bg2="lt2" tx2="dk2" accent1="accent1" accent2="accent2" accent3="accent3" accent4="accent4" accent5="accent5" accent6="accent6" hlink="hlink" folHlink="folHlink"/>
  <p:sldLayoutIdLst>
    <p:sldLayoutId id="2147484245" r:id="rId1"/>
    <p:sldLayoutId id="2147484246" r:id="rId2"/>
    <p:sldLayoutId id="2147484283" r:id="rId3"/>
  </p:sldLayoutIdLst>
  <p:hf hdr="0" ftr="0" dt="0"/>
  <p:txStyles>
    <p:titleStyle>
      <a:lvl1pPr algn="l" rtl="0" eaLnBrk="0" fontAlgn="base" hangingPunct="0">
        <a:spcBef>
          <a:spcPct val="0"/>
        </a:spcBef>
        <a:spcAft>
          <a:spcPct val="0"/>
        </a:spcAft>
        <a:defRPr sz="2200">
          <a:solidFill>
            <a:srgbClr val="000000"/>
          </a:solidFill>
          <a:latin typeface="+mj-lt"/>
          <a:ea typeface="+mj-ea"/>
          <a:cs typeface="+mj-cs"/>
        </a:defRPr>
      </a:lvl1pPr>
      <a:lvl2pPr algn="l" rtl="0" eaLnBrk="0" fontAlgn="base" hangingPunct="0">
        <a:spcBef>
          <a:spcPct val="0"/>
        </a:spcBef>
        <a:spcAft>
          <a:spcPct val="0"/>
        </a:spcAft>
        <a:defRPr sz="2200">
          <a:solidFill>
            <a:srgbClr val="000000"/>
          </a:solidFill>
          <a:latin typeface="Arial" charset="0"/>
        </a:defRPr>
      </a:lvl2pPr>
      <a:lvl3pPr algn="l" rtl="0" eaLnBrk="0" fontAlgn="base" hangingPunct="0">
        <a:spcBef>
          <a:spcPct val="0"/>
        </a:spcBef>
        <a:spcAft>
          <a:spcPct val="0"/>
        </a:spcAft>
        <a:defRPr sz="2200">
          <a:solidFill>
            <a:srgbClr val="000000"/>
          </a:solidFill>
          <a:latin typeface="Arial" charset="0"/>
        </a:defRPr>
      </a:lvl3pPr>
      <a:lvl4pPr algn="l" rtl="0" eaLnBrk="0" fontAlgn="base" hangingPunct="0">
        <a:spcBef>
          <a:spcPct val="0"/>
        </a:spcBef>
        <a:spcAft>
          <a:spcPct val="0"/>
        </a:spcAft>
        <a:defRPr sz="2200">
          <a:solidFill>
            <a:srgbClr val="000000"/>
          </a:solidFill>
          <a:latin typeface="Arial" charset="0"/>
        </a:defRPr>
      </a:lvl4pPr>
      <a:lvl5pPr algn="l" rtl="0" eaLnBrk="0" fontAlgn="base" hangingPunct="0">
        <a:spcBef>
          <a:spcPct val="0"/>
        </a:spcBef>
        <a:spcAft>
          <a:spcPct val="0"/>
        </a:spcAft>
        <a:defRPr sz="2200">
          <a:solidFill>
            <a:srgbClr val="000000"/>
          </a:solidFill>
          <a:latin typeface="Arial" charset="0"/>
        </a:defRPr>
      </a:lvl5pPr>
      <a:lvl6pPr marL="457200" algn="l" rtl="0" fontAlgn="base">
        <a:spcBef>
          <a:spcPct val="0"/>
        </a:spcBef>
        <a:spcAft>
          <a:spcPct val="0"/>
        </a:spcAft>
        <a:defRPr sz="2200">
          <a:solidFill>
            <a:srgbClr val="000000"/>
          </a:solidFill>
          <a:latin typeface="Arial" charset="0"/>
        </a:defRPr>
      </a:lvl6pPr>
      <a:lvl7pPr marL="914400" algn="l" rtl="0" fontAlgn="base">
        <a:spcBef>
          <a:spcPct val="0"/>
        </a:spcBef>
        <a:spcAft>
          <a:spcPct val="0"/>
        </a:spcAft>
        <a:defRPr sz="2200">
          <a:solidFill>
            <a:srgbClr val="000000"/>
          </a:solidFill>
          <a:latin typeface="Arial" charset="0"/>
        </a:defRPr>
      </a:lvl7pPr>
      <a:lvl8pPr marL="1371600" algn="l" rtl="0" fontAlgn="base">
        <a:spcBef>
          <a:spcPct val="0"/>
        </a:spcBef>
        <a:spcAft>
          <a:spcPct val="0"/>
        </a:spcAft>
        <a:defRPr sz="2200">
          <a:solidFill>
            <a:srgbClr val="000000"/>
          </a:solidFill>
          <a:latin typeface="Arial" charset="0"/>
        </a:defRPr>
      </a:lvl8pPr>
      <a:lvl9pPr marL="1828800" algn="l" rtl="0" fontAlgn="base">
        <a:spcBef>
          <a:spcPct val="0"/>
        </a:spcBef>
        <a:spcAft>
          <a:spcPct val="0"/>
        </a:spcAft>
        <a:defRPr sz="2200">
          <a:solidFill>
            <a:srgbClr val="000000"/>
          </a:solidFill>
          <a:latin typeface="Arial" charset="0"/>
        </a:defRPr>
      </a:lvl9pPr>
    </p:titleStyle>
    <p:bodyStyle>
      <a:lvl1pPr marL="254000" indent="-254000" algn="l" rtl="0" eaLnBrk="0" fontAlgn="base" hangingPunct="0">
        <a:lnSpc>
          <a:spcPct val="105000"/>
        </a:lnSpc>
        <a:spcBef>
          <a:spcPct val="20000"/>
        </a:spcBef>
        <a:spcAft>
          <a:spcPct val="0"/>
        </a:spcAft>
        <a:buSzPct val="100000"/>
        <a:buChar char="•"/>
        <a:defRPr sz="2000">
          <a:solidFill>
            <a:srgbClr val="000000"/>
          </a:solidFill>
          <a:latin typeface="+mn-lt"/>
          <a:ea typeface="+mn-ea"/>
          <a:cs typeface="+mn-cs"/>
        </a:defRPr>
      </a:lvl1pPr>
      <a:lvl2pPr marL="711200" indent="-254000" algn="l" rtl="0" eaLnBrk="0" fontAlgn="base" hangingPunct="0">
        <a:lnSpc>
          <a:spcPct val="105000"/>
        </a:lnSpc>
        <a:spcBef>
          <a:spcPct val="20000"/>
        </a:spcBef>
        <a:spcAft>
          <a:spcPct val="0"/>
        </a:spcAft>
        <a:buSzPct val="100000"/>
        <a:buChar char="–"/>
        <a:defRPr sz="2000">
          <a:solidFill>
            <a:srgbClr val="000000"/>
          </a:solidFill>
          <a:latin typeface="+mn-lt"/>
        </a:defRPr>
      </a:lvl2pPr>
      <a:lvl3pPr marL="1168400" indent="-254000" algn="l" rtl="0" eaLnBrk="0" fontAlgn="base" hangingPunct="0">
        <a:lnSpc>
          <a:spcPct val="105000"/>
        </a:lnSpc>
        <a:spcBef>
          <a:spcPct val="20000"/>
        </a:spcBef>
        <a:spcAft>
          <a:spcPct val="0"/>
        </a:spcAft>
        <a:buSzPct val="100000"/>
        <a:buChar char="•"/>
        <a:defRPr>
          <a:solidFill>
            <a:srgbClr val="000000"/>
          </a:solidFill>
          <a:latin typeface="+mn-lt"/>
        </a:defRPr>
      </a:lvl3pPr>
      <a:lvl4pPr marL="1625600" indent="-254000" algn="l" rtl="0" eaLnBrk="0" fontAlgn="base" hangingPunct="0">
        <a:lnSpc>
          <a:spcPct val="105000"/>
        </a:lnSpc>
        <a:spcBef>
          <a:spcPct val="20000"/>
        </a:spcBef>
        <a:spcAft>
          <a:spcPct val="0"/>
        </a:spcAft>
        <a:buSzPct val="100000"/>
        <a:buChar char="–"/>
        <a:defRPr sz="1600">
          <a:solidFill>
            <a:srgbClr val="000000"/>
          </a:solidFill>
          <a:latin typeface="+mn-lt"/>
        </a:defRPr>
      </a:lvl4pPr>
      <a:lvl5pPr marL="2082800" indent="-254000" algn="l" rtl="0" eaLnBrk="0" fontAlgn="base" hangingPunct="0">
        <a:lnSpc>
          <a:spcPct val="105000"/>
        </a:lnSpc>
        <a:spcBef>
          <a:spcPct val="20000"/>
        </a:spcBef>
        <a:spcAft>
          <a:spcPct val="0"/>
        </a:spcAft>
        <a:buSzPct val="100000"/>
        <a:buChar char="–"/>
        <a:defRPr sz="1600">
          <a:solidFill>
            <a:srgbClr val="000000"/>
          </a:solidFill>
          <a:latin typeface="+mn-lt"/>
        </a:defRPr>
      </a:lvl5pPr>
      <a:lvl6pPr marL="2540000" indent="-254000" algn="l" rtl="0" fontAlgn="base">
        <a:lnSpc>
          <a:spcPct val="105000"/>
        </a:lnSpc>
        <a:spcBef>
          <a:spcPct val="20000"/>
        </a:spcBef>
        <a:spcAft>
          <a:spcPct val="0"/>
        </a:spcAft>
        <a:buSzPct val="100000"/>
        <a:buChar char="–"/>
        <a:defRPr sz="1600">
          <a:solidFill>
            <a:srgbClr val="000000"/>
          </a:solidFill>
          <a:latin typeface="+mn-lt"/>
        </a:defRPr>
      </a:lvl6pPr>
      <a:lvl7pPr marL="2997200" indent="-254000" algn="l" rtl="0" fontAlgn="base">
        <a:lnSpc>
          <a:spcPct val="105000"/>
        </a:lnSpc>
        <a:spcBef>
          <a:spcPct val="20000"/>
        </a:spcBef>
        <a:spcAft>
          <a:spcPct val="0"/>
        </a:spcAft>
        <a:buSzPct val="100000"/>
        <a:buChar char="–"/>
        <a:defRPr sz="1600">
          <a:solidFill>
            <a:srgbClr val="000000"/>
          </a:solidFill>
          <a:latin typeface="+mn-lt"/>
        </a:defRPr>
      </a:lvl7pPr>
      <a:lvl8pPr marL="3454400" indent="-254000" algn="l" rtl="0" fontAlgn="base">
        <a:lnSpc>
          <a:spcPct val="105000"/>
        </a:lnSpc>
        <a:spcBef>
          <a:spcPct val="20000"/>
        </a:spcBef>
        <a:spcAft>
          <a:spcPct val="0"/>
        </a:spcAft>
        <a:buSzPct val="100000"/>
        <a:buChar char="–"/>
        <a:defRPr sz="1600">
          <a:solidFill>
            <a:srgbClr val="000000"/>
          </a:solidFill>
          <a:latin typeface="+mn-lt"/>
        </a:defRPr>
      </a:lvl8pPr>
      <a:lvl9pPr marL="3911600" indent="-254000" algn="l" rtl="0" fontAlgn="base">
        <a:lnSpc>
          <a:spcPct val="105000"/>
        </a:lnSpc>
        <a:spcBef>
          <a:spcPct val="20000"/>
        </a:spcBef>
        <a:spcAft>
          <a:spcPct val="0"/>
        </a:spcAft>
        <a:buSzPct val="100000"/>
        <a:buChar char="–"/>
        <a:defRPr sz="16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16.xml"/><Relationship Id="rId7" Type="http://schemas.openxmlformats.org/officeDocument/2006/relationships/slideLayout" Target="../slideLayouts/slideLayout3.xml"/><Relationship Id="rId2" Type="http://schemas.openxmlformats.org/officeDocument/2006/relationships/tags" Target="../tags/tag15.xml"/><Relationship Id="rId1" Type="http://schemas.openxmlformats.org/officeDocument/2006/relationships/vmlDrawing" Target="../drawings/vmlDrawing5.vml"/><Relationship Id="rId6" Type="http://schemas.openxmlformats.org/officeDocument/2006/relationships/tags" Target="../tags/tag19.xml"/><Relationship Id="rId5" Type="http://schemas.openxmlformats.org/officeDocument/2006/relationships/tags" Target="../tags/tag18.xml"/><Relationship Id="rId10" Type="http://schemas.openxmlformats.org/officeDocument/2006/relationships/image" Target="../media/image6.png"/><Relationship Id="rId4" Type="http://schemas.openxmlformats.org/officeDocument/2006/relationships/tags" Target="../tags/tag17.xml"/><Relationship Id="rId9"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tags" Target="../tags/tag56.xml"/><Relationship Id="rId7" Type="http://schemas.openxmlformats.org/officeDocument/2006/relationships/oleObject" Target="../embeddings/oleObject14.bin"/><Relationship Id="rId2" Type="http://schemas.openxmlformats.org/officeDocument/2006/relationships/tags" Target="../tags/tag55.xml"/><Relationship Id="rId1" Type="http://schemas.openxmlformats.org/officeDocument/2006/relationships/vmlDrawing" Target="../drawings/vmlDrawing14.vml"/><Relationship Id="rId6" Type="http://schemas.openxmlformats.org/officeDocument/2006/relationships/slideLayout" Target="../slideLayouts/slideLayout3.xml"/><Relationship Id="rId5" Type="http://schemas.openxmlformats.org/officeDocument/2006/relationships/tags" Target="../tags/tag58.xml"/><Relationship Id="rId4" Type="http://schemas.openxmlformats.org/officeDocument/2006/relationships/tags" Target="../tags/tag57.xml"/></Relationships>
</file>

<file path=ppt/slides/_rels/slide11.xml.rels><?xml version="1.0" encoding="UTF-8" standalone="yes"?>
<Relationships xmlns="http://schemas.openxmlformats.org/package/2006/relationships"><Relationship Id="rId3" Type="http://schemas.openxmlformats.org/officeDocument/2006/relationships/tags" Target="../tags/tag60.xml"/><Relationship Id="rId7" Type="http://schemas.openxmlformats.org/officeDocument/2006/relationships/image" Target="../media/image27.png"/><Relationship Id="rId2" Type="http://schemas.openxmlformats.org/officeDocument/2006/relationships/tags" Target="../tags/tag59.xml"/><Relationship Id="rId1" Type="http://schemas.openxmlformats.org/officeDocument/2006/relationships/vmlDrawing" Target="../drawings/vmlDrawing15.vml"/><Relationship Id="rId6" Type="http://schemas.openxmlformats.org/officeDocument/2006/relationships/oleObject" Target="../embeddings/oleObject15.bin"/><Relationship Id="rId5" Type="http://schemas.openxmlformats.org/officeDocument/2006/relationships/slideLayout" Target="../slideLayouts/slideLayout3.xml"/><Relationship Id="rId4" Type="http://schemas.openxmlformats.org/officeDocument/2006/relationships/tags" Target="../tags/tag61.xml"/></Relationships>
</file>

<file path=ppt/slides/_rels/slide12.xml.rels><?xml version="1.0" encoding="UTF-8" standalone="yes"?>
<Relationships xmlns="http://schemas.openxmlformats.org/package/2006/relationships"><Relationship Id="rId3" Type="http://schemas.openxmlformats.org/officeDocument/2006/relationships/tags" Target="../tags/tag63.xml"/><Relationship Id="rId7" Type="http://schemas.openxmlformats.org/officeDocument/2006/relationships/image" Target="../media/image28.png"/><Relationship Id="rId2" Type="http://schemas.openxmlformats.org/officeDocument/2006/relationships/tags" Target="../tags/tag62.xml"/><Relationship Id="rId1" Type="http://schemas.openxmlformats.org/officeDocument/2006/relationships/vmlDrawing" Target="../drawings/vmlDrawing16.vml"/><Relationship Id="rId6" Type="http://schemas.openxmlformats.org/officeDocument/2006/relationships/oleObject" Target="../embeddings/oleObject16.bin"/><Relationship Id="rId5" Type="http://schemas.openxmlformats.org/officeDocument/2006/relationships/slideLayout" Target="../slideLayouts/slideLayout3.xml"/><Relationship Id="rId4" Type="http://schemas.openxmlformats.org/officeDocument/2006/relationships/tags" Target="../tags/tag64.xml"/></Relationships>
</file>

<file path=ppt/slides/_rels/slide13.xml.rels><?xml version="1.0" encoding="UTF-8" standalone="yes"?>
<Relationships xmlns="http://schemas.openxmlformats.org/package/2006/relationships"><Relationship Id="rId3" Type="http://schemas.openxmlformats.org/officeDocument/2006/relationships/tags" Target="../tags/tag66.xml"/><Relationship Id="rId7" Type="http://schemas.openxmlformats.org/officeDocument/2006/relationships/image" Target="../media/image29.png"/><Relationship Id="rId2" Type="http://schemas.openxmlformats.org/officeDocument/2006/relationships/tags" Target="../tags/tag65.xml"/><Relationship Id="rId1" Type="http://schemas.openxmlformats.org/officeDocument/2006/relationships/vmlDrawing" Target="../drawings/vmlDrawing17.vml"/><Relationship Id="rId6" Type="http://schemas.openxmlformats.org/officeDocument/2006/relationships/oleObject" Target="../embeddings/oleObject17.bin"/><Relationship Id="rId5" Type="http://schemas.openxmlformats.org/officeDocument/2006/relationships/slideLayout" Target="../slideLayouts/slideLayout3.xml"/><Relationship Id="rId4" Type="http://schemas.openxmlformats.org/officeDocument/2006/relationships/tags" Target="../tags/tag67.xml"/></Relationships>
</file>

<file path=ppt/slides/_rels/slide14.xml.rels><?xml version="1.0" encoding="UTF-8" standalone="yes"?>
<Relationships xmlns="http://schemas.openxmlformats.org/package/2006/relationships"><Relationship Id="rId3" Type="http://schemas.openxmlformats.org/officeDocument/2006/relationships/tags" Target="../tags/tag69.xml"/><Relationship Id="rId7" Type="http://schemas.openxmlformats.org/officeDocument/2006/relationships/image" Target="../media/image23.png"/><Relationship Id="rId2" Type="http://schemas.openxmlformats.org/officeDocument/2006/relationships/tags" Target="../tags/tag68.xml"/><Relationship Id="rId1" Type="http://schemas.openxmlformats.org/officeDocument/2006/relationships/vmlDrawing" Target="../drawings/vmlDrawing18.vml"/><Relationship Id="rId6" Type="http://schemas.openxmlformats.org/officeDocument/2006/relationships/oleObject" Target="../embeddings/oleObject18.bin"/><Relationship Id="rId5" Type="http://schemas.openxmlformats.org/officeDocument/2006/relationships/slideLayout" Target="../slideLayouts/slideLayout3.xml"/><Relationship Id="rId4" Type="http://schemas.openxmlformats.org/officeDocument/2006/relationships/tags" Target="../tags/tag70.xml"/></Relationships>
</file>

<file path=ppt/slides/_rels/slide15.xml.rels><?xml version="1.0" encoding="UTF-8" standalone="yes"?>
<Relationships xmlns="http://schemas.openxmlformats.org/package/2006/relationships"><Relationship Id="rId3" Type="http://schemas.openxmlformats.org/officeDocument/2006/relationships/tags" Target="../tags/tag72.xml"/><Relationship Id="rId7" Type="http://schemas.openxmlformats.org/officeDocument/2006/relationships/image" Target="../media/image28.png"/><Relationship Id="rId2" Type="http://schemas.openxmlformats.org/officeDocument/2006/relationships/tags" Target="../tags/tag71.xml"/><Relationship Id="rId1" Type="http://schemas.openxmlformats.org/officeDocument/2006/relationships/vmlDrawing" Target="../drawings/vmlDrawing19.vml"/><Relationship Id="rId6" Type="http://schemas.openxmlformats.org/officeDocument/2006/relationships/oleObject" Target="../embeddings/oleObject19.bin"/><Relationship Id="rId5" Type="http://schemas.openxmlformats.org/officeDocument/2006/relationships/slideLayout" Target="../slideLayouts/slideLayout3.xml"/><Relationship Id="rId4" Type="http://schemas.openxmlformats.org/officeDocument/2006/relationships/tags" Target="../tags/tag73.xml"/></Relationships>
</file>

<file path=ppt/slides/_rels/slide16.xml.rels><?xml version="1.0" encoding="UTF-8" standalone="yes"?>
<Relationships xmlns="http://schemas.openxmlformats.org/package/2006/relationships"><Relationship Id="rId3" Type="http://schemas.openxmlformats.org/officeDocument/2006/relationships/tags" Target="../tags/tag75.xml"/><Relationship Id="rId7" Type="http://schemas.openxmlformats.org/officeDocument/2006/relationships/image" Target="../media/image28.png"/><Relationship Id="rId2" Type="http://schemas.openxmlformats.org/officeDocument/2006/relationships/tags" Target="../tags/tag74.xml"/><Relationship Id="rId1" Type="http://schemas.openxmlformats.org/officeDocument/2006/relationships/vmlDrawing" Target="../drawings/vmlDrawing20.vml"/><Relationship Id="rId6" Type="http://schemas.openxmlformats.org/officeDocument/2006/relationships/oleObject" Target="../embeddings/oleObject20.bin"/><Relationship Id="rId5" Type="http://schemas.openxmlformats.org/officeDocument/2006/relationships/slideLayout" Target="../slideLayouts/slideLayout3.xml"/><Relationship Id="rId4" Type="http://schemas.openxmlformats.org/officeDocument/2006/relationships/tags" Target="../tags/tag76.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21.xml"/><Relationship Id="rId7" Type="http://schemas.openxmlformats.org/officeDocument/2006/relationships/oleObject" Target="../embeddings/oleObject6.bin"/><Relationship Id="rId2" Type="http://schemas.openxmlformats.org/officeDocument/2006/relationships/tags" Target="../tags/tag20.xml"/><Relationship Id="rId1" Type="http://schemas.openxmlformats.org/officeDocument/2006/relationships/vmlDrawing" Target="../drawings/vmlDrawing6.vml"/><Relationship Id="rId6" Type="http://schemas.openxmlformats.org/officeDocument/2006/relationships/slideLayout" Target="../slideLayouts/slideLayout3.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25.xml"/><Relationship Id="rId7" Type="http://schemas.openxmlformats.org/officeDocument/2006/relationships/oleObject" Target="../embeddings/oleObject7.bin"/><Relationship Id="rId12" Type="http://schemas.openxmlformats.org/officeDocument/2006/relationships/image" Target="../media/image13.png"/><Relationship Id="rId2" Type="http://schemas.openxmlformats.org/officeDocument/2006/relationships/tags" Target="../tags/tag24.xml"/><Relationship Id="rId1" Type="http://schemas.openxmlformats.org/officeDocument/2006/relationships/vmlDrawing" Target="../drawings/vmlDrawing7.vml"/><Relationship Id="rId6" Type="http://schemas.openxmlformats.org/officeDocument/2006/relationships/slideLayout" Target="../slideLayouts/slideLayout3.xml"/><Relationship Id="rId11" Type="http://schemas.openxmlformats.org/officeDocument/2006/relationships/image" Target="../media/image12.png"/><Relationship Id="rId5" Type="http://schemas.openxmlformats.org/officeDocument/2006/relationships/tags" Target="../tags/tag27.xml"/><Relationship Id="rId10" Type="http://schemas.openxmlformats.org/officeDocument/2006/relationships/image" Target="../media/image11.png"/><Relationship Id="rId4" Type="http://schemas.openxmlformats.org/officeDocument/2006/relationships/tags" Target="../tags/tag26.xml"/><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29.xml"/><Relationship Id="rId7" Type="http://schemas.openxmlformats.org/officeDocument/2006/relationships/oleObject" Target="../embeddings/oleObject8.bin"/><Relationship Id="rId12" Type="http://schemas.openxmlformats.org/officeDocument/2006/relationships/image" Target="../media/image18.png"/><Relationship Id="rId2" Type="http://schemas.openxmlformats.org/officeDocument/2006/relationships/tags" Target="../tags/tag28.xml"/><Relationship Id="rId1" Type="http://schemas.openxmlformats.org/officeDocument/2006/relationships/vmlDrawing" Target="../drawings/vmlDrawing8.vml"/><Relationship Id="rId6" Type="http://schemas.openxmlformats.org/officeDocument/2006/relationships/slideLayout" Target="../slideLayouts/slideLayout3.xml"/><Relationship Id="rId11" Type="http://schemas.openxmlformats.org/officeDocument/2006/relationships/image" Target="../media/image17.png"/><Relationship Id="rId5" Type="http://schemas.openxmlformats.org/officeDocument/2006/relationships/tags" Target="../tags/tag31.xml"/><Relationship Id="rId10" Type="http://schemas.openxmlformats.org/officeDocument/2006/relationships/image" Target="../media/image16.png"/><Relationship Id="rId4" Type="http://schemas.openxmlformats.org/officeDocument/2006/relationships/tags" Target="../tags/tag30.xml"/><Relationship Id="rId9" Type="http://schemas.openxmlformats.org/officeDocument/2006/relationships/image" Target="../media/image15.png"/></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tags" Target="../tags/tag33.xml"/><Relationship Id="rId7" Type="http://schemas.openxmlformats.org/officeDocument/2006/relationships/slideLayout" Target="../slideLayouts/slideLayout3.xml"/><Relationship Id="rId2" Type="http://schemas.openxmlformats.org/officeDocument/2006/relationships/tags" Target="../tags/tag32.xml"/><Relationship Id="rId1" Type="http://schemas.openxmlformats.org/officeDocument/2006/relationships/vmlDrawing" Target="../drawings/vmlDrawing9.vml"/><Relationship Id="rId6" Type="http://schemas.openxmlformats.org/officeDocument/2006/relationships/tags" Target="../tags/tag36.xml"/><Relationship Id="rId5" Type="http://schemas.openxmlformats.org/officeDocument/2006/relationships/tags" Target="../tags/tag35.xml"/><Relationship Id="rId4" Type="http://schemas.openxmlformats.org/officeDocument/2006/relationships/tags" Target="../tags/tag34.xml"/><Relationship Id="rId9" Type="http://schemas.openxmlformats.org/officeDocument/2006/relationships/image" Target="../media/image19.png"/></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tags" Target="../tags/tag38.xml"/><Relationship Id="rId7" Type="http://schemas.openxmlformats.org/officeDocument/2006/relationships/oleObject" Target="../embeddings/oleObject10.bin"/><Relationship Id="rId2" Type="http://schemas.openxmlformats.org/officeDocument/2006/relationships/tags" Target="../tags/tag37.xml"/><Relationship Id="rId1" Type="http://schemas.openxmlformats.org/officeDocument/2006/relationships/vmlDrawing" Target="../drawings/vmlDrawing10.vml"/><Relationship Id="rId6" Type="http://schemas.openxmlformats.org/officeDocument/2006/relationships/slideLayout" Target="../slideLayouts/slideLayout3.xml"/><Relationship Id="rId5" Type="http://schemas.openxmlformats.org/officeDocument/2006/relationships/tags" Target="../tags/tag40.xml"/><Relationship Id="rId4" Type="http://schemas.openxmlformats.org/officeDocument/2006/relationships/tags" Target="../tags/tag39.xml"/></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tags" Target="../tags/tag42.xml"/><Relationship Id="rId7" Type="http://schemas.openxmlformats.org/officeDocument/2006/relationships/oleObject" Target="../embeddings/oleObject11.bin"/><Relationship Id="rId2" Type="http://schemas.openxmlformats.org/officeDocument/2006/relationships/tags" Target="../tags/tag41.xml"/><Relationship Id="rId1" Type="http://schemas.openxmlformats.org/officeDocument/2006/relationships/vmlDrawing" Target="../drawings/vmlDrawing11.vml"/><Relationship Id="rId6" Type="http://schemas.openxmlformats.org/officeDocument/2006/relationships/slideLayout" Target="../slideLayouts/slideLayout3.xml"/><Relationship Id="rId11" Type="http://schemas.openxmlformats.org/officeDocument/2006/relationships/image" Target="../media/image24.png"/><Relationship Id="rId5" Type="http://schemas.openxmlformats.org/officeDocument/2006/relationships/tags" Target="../tags/tag44.xml"/><Relationship Id="rId10" Type="http://schemas.openxmlformats.org/officeDocument/2006/relationships/image" Target="../media/image23.png"/><Relationship Id="rId4" Type="http://schemas.openxmlformats.org/officeDocument/2006/relationships/tags" Target="../tags/tag43.xml"/><Relationship Id="rId9" Type="http://schemas.openxmlformats.org/officeDocument/2006/relationships/image" Target="../media/image22.png"/></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tags" Target="../tags/tag46.xml"/><Relationship Id="rId7" Type="http://schemas.openxmlformats.org/officeDocument/2006/relationships/oleObject" Target="../embeddings/oleObject12.bin"/><Relationship Id="rId2" Type="http://schemas.openxmlformats.org/officeDocument/2006/relationships/tags" Target="../tags/tag45.xml"/><Relationship Id="rId1" Type="http://schemas.openxmlformats.org/officeDocument/2006/relationships/vmlDrawing" Target="../drawings/vmlDrawing12.vml"/><Relationship Id="rId6" Type="http://schemas.openxmlformats.org/officeDocument/2006/relationships/slideLayout" Target="../slideLayouts/slideLayout3.xml"/><Relationship Id="rId5" Type="http://schemas.openxmlformats.org/officeDocument/2006/relationships/tags" Target="../tags/tag48.xml"/><Relationship Id="rId4" Type="http://schemas.openxmlformats.org/officeDocument/2006/relationships/tags" Target="../tags/tag47.xml"/><Relationship Id="rId9" Type="http://schemas.openxmlformats.org/officeDocument/2006/relationships/image" Target="../media/image25.png"/></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3.xml"/><Relationship Id="rId3" Type="http://schemas.openxmlformats.org/officeDocument/2006/relationships/tags" Target="../tags/tag50.xml"/><Relationship Id="rId7" Type="http://schemas.openxmlformats.org/officeDocument/2006/relationships/tags" Target="../tags/tag54.xml"/><Relationship Id="rId2" Type="http://schemas.openxmlformats.org/officeDocument/2006/relationships/tags" Target="../tags/tag49.xml"/><Relationship Id="rId1" Type="http://schemas.openxmlformats.org/officeDocument/2006/relationships/vmlDrawing" Target="../drawings/vmlDrawing13.vml"/><Relationship Id="rId6" Type="http://schemas.openxmlformats.org/officeDocument/2006/relationships/tags" Target="../tags/tag53.xml"/><Relationship Id="rId11" Type="http://schemas.openxmlformats.org/officeDocument/2006/relationships/image" Target="../media/image22.png"/><Relationship Id="rId5" Type="http://schemas.openxmlformats.org/officeDocument/2006/relationships/tags" Target="../tags/tag52.xml"/><Relationship Id="rId10" Type="http://schemas.openxmlformats.org/officeDocument/2006/relationships/image" Target="../media/image26.png"/><Relationship Id="rId4" Type="http://schemas.openxmlformats.org/officeDocument/2006/relationships/tags" Target="../tags/tag51.xml"/><Relationship Id="rId9" Type="http://schemas.openxmlformats.org/officeDocument/2006/relationships/oleObject" Target="../embeddings/oleObject1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27554" name="Rectangle 2" hidden="1"/>
          <p:cNvGraphicFramePr>
            <a:graphicFrameLocks/>
          </p:cNvGraphicFramePr>
          <p:nvPr>
            <p:custDataLst>
              <p:tags r:id="rId2"/>
            </p:custDataLst>
            <p:extLst>
              <p:ext uri="{D42A27DB-BD31-4B8C-83A1-F6EECF244321}">
                <p14:modId xmlns:p14="http://schemas.microsoft.com/office/powerpoint/2010/main" val="51944668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39404" name="think-cell Slide" r:id="rId8" imgW="0" imgH="0" progId="TCLayout.ActiveDocument.1">
                  <p:embed/>
                </p:oleObj>
              </mc:Choice>
              <mc:Fallback>
                <p:oleObj name="think-cell Slide" r:id="rId8" imgW="0" imgH="0" progId="TCLayout.ActiveDocument.1">
                  <p:embed/>
                  <p:pic>
                    <p:nvPicPr>
                      <p:cNvPr id="2327554"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gray">
                      <a:xfrm>
                        <a:off x="0" y="0"/>
                        <a:ext cx="158750" cy="15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Rectangle 2" hidden="1">
            <a:extLst>
              <a:ext uri="{FF2B5EF4-FFF2-40B4-BE49-F238E27FC236}">
                <a16:creationId xmlns:a16="http://schemas.microsoft.com/office/drawing/2014/main" id="{C8307661-D4FA-44AA-AE4A-F4D1C7926558}"/>
              </a:ext>
            </a:extLst>
          </p:cNvPr>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spcCol="0" rtlCol="0" anchor="ctr" anchorCtr="0" compatLnSpc="1">
            <a:prstTxWarp prst="textNoShape">
              <a:avLst/>
            </a:prstTxWarp>
            <a:noAutofit/>
          </a:bodyPr>
          <a:lstStyle/>
          <a:p>
            <a:pPr algn="ctr"/>
            <a:endParaRPr kumimoji="0" lang="en-GB" sz="2200" b="0" u="none" strike="noStrike" cap="none" normalizeH="0" dirty="0">
              <a:ln>
                <a:noFill/>
              </a:ln>
              <a:solidFill>
                <a:srgbClr val="000000"/>
              </a:solidFill>
              <a:effectLst/>
              <a:latin typeface="Arial" panose="020B0604020202020204" pitchFamily="34" charset="0"/>
              <a:ea typeface="+mj-ea"/>
              <a:cs typeface="+mj-cs"/>
              <a:sym typeface="Arial" panose="020B0604020202020204" pitchFamily="34" charset="0"/>
            </a:endParaRPr>
          </a:p>
        </p:txBody>
      </p:sp>
      <p:sp>
        <p:nvSpPr>
          <p:cNvPr id="2327555" name="Rectangle 3"/>
          <p:cNvSpPr>
            <a:spLocks noGrp="1" noChangeArrowheads="1"/>
          </p:cNvSpPr>
          <p:nvPr>
            <p:ph type="title"/>
            <p:custDataLst>
              <p:tags r:id="rId4"/>
            </p:custDataLst>
          </p:nvPr>
        </p:nvSpPr>
        <p:spPr bwMode="gray">
          <a:xfrm>
            <a:off x="330200" y="457200"/>
            <a:ext cx="9055100" cy="346364"/>
          </a:xfrm>
        </p:spPr>
        <p:txBody>
          <a:bodyPr/>
          <a:lstStyle/>
          <a:p>
            <a:r>
              <a:rPr lang="en-GB" altLang="en-US" dirty="0"/>
              <a:t>Upload New Data: UI/UX </a:t>
            </a:r>
          </a:p>
        </p:txBody>
      </p:sp>
      <p:sp>
        <p:nvSpPr>
          <p:cNvPr id="2" name="Slide Number Placeholder 1"/>
          <p:cNvSpPr>
            <a:spLocks noGrp="1"/>
          </p:cNvSpPr>
          <p:nvPr>
            <p:ph type="sldNum" sz="quarter" idx="4294967295"/>
          </p:nvPr>
        </p:nvSpPr>
        <p:spPr>
          <a:xfrm>
            <a:off x="9293226" y="6595035"/>
            <a:ext cx="344488" cy="152400"/>
          </a:xfrm>
          <a:prstGeom prst="rect">
            <a:avLst/>
          </a:prstGeom>
        </p:spPr>
        <p:txBody>
          <a:bodyPr/>
          <a:lstStyle/>
          <a:p>
            <a:fld id="{F6FEB94D-286C-4188-AA54-4E664F5841B6}" type="slidenum">
              <a:rPr lang="en-GB" altLang="en-US" smtClean="0"/>
              <a:pPr/>
              <a:t>1</a:t>
            </a:fld>
            <a:endParaRPr lang="en-GB" altLang="en-US" dirty="0"/>
          </a:p>
        </p:txBody>
      </p:sp>
      <p:pic>
        <p:nvPicPr>
          <p:cNvPr id="4" name="Picture 3">
            <a:extLst>
              <a:ext uri="{FF2B5EF4-FFF2-40B4-BE49-F238E27FC236}">
                <a16:creationId xmlns:a16="http://schemas.microsoft.com/office/drawing/2014/main" id="{DC731184-F51F-4CFA-93AE-D2BB05727D1E}"/>
              </a:ext>
            </a:extLst>
          </p:cNvPr>
          <p:cNvPicPr>
            <a:picLocks noChangeAspect="1"/>
          </p:cNvPicPr>
          <p:nvPr/>
        </p:nvPicPr>
        <p:blipFill rotWithShape="1">
          <a:blip r:embed="rId9"/>
          <a:srcRect l="22358" r="15084" b="26522"/>
          <a:stretch/>
        </p:blipFill>
        <p:spPr>
          <a:xfrm>
            <a:off x="142256" y="993941"/>
            <a:ext cx="4355099" cy="2971753"/>
          </a:xfrm>
          <a:prstGeom prst="rect">
            <a:avLst/>
          </a:prstGeom>
          <a:ln>
            <a:solidFill>
              <a:schemeClr val="bg2"/>
            </a:solidFill>
          </a:ln>
        </p:spPr>
      </p:pic>
      <p:sp>
        <p:nvSpPr>
          <p:cNvPr id="8" name="Content Placeholder 2">
            <a:extLst>
              <a:ext uri="{FF2B5EF4-FFF2-40B4-BE49-F238E27FC236}">
                <a16:creationId xmlns:a16="http://schemas.microsoft.com/office/drawing/2014/main" id="{149BD5D2-2A51-4A6D-AD4C-7302D054AA17}"/>
              </a:ext>
            </a:extLst>
          </p:cNvPr>
          <p:cNvSpPr txBox="1">
            <a:spLocks/>
          </p:cNvSpPr>
          <p:nvPr>
            <p:custDataLst>
              <p:tags r:id="rId5"/>
            </p:custDataLst>
          </p:nvPr>
        </p:nvSpPr>
        <p:spPr>
          <a:xfrm>
            <a:off x="4609322" y="865691"/>
            <a:ext cx="5051781" cy="5131405"/>
          </a:xfrm>
          <a:prstGeom prst="rect">
            <a:avLst/>
          </a:prstGeom>
        </p:spPr>
        <p:txBody>
          <a:bodyPr vert="horz" wrap="square" lIns="0" tIns="0" rIns="0" bIns="0" rtlCol="0">
            <a:spAutoFit/>
          </a:bodyPr>
          <a:lstStyle>
            <a:lvl1pPr marL="183600" indent="-183600" algn="l" defTabSz="914400" rtl="0" eaLnBrk="1" latinLnBrk="0" hangingPunct="1">
              <a:spcBef>
                <a:spcPts val="1920"/>
              </a:spcBef>
              <a:buFont typeface="Wingdings" pitchFamily="2" charset="2"/>
              <a:buChar char="§"/>
              <a:defRPr sz="1600" kern="1200">
                <a:solidFill>
                  <a:schemeClr val="tx1"/>
                </a:solidFill>
                <a:latin typeface="Arial" pitchFamily="34" charset="0"/>
                <a:ea typeface="+mn-ea"/>
                <a:cs typeface="Arial" pitchFamily="34" charset="0"/>
              </a:defRPr>
            </a:lvl1pPr>
            <a:lvl2pPr marL="356400" indent="-172800" algn="l" defTabSz="914400" rtl="0" eaLnBrk="1" latinLnBrk="0" hangingPunct="1">
              <a:lnSpc>
                <a:spcPct val="90000"/>
              </a:lnSpc>
              <a:spcBef>
                <a:spcPts val="768"/>
              </a:spcBef>
              <a:buFont typeface="Arial" pitchFamily="34" charset="0"/>
              <a:buChar char="–"/>
              <a:defRPr sz="1600" kern="1200">
                <a:solidFill>
                  <a:schemeClr val="tx1"/>
                </a:solidFill>
                <a:latin typeface="Arial" pitchFamily="34" charset="0"/>
                <a:ea typeface="+mn-ea"/>
                <a:cs typeface="Arial" pitchFamily="34" charset="0"/>
              </a:defRPr>
            </a:lvl2pPr>
            <a:lvl3pPr marL="538163" indent="-180975" algn="l" defTabSz="914400" rtl="0" eaLnBrk="1" latinLnBrk="0" hangingPunct="1">
              <a:lnSpc>
                <a:spcPct val="90000"/>
              </a:lnSpc>
              <a:spcBef>
                <a:spcPts val="768"/>
              </a:spcBef>
              <a:buFont typeface="Arial" pitchFamily="34" charset="0"/>
              <a:buChar char="•"/>
              <a:defRPr sz="1600" kern="1200">
                <a:solidFill>
                  <a:schemeClr val="tx1"/>
                </a:solidFill>
                <a:latin typeface="Arial" pitchFamily="34" charset="0"/>
                <a:ea typeface="+mn-ea"/>
                <a:cs typeface="Arial" pitchFamily="34" charset="0"/>
              </a:defRPr>
            </a:lvl3pPr>
            <a:lvl4pPr marL="719138" indent="-180975" algn="l" defTabSz="914400" rtl="0" eaLnBrk="1" latinLnBrk="0" hangingPunct="1">
              <a:lnSpc>
                <a:spcPct val="90000"/>
              </a:lnSpc>
              <a:spcBef>
                <a:spcPts val="768"/>
              </a:spcBef>
              <a:buFont typeface="Arial" pitchFamily="34" charset="0"/>
              <a:buChar char="–"/>
              <a:defRPr sz="1600" kern="1200">
                <a:solidFill>
                  <a:schemeClr val="tx1"/>
                </a:solidFill>
                <a:latin typeface="Arial" pitchFamily="34" charset="0"/>
                <a:ea typeface="+mn-ea"/>
                <a:cs typeface="Arial" pitchFamily="34" charset="0"/>
              </a:defRPr>
            </a:lvl4pPr>
            <a:lvl5pPr marL="900000" indent="-180000" algn="l" defTabSz="914400" rtl="0" eaLnBrk="1" latinLnBrk="0" hangingPunct="1">
              <a:lnSpc>
                <a:spcPct val="90000"/>
              </a:lnSpc>
              <a:spcBef>
                <a:spcPts val="768"/>
              </a:spcBef>
              <a:buFont typeface="Arial" pitchFamily="34" charset="0"/>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pPr>
            <a:r>
              <a:rPr lang="en-GB" sz="1350" b="0" dirty="0"/>
              <a:t>I tried to upload a new file for 2018. There is already 2018 data existing, but I did not get a message saying that existing file will be overridden. If data for the year exists, a message should be displayed as follows: “You already have pricing data for 2018. Uploading a new file will delete existing data and any analysis done on that data. Are you sure you want to proceed?”</a:t>
            </a:r>
          </a:p>
          <a:p>
            <a:pPr>
              <a:spcBef>
                <a:spcPts val="0"/>
              </a:spcBef>
            </a:pPr>
            <a:r>
              <a:rPr lang="en-GB" sz="1350" b="0" dirty="0"/>
              <a:t>The file upload with dummy data took me 2 minutes. I would like to get a sense for how long it will take by file size.</a:t>
            </a:r>
          </a:p>
          <a:p>
            <a:pPr>
              <a:spcBef>
                <a:spcPts val="0"/>
              </a:spcBef>
            </a:pPr>
            <a:r>
              <a:rPr lang="en-GB" sz="1350" b="0" dirty="0"/>
              <a:t>Since the file uploads take some time, could we please add a message above the File Upload text, in red, saying: “File uploads could take a few minutes depending on the file size. Please do not refresh or close the tool once you start uploading.”</a:t>
            </a:r>
          </a:p>
          <a:p>
            <a:pPr>
              <a:spcBef>
                <a:spcPts val="0"/>
              </a:spcBef>
            </a:pPr>
            <a:r>
              <a:rPr lang="en-GB" sz="1350" b="0" dirty="0"/>
              <a:t>Change the text on the header as follows:</a:t>
            </a:r>
          </a:p>
          <a:p>
            <a:pPr lvl="1">
              <a:spcBef>
                <a:spcPts val="0"/>
              </a:spcBef>
            </a:pPr>
            <a:r>
              <a:rPr lang="en-GB" sz="1350" b="0" dirty="0"/>
              <a:t>Dashboard / Upload File </a:t>
            </a:r>
            <a:r>
              <a:rPr lang="en-GB" sz="1350" b="0" dirty="0">
                <a:sym typeface="Wingdings" panose="05000000000000000000" pitchFamily="2" charset="2"/>
              </a:rPr>
              <a:t> </a:t>
            </a:r>
            <a:r>
              <a:rPr lang="en-GB" sz="1350" b="0" dirty="0"/>
              <a:t>Dashboard / Upload Pricing Data</a:t>
            </a:r>
          </a:p>
          <a:p>
            <a:pPr lvl="1">
              <a:spcBef>
                <a:spcPts val="0"/>
              </a:spcBef>
            </a:pPr>
            <a:r>
              <a:rPr lang="en-GB" sz="1350" b="0" dirty="0"/>
              <a:t>Upload File </a:t>
            </a:r>
            <a:r>
              <a:rPr lang="en-GB" sz="1350" b="0" dirty="0">
                <a:sym typeface="Wingdings" panose="05000000000000000000" pitchFamily="2" charset="2"/>
              </a:rPr>
              <a:t> </a:t>
            </a:r>
            <a:r>
              <a:rPr lang="en-GB" sz="1350" b="0" dirty="0"/>
              <a:t>“Upload Annual Pricing Data For Analysis &amp; Price Setting”</a:t>
            </a:r>
          </a:p>
          <a:p>
            <a:pPr>
              <a:spcBef>
                <a:spcPts val="0"/>
              </a:spcBef>
            </a:pPr>
            <a:r>
              <a:rPr lang="en-GB" sz="1350" b="0" dirty="0"/>
              <a:t>Once the file upload starts there is a small lag in the “Work in Progress” text to appear up on the top. The file upload happens and then nothing for a few seconds and the Work in Progress appears. Could we please fix that?</a:t>
            </a:r>
          </a:p>
          <a:p>
            <a:pPr>
              <a:spcBef>
                <a:spcPts val="0"/>
              </a:spcBef>
            </a:pPr>
            <a:r>
              <a:rPr lang="en-GB" sz="1350" b="0" dirty="0"/>
              <a:t>The Work In Progress message is easy to miss as it is on the top, least expected. Could we please move it to be in the same space and with a bar like in the image attached right above the buttons?</a:t>
            </a:r>
          </a:p>
        </p:txBody>
      </p:sp>
      <p:sp>
        <p:nvSpPr>
          <p:cNvPr id="10" name="Oval 9">
            <a:extLst>
              <a:ext uri="{FF2B5EF4-FFF2-40B4-BE49-F238E27FC236}">
                <a16:creationId xmlns:a16="http://schemas.microsoft.com/office/drawing/2014/main" id="{1C75175C-DDC1-46EC-952C-58CFC0D62B56}"/>
              </a:ext>
            </a:extLst>
          </p:cNvPr>
          <p:cNvSpPr/>
          <p:nvPr/>
        </p:nvSpPr>
        <p:spPr bwMode="auto">
          <a:xfrm>
            <a:off x="3200397" y="1024318"/>
            <a:ext cx="1157000" cy="393935"/>
          </a:xfrm>
          <a:prstGeom prst="ellipse">
            <a:avLst/>
          </a:prstGeom>
          <a:noFill/>
          <a:ln w="9525" cap="flat" cmpd="sng" algn="ctr">
            <a:solidFill>
              <a:schemeClr val="bg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a:ln>
                <a:noFill/>
              </a:ln>
              <a:solidFill>
                <a:srgbClr val="000000"/>
              </a:solidFill>
              <a:effectLst/>
              <a:latin typeface="Arial" charset="0"/>
            </a:endParaRPr>
          </a:p>
        </p:txBody>
      </p:sp>
      <p:cxnSp>
        <p:nvCxnSpPr>
          <p:cNvPr id="12" name="Straight Arrow Connector 11">
            <a:extLst>
              <a:ext uri="{FF2B5EF4-FFF2-40B4-BE49-F238E27FC236}">
                <a16:creationId xmlns:a16="http://schemas.microsoft.com/office/drawing/2014/main" id="{DA055F4A-09FC-492E-AD36-A535D0FDDBEF}"/>
              </a:ext>
            </a:extLst>
          </p:cNvPr>
          <p:cNvCxnSpPr>
            <a:cxnSpLocks/>
            <a:endCxn id="15" idx="0"/>
          </p:cNvCxnSpPr>
          <p:nvPr/>
        </p:nvCxnSpPr>
        <p:spPr bwMode="auto">
          <a:xfrm flipH="1">
            <a:off x="1730550" y="1418253"/>
            <a:ext cx="2030488" cy="2639950"/>
          </a:xfrm>
          <a:prstGeom prst="straightConnector1">
            <a:avLst/>
          </a:prstGeom>
          <a:solidFill>
            <a:schemeClr val="accent1"/>
          </a:solidFill>
          <a:ln w="9525" cap="flat" cmpd="sng" algn="ctr">
            <a:solidFill>
              <a:schemeClr val="bg2"/>
            </a:solidFill>
            <a:prstDash val="solid"/>
            <a:round/>
            <a:headEnd type="none" w="med" len="med"/>
            <a:tailEnd type="triangle"/>
          </a:ln>
          <a:effectLst/>
        </p:spPr>
      </p:cxnSp>
      <p:pic>
        <p:nvPicPr>
          <p:cNvPr id="15" name="Picture 14">
            <a:extLst>
              <a:ext uri="{FF2B5EF4-FFF2-40B4-BE49-F238E27FC236}">
                <a16:creationId xmlns:a16="http://schemas.microsoft.com/office/drawing/2014/main" id="{2099F3A6-5F0A-49C9-96BC-5660B824F96D}"/>
              </a:ext>
            </a:extLst>
          </p:cNvPr>
          <p:cNvPicPr>
            <a:picLocks noChangeAspect="1"/>
          </p:cNvPicPr>
          <p:nvPr/>
        </p:nvPicPr>
        <p:blipFill>
          <a:blip r:embed="rId10"/>
          <a:stretch>
            <a:fillRect/>
          </a:stretch>
        </p:blipFill>
        <p:spPr>
          <a:xfrm>
            <a:off x="142256" y="4058203"/>
            <a:ext cx="3176587" cy="2181225"/>
          </a:xfrm>
          <a:prstGeom prst="rect">
            <a:avLst/>
          </a:prstGeom>
          <a:ln>
            <a:solidFill>
              <a:schemeClr val="bg2"/>
            </a:solidFill>
          </a:ln>
        </p:spPr>
      </p:pic>
      <p:sp>
        <p:nvSpPr>
          <p:cNvPr id="20" name="Content Placeholder 2">
            <a:extLst>
              <a:ext uri="{FF2B5EF4-FFF2-40B4-BE49-F238E27FC236}">
                <a16:creationId xmlns:a16="http://schemas.microsoft.com/office/drawing/2014/main" id="{598191A0-033F-4481-A32F-F586459309DC}"/>
              </a:ext>
            </a:extLst>
          </p:cNvPr>
          <p:cNvSpPr txBox="1">
            <a:spLocks/>
          </p:cNvSpPr>
          <p:nvPr>
            <p:custDataLst>
              <p:tags r:id="rId6"/>
            </p:custDataLst>
          </p:nvPr>
        </p:nvSpPr>
        <p:spPr>
          <a:xfrm>
            <a:off x="539022" y="6319058"/>
            <a:ext cx="8539664" cy="415498"/>
          </a:xfrm>
          <a:prstGeom prst="rect">
            <a:avLst/>
          </a:prstGeom>
          <a:solidFill>
            <a:srgbClr val="FFC000"/>
          </a:solidFill>
        </p:spPr>
        <p:txBody>
          <a:bodyPr vert="horz" wrap="square" lIns="0" tIns="0" rIns="0" bIns="0" rtlCol="0">
            <a:spAutoFit/>
          </a:bodyPr>
          <a:lstStyle>
            <a:lvl1pPr marL="183600" indent="-183600" algn="l" defTabSz="914400" rtl="0" eaLnBrk="1" latinLnBrk="0" hangingPunct="1">
              <a:spcBef>
                <a:spcPts val="1920"/>
              </a:spcBef>
              <a:buFont typeface="Wingdings" pitchFamily="2" charset="2"/>
              <a:buChar char="§"/>
              <a:defRPr sz="1600" kern="1200">
                <a:solidFill>
                  <a:schemeClr val="tx1"/>
                </a:solidFill>
                <a:latin typeface="Arial" pitchFamily="34" charset="0"/>
                <a:ea typeface="+mn-ea"/>
                <a:cs typeface="Arial" pitchFamily="34" charset="0"/>
              </a:defRPr>
            </a:lvl1pPr>
            <a:lvl2pPr marL="356400" indent="-172800" algn="l" defTabSz="914400" rtl="0" eaLnBrk="1" latinLnBrk="0" hangingPunct="1">
              <a:lnSpc>
                <a:spcPct val="90000"/>
              </a:lnSpc>
              <a:spcBef>
                <a:spcPts val="768"/>
              </a:spcBef>
              <a:buFont typeface="Arial" pitchFamily="34" charset="0"/>
              <a:buChar char="–"/>
              <a:defRPr sz="1600" kern="1200">
                <a:solidFill>
                  <a:schemeClr val="tx1"/>
                </a:solidFill>
                <a:latin typeface="Arial" pitchFamily="34" charset="0"/>
                <a:ea typeface="+mn-ea"/>
                <a:cs typeface="Arial" pitchFamily="34" charset="0"/>
              </a:defRPr>
            </a:lvl2pPr>
            <a:lvl3pPr marL="538163" indent="-180975" algn="l" defTabSz="914400" rtl="0" eaLnBrk="1" latinLnBrk="0" hangingPunct="1">
              <a:lnSpc>
                <a:spcPct val="90000"/>
              </a:lnSpc>
              <a:spcBef>
                <a:spcPts val="768"/>
              </a:spcBef>
              <a:buFont typeface="Arial" pitchFamily="34" charset="0"/>
              <a:buChar char="•"/>
              <a:defRPr sz="1600" kern="1200">
                <a:solidFill>
                  <a:schemeClr val="tx1"/>
                </a:solidFill>
                <a:latin typeface="Arial" pitchFamily="34" charset="0"/>
                <a:ea typeface="+mn-ea"/>
                <a:cs typeface="Arial" pitchFamily="34" charset="0"/>
              </a:defRPr>
            </a:lvl3pPr>
            <a:lvl4pPr marL="719138" indent="-180975" algn="l" defTabSz="914400" rtl="0" eaLnBrk="1" latinLnBrk="0" hangingPunct="1">
              <a:lnSpc>
                <a:spcPct val="90000"/>
              </a:lnSpc>
              <a:spcBef>
                <a:spcPts val="768"/>
              </a:spcBef>
              <a:buFont typeface="Arial" pitchFamily="34" charset="0"/>
              <a:buChar char="–"/>
              <a:defRPr sz="1600" kern="1200">
                <a:solidFill>
                  <a:schemeClr val="tx1"/>
                </a:solidFill>
                <a:latin typeface="Arial" pitchFamily="34" charset="0"/>
                <a:ea typeface="+mn-ea"/>
                <a:cs typeface="Arial" pitchFamily="34" charset="0"/>
              </a:defRPr>
            </a:lvl4pPr>
            <a:lvl5pPr marL="900000" indent="-180000" algn="l" defTabSz="914400" rtl="0" eaLnBrk="1" latinLnBrk="0" hangingPunct="1">
              <a:lnSpc>
                <a:spcPct val="90000"/>
              </a:lnSpc>
              <a:spcBef>
                <a:spcPts val="768"/>
              </a:spcBef>
              <a:buFont typeface="Arial" pitchFamily="34" charset="0"/>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sz="1350" b="0" dirty="0"/>
              <a:t>What font type and size are we using? How much flexibility do we have to change this across the tool? I feel like the one we are using is not necessarily best suited for numbers! </a:t>
            </a:r>
            <a:endParaRPr lang="en-GB" sz="1350" b="0" dirty="0"/>
          </a:p>
        </p:txBody>
      </p:sp>
    </p:spTree>
    <p:extLst>
      <p:ext uri="{BB962C8B-B14F-4D97-AF65-F5344CB8AC3E}">
        <p14:creationId xmlns:p14="http://schemas.microsoft.com/office/powerpoint/2010/main" val="3729200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27554" name="Rectangle 2" hidden="1"/>
          <p:cNvGraphicFramePr>
            <a:graphicFrameLocks/>
          </p:cNvGraphicFramePr>
          <p:nvPr>
            <p:custDataLst>
              <p:tags r:id="rId2"/>
            </p:custDataLst>
            <p:extLst>
              <p:ext uri="{D42A27DB-BD31-4B8C-83A1-F6EECF244321}">
                <p14:modId xmlns:p14="http://schemas.microsoft.com/office/powerpoint/2010/main" val="346786690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49636" name="think-cell Slide" r:id="rId7" imgW="0" imgH="0" progId="TCLayout.ActiveDocument.1">
                  <p:embed/>
                </p:oleObj>
              </mc:Choice>
              <mc:Fallback>
                <p:oleObj name="think-cell Slide" r:id="rId7" imgW="0" imgH="0" progId="TCLayout.ActiveDocument.1">
                  <p:embed/>
                  <p:pic>
                    <p:nvPicPr>
                      <p:cNvPr id="2327554"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gray">
                      <a:xfrm>
                        <a:off x="0" y="0"/>
                        <a:ext cx="158750" cy="15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Rectangle 2" hidden="1">
            <a:extLst>
              <a:ext uri="{FF2B5EF4-FFF2-40B4-BE49-F238E27FC236}">
                <a16:creationId xmlns:a16="http://schemas.microsoft.com/office/drawing/2014/main" id="{C8307661-D4FA-44AA-AE4A-F4D1C7926558}"/>
              </a:ext>
            </a:extLst>
          </p:cNvPr>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spcCol="0" rtlCol="0" anchor="ctr" anchorCtr="0" compatLnSpc="1">
            <a:prstTxWarp prst="textNoShape">
              <a:avLst/>
            </a:prstTxWarp>
            <a:noAutofit/>
          </a:bodyPr>
          <a:lstStyle/>
          <a:p>
            <a:pPr algn="ctr"/>
            <a:endParaRPr kumimoji="0" lang="en-GB" sz="2200" b="0" u="none" strike="noStrike" cap="none" normalizeH="0" dirty="0">
              <a:ln>
                <a:noFill/>
              </a:ln>
              <a:solidFill>
                <a:srgbClr val="000000"/>
              </a:solidFill>
              <a:effectLst/>
              <a:latin typeface="Arial" panose="020B0604020202020204" pitchFamily="34" charset="0"/>
              <a:ea typeface="+mj-ea"/>
              <a:cs typeface="+mj-cs"/>
              <a:sym typeface="Arial" panose="020B0604020202020204" pitchFamily="34" charset="0"/>
            </a:endParaRPr>
          </a:p>
        </p:txBody>
      </p:sp>
      <p:sp>
        <p:nvSpPr>
          <p:cNvPr id="2327555" name="Rectangle 3"/>
          <p:cNvSpPr>
            <a:spLocks noGrp="1" noChangeArrowheads="1"/>
          </p:cNvSpPr>
          <p:nvPr>
            <p:ph type="title"/>
            <p:custDataLst>
              <p:tags r:id="rId4"/>
            </p:custDataLst>
          </p:nvPr>
        </p:nvSpPr>
        <p:spPr bwMode="gray">
          <a:xfrm>
            <a:off x="158750" y="3091967"/>
            <a:ext cx="9055100" cy="346364"/>
          </a:xfrm>
        </p:spPr>
        <p:txBody>
          <a:bodyPr/>
          <a:lstStyle/>
          <a:p>
            <a:r>
              <a:rPr lang="en-GB" altLang="en-US" dirty="0"/>
              <a:t>Appendix</a:t>
            </a:r>
            <a:br>
              <a:rPr lang="en-GB" altLang="en-US" dirty="0"/>
            </a:br>
            <a:endParaRPr lang="en-GB" altLang="en-US" sz="1800" i="1" dirty="0"/>
          </a:p>
        </p:txBody>
      </p:sp>
      <p:sp>
        <p:nvSpPr>
          <p:cNvPr id="2" name="Slide Number Placeholder 1"/>
          <p:cNvSpPr>
            <a:spLocks noGrp="1"/>
          </p:cNvSpPr>
          <p:nvPr>
            <p:ph type="sldNum" sz="quarter" idx="4294967295"/>
          </p:nvPr>
        </p:nvSpPr>
        <p:spPr>
          <a:xfrm>
            <a:off x="9293226" y="6595035"/>
            <a:ext cx="344488" cy="152400"/>
          </a:xfrm>
          <a:prstGeom prst="rect">
            <a:avLst/>
          </a:prstGeom>
        </p:spPr>
        <p:txBody>
          <a:bodyPr/>
          <a:lstStyle/>
          <a:p>
            <a:fld id="{F6FEB94D-286C-4188-AA54-4E664F5841B6}" type="slidenum">
              <a:rPr lang="en-GB" altLang="en-US" smtClean="0"/>
              <a:pPr/>
              <a:t>10</a:t>
            </a:fld>
            <a:endParaRPr lang="en-GB" altLang="en-US" dirty="0"/>
          </a:p>
        </p:txBody>
      </p:sp>
      <p:sp>
        <p:nvSpPr>
          <p:cNvPr id="11" name="Rectangle 3">
            <a:extLst>
              <a:ext uri="{FF2B5EF4-FFF2-40B4-BE49-F238E27FC236}">
                <a16:creationId xmlns:a16="http://schemas.microsoft.com/office/drawing/2014/main" id="{4A64FD02-5E42-40BF-B525-4E4C46B0F79B}"/>
              </a:ext>
            </a:extLst>
          </p:cNvPr>
          <p:cNvSpPr txBox="1">
            <a:spLocks noChangeArrowheads="1"/>
          </p:cNvSpPr>
          <p:nvPr>
            <p:custDataLst>
              <p:tags r:id="rId5"/>
            </p:custDataLst>
          </p:nvPr>
        </p:nvSpPr>
        <p:spPr bwMode="gray">
          <a:xfrm>
            <a:off x="158750" y="3504916"/>
            <a:ext cx="9055100" cy="3463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0" fontAlgn="base" hangingPunct="0">
              <a:spcBef>
                <a:spcPct val="0"/>
              </a:spcBef>
              <a:spcAft>
                <a:spcPct val="0"/>
              </a:spcAft>
              <a:defRPr sz="2200">
                <a:solidFill>
                  <a:srgbClr val="000000"/>
                </a:solidFill>
                <a:latin typeface="+mj-lt"/>
                <a:ea typeface="+mj-ea"/>
                <a:cs typeface="+mj-cs"/>
              </a:defRPr>
            </a:lvl1pPr>
            <a:lvl2pPr algn="l" rtl="0" eaLnBrk="0" fontAlgn="base" hangingPunct="0">
              <a:spcBef>
                <a:spcPct val="0"/>
              </a:spcBef>
              <a:spcAft>
                <a:spcPct val="0"/>
              </a:spcAft>
              <a:defRPr sz="2200">
                <a:solidFill>
                  <a:srgbClr val="000000"/>
                </a:solidFill>
                <a:latin typeface="Arial" charset="0"/>
              </a:defRPr>
            </a:lvl2pPr>
            <a:lvl3pPr algn="l" rtl="0" eaLnBrk="0" fontAlgn="base" hangingPunct="0">
              <a:spcBef>
                <a:spcPct val="0"/>
              </a:spcBef>
              <a:spcAft>
                <a:spcPct val="0"/>
              </a:spcAft>
              <a:defRPr sz="2200">
                <a:solidFill>
                  <a:srgbClr val="000000"/>
                </a:solidFill>
                <a:latin typeface="Arial" charset="0"/>
              </a:defRPr>
            </a:lvl3pPr>
            <a:lvl4pPr algn="l" rtl="0" eaLnBrk="0" fontAlgn="base" hangingPunct="0">
              <a:spcBef>
                <a:spcPct val="0"/>
              </a:spcBef>
              <a:spcAft>
                <a:spcPct val="0"/>
              </a:spcAft>
              <a:defRPr sz="2200">
                <a:solidFill>
                  <a:srgbClr val="000000"/>
                </a:solidFill>
                <a:latin typeface="Arial" charset="0"/>
              </a:defRPr>
            </a:lvl4pPr>
            <a:lvl5pPr algn="l" rtl="0" eaLnBrk="0" fontAlgn="base" hangingPunct="0">
              <a:spcBef>
                <a:spcPct val="0"/>
              </a:spcBef>
              <a:spcAft>
                <a:spcPct val="0"/>
              </a:spcAft>
              <a:defRPr sz="2200">
                <a:solidFill>
                  <a:srgbClr val="000000"/>
                </a:solidFill>
                <a:latin typeface="Arial" charset="0"/>
              </a:defRPr>
            </a:lvl5pPr>
            <a:lvl6pPr marL="457200" algn="l" rtl="0" fontAlgn="base">
              <a:spcBef>
                <a:spcPct val="0"/>
              </a:spcBef>
              <a:spcAft>
                <a:spcPct val="0"/>
              </a:spcAft>
              <a:defRPr sz="2200">
                <a:solidFill>
                  <a:srgbClr val="000000"/>
                </a:solidFill>
                <a:latin typeface="Arial" charset="0"/>
              </a:defRPr>
            </a:lvl6pPr>
            <a:lvl7pPr marL="914400" algn="l" rtl="0" fontAlgn="base">
              <a:spcBef>
                <a:spcPct val="0"/>
              </a:spcBef>
              <a:spcAft>
                <a:spcPct val="0"/>
              </a:spcAft>
              <a:defRPr sz="2200">
                <a:solidFill>
                  <a:srgbClr val="000000"/>
                </a:solidFill>
                <a:latin typeface="Arial" charset="0"/>
              </a:defRPr>
            </a:lvl7pPr>
            <a:lvl8pPr marL="1371600" algn="l" rtl="0" fontAlgn="base">
              <a:spcBef>
                <a:spcPct val="0"/>
              </a:spcBef>
              <a:spcAft>
                <a:spcPct val="0"/>
              </a:spcAft>
              <a:defRPr sz="2200">
                <a:solidFill>
                  <a:srgbClr val="000000"/>
                </a:solidFill>
                <a:latin typeface="Arial" charset="0"/>
              </a:defRPr>
            </a:lvl8pPr>
            <a:lvl9pPr marL="1828800" algn="l" rtl="0" fontAlgn="base">
              <a:spcBef>
                <a:spcPct val="0"/>
              </a:spcBef>
              <a:spcAft>
                <a:spcPct val="0"/>
              </a:spcAft>
              <a:defRPr sz="2200">
                <a:solidFill>
                  <a:srgbClr val="000000"/>
                </a:solidFill>
                <a:latin typeface="Arial" charset="0"/>
              </a:defRPr>
            </a:lvl9pPr>
          </a:lstStyle>
          <a:p>
            <a:r>
              <a:rPr lang="en-GB" altLang="en-US" sz="1500" b="0" i="1" dirty="0">
                <a:solidFill>
                  <a:schemeClr val="tx1">
                    <a:lumMod val="50000"/>
                    <a:lumOff val="50000"/>
                  </a:schemeClr>
                </a:solidFill>
              </a:rPr>
              <a:t>Following are sample slides from other tools for inspiration / ideas</a:t>
            </a:r>
            <a:endParaRPr lang="en-GB" altLang="en-US" sz="1500" b="0" i="1" kern="0" dirty="0">
              <a:solidFill>
                <a:schemeClr val="tx1">
                  <a:lumMod val="50000"/>
                  <a:lumOff val="50000"/>
                </a:schemeClr>
              </a:solidFill>
            </a:endParaRPr>
          </a:p>
        </p:txBody>
      </p:sp>
    </p:spTree>
    <p:extLst>
      <p:ext uri="{BB962C8B-B14F-4D97-AF65-F5344CB8AC3E}">
        <p14:creationId xmlns:p14="http://schemas.microsoft.com/office/powerpoint/2010/main" val="1529689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27554" name="Rectangle 2" hidden="1"/>
          <p:cNvGraphicFramePr>
            <a:graphicFrameLocks/>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40422" name="think-cell Slide" r:id="rId6" imgW="0" imgH="0" progId="TCLayout.ActiveDocument.1">
                  <p:embed/>
                </p:oleObj>
              </mc:Choice>
              <mc:Fallback>
                <p:oleObj name="think-cell Slide" r:id="rId6" imgW="0" imgH="0" progId="TCLayout.ActiveDocument.1">
                  <p:embed/>
                  <p:pic>
                    <p:nvPicPr>
                      <p:cNvPr id="2327554"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gray">
                      <a:xfrm>
                        <a:off x="0" y="0"/>
                        <a:ext cx="158750" cy="15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Rectangle 2" hidden="1">
            <a:extLst>
              <a:ext uri="{FF2B5EF4-FFF2-40B4-BE49-F238E27FC236}">
                <a16:creationId xmlns:a16="http://schemas.microsoft.com/office/drawing/2014/main" id="{C8307661-D4FA-44AA-AE4A-F4D1C7926558}"/>
              </a:ext>
            </a:extLst>
          </p:cNvPr>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spcCol="0" rtlCol="0" anchor="ctr" anchorCtr="0" compatLnSpc="1">
            <a:prstTxWarp prst="textNoShape">
              <a:avLst/>
            </a:prstTxWarp>
            <a:noAutofit/>
          </a:bodyPr>
          <a:lstStyle/>
          <a:p>
            <a:pPr algn="ctr"/>
            <a:endParaRPr kumimoji="0" lang="en-GB" sz="2200" b="0" u="none" strike="noStrike" cap="none" normalizeH="0" dirty="0">
              <a:ln>
                <a:noFill/>
              </a:ln>
              <a:solidFill>
                <a:srgbClr val="000000"/>
              </a:solidFill>
              <a:effectLst/>
              <a:latin typeface="Arial" panose="020B0604020202020204" pitchFamily="34" charset="0"/>
              <a:ea typeface="+mj-ea"/>
              <a:cs typeface="+mj-cs"/>
              <a:sym typeface="Arial" panose="020B0604020202020204" pitchFamily="34" charset="0"/>
            </a:endParaRPr>
          </a:p>
        </p:txBody>
      </p:sp>
      <p:sp>
        <p:nvSpPr>
          <p:cNvPr id="2327555" name="Rectangle 3"/>
          <p:cNvSpPr>
            <a:spLocks noGrp="1" noChangeArrowheads="1"/>
          </p:cNvSpPr>
          <p:nvPr>
            <p:ph type="title"/>
            <p:custDataLst>
              <p:tags r:id="rId4"/>
            </p:custDataLst>
          </p:nvPr>
        </p:nvSpPr>
        <p:spPr bwMode="gray">
          <a:xfrm>
            <a:off x="330200" y="457200"/>
            <a:ext cx="9055100" cy="346364"/>
          </a:xfrm>
        </p:spPr>
        <p:txBody>
          <a:bodyPr/>
          <a:lstStyle/>
          <a:p>
            <a:r>
              <a:rPr lang="en-GB" altLang="en-US" dirty="0"/>
              <a:t>Sample Dashboard 1</a:t>
            </a:r>
          </a:p>
        </p:txBody>
      </p:sp>
      <p:sp>
        <p:nvSpPr>
          <p:cNvPr id="2" name="Slide Number Placeholder 1"/>
          <p:cNvSpPr>
            <a:spLocks noGrp="1"/>
          </p:cNvSpPr>
          <p:nvPr>
            <p:ph type="sldNum" sz="quarter" idx="4294967295"/>
          </p:nvPr>
        </p:nvSpPr>
        <p:spPr>
          <a:xfrm>
            <a:off x="9293226" y="6595035"/>
            <a:ext cx="344488" cy="152400"/>
          </a:xfrm>
          <a:prstGeom prst="rect">
            <a:avLst/>
          </a:prstGeom>
        </p:spPr>
        <p:txBody>
          <a:bodyPr/>
          <a:lstStyle/>
          <a:p>
            <a:fld id="{F6FEB94D-286C-4188-AA54-4E664F5841B6}" type="slidenum">
              <a:rPr lang="en-GB" altLang="en-US" smtClean="0"/>
              <a:pPr/>
              <a:t>11</a:t>
            </a:fld>
            <a:endParaRPr lang="en-GB" altLang="en-US" dirty="0"/>
          </a:p>
        </p:txBody>
      </p:sp>
      <p:pic>
        <p:nvPicPr>
          <p:cNvPr id="4" name="Picture 3">
            <a:extLst>
              <a:ext uri="{FF2B5EF4-FFF2-40B4-BE49-F238E27FC236}">
                <a16:creationId xmlns:a16="http://schemas.microsoft.com/office/drawing/2014/main" id="{73C76A92-A847-4872-A600-C2F6D7DFC60C}"/>
              </a:ext>
            </a:extLst>
          </p:cNvPr>
          <p:cNvPicPr>
            <a:picLocks noChangeAspect="1"/>
          </p:cNvPicPr>
          <p:nvPr/>
        </p:nvPicPr>
        <p:blipFill>
          <a:blip r:embed="rId7"/>
          <a:stretch>
            <a:fillRect/>
          </a:stretch>
        </p:blipFill>
        <p:spPr>
          <a:xfrm>
            <a:off x="965371" y="937527"/>
            <a:ext cx="7726046" cy="5463273"/>
          </a:xfrm>
          <a:prstGeom prst="rect">
            <a:avLst/>
          </a:prstGeom>
        </p:spPr>
      </p:pic>
    </p:spTree>
    <p:extLst>
      <p:ext uri="{BB962C8B-B14F-4D97-AF65-F5344CB8AC3E}">
        <p14:creationId xmlns:p14="http://schemas.microsoft.com/office/powerpoint/2010/main" val="3819216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27554" name="Rectangle 2" hidden="1"/>
          <p:cNvGraphicFramePr>
            <a:graphicFrameLocks/>
          </p:cNvGraphicFramePr>
          <p:nvPr>
            <p:custDataLst>
              <p:tags r:id="rId2"/>
            </p:custDataLst>
            <p:extLst>
              <p:ext uri="{D42A27DB-BD31-4B8C-83A1-F6EECF244321}">
                <p14:modId xmlns:p14="http://schemas.microsoft.com/office/powerpoint/2010/main" val="2777238627"/>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34281" name="think-cell Slide" r:id="rId6" imgW="0" imgH="0" progId="TCLayout.ActiveDocument.1">
                  <p:embed/>
                </p:oleObj>
              </mc:Choice>
              <mc:Fallback>
                <p:oleObj name="think-cell Slide" r:id="rId6" imgW="0" imgH="0" progId="TCLayout.ActiveDocument.1">
                  <p:embed/>
                  <p:pic>
                    <p:nvPicPr>
                      <p:cNvPr id="2327554"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gray">
                      <a:xfrm>
                        <a:off x="0" y="0"/>
                        <a:ext cx="158750" cy="15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Rectangle 2" hidden="1">
            <a:extLst>
              <a:ext uri="{FF2B5EF4-FFF2-40B4-BE49-F238E27FC236}">
                <a16:creationId xmlns:a16="http://schemas.microsoft.com/office/drawing/2014/main" id="{C8307661-D4FA-44AA-AE4A-F4D1C7926558}"/>
              </a:ext>
            </a:extLst>
          </p:cNvPr>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spcCol="0" rtlCol="0" anchor="ctr" anchorCtr="0" compatLnSpc="1">
            <a:prstTxWarp prst="textNoShape">
              <a:avLst/>
            </a:prstTxWarp>
            <a:noAutofit/>
          </a:bodyPr>
          <a:lstStyle/>
          <a:p>
            <a:pPr algn="ctr"/>
            <a:endParaRPr kumimoji="0" lang="en-GB" sz="2200" b="0" u="none" strike="noStrike" cap="none" normalizeH="0" dirty="0">
              <a:ln>
                <a:noFill/>
              </a:ln>
              <a:solidFill>
                <a:srgbClr val="000000"/>
              </a:solidFill>
              <a:effectLst/>
              <a:latin typeface="Arial" panose="020B0604020202020204" pitchFamily="34" charset="0"/>
              <a:ea typeface="+mj-ea"/>
              <a:cs typeface="+mj-cs"/>
              <a:sym typeface="Arial" panose="020B0604020202020204" pitchFamily="34" charset="0"/>
            </a:endParaRPr>
          </a:p>
        </p:txBody>
      </p:sp>
      <p:sp>
        <p:nvSpPr>
          <p:cNvPr id="2327555" name="Rectangle 3"/>
          <p:cNvSpPr>
            <a:spLocks noGrp="1" noChangeArrowheads="1"/>
          </p:cNvSpPr>
          <p:nvPr>
            <p:ph type="title"/>
            <p:custDataLst>
              <p:tags r:id="rId4"/>
            </p:custDataLst>
          </p:nvPr>
        </p:nvSpPr>
        <p:spPr bwMode="gray">
          <a:xfrm>
            <a:off x="330200" y="457200"/>
            <a:ext cx="9055100" cy="346364"/>
          </a:xfrm>
        </p:spPr>
        <p:txBody>
          <a:bodyPr/>
          <a:lstStyle/>
          <a:p>
            <a:r>
              <a:rPr lang="en-GB" altLang="en-US" dirty="0"/>
              <a:t>Sample Dashboard 2</a:t>
            </a:r>
          </a:p>
        </p:txBody>
      </p:sp>
      <p:sp>
        <p:nvSpPr>
          <p:cNvPr id="2" name="Slide Number Placeholder 1"/>
          <p:cNvSpPr>
            <a:spLocks noGrp="1"/>
          </p:cNvSpPr>
          <p:nvPr>
            <p:ph type="sldNum" sz="quarter" idx="4294967295"/>
          </p:nvPr>
        </p:nvSpPr>
        <p:spPr>
          <a:xfrm>
            <a:off x="9293226" y="6595035"/>
            <a:ext cx="344488" cy="152400"/>
          </a:xfrm>
          <a:prstGeom prst="rect">
            <a:avLst/>
          </a:prstGeom>
        </p:spPr>
        <p:txBody>
          <a:bodyPr/>
          <a:lstStyle/>
          <a:p>
            <a:fld id="{F6FEB94D-286C-4188-AA54-4E664F5841B6}" type="slidenum">
              <a:rPr lang="en-GB" altLang="en-US" smtClean="0"/>
              <a:pPr/>
              <a:t>12</a:t>
            </a:fld>
            <a:endParaRPr lang="en-GB" altLang="en-US" dirty="0"/>
          </a:p>
        </p:txBody>
      </p:sp>
      <p:pic>
        <p:nvPicPr>
          <p:cNvPr id="5" name="Picture 4">
            <a:extLst>
              <a:ext uri="{FF2B5EF4-FFF2-40B4-BE49-F238E27FC236}">
                <a16:creationId xmlns:a16="http://schemas.microsoft.com/office/drawing/2014/main" id="{46CF1CC7-C8DC-4239-90CB-5F58AE0EFC52}"/>
              </a:ext>
            </a:extLst>
          </p:cNvPr>
          <p:cNvPicPr>
            <a:picLocks noChangeAspect="1"/>
          </p:cNvPicPr>
          <p:nvPr/>
        </p:nvPicPr>
        <p:blipFill>
          <a:blip r:embed="rId7"/>
          <a:stretch>
            <a:fillRect/>
          </a:stretch>
        </p:blipFill>
        <p:spPr>
          <a:xfrm>
            <a:off x="489187" y="1108364"/>
            <a:ext cx="8982401" cy="5033818"/>
          </a:xfrm>
          <a:prstGeom prst="rect">
            <a:avLst/>
          </a:prstGeom>
        </p:spPr>
      </p:pic>
    </p:spTree>
    <p:extLst>
      <p:ext uri="{BB962C8B-B14F-4D97-AF65-F5344CB8AC3E}">
        <p14:creationId xmlns:p14="http://schemas.microsoft.com/office/powerpoint/2010/main" val="718099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27554" name="Rectangle 2" hidden="1"/>
          <p:cNvGraphicFramePr>
            <a:graphicFrameLocks/>
          </p:cNvGraphicFramePr>
          <p:nvPr>
            <p:custDataLst>
              <p:tags r:id="rId2"/>
            </p:custDataLst>
            <p:extLst>
              <p:ext uri="{D42A27DB-BD31-4B8C-83A1-F6EECF244321}">
                <p14:modId xmlns:p14="http://schemas.microsoft.com/office/powerpoint/2010/main" val="266736397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35306" name="think-cell Slide" r:id="rId6" imgW="0" imgH="0" progId="TCLayout.ActiveDocument.1">
                  <p:embed/>
                </p:oleObj>
              </mc:Choice>
              <mc:Fallback>
                <p:oleObj name="think-cell Slide" r:id="rId6" imgW="0" imgH="0" progId="TCLayout.ActiveDocument.1">
                  <p:embed/>
                  <p:pic>
                    <p:nvPicPr>
                      <p:cNvPr id="2327554"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gray">
                      <a:xfrm>
                        <a:off x="0" y="0"/>
                        <a:ext cx="158750" cy="15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Rectangle 2" hidden="1">
            <a:extLst>
              <a:ext uri="{FF2B5EF4-FFF2-40B4-BE49-F238E27FC236}">
                <a16:creationId xmlns:a16="http://schemas.microsoft.com/office/drawing/2014/main" id="{C8307661-D4FA-44AA-AE4A-F4D1C7926558}"/>
              </a:ext>
            </a:extLst>
          </p:cNvPr>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spcCol="0" rtlCol="0" anchor="ctr" anchorCtr="0" compatLnSpc="1">
            <a:prstTxWarp prst="textNoShape">
              <a:avLst/>
            </a:prstTxWarp>
            <a:noAutofit/>
          </a:bodyPr>
          <a:lstStyle/>
          <a:p>
            <a:pPr algn="ctr"/>
            <a:endParaRPr kumimoji="0" lang="en-GB" sz="2200" b="0" u="none" strike="noStrike" cap="none" normalizeH="0" dirty="0">
              <a:ln>
                <a:noFill/>
              </a:ln>
              <a:solidFill>
                <a:srgbClr val="000000"/>
              </a:solidFill>
              <a:effectLst/>
              <a:latin typeface="Arial" panose="020B0604020202020204" pitchFamily="34" charset="0"/>
              <a:ea typeface="+mj-ea"/>
              <a:cs typeface="+mj-cs"/>
              <a:sym typeface="Arial" panose="020B0604020202020204" pitchFamily="34" charset="0"/>
            </a:endParaRPr>
          </a:p>
        </p:txBody>
      </p:sp>
      <p:sp>
        <p:nvSpPr>
          <p:cNvPr id="2327555" name="Rectangle 3"/>
          <p:cNvSpPr>
            <a:spLocks noGrp="1" noChangeArrowheads="1"/>
          </p:cNvSpPr>
          <p:nvPr>
            <p:ph type="title"/>
            <p:custDataLst>
              <p:tags r:id="rId4"/>
            </p:custDataLst>
          </p:nvPr>
        </p:nvSpPr>
        <p:spPr bwMode="gray">
          <a:xfrm>
            <a:off x="330200" y="457200"/>
            <a:ext cx="9055100" cy="346364"/>
          </a:xfrm>
        </p:spPr>
        <p:txBody>
          <a:bodyPr/>
          <a:lstStyle/>
          <a:p>
            <a:r>
              <a:rPr lang="en-GB" altLang="en-US" dirty="0"/>
              <a:t>Pocket Price Waterfall</a:t>
            </a:r>
          </a:p>
        </p:txBody>
      </p:sp>
      <p:sp>
        <p:nvSpPr>
          <p:cNvPr id="2" name="Slide Number Placeholder 1"/>
          <p:cNvSpPr>
            <a:spLocks noGrp="1"/>
          </p:cNvSpPr>
          <p:nvPr>
            <p:ph type="sldNum" sz="quarter" idx="4294967295"/>
          </p:nvPr>
        </p:nvSpPr>
        <p:spPr>
          <a:xfrm>
            <a:off x="9293226" y="6595035"/>
            <a:ext cx="344488" cy="152400"/>
          </a:xfrm>
          <a:prstGeom prst="rect">
            <a:avLst/>
          </a:prstGeom>
        </p:spPr>
        <p:txBody>
          <a:bodyPr/>
          <a:lstStyle/>
          <a:p>
            <a:fld id="{F6FEB94D-286C-4188-AA54-4E664F5841B6}" type="slidenum">
              <a:rPr lang="en-GB" altLang="en-US" smtClean="0"/>
              <a:pPr/>
              <a:t>13</a:t>
            </a:fld>
            <a:endParaRPr lang="en-GB" altLang="en-US" dirty="0"/>
          </a:p>
        </p:txBody>
      </p:sp>
      <p:pic>
        <p:nvPicPr>
          <p:cNvPr id="6" name="Picture 5">
            <a:extLst>
              <a:ext uri="{FF2B5EF4-FFF2-40B4-BE49-F238E27FC236}">
                <a16:creationId xmlns:a16="http://schemas.microsoft.com/office/drawing/2014/main" id="{D7EEA799-8516-48D0-8D8E-FBD36E3C70E4}"/>
              </a:ext>
            </a:extLst>
          </p:cNvPr>
          <p:cNvPicPr>
            <a:picLocks noChangeAspect="1"/>
          </p:cNvPicPr>
          <p:nvPr/>
        </p:nvPicPr>
        <p:blipFill rotWithShape="1">
          <a:blip r:embed="rId7">
            <a:extLst>
              <a:ext uri="{28A0092B-C50C-407E-A947-70E740481C1C}">
                <a14:useLocalDpi xmlns:a14="http://schemas.microsoft.com/office/drawing/2010/main" val="0"/>
              </a:ext>
            </a:extLst>
          </a:blip>
          <a:srcRect l="-888" t="6632" r="-1"/>
          <a:stretch/>
        </p:blipFill>
        <p:spPr>
          <a:xfrm>
            <a:off x="238920" y="1302327"/>
            <a:ext cx="9226550" cy="4384994"/>
          </a:xfrm>
          <a:prstGeom prst="rect">
            <a:avLst/>
          </a:prstGeom>
        </p:spPr>
      </p:pic>
    </p:spTree>
    <p:extLst>
      <p:ext uri="{BB962C8B-B14F-4D97-AF65-F5344CB8AC3E}">
        <p14:creationId xmlns:p14="http://schemas.microsoft.com/office/powerpoint/2010/main" val="1341657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27554" name="Rectangle 2" hidden="1"/>
          <p:cNvGraphicFramePr>
            <a:graphicFrameLocks/>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36331" name="think-cell Slide" r:id="rId6" imgW="0" imgH="0" progId="TCLayout.ActiveDocument.1">
                  <p:embed/>
                </p:oleObj>
              </mc:Choice>
              <mc:Fallback>
                <p:oleObj name="think-cell Slide" r:id="rId6" imgW="0" imgH="0" progId="TCLayout.ActiveDocument.1">
                  <p:embed/>
                  <p:pic>
                    <p:nvPicPr>
                      <p:cNvPr id="2327554"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gray">
                      <a:xfrm>
                        <a:off x="0" y="0"/>
                        <a:ext cx="158750" cy="15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Rectangle 2" hidden="1">
            <a:extLst>
              <a:ext uri="{FF2B5EF4-FFF2-40B4-BE49-F238E27FC236}">
                <a16:creationId xmlns:a16="http://schemas.microsoft.com/office/drawing/2014/main" id="{C8307661-D4FA-44AA-AE4A-F4D1C7926558}"/>
              </a:ext>
            </a:extLst>
          </p:cNvPr>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spcCol="0" rtlCol="0" anchor="ctr" anchorCtr="0" compatLnSpc="1">
            <a:prstTxWarp prst="textNoShape">
              <a:avLst/>
            </a:prstTxWarp>
            <a:noAutofit/>
          </a:bodyPr>
          <a:lstStyle/>
          <a:p>
            <a:pPr algn="ctr"/>
            <a:endParaRPr kumimoji="0" lang="en-GB" sz="2200" b="0" u="none" strike="noStrike" cap="none" normalizeH="0" dirty="0">
              <a:ln>
                <a:noFill/>
              </a:ln>
              <a:solidFill>
                <a:srgbClr val="000000"/>
              </a:solidFill>
              <a:effectLst/>
              <a:latin typeface="Arial" panose="020B0604020202020204" pitchFamily="34" charset="0"/>
              <a:ea typeface="+mj-ea"/>
              <a:cs typeface="+mj-cs"/>
              <a:sym typeface="Arial" panose="020B0604020202020204" pitchFamily="34" charset="0"/>
            </a:endParaRPr>
          </a:p>
        </p:txBody>
      </p:sp>
      <p:sp>
        <p:nvSpPr>
          <p:cNvPr id="2327555" name="Rectangle 3"/>
          <p:cNvSpPr>
            <a:spLocks noGrp="1" noChangeArrowheads="1"/>
          </p:cNvSpPr>
          <p:nvPr>
            <p:ph type="title"/>
            <p:custDataLst>
              <p:tags r:id="rId4"/>
            </p:custDataLst>
          </p:nvPr>
        </p:nvSpPr>
        <p:spPr bwMode="gray">
          <a:xfrm>
            <a:off x="330200" y="457200"/>
            <a:ext cx="9055100" cy="346364"/>
          </a:xfrm>
        </p:spPr>
        <p:txBody>
          <a:bodyPr/>
          <a:lstStyle/>
          <a:p>
            <a:r>
              <a:rPr lang="en-GB" altLang="en-US" dirty="0"/>
              <a:t>Sample Dashboard 2</a:t>
            </a:r>
          </a:p>
        </p:txBody>
      </p:sp>
      <p:sp>
        <p:nvSpPr>
          <p:cNvPr id="2" name="Slide Number Placeholder 1"/>
          <p:cNvSpPr>
            <a:spLocks noGrp="1"/>
          </p:cNvSpPr>
          <p:nvPr>
            <p:ph type="sldNum" sz="quarter" idx="4294967295"/>
          </p:nvPr>
        </p:nvSpPr>
        <p:spPr>
          <a:xfrm>
            <a:off x="9293226" y="6595035"/>
            <a:ext cx="344488" cy="152400"/>
          </a:xfrm>
          <a:prstGeom prst="rect">
            <a:avLst/>
          </a:prstGeom>
        </p:spPr>
        <p:txBody>
          <a:bodyPr/>
          <a:lstStyle/>
          <a:p>
            <a:fld id="{F6FEB94D-286C-4188-AA54-4E664F5841B6}" type="slidenum">
              <a:rPr lang="en-GB" altLang="en-US" smtClean="0"/>
              <a:pPr/>
              <a:t>14</a:t>
            </a:fld>
            <a:endParaRPr lang="en-GB" altLang="en-US" dirty="0"/>
          </a:p>
        </p:txBody>
      </p:sp>
      <p:pic>
        <p:nvPicPr>
          <p:cNvPr id="6" name="Picture 5">
            <a:extLst>
              <a:ext uri="{FF2B5EF4-FFF2-40B4-BE49-F238E27FC236}">
                <a16:creationId xmlns:a16="http://schemas.microsoft.com/office/drawing/2014/main" id="{90DE8066-AA66-4968-8C50-479C3E56550C}"/>
              </a:ext>
            </a:extLst>
          </p:cNvPr>
          <p:cNvPicPr>
            <a:picLocks noChangeAspect="1"/>
          </p:cNvPicPr>
          <p:nvPr/>
        </p:nvPicPr>
        <p:blipFill rotWithShape="1">
          <a:blip r:embed="rId7">
            <a:extLst>
              <a:ext uri="{28A0092B-C50C-407E-A947-70E740481C1C}">
                <a14:useLocalDpi xmlns:a14="http://schemas.microsoft.com/office/drawing/2010/main" val="0"/>
              </a:ext>
            </a:extLst>
          </a:blip>
          <a:srcRect l="8023" t="23034" r="11663" b="20384"/>
          <a:stretch/>
        </p:blipFill>
        <p:spPr>
          <a:xfrm>
            <a:off x="497899" y="1399897"/>
            <a:ext cx="8795327" cy="4012614"/>
          </a:xfrm>
          <a:prstGeom prst="rect">
            <a:avLst/>
          </a:prstGeom>
        </p:spPr>
      </p:pic>
    </p:spTree>
    <p:extLst>
      <p:ext uri="{BB962C8B-B14F-4D97-AF65-F5344CB8AC3E}">
        <p14:creationId xmlns:p14="http://schemas.microsoft.com/office/powerpoint/2010/main" val="3814775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27554" name="Rectangle 2" hidden="1"/>
          <p:cNvGraphicFramePr>
            <a:graphicFrameLocks/>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37353" name="think-cell Slide" r:id="rId6" imgW="0" imgH="0" progId="TCLayout.ActiveDocument.1">
                  <p:embed/>
                </p:oleObj>
              </mc:Choice>
              <mc:Fallback>
                <p:oleObj name="think-cell Slide" r:id="rId6" imgW="0" imgH="0" progId="TCLayout.ActiveDocument.1">
                  <p:embed/>
                  <p:pic>
                    <p:nvPicPr>
                      <p:cNvPr id="2327554"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gray">
                      <a:xfrm>
                        <a:off x="0" y="0"/>
                        <a:ext cx="158750" cy="15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Rectangle 2" hidden="1">
            <a:extLst>
              <a:ext uri="{FF2B5EF4-FFF2-40B4-BE49-F238E27FC236}">
                <a16:creationId xmlns:a16="http://schemas.microsoft.com/office/drawing/2014/main" id="{C8307661-D4FA-44AA-AE4A-F4D1C7926558}"/>
              </a:ext>
            </a:extLst>
          </p:cNvPr>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spcCol="0" rtlCol="0" anchor="ctr" anchorCtr="0" compatLnSpc="1">
            <a:prstTxWarp prst="textNoShape">
              <a:avLst/>
            </a:prstTxWarp>
            <a:noAutofit/>
          </a:bodyPr>
          <a:lstStyle/>
          <a:p>
            <a:pPr algn="ctr"/>
            <a:endParaRPr kumimoji="0" lang="en-GB" sz="2200" b="0" u="none" strike="noStrike" cap="none" normalizeH="0" dirty="0">
              <a:ln>
                <a:noFill/>
              </a:ln>
              <a:solidFill>
                <a:srgbClr val="000000"/>
              </a:solidFill>
              <a:effectLst/>
              <a:latin typeface="Arial" panose="020B0604020202020204" pitchFamily="34" charset="0"/>
              <a:ea typeface="+mj-ea"/>
              <a:cs typeface="+mj-cs"/>
              <a:sym typeface="Arial" panose="020B0604020202020204" pitchFamily="34" charset="0"/>
            </a:endParaRPr>
          </a:p>
        </p:txBody>
      </p:sp>
      <p:sp>
        <p:nvSpPr>
          <p:cNvPr id="2327555" name="Rectangle 3"/>
          <p:cNvSpPr>
            <a:spLocks noGrp="1" noChangeArrowheads="1"/>
          </p:cNvSpPr>
          <p:nvPr>
            <p:ph type="title"/>
            <p:custDataLst>
              <p:tags r:id="rId4"/>
            </p:custDataLst>
          </p:nvPr>
        </p:nvSpPr>
        <p:spPr bwMode="gray">
          <a:xfrm>
            <a:off x="330200" y="457200"/>
            <a:ext cx="9055100" cy="346364"/>
          </a:xfrm>
        </p:spPr>
        <p:txBody>
          <a:bodyPr/>
          <a:lstStyle/>
          <a:p>
            <a:r>
              <a:rPr lang="en-GB" altLang="en-US" dirty="0"/>
              <a:t>Sample Dashboard 2</a:t>
            </a:r>
          </a:p>
        </p:txBody>
      </p:sp>
      <p:sp>
        <p:nvSpPr>
          <p:cNvPr id="2" name="Slide Number Placeholder 1"/>
          <p:cNvSpPr>
            <a:spLocks noGrp="1"/>
          </p:cNvSpPr>
          <p:nvPr>
            <p:ph type="sldNum" sz="quarter" idx="4294967295"/>
          </p:nvPr>
        </p:nvSpPr>
        <p:spPr>
          <a:xfrm>
            <a:off x="9293226" y="6595035"/>
            <a:ext cx="344488" cy="152400"/>
          </a:xfrm>
          <a:prstGeom prst="rect">
            <a:avLst/>
          </a:prstGeom>
        </p:spPr>
        <p:txBody>
          <a:bodyPr/>
          <a:lstStyle/>
          <a:p>
            <a:fld id="{F6FEB94D-286C-4188-AA54-4E664F5841B6}" type="slidenum">
              <a:rPr lang="en-GB" altLang="en-US" smtClean="0"/>
              <a:pPr/>
              <a:t>15</a:t>
            </a:fld>
            <a:endParaRPr lang="en-GB" altLang="en-US" dirty="0"/>
          </a:p>
        </p:txBody>
      </p:sp>
      <p:pic>
        <p:nvPicPr>
          <p:cNvPr id="5" name="Picture 4">
            <a:extLst>
              <a:ext uri="{FF2B5EF4-FFF2-40B4-BE49-F238E27FC236}">
                <a16:creationId xmlns:a16="http://schemas.microsoft.com/office/drawing/2014/main" id="{46CF1CC7-C8DC-4239-90CB-5F58AE0EFC52}"/>
              </a:ext>
            </a:extLst>
          </p:cNvPr>
          <p:cNvPicPr>
            <a:picLocks noChangeAspect="1"/>
          </p:cNvPicPr>
          <p:nvPr/>
        </p:nvPicPr>
        <p:blipFill>
          <a:blip r:embed="rId7"/>
          <a:stretch>
            <a:fillRect/>
          </a:stretch>
        </p:blipFill>
        <p:spPr>
          <a:xfrm>
            <a:off x="489187" y="1108364"/>
            <a:ext cx="8982401" cy="5033818"/>
          </a:xfrm>
          <a:prstGeom prst="rect">
            <a:avLst/>
          </a:prstGeom>
        </p:spPr>
      </p:pic>
    </p:spTree>
    <p:extLst>
      <p:ext uri="{BB962C8B-B14F-4D97-AF65-F5344CB8AC3E}">
        <p14:creationId xmlns:p14="http://schemas.microsoft.com/office/powerpoint/2010/main" val="3193727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27554" name="Rectangle 2" hidden="1"/>
          <p:cNvGraphicFramePr>
            <a:graphicFrameLocks/>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38377" name="think-cell Slide" r:id="rId6" imgW="0" imgH="0" progId="TCLayout.ActiveDocument.1">
                  <p:embed/>
                </p:oleObj>
              </mc:Choice>
              <mc:Fallback>
                <p:oleObj name="think-cell Slide" r:id="rId6" imgW="0" imgH="0" progId="TCLayout.ActiveDocument.1">
                  <p:embed/>
                  <p:pic>
                    <p:nvPicPr>
                      <p:cNvPr id="2327554"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gray">
                      <a:xfrm>
                        <a:off x="0" y="0"/>
                        <a:ext cx="158750" cy="15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Rectangle 2" hidden="1">
            <a:extLst>
              <a:ext uri="{FF2B5EF4-FFF2-40B4-BE49-F238E27FC236}">
                <a16:creationId xmlns:a16="http://schemas.microsoft.com/office/drawing/2014/main" id="{C8307661-D4FA-44AA-AE4A-F4D1C7926558}"/>
              </a:ext>
            </a:extLst>
          </p:cNvPr>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spcCol="0" rtlCol="0" anchor="ctr" anchorCtr="0" compatLnSpc="1">
            <a:prstTxWarp prst="textNoShape">
              <a:avLst/>
            </a:prstTxWarp>
            <a:noAutofit/>
          </a:bodyPr>
          <a:lstStyle/>
          <a:p>
            <a:pPr algn="ctr"/>
            <a:endParaRPr kumimoji="0" lang="en-GB" sz="2200" b="0" u="none" strike="noStrike" cap="none" normalizeH="0" dirty="0">
              <a:ln>
                <a:noFill/>
              </a:ln>
              <a:solidFill>
                <a:srgbClr val="000000"/>
              </a:solidFill>
              <a:effectLst/>
              <a:latin typeface="Arial" panose="020B0604020202020204" pitchFamily="34" charset="0"/>
              <a:ea typeface="+mj-ea"/>
              <a:cs typeface="+mj-cs"/>
              <a:sym typeface="Arial" panose="020B0604020202020204" pitchFamily="34" charset="0"/>
            </a:endParaRPr>
          </a:p>
        </p:txBody>
      </p:sp>
      <p:sp>
        <p:nvSpPr>
          <p:cNvPr id="2327555" name="Rectangle 3"/>
          <p:cNvSpPr>
            <a:spLocks noGrp="1" noChangeArrowheads="1"/>
          </p:cNvSpPr>
          <p:nvPr>
            <p:ph type="title"/>
            <p:custDataLst>
              <p:tags r:id="rId4"/>
            </p:custDataLst>
          </p:nvPr>
        </p:nvSpPr>
        <p:spPr bwMode="gray">
          <a:xfrm>
            <a:off x="330200" y="457200"/>
            <a:ext cx="9055100" cy="346364"/>
          </a:xfrm>
        </p:spPr>
        <p:txBody>
          <a:bodyPr/>
          <a:lstStyle/>
          <a:p>
            <a:r>
              <a:rPr lang="en-GB" altLang="en-US" dirty="0"/>
              <a:t>Sample Dashboard 2</a:t>
            </a:r>
          </a:p>
        </p:txBody>
      </p:sp>
      <p:sp>
        <p:nvSpPr>
          <p:cNvPr id="2" name="Slide Number Placeholder 1"/>
          <p:cNvSpPr>
            <a:spLocks noGrp="1"/>
          </p:cNvSpPr>
          <p:nvPr>
            <p:ph type="sldNum" sz="quarter" idx="4294967295"/>
          </p:nvPr>
        </p:nvSpPr>
        <p:spPr>
          <a:xfrm>
            <a:off x="9293226" y="6595035"/>
            <a:ext cx="344488" cy="152400"/>
          </a:xfrm>
          <a:prstGeom prst="rect">
            <a:avLst/>
          </a:prstGeom>
        </p:spPr>
        <p:txBody>
          <a:bodyPr/>
          <a:lstStyle/>
          <a:p>
            <a:fld id="{F6FEB94D-286C-4188-AA54-4E664F5841B6}" type="slidenum">
              <a:rPr lang="en-GB" altLang="en-US" smtClean="0"/>
              <a:pPr/>
              <a:t>16</a:t>
            </a:fld>
            <a:endParaRPr lang="en-GB" altLang="en-US" dirty="0"/>
          </a:p>
        </p:txBody>
      </p:sp>
      <p:pic>
        <p:nvPicPr>
          <p:cNvPr id="5" name="Picture 4">
            <a:extLst>
              <a:ext uri="{FF2B5EF4-FFF2-40B4-BE49-F238E27FC236}">
                <a16:creationId xmlns:a16="http://schemas.microsoft.com/office/drawing/2014/main" id="{46CF1CC7-C8DC-4239-90CB-5F58AE0EFC52}"/>
              </a:ext>
            </a:extLst>
          </p:cNvPr>
          <p:cNvPicPr>
            <a:picLocks noChangeAspect="1"/>
          </p:cNvPicPr>
          <p:nvPr/>
        </p:nvPicPr>
        <p:blipFill>
          <a:blip r:embed="rId7"/>
          <a:stretch>
            <a:fillRect/>
          </a:stretch>
        </p:blipFill>
        <p:spPr>
          <a:xfrm>
            <a:off x="489187" y="1108364"/>
            <a:ext cx="8982401" cy="5033818"/>
          </a:xfrm>
          <a:prstGeom prst="rect">
            <a:avLst/>
          </a:prstGeom>
        </p:spPr>
      </p:pic>
    </p:spTree>
    <p:extLst>
      <p:ext uri="{BB962C8B-B14F-4D97-AF65-F5344CB8AC3E}">
        <p14:creationId xmlns:p14="http://schemas.microsoft.com/office/powerpoint/2010/main" val="1888224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27554" name="Rectangle 2" hidden="1"/>
          <p:cNvGraphicFramePr>
            <a:graphicFrameLocks/>
          </p:cNvGraphicFramePr>
          <p:nvPr>
            <p:custDataLst>
              <p:tags r:id="rId2"/>
            </p:custDataLst>
            <p:extLst>
              <p:ext uri="{D42A27DB-BD31-4B8C-83A1-F6EECF244321}">
                <p14:modId xmlns:p14="http://schemas.microsoft.com/office/powerpoint/2010/main" val="163287975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41449" name="think-cell Slide" r:id="rId7" imgW="0" imgH="0" progId="TCLayout.ActiveDocument.1">
                  <p:embed/>
                </p:oleObj>
              </mc:Choice>
              <mc:Fallback>
                <p:oleObj name="think-cell Slide" r:id="rId7" imgW="0" imgH="0" progId="TCLayout.ActiveDocument.1">
                  <p:embed/>
                  <p:pic>
                    <p:nvPicPr>
                      <p:cNvPr id="2327554"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gray">
                      <a:xfrm>
                        <a:off x="0" y="0"/>
                        <a:ext cx="158750" cy="15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Rectangle 2" hidden="1">
            <a:extLst>
              <a:ext uri="{FF2B5EF4-FFF2-40B4-BE49-F238E27FC236}">
                <a16:creationId xmlns:a16="http://schemas.microsoft.com/office/drawing/2014/main" id="{C8307661-D4FA-44AA-AE4A-F4D1C7926558}"/>
              </a:ext>
            </a:extLst>
          </p:cNvPr>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spcCol="0" rtlCol="0" anchor="ctr" anchorCtr="0" compatLnSpc="1">
            <a:prstTxWarp prst="textNoShape">
              <a:avLst/>
            </a:prstTxWarp>
            <a:noAutofit/>
          </a:bodyPr>
          <a:lstStyle/>
          <a:p>
            <a:pPr algn="ctr"/>
            <a:endParaRPr kumimoji="0" lang="en-GB" sz="2200" b="0" u="none" strike="noStrike" cap="none" normalizeH="0" dirty="0">
              <a:ln>
                <a:noFill/>
              </a:ln>
              <a:solidFill>
                <a:srgbClr val="000000"/>
              </a:solidFill>
              <a:effectLst/>
              <a:latin typeface="Arial" panose="020B0604020202020204" pitchFamily="34" charset="0"/>
              <a:ea typeface="+mj-ea"/>
              <a:cs typeface="+mj-cs"/>
              <a:sym typeface="Arial" panose="020B0604020202020204" pitchFamily="34" charset="0"/>
            </a:endParaRPr>
          </a:p>
        </p:txBody>
      </p:sp>
      <p:sp>
        <p:nvSpPr>
          <p:cNvPr id="2327555" name="Rectangle 3"/>
          <p:cNvSpPr>
            <a:spLocks noGrp="1" noChangeArrowheads="1"/>
          </p:cNvSpPr>
          <p:nvPr>
            <p:ph type="title"/>
            <p:custDataLst>
              <p:tags r:id="rId4"/>
            </p:custDataLst>
          </p:nvPr>
        </p:nvSpPr>
        <p:spPr bwMode="gray">
          <a:xfrm>
            <a:off x="330200" y="457200"/>
            <a:ext cx="9055100" cy="346364"/>
          </a:xfrm>
        </p:spPr>
        <p:txBody>
          <a:bodyPr/>
          <a:lstStyle/>
          <a:p>
            <a:r>
              <a:rPr lang="en-GB" altLang="en-US" dirty="0"/>
              <a:t>Upload New Data: Navigation</a:t>
            </a:r>
          </a:p>
        </p:txBody>
      </p:sp>
      <p:sp>
        <p:nvSpPr>
          <p:cNvPr id="2" name="Slide Number Placeholder 1"/>
          <p:cNvSpPr>
            <a:spLocks noGrp="1"/>
          </p:cNvSpPr>
          <p:nvPr>
            <p:ph type="sldNum" sz="quarter" idx="4294967295"/>
          </p:nvPr>
        </p:nvSpPr>
        <p:spPr>
          <a:xfrm>
            <a:off x="9293226" y="6595035"/>
            <a:ext cx="344488" cy="152400"/>
          </a:xfrm>
          <a:prstGeom prst="rect">
            <a:avLst/>
          </a:prstGeom>
        </p:spPr>
        <p:txBody>
          <a:bodyPr/>
          <a:lstStyle/>
          <a:p>
            <a:fld id="{F6FEB94D-286C-4188-AA54-4E664F5841B6}" type="slidenum">
              <a:rPr lang="en-GB" altLang="en-US" smtClean="0"/>
              <a:pPr/>
              <a:t>2</a:t>
            </a:fld>
            <a:endParaRPr lang="en-GB" altLang="en-US" dirty="0"/>
          </a:p>
        </p:txBody>
      </p:sp>
      <p:sp>
        <p:nvSpPr>
          <p:cNvPr id="8" name="Content Placeholder 2">
            <a:extLst>
              <a:ext uri="{FF2B5EF4-FFF2-40B4-BE49-F238E27FC236}">
                <a16:creationId xmlns:a16="http://schemas.microsoft.com/office/drawing/2014/main" id="{149BD5D2-2A51-4A6D-AD4C-7302D054AA17}"/>
              </a:ext>
            </a:extLst>
          </p:cNvPr>
          <p:cNvSpPr txBox="1">
            <a:spLocks/>
          </p:cNvSpPr>
          <p:nvPr>
            <p:custDataLst>
              <p:tags r:id="rId5"/>
            </p:custDataLst>
          </p:nvPr>
        </p:nvSpPr>
        <p:spPr>
          <a:xfrm>
            <a:off x="5449079" y="907455"/>
            <a:ext cx="4076664" cy="3469411"/>
          </a:xfrm>
          <a:prstGeom prst="rect">
            <a:avLst/>
          </a:prstGeom>
        </p:spPr>
        <p:txBody>
          <a:bodyPr vert="horz" wrap="square" lIns="0" tIns="0" rIns="0" bIns="0" rtlCol="0">
            <a:spAutoFit/>
          </a:bodyPr>
          <a:lstStyle>
            <a:lvl1pPr marL="183600" indent="-183600" algn="l" defTabSz="914400" rtl="0" eaLnBrk="1" latinLnBrk="0" hangingPunct="1">
              <a:spcBef>
                <a:spcPts val="1920"/>
              </a:spcBef>
              <a:buFont typeface="Wingdings" pitchFamily="2" charset="2"/>
              <a:buChar char="§"/>
              <a:defRPr sz="1600" kern="1200">
                <a:solidFill>
                  <a:schemeClr val="tx1"/>
                </a:solidFill>
                <a:latin typeface="Arial" pitchFamily="34" charset="0"/>
                <a:ea typeface="+mn-ea"/>
                <a:cs typeface="Arial" pitchFamily="34" charset="0"/>
              </a:defRPr>
            </a:lvl1pPr>
            <a:lvl2pPr marL="356400" indent="-172800" algn="l" defTabSz="914400" rtl="0" eaLnBrk="1" latinLnBrk="0" hangingPunct="1">
              <a:lnSpc>
                <a:spcPct val="90000"/>
              </a:lnSpc>
              <a:spcBef>
                <a:spcPts val="768"/>
              </a:spcBef>
              <a:buFont typeface="Arial" pitchFamily="34" charset="0"/>
              <a:buChar char="–"/>
              <a:defRPr sz="1600" kern="1200">
                <a:solidFill>
                  <a:schemeClr val="tx1"/>
                </a:solidFill>
                <a:latin typeface="Arial" pitchFamily="34" charset="0"/>
                <a:ea typeface="+mn-ea"/>
                <a:cs typeface="Arial" pitchFamily="34" charset="0"/>
              </a:defRPr>
            </a:lvl2pPr>
            <a:lvl3pPr marL="538163" indent="-180975" algn="l" defTabSz="914400" rtl="0" eaLnBrk="1" latinLnBrk="0" hangingPunct="1">
              <a:lnSpc>
                <a:spcPct val="90000"/>
              </a:lnSpc>
              <a:spcBef>
                <a:spcPts val="768"/>
              </a:spcBef>
              <a:buFont typeface="Arial" pitchFamily="34" charset="0"/>
              <a:buChar char="•"/>
              <a:defRPr sz="1600" kern="1200">
                <a:solidFill>
                  <a:schemeClr val="tx1"/>
                </a:solidFill>
                <a:latin typeface="Arial" pitchFamily="34" charset="0"/>
                <a:ea typeface="+mn-ea"/>
                <a:cs typeface="Arial" pitchFamily="34" charset="0"/>
              </a:defRPr>
            </a:lvl3pPr>
            <a:lvl4pPr marL="719138" indent="-180975" algn="l" defTabSz="914400" rtl="0" eaLnBrk="1" latinLnBrk="0" hangingPunct="1">
              <a:lnSpc>
                <a:spcPct val="90000"/>
              </a:lnSpc>
              <a:spcBef>
                <a:spcPts val="768"/>
              </a:spcBef>
              <a:buFont typeface="Arial" pitchFamily="34" charset="0"/>
              <a:buChar char="–"/>
              <a:defRPr sz="1600" kern="1200">
                <a:solidFill>
                  <a:schemeClr val="tx1"/>
                </a:solidFill>
                <a:latin typeface="Arial" pitchFamily="34" charset="0"/>
                <a:ea typeface="+mn-ea"/>
                <a:cs typeface="Arial" pitchFamily="34" charset="0"/>
              </a:defRPr>
            </a:lvl4pPr>
            <a:lvl5pPr marL="900000" indent="-180000" algn="l" defTabSz="914400" rtl="0" eaLnBrk="1" latinLnBrk="0" hangingPunct="1">
              <a:lnSpc>
                <a:spcPct val="90000"/>
              </a:lnSpc>
              <a:spcBef>
                <a:spcPts val="768"/>
              </a:spcBef>
              <a:buFont typeface="Arial" pitchFamily="34" charset="0"/>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pPr>
            <a:r>
              <a:rPr lang="en-GB" sz="1350" b="0" dirty="0"/>
              <a:t>Once the file is uploaded, the text just says “Work In Progress </a:t>
            </a:r>
            <a:r>
              <a:rPr lang="en-GB" sz="1350" dirty="0"/>
              <a:t>100%</a:t>
            </a:r>
            <a:r>
              <a:rPr lang="en-GB" sz="1350" b="0" dirty="0"/>
              <a:t>” and does nothing else. Could we please change navigation to as follows (already described in the requirements spreadsheet)? </a:t>
            </a:r>
          </a:p>
          <a:p>
            <a:pPr lvl="1">
              <a:spcBef>
                <a:spcPts val="0"/>
              </a:spcBef>
            </a:pPr>
            <a:r>
              <a:rPr lang="en-GB" sz="1350" b="0" dirty="0"/>
              <a:t>Once the file is uploaded 100% automatically navigate to the dashboard page for that data</a:t>
            </a:r>
          </a:p>
          <a:p>
            <a:pPr lvl="1">
              <a:spcBef>
                <a:spcPts val="0"/>
              </a:spcBef>
            </a:pPr>
            <a:r>
              <a:rPr lang="en-GB" sz="1350" b="0" dirty="0"/>
              <a:t>Provide a message saying (slight modification from screenshot):   “</a:t>
            </a:r>
            <a:r>
              <a:rPr lang="en-US" sz="1350" b="0" dirty="0"/>
              <a:t>YOU ARE VIEWING DRAFT DATA FOR 2018. IF YOU HAVE UPLOADED THIS IN ERROR, PLEASE DELETE THE DATA AND TRY AGAIN.”</a:t>
            </a:r>
          </a:p>
          <a:p>
            <a:pPr lvl="1">
              <a:spcBef>
                <a:spcPts val="0"/>
              </a:spcBef>
            </a:pPr>
            <a:r>
              <a:rPr lang="en-US" sz="1350" b="0" dirty="0"/>
              <a:t>Provide options: Finalize / Discard and Reload</a:t>
            </a:r>
          </a:p>
          <a:p>
            <a:pPr lvl="1">
              <a:spcBef>
                <a:spcPts val="0"/>
              </a:spcBef>
            </a:pPr>
            <a:r>
              <a:rPr lang="en-US" sz="1350" b="0" dirty="0"/>
              <a:t>Upon clicking Discard and Reload, delete data just loaded and navigate back to Upload File page</a:t>
            </a:r>
          </a:p>
          <a:p>
            <a:pPr lvl="1">
              <a:spcBef>
                <a:spcPts val="0"/>
              </a:spcBef>
            </a:pPr>
            <a:r>
              <a:rPr lang="en-US" sz="1350" b="0" dirty="0"/>
              <a:t>Upon clicking Finalize, the message disappears and the page stays on the dashboard</a:t>
            </a:r>
            <a:endParaRPr lang="en-GB" sz="1350" b="0" dirty="0"/>
          </a:p>
          <a:p>
            <a:pPr>
              <a:spcBef>
                <a:spcPts val="0"/>
              </a:spcBef>
            </a:pPr>
            <a:endParaRPr lang="en-GB" sz="1350" b="0" dirty="0"/>
          </a:p>
        </p:txBody>
      </p:sp>
      <p:pic>
        <p:nvPicPr>
          <p:cNvPr id="9" name="Picture 8">
            <a:extLst>
              <a:ext uri="{FF2B5EF4-FFF2-40B4-BE49-F238E27FC236}">
                <a16:creationId xmlns:a16="http://schemas.microsoft.com/office/drawing/2014/main" id="{5016E33E-DD29-41B3-B8DD-0B668643416B}"/>
              </a:ext>
            </a:extLst>
          </p:cNvPr>
          <p:cNvPicPr>
            <a:picLocks noChangeAspect="1"/>
          </p:cNvPicPr>
          <p:nvPr/>
        </p:nvPicPr>
        <p:blipFill rotWithShape="1">
          <a:blip r:embed="rId8"/>
          <a:srcRect l="26737" b="41977"/>
          <a:stretch/>
        </p:blipFill>
        <p:spPr>
          <a:xfrm>
            <a:off x="400287" y="977623"/>
            <a:ext cx="4622800" cy="2064157"/>
          </a:xfrm>
          <a:prstGeom prst="rect">
            <a:avLst/>
          </a:prstGeom>
          <a:ln>
            <a:solidFill>
              <a:schemeClr val="bg2"/>
            </a:solidFill>
          </a:ln>
        </p:spPr>
      </p:pic>
      <p:pic>
        <p:nvPicPr>
          <p:cNvPr id="5" name="Picture 4">
            <a:extLst>
              <a:ext uri="{FF2B5EF4-FFF2-40B4-BE49-F238E27FC236}">
                <a16:creationId xmlns:a16="http://schemas.microsoft.com/office/drawing/2014/main" id="{DF5EB82B-21A2-400F-835A-266BA5818F2C}"/>
              </a:ext>
            </a:extLst>
          </p:cNvPr>
          <p:cNvPicPr>
            <a:picLocks noChangeAspect="1"/>
          </p:cNvPicPr>
          <p:nvPr/>
        </p:nvPicPr>
        <p:blipFill rotWithShape="1">
          <a:blip r:embed="rId9"/>
          <a:srcRect r="3417"/>
          <a:stretch/>
        </p:blipFill>
        <p:spPr>
          <a:xfrm>
            <a:off x="214736" y="3388993"/>
            <a:ext cx="5010409" cy="2650368"/>
          </a:xfrm>
          <a:prstGeom prst="rect">
            <a:avLst/>
          </a:prstGeom>
          <a:ln>
            <a:solidFill>
              <a:schemeClr val="bg2"/>
            </a:solidFill>
          </a:ln>
        </p:spPr>
      </p:pic>
    </p:spTree>
    <p:extLst>
      <p:ext uri="{BB962C8B-B14F-4D97-AF65-F5344CB8AC3E}">
        <p14:creationId xmlns:p14="http://schemas.microsoft.com/office/powerpoint/2010/main" val="3501378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27554" name="Rectangle 2" hidden="1"/>
          <p:cNvGraphicFramePr>
            <a:graphicFrameLocks/>
          </p:cNvGraphicFramePr>
          <p:nvPr>
            <p:custDataLst>
              <p:tags r:id="rId2"/>
            </p:custDataLst>
            <p:extLst>
              <p:ext uri="{D42A27DB-BD31-4B8C-83A1-F6EECF244321}">
                <p14:modId xmlns:p14="http://schemas.microsoft.com/office/powerpoint/2010/main" val="65510038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42477" name="think-cell Slide" r:id="rId7" imgW="0" imgH="0" progId="TCLayout.ActiveDocument.1">
                  <p:embed/>
                </p:oleObj>
              </mc:Choice>
              <mc:Fallback>
                <p:oleObj name="think-cell Slide" r:id="rId7" imgW="0" imgH="0" progId="TCLayout.ActiveDocument.1">
                  <p:embed/>
                  <p:pic>
                    <p:nvPicPr>
                      <p:cNvPr id="2327554"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gray">
                      <a:xfrm>
                        <a:off x="0" y="0"/>
                        <a:ext cx="158750" cy="15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Rectangle 2" hidden="1">
            <a:extLst>
              <a:ext uri="{FF2B5EF4-FFF2-40B4-BE49-F238E27FC236}">
                <a16:creationId xmlns:a16="http://schemas.microsoft.com/office/drawing/2014/main" id="{C8307661-D4FA-44AA-AE4A-F4D1C7926558}"/>
              </a:ext>
            </a:extLst>
          </p:cNvPr>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spcCol="0" rtlCol="0" anchor="ctr" anchorCtr="0" compatLnSpc="1">
            <a:prstTxWarp prst="textNoShape">
              <a:avLst/>
            </a:prstTxWarp>
            <a:noAutofit/>
          </a:bodyPr>
          <a:lstStyle/>
          <a:p>
            <a:pPr algn="ctr"/>
            <a:endParaRPr kumimoji="0" lang="en-GB" sz="2200" b="0" u="none" strike="noStrike" cap="none" normalizeH="0" dirty="0">
              <a:ln>
                <a:noFill/>
              </a:ln>
              <a:solidFill>
                <a:srgbClr val="000000"/>
              </a:solidFill>
              <a:effectLst/>
              <a:latin typeface="Arial" panose="020B0604020202020204" pitchFamily="34" charset="0"/>
              <a:ea typeface="+mj-ea"/>
              <a:cs typeface="+mj-cs"/>
              <a:sym typeface="Arial" panose="020B0604020202020204" pitchFamily="34" charset="0"/>
            </a:endParaRPr>
          </a:p>
        </p:txBody>
      </p:sp>
      <p:sp>
        <p:nvSpPr>
          <p:cNvPr id="2327555" name="Rectangle 3"/>
          <p:cNvSpPr>
            <a:spLocks noGrp="1" noChangeArrowheads="1"/>
          </p:cNvSpPr>
          <p:nvPr>
            <p:ph type="title"/>
            <p:custDataLst>
              <p:tags r:id="rId4"/>
            </p:custDataLst>
          </p:nvPr>
        </p:nvSpPr>
        <p:spPr bwMode="gray">
          <a:xfrm>
            <a:off x="330200" y="457200"/>
            <a:ext cx="9055100" cy="346364"/>
          </a:xfrm>
        </p:spPr>
        <p:txBody>
          <a:bodyPr/>
          <a:lstStyle/>
          <a:p>
            <a:r>
              <a:rPr lang="en-GB" altLang="en-US" dirty="0"/>
              <a:t>Dashboard: UI/UX</a:t>
            </a:r>
          </a:p>
        </p:txBody>
      </p:sp>
      <p:sp>
        <p:nvSpPr>
          <p:cNvPr id="2" name="Slide Number Placeholder 1"/>
          <p:cNvSpPr>
            <a:spLocks noGrp="1"/>
          </p:cNvSpPr>
          <p:nvPr>
            <p:ph type="sldNum" sz="quarter" idx="4294967295"/>
          </p:nvPr>
        </p:nvSpPr>
        <p:spPr>
          <a:xfrm>
            <a:off x="9293226" y="6595035"/>
            <a:ext cx="344488" cy="152400"/>
          </a:xfrm>
          <a:prstGeom prst="rect">
            <a:avLst/>
          </a:prstGeom>
        </p:spPr>
        <p:txBody>
          <a:bodyPr/>
          <a:lstStyle/>
          <a:p>
            <a:fld id="{F6FEB94D-286C-4188-AA54-4E664F5841B6}" type="slidenum">
              <a:rPr lang="en-GB" altLang="en-US" smtClean="0"/>
              <a:pPr/>
              <a:t>3</a:t>
            </a:fld>
            <a:endParaRPr lang="en-GB" altLang="en-US" dirty="0"/>
          </a:p>
        </p:txBody>
      </p:sp>
      <p:sp>
        <p:nvSpPr>
          <p:cNvPr id="8" name="Content Placeholder 2">
            <a:extLst>
              <a:ext uri="{FF2B5EF4-FFF2-40B4-BE49-F238E27FC236}">
                <a16:creationId xmlns:a16="http://schemas.microsoft.com/office/drawing/2014/main" id="{149BD5D2-2A51-4A6D-AD4C-7302D054AA17}"/>
              </a:ext>
            </a:extLst>
          </p:cNvPr>
          <p:cNvSpPr txBox="1">
            <a:spLocks/>
          </p:cNvSpPr>
          <p:nvPr>
            <p:custDataLst>
              <p:tags r:id="rId5"/>
            </p:custDataLst>
          </p:nvPr>
        </p:nvSpPr>
        <p:spPr>
          <a:xfrm>
            <a:off x="4953000" y="907455"/>
            <a:ext cx="4572743" cy="4591257"/>
          </a:xfrm>
          <a:prstGeom prst="rect">
            <a:avLst/>
          </a:prstGeom>
        </p:spPr>
        <p:txBody>
          <a:bodyPr vert="horz" wrap="square" lIns="0" tIns="0" rIns="0" bIns="0" rtlCol="0">
            <a:spAutoFit/>
          </a:bodyPr>
          <a:lstStyle>
            <a:lvl1pPr marL="183600" indent="-183600" algn="l" defTabSz="914400" rtl="0" eaLnBrk="1" latinLnBrk="0" hangingPunct="1">
              <a:spcBef>
                <a:spcPts val="1920"/>
              </a:spcBef>
              <a:buFont typeface="Wingdings" pitchFamily="2" charset="2"/>
              <a:buChar char="§"/>
              <a:defRPr sz="1600" kern="1200">
                <a:solidFill>
                  <a:schemeClr val="tx1"/>
                </a:solidFill>
                <a:latin typeface="Arial" pitchFamily="34" charset="0"/>
                <a:ea typeface="+mn-ea"/>
                <a:cs typeface="Arial" pitchFamily="34" charset="0"/>
              </a:defRPr>
            </a:lvl1pPr>
            <a:lvl2pPr marL="356400" indent="-172800" algn="l" defTabSz="914400" rtl="0" eaLnBrk="1" latinLnBrk="0" hangingPunct="1">
              <a:lnSpc>
                <a:spcPct val="90000"/>
              </a:lnSpc>
              <a:spcBef>
                <a:spcPts val="768"/>
              </a:spcBef>
              <a:buFont typeface="Arial" pitchFamily="34" charset="0"/>
              <a:buChar char="–"/>
              <a:defRPr sz="1600" kern="1200">
                <a:solidFill>
                  <a:schemeClr val="tx1"/>
                </a:solidFill>
                <a:latin typeface="Arial" pitchFamily="34" charset="0"/>
                <a:ea typeface="+mn-ea"/>
                <a:cs typeface="Arial" pitchFamily="34" charset="0"/>
              </a:defRPr>
            </a:lvl2pPr>
            <a:lvl3pPr marL="538163" indent="-180975" algn="l" defTabSz="914400" rtl="0" eaLnBrk="1" latinLnBrk="0" hangingPunct="1">
              <a:lnSpc>
                <a:spcPct val="90000"/>
              </a:lnSpc>
              <a:spcBef>
                <a:spcPts val="768"/>
              </a:spcBef>
              <a:buFont typeface="Arial" pitchFamily="34" charset="0"/>
              <a:buChar char="•"/>
              <a:defRPr sz="1600" kern="1200">
                <a:solidFill>
                  <a:schemeClr val="tx1"/>
                </a:solidFill>
                <a:latin typeface="Arial" pitchFamily="34" charset="0"/>
                <a:ea typeface="+mn-ea"/>
                <a:cs typeface="Arial" pitchFamily="34" charset="0"/>
              </a:defRPr>
            </a:lvl3pPr>
            <a:lvl4pPr marL="719138" indent="-180975" algn="l" defTabSz="914400" rtl="0" eaLnBrk="1" latinLnBrk="0" hangingPunct="1">
              <a:lnSpc>
                <a:spcPct val="90000"/>
              </a:lnSpc>
              <a:spcBef>
                <a:spcPts val="768"/>
              </a:spcBef>
              <a:buFont typeface="Arial" pitchFamily="34" charset="0"/>
              <a:buChar char="–"/>
              <a:defRPr sz="1600" kern="1200">
                <a:solidFill>
                  <a:schemeClr val="tx1"/>
                </a:solidFill>
                <a:latin typeface="Arial" pitchFamily="34" charset="0"/>
                <a:ea typeface="+mn-ea"/>
                <a:cs typeface="Arial" pitchFamily="34" charset="0"/>
              </a:defRPr>
            </a:lvl4pPr>
            <a:lvl5pPr marL="900000" indent="-180000" algn="l" defTabSz="914400" rtl="0" eaLnBrk="1" latinLnBrk="0" hangingPunct="1">
              <a:lnSpc>
                <a:spcPct val="90000"/>
              </a:lnSpc>
              <a:spcBef>
                <a:spcPts val="768"/>
              </a:spcBef>
              <a:buFont typeface="Arial" pitchFamily="34" charset="0"/>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pPr>
            <a:r>
              <a:rPr lang="en-US" sz="1350" b="0" dirty="0"/>
              <a:t>I like some of the changes you made on this page, but it still feels like a lot of white space and I have to scroll to get to more data. I think the UI/UX could do with some tweaking. Specifically my issues are as follows:</a:t>
            </a:r>
          </a:p>
          <a:p>
            <a:pPr>
              <a:spcBef>
                <a:spcPts val="0"/>
              </a:spcBef>
            </a:pPr>
            <a:r>
              <a:rPr lang="en-US" sz="1350" b="0" dirty="0"/>
              <a:t>Summary numbers in header: </a:t>
            </a:r>
          </a:p>
          <a:p>
            <a:pPr lvl="1">
              <a:spcBef>
                <a:spcPts val="0"/>
              </a:spcBef>
            </a:pPr>
            <a:r>
              <a:rPr lang="en-US" sz="1350" b="0" dirty="0"/>
              <a:t>Dashboard 2019 is repeated 2 times. Please remove one of them so that the whole page moves up by a little</a:t>
            </a:r>
          </a:p>
          <a:p>
            <a:pPr lvl="1">
              <a:spcBef>
                <a:spcPts val="0"/>
              </a:spcBef>
            </a:pPr>
            <a:r>
              <a:rPr lang="en-US" sz="1350" b="0" dirty="0"/>
              <a:t>In the summary the numbers are all not aligned vertically, because of the spill of text to the second line. Look at images 1, 2, 3 and 4 for ideas. One has text below, one has text not wrapping, one has small tables with numbers always right justified, one has very clear separators and the numbers always with comma etc. They are all easier on the eyes</a:t>
            </a:r>
          </a:p>
          <a:p>
            <a:pPr lvl="1">
              <a:spcBef>
                <a:spcPts val="0"/>
              </a:spcBef>
            </a:pPr>
            <a:r>
              <a:rPr lang="en-US" sz="1350" b="0" dirty="0"/>
              <a:t>Use all uppercase for the text in the header: TOTAL SALES instead of Total Sales</a:t>
            </a:r>
          </a:p>
          <a:p>
            <a:pPr lvl="1">
              <a:spcBef>
                <a:spcPts val="0"/>
              </a:spcBef>
            </a:pPr>
            <a:r>
              <a:rPr lang="en-US" sz="1350" b="0" dirty="0"/>
              <a:t>Use capital letters for Million (M), thousands (K) etc. Use commas in large numbers (e.g. it should be 5,527). Do not include decimal places in the header</a:t>
            </a:r>
          </a:p>
          <a:p>
            <a:pPr lvl="1">
              <a:spcBef>
                <a:spcPts val="0"/>
              </a:spcBef>
            </a:pPr>
            <a:r>
              <a:rPr lang="en-US" sz="1350" b="0" dirty="0"/>
              <a:t>Are these numbers real? What is Total Revenue and Total Sales? Can we have just Total Sales? So we have Total Sales, Total Volume, Unique Product Families, Unique Customer Ship-</a:t>
            </a:r>
            <a:r>
              <a:rPr lang="en-US" sz="1350" b="0" dirty="0" err="1"/>
              <a:t>Tos</a:t>
            </a:r>
            <a:r>
              <a:rPr lang="en-US" sz="1350" b="0" dirty="0"/>
              <a:t>, Unique Customer-Product Combinations</a:t>
            </a:r>
            <a:endParaRPr lang="en-GB" sz="1350" b="0" dirty="0"/>
          </a:p>
        </p:txBody>
      </p:sp>
      <p:pic>
        <p:nvPicPr>
          <p:cNvPr id="4" name="Picture 3">
            <a:extLst>
              <a:ext uri="{FF2B5EF4-FFF2-40B4-BE49-F238E27FC236}">
                <a16:creationId xmlns:a16="http://schemas.microsoft.com/office/drawing/2014/main" id="{8C15F8A7-2584-4C1A-BF7D-C5355CB9D018}"/>
              </a:ext>
            </a:extLst>
          </p:cNvPr>
          <p:cNvPicPr>
            <a:picLocks noChangeAspect="1"/>
          </p:cNvPicPr>
          <p:nvPr/>
        </p:nvPicPr>
        <p:blipFill>
          <a:blip r:embed="rId8"/>
          <a:stretch>
            <a:fillRect/>
          </a:stretch>
        </p:blipFill>
        <p:spPr>
          <a:xfrm>
            <a:off x="158750" y="907455"/>
            <a:ext cx="4525217" cy="2498205"/>
          </a:xfrm>
          <a:prstGeom prst="rect">
            <a:avLst/>
          </a:prstGeom>
          <a:ln>
            <a:solidFill>
              <a:schemeClr val="bg2"/>
            </a:solidFill>
          </a:ln>
        </p:spPr>
      </p:pic>
      <p:pic>
        <p:nvPicPr>
          <p:cNvPr id="6" name="Picture 5">
            <a:extLst>
              <a:ext uri="{FF2B5EF4-FFF2-40B4-BE49-F238E27FC236}">
                <a16:creationId xmlns:a16="http://schemas.microsoft.com/office/drawing/2014/main" id="{B37A862C-8528-400B-BF35-6E518E3CF367}"/>
              </a:ext>
            </a:extLst>
          </p:cNvPr>
          <p:cNvPicPr>
            <a:picLocks noChangeAspect="1"/>
          </p:cNvPicPr>
          <p:nvPr/>
        </p:nvPicPr>
        <p:blipFill>
          <a:blip r:embed="rId9"/>
          <a:stretch>
            <a:fillRect/>
          </a:stretch>
        </p:blipFill>
        <p:spPr>
          <a:xfrm>
            <a:off x="158750" y="3611758"/>
            <a:ext cx="4525217" cy="642008"/>
          </a:xfrm>
          <a:prstGeom prst="rect">
            <a:avLst/>
          </a:prstGeom>
          <a:ln>
            <a:solidFill>
              <a:schemeClr val="bg2"/>
            </a:solidFill>
          </a:ln>
        </p:spPr>
      </p:pic>
      <p:sp>
        <p:nvSpPr>
          <p:cNvPr id="7" name="Oval 6">
            <a:extLst>
              <a:ext uri="{FF2B5EF4-FFF2-40B4-BE49-F238E27FC236}">
                <a16:creationId xmlns:a16="http://schemas.microsoft.com/office/drawing/2014/main" id="{C05DD98B-2742-4307-9DED-5A7798A869D8}"/>
              </a:ext>
            </a:extLst>
          </p:cNvPr>
          <p:cNvSpPr/>
          <p:nvPr/>
        </p:nvSpPr>
        <p:spPr bwMode="auto">
          <a:xfrm>
            <a:off x="65314" y="3498980"/>
            <a:ext cx="264886" cy="233265"/>
          </a:xfrm>
          <a:prstGeom prst="ellipse">
            <a:avLst/>
          </a:prstGeom>
          <a:solidFill>
            <a:srgbClr val="ED1C24"/>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highlight>
                  <a:srgbClr val="FF0000"/>
                </a:highlight>
                <a:latin typeface="Arial" charset="0"/>
              </a:rPr>
              <a:t>1</a:t>
            </a:r>
          </a:p>
        </p:txBody>
      </p:sp>
      <p:pic>
        <p:nvPicPr>
          <p:cNvPr id="13" name="Picture 12">
            <a:extLst>
              <a:ext uri="{FF2B5EF4-FFF2-40B4-BE49-F238E27FC236}">
                <a16:creationId xmlns:a16="http://schemas.microsoft.com/office/drawing/2014/main" id="{46C10C74-F569-4E26-BFBE-752152BB83CB}"/>
              </a:ext>
            </a:extLst>
          </p:cNvPr>
          <p:cNvPicPr>
            <a:picLocks noChangeAspect="1"/>
          </p:cNvPicPr>
          <p:nvPr/>
        </p:nvPicPr>
        <p:blipFill>
          <a:blip r:embed="rId10"/>
          <a:stretch>
            <a:fillRect/>
          </a:stretch>
        </p:blipFill>
        <p:spPr>
          <a:xfrm>
            <a:off x="197757" y="4459863"/>
            <a:ext cx="4755243" cy="497931"/>
          </a:xfrm>
          <a:prstGeom prst="rect">
            <a:avLst/>
          </a:prstGeom>
          <a:ln>
            <a:solidFill>
              <a:schemeClr val="bg2"/>
            </a:solidFill>
          </a:ln>
        </p:spPr>
      </p:pic>
      <p:sp>
        <p:nvSpPr>
          <p:cNvPr id="14" name="Oval 13">
            <a:extLst>
              <a:ext uri="{FF2B5EF4-FFF2-40B4-BE49-F238E27FC236}">
                <a16:creationId xmlns:a16="http://schemas.microsoft.com/office/drawing/2014/main" id="{2A287A20-FBF4-49A8-A824-36D5FE3254D6}"/>
              </a:ext>
            </a:extLst>
          </p:cNvPr>
          <p:cNvSpPr/>
          <p:nvPr/>
        </p:nvSpPr>
        <p:spPr bwMode="auto">
          <a:xfrm>
            <a:off x="65314" y="4343231"/>
            <a:ext cx="264886" cy="233265"/>
          </a:xfrm>
          <a:prstGeom prst="ellipse">
            <a:avLst/>
          </a:prstGeom>
          <a:solidFill>
            <a:srgbClr val="ED1C24"/>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highlight>
                  <a:srgbClr val="FF0000"/>
                </a:highlight>
                <a:latin typeface="Arial" charset="0"/>
              </a:rPr>
              <a:t>2</a:t>
            </a:r>
          </a:p>
        </p:txBody>
      </p:sp>
      <p:pic>
        <p:nvPicPr>
          <p:cNvPr id="15" name="Picture 14">
            <a:extLst>
              <a:ext uri="{FF2B5EF4-FFF2-40B4-BE49-F238E27FC236}">
                <a16:creationId xmlns:a16="http://schemas.microsoft.com/office/drawing/2014/main" id="{73529EB3-27D5-4C37-99D5-7874F3033E95}"/>
              </a:ext>
            </a:extLst>
          </p:cNvPr>
          <p:cNvPicPr>
            <a:picLocks noChangeAspect="1"/>
          </p:cNvPicPr>
          <p:nvPr/>
        </p:nvPicPr>
        <p:blipFill>
          <a:blip r:embed="rId11"/>
          <a:stretch>
            <a:fillRect/>
          </a:stretch>
        </p:blipFill>
        <p:spPr>
          <a:xfrm>
            <a:off x="158750" y="5187482"/>
            <a:ext cx="4926693" cy="448928"/>
          </a:xfrm>
          <a:prstGeom prst="rect">
            <a:avLst/>
          </a:prstGeom>
          <a:ln>
            <a:solidFill>
              <a:schemeClr val="bg2"/>
            </a:solidFill>
          </a:ln>
        </p:spPr>
      </p:pic>
      <p:sp>
        <p:nvSpPr>
          <p:cNvPr id="18" name="Oval 17">
            <a:extLst>
              <a:ext uri="{FF2B5EF4-FFF2-40B4-BE49-F238E27FC236}">
                <a16:creationId xmlns:a16="http://schemas.microsoft.com/office/drawing/2014/main" id="{8E9E6225-5400-4FC2-8CD0-7C1D39F2588D}"/>
              </a:ext>
            </a:extLst>
          </p:cNvPr>
          <p:cNvSpPr/>
          <p:nvPr/>
        </p:nvSpPr>
        <p:spPr bwMode="auto">
          <a:xfrm>
            <a:off x="65314" y="5083591"/>
            <a:ext cx="264886" cy="233265"/>
          </a:xfrm>
          <a:prstGeom prst="ellipse">
            <a:avLst/>
          </a:prstGeom>
          <a:solidFill>
            <a:srgbClr val="ED1C24"/>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highlight>
                  <a:srgbClr val="FF0000"/>
                </a:highlight>
                <a:latin typeface="Arial" charset="0"/>
              </a:rPr>
              <a:t>3</a:t>
            </a:r>
          </a:p>
        </p:txBody>
      </p:sp>
      <p:pic>
        <p:nvPicPr>
          <p:cNvPr id="16" name="Picture 15">
            <a:extLst>
              <a:ext uri="{FF2B5EF4-FFF2-40B4-BE49-F238E27FC236}">
                <a16:creationId xmlns:a16="http://schemas.microsoft.com/office/drawing/2014/main" id="{E10EDA5B-05DA-4742-A30B-511CE7960C42}"/>
              </a:ext>
            </a:extLst>
          </p:cNvPr>
          <p:cNvPicPr>
            <a:picLocks noChangeAspect="1"/>
          </p:cNvPicPr>
          <p:nvPr/>
        </p:nvPicPr>
        <p:blipFill>
          <a:blip r:embed="rId12"/>
          <a:stretch>
            <a:fillRect/>
          </a:stretch>
        </p:blipFill>
        <p:spPr>
          <a:xfrm>
            <a:off x="158750" y="5751606"/>
            <a:ext cx="5020129" cy="794247"/>
          </a:xfrm>
          <a:prstGeom prst="rect">
            <a:avLst/>
          </a:prstGeom>
          <a:ln>
            <a:solidFill>
              <a:schemeClr val="bg2"/>
            </a:solidFill>
          </a:ln>
        </p:spPr>
      </p:pic>
      <p:sp>
        <p:nvSpPr>
          <p:cNvPr id="21" name="Oval 20">
            <a:extLst>
              <a:ext uri="{FF2B5EF4-FFF2-40B4-BE49-F238E27FC236}">
                <a16:creationId xmlns:a16="http://schemas.microsoft.com/office/drawing/2014/main" id="{BC335798-4205-45D6-B2AF-3095387C9806}"/>
              </a:ext>
            </a:extLst>
          </p:cNvPr>
          <p:cNvSpPr/>
          <p:nvPr/>
        </p:nvSpPr>
        <p:spPr bwMode="auto">
          <a:xfrm>
            <a:off x="65314" y="5707318"/>
            <a:ext cx="264886" cy="233265"/>
          </a:xfrm>
          <a:prstGeom prst="ellipse">
            <a:avLst/>
          </a:prstGeom>
          <a:solidFill>
            <a:srgbClr val="ED1C24"/>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highlight>
                  <a:srgbClr val="FF0000"/>
                </a:highlight>
                <a:latin typeface="Arial" charset="0"/>
              </a:rPr>
              <a:t>4</a:t>
            </a:r>
          </a:p>
        </p:txBody>
      </p:sp>
    </p:spTree>
    <p:extLst>
      <p:ext uri="{BB962C8B-B14F-4D97-AF65-F5344CB8AC3E}">
        <p14:creationId xmlns:p14="http://schemas.microsoft.com/office/powerpoint/2010/main" val="292626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27554" name="Rectangle 2" hidden="1"/>
          <p:cNvGraphicFramePr>
            <a:graphicFrameLocks/>
          </p:cNvGraphicFramePr>
          <p:nvPr>
            <p:custDataLst>
              <p:tags r:id="rId2"/>
            </p:custDataLst>
            <p:extLst>
              <p:ext uri="{D42A27DB-BD31-4B8C-83A1-F6EECF244321}">
                <p14:modId xmlns:p14="http://schemas.microsoft.com/office/powerpoint/2010/main" val="141982625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43498" name="think-cell Slide" r:id="rId7" imgW="0" imgH="0" progId="TCLayout.ActiveDocument.1">
                  <p:embed/>
                </p:oleObj>
              </mc:Choice>
              <mc:Fallback>
                <p:oleObj name="think-cell Slide" r:id="rId7" imgW="0" imgH="0" progId="TCLayout.ActiveDocument.1">
                  <p:embed/>
                  <p:pic>
                    <p:nvPicPr>
                      <p:cNvPr id="2327554"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gray">
                      <a:xfrm>
                        <a:off x="0" y="0"/>
                        <a:ext cx="158750" cy="15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Rectangle 2" hidden="1">
            <a:extLst>
              <a:ext uri="{FF2B5EF4-FFF2-40B4-BE49-F238E27FC236}">
                <a16:creationId xmlns:a16="http://schemas.microsoft.com/office/drawing/2014/main" id="{C8307661-D4FA-44AA-AE4A-F4D1C7926558}"/>
              </a:ext>
            </a:extLst>
          </p:cNvPr>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spcCol="0" rtlCol="0" anchor="ctr" anchorCtr="0" compatLnSpc="1">
            <a:prstTxWarp prst="textNoShape">
              <a:avLst/>
            </a:prstTxWarp>
            <a:noAutofit/>
          </a:bodyPr>
          <a:lstStyle/>
          <a:p>
            <a:pPr algn="ctr"/>
            <a:endParaRPr kumimoji="0" lang="en-GB" sz="2200" b="0" u="none" strike="noStrike" cap="none" normalizeH="0" dirty="0">
              <a:ln>
                <a:noFill/>
              </a:ln>
              <a:solidFill>
                <a:srgbClr val="000000"/>
              </a:solidFill>
              <a:effectLst/>
              <a:latin typeface="Arial" panose="020B0604020202020204" pitchFamily="34" charset="0"/>
              <a:ea typeface="+mj-ea"/>
              <a:cs typeface="+mj-cs"/>
              <a:sym typeface="Arial" panose="020B0604020202020204" pitchFamily="34" charset="0"/>
            </a:endParaRPr>
          </a:p>
        </p:txBody>
      </p:sp>
      <p:pic>
        <p:nvPicPr>
          <p:cNvPr id="10" name="Picture 9">
            <a:extLst>
              <a:ext uri="{FF2B5EF4-FFF2-40B4-BE49-F238E27FC236}">
                <a16:creationId xmlns:a16="http://schemas.microsoft.com/office/drawing/2014/main" id="{FF675723-8556-4E67-8C49-9E735E898048}"/>
              </a:ext>
            </a:extLst>
          </p:cNvPr>
          <p:cNvPicPr>
            <a:picLocks noChangeAspect="1"/>
          </p:cNvPicPr>
          <p:nvPr/>
        </p:nvPicPr>
        <p:blipFill>
          <a:blip r:embed="rId8"/>
          <a:stretch>
            <a:fillRect/>
          </a:stretch>
        </p:blipFill>
        <p:spPr>
          <a:xfrm>
            <a:off x="142600" y="3084212"/>
            <a:ext cx="1076325" cy="962025"/>
          </a:xfrm>
          <a:prstGeom prst="rect">
            <a:avLst/>
          </a:prstGeom>
          <a:ln>
            <a:solidFill>
              <a:schemeClr val="bg2"/>
            </a:solidFill>
          </a:ln>
        </p:spPr>
      </p:pic>
      <p:sp>
        <p:nvSpPr>
          <p:cNvPr id="2327555" name="Rectangle 3"/>
          <p:cNvSpPr>
            <a:spLocks noGrp="1" noChangeArrowheads="1"/>
          </p:cNvSpPr>
          <p:nvPr>
            <p:ph type="title"/>
            <p:custDataLst>
              <p:tags r:id="rId4"/>
            </p:custDataLst>
          </p:nvPr>
        </p:nvSpPr>
        <p:spPr bwMode="gray">
          <a:xfrm>
            <a:off x="330200" y="457200"/>
            <a:ext cx="9055100" cy="346364"/>
          </a:xfrm>
        </p:spPr>
        <p:txBody>
          <a:bodyPr/>
          <a:lstStyle/>
          <a:p>
            <a:r>
              <a:rPr lang="en-GB" altLang="en-US" dirty="0"/>
              <a:t>Dashboard: UI/UX (continued)</a:t>
            </a:r>
          </a:p>
        </p:txBody>
      </p:sp>
      <p:sp>
        <p:nvSpPr>
          <p:cNvPr id="2" name="Slide Number Placeholder 1"/>
          <p:cNvSpPr>
            <a:spLocks noGrp="1"/>
          </p:cNvSpPr>
          <p:nvPr>
            <p:ph type="sldNum" sz="quarter" idx="4294967295"/>
          </p:nvPr>
        </p:nvSpPr>
        <p:spPr>
          <a:xfrm>
            <a:off x="9293226" y="6595035"/>
            <a:ext cx="344488" cy="152400"/>
          </a:xfrm>
          <a:prstGeom prst="rect">
            <a:avLst/>
          </a:prstGeom>
        </p:spPr>
        <p:txBody>
          <a:bodyPr/>
          <a:lstStyle/>
          <a:p>
            <a:fld id="{F6FEB94D-286C-4188-AA54-4E664F5841B6}" type="slidenum">
              <a:rPr lang="en-GB" altLang="en-US" smtClean="0"/>
              <a:pPr/>
              <a:t>4</a:t>
            </a:fld>
            <a:endParaRPr lang="en-GB" altLang="en-US" dirty="0"/>
          </a:p>
        </p:txBody>
      </p:sp>
      <p:sp>
        <p:nvSpPr>
          <p:cNvPr id="8" name="Content Placeholder 2">
            <a:extLst>
              <a:ext uri="{FF2B5EF4-FFF2-40B4-BE49-F238E27FC236}">
                <a16:creationId xmlns:a16="http://schemas.microsoft.com/office/drawing/2014/main" id="{149BD5D2-2A51-4A6D-AD4C-7302D054AA17}"/>
              </a:ext>
            </a:extLst>
          </p:cNvPr>
          <p:cNvSpPr txBox="1">
            <a:spLocks/>
          </p:cNvSpPr>
          <p:nvPr>
            <p:custDataLst>
              <p:tags r:id="rId5"/>
            </p:custDataLst>
          </p:nvPr>
        </p:nvSpPr>
        <p:spPr>
          <a:xfrm>
            <a:off x="4511705" y="907455"/>
            <a:ext cx="5024181" cy="5089855"/>
          </a:xfrm>
          <a:prstGeom prst="rect">
            <a:avLst/>
          </a:prstGeom>
        </p:spPr>
        <p:txBody>
          <a:bodyPr vert="horz" wrap="square" lIns="0" tIns="0" rIns="0" bIns="0" rtlCol="0">
            <a:spAutoFit/>
          </a:bodyPr>
          <a:lstStyle>
            <a:lvl1pPr marL="183600" indent="-183600" algn="l" defTabSz="914400" rtl="0" eaLnBrk="1" latinLnBrk="0" hangingPunct="1">
              <a:spcBef>
                <a:spcPts val="1920"/>
              </a:spcBef>
              <a:buFont typeface="Wingdings" pitchFamily="2" charset="2"/>
              <a:buChar char="§"/>
              <a:defRPr sz="1600" kern="1200">
                <a:solidFill>
                  <a:schemeClr val="tx1"/>
                </a:solidFill>
                <a:latin typeface="Arial" pitchFamily="34" charset="0"/>
                <a:ea typeface="+mn-ea"/>
                <a:cs typeface="Arial" pitchFamily="34" charset="0"/>
              </a:defRPr>
            </a:lvl1pPr>
            <a:lvl2pPr marL="356400" indent="-172800" algn="l" defTabSz="914400" rtl="0" eaLnBrk="1" latinLnBrk="0" hangingPunct="1">
              <a:lnSpc>
                <a:spcPct val="90000"/>
              </a:lnSpc>
              <a:spcBef>
                <a:spcPts val="768"/>
              </a:spcBef>
              <a:buFont typeface="Arial" pitchFamily="34" charset="0"/>
              <a:buChar char="–"/>
              <a:defRPr sz="1600" kern="1200">
                <a:solidFill>
                  <a:schemeClr val="tx1"/>
                </a:solidFill>
                <a:latin typeface="Arial" pitchFamily="34" charset="0"/>
                <a:ea typeface="+mn-ea"/>
                <a:cs typeface="Arial" pitchFamily="34" charset="0"/>
              </a:defRPr>
            </a:lvl2pPr>
            <a:lvl3pPr marL="538163" indent="-180975" algn="l" defTabSz="914400" rtl="0" eaLnBrk="1" latinLnBrk="0" hangingPunct="1">
              <a:lnSpc>
                <a:spcPct val="90000"/>
              </a:lnSpc>
              <a:spcBef>
                <a:spcPts val="768"/>
              </a:spcBef>
              <a:buFont typeface="Arial" pitchFamily="34" charset="0"/>
              <a:buChar char="•"/>
              <a:defRPr sz="1600" kern="1200">
                <a:solidFill>
                  <a:schemeClr val="tx1"/>
                </a:solidFill>
                <a:latin typeface="Arial" pitchFamily="34" charset="0"/>
                <a:ea typeface="+mn-ea"/>
                <a:cs typeface="Arial" pitchFamily="34" charset="0"/>
              </a:defRPr>
            </a:lvl3pPr>
            <a:lvl4pPr marL="719138" indent="-180975" algn="l" defTabSz="914400" rtl="0" eaLnBrk="1" latinLnBrk="0" hangingPunct="1">
              <a:lnSpc>
                <a:spcPct val="90000"/>
              </a:lnSpc>
              <a:spcBef>
                <a:spcPts val="768"/>
              </a:spcBef>
              <a:buFont typeface="Arial" pitchFamily="34" charset="0"/>
              <a:buChar char="–"/>
              <a:defRPr sz="1600" kern="1200">
                <a:solidFill>
                  <a:schemeClr val="tx1"/>
                </a:solidFill>
                <a:latin typeface="Arial" pitchFamily="34" charset="0"/>
                <a:ea typeface="+mn-ea"/>
                <a:cs typeface="Arial" pitchFamily="34" charset="0"/>
              </a:defRPr>
            </a:lvl4pPr>
            <a:lvl5pPr marL="900000" indent="-180000" algn="l" defTabSz="914400" rtl="0" eaLnBrk="1" latinLnBrk="0" hangingPunct="1">
              <a:lnSpc>
                <a:spcPct val="90000"/>
              </a:lnSpc>
              <a:spcBef>
                <a:spcPts val="768"/>
              </a:spcBef>
              <a:buFont typeface="Arial" pitchFamily="34" charset="0"/>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pPr>
            <a:r>
              <a:rPr lang="en-US" sz="1350" b="0" dirty="0"/>
              <a:t>Fit more into the visible space above page-break:</a:t>
            </a:r>
          </a:p>
          <a:p>
            <a:pPr lvl="1">
              <a:spcBef>
                <a:spcPts val="0"/>
              </a:spcBef>
            </a:pPr>
            <a:r>
              <a:rPr lang="en-US" sz="1350" b="0" dirty="0"/>
              <a:t>Image 1 on the right is what I had in the requirements spreadsheet – it has all the information on one page</a:t>
            </a:r>
          </a:p>
          <a:p>
            <a:pPr lvl="1">
              <a:spcBef>
                <a:spcPts val="0"/>
              </a:spcBef>
            </a:pPr>
            <a:r>
              <a:rPr lang="en-US" sz="1350" b="0" dirty="0"/>
              <a:t>Most analysis websites that I looked at online do not have much scrolling as all important information is above the fold. I would like all the information to be above the fold at 100% font size for the dashboard</a:t>
            </a:r>
          </a:p>
          <a:p>
            <a:pPr lvl="1">
              <a:spcBef>
                <a:spcPts val="0"/>
              </a:spcBef>
            </a:pPr>
            <a:r>
              <a:rPr lang="en-US" sz="1350" b="0" dirty="0"/>
              <a:t>In the modules with charts, instead of listing all the text on the side, could we do something like the pie chart in image 2 and reduce the total space it takes?</a:t>
            </a:r>
          </a:p>
          <a:p>
            <a:pPr lvl="1">
              <a:spcBef>
                <a:spcPts val="0"/>
              </a:spcBef>
            </a:pPr>
            <a:r>
              <a:rPr lang="en-US" sz="1350" b="0" dirty="0"/>
              <a:t>Ideally I would like to have both the charts next to one another (like in image 3) or one below the other (like in image 1) taking up much lesser space, so that the 4 lists can be on the right hand side like in image 1, with extra space for errors / other messages</a:t>
            </a:r>
          </a:p>
          <a:p>
            <a:pPr lvl="1">
              <a:spcBef>
                <a:spcPts val="0"/>
              </a:spcBef>
            </a:pPr>
            <a:r>
              <a:rPr lang="en-US" sz="1350" b="0" dirty="0"/>
              <a:t>The lists have to be tighter both vertically and horizontally, like in image 4. This way they will also fit next to the pie charts like in image 1</a:t>
            </a:r>
          </a:p>
          <a:p>
            <a:pPr lvl="1">
              <a:spcBef>
                <a:spcPts val="0"/>
              </a:spcBef>
            </a:pPr>
            <a:r>
              <a:rPr lang="en-US" sz="1350" b="0" dirty="0"/>
              <a:t>It might also be easy for reading if can have light colors for alternate rows like in image 5</a:t>
            </a:r>
          </a:p>
          <a:p>
            <a:pPr lvl="1">
              <a:spcBef>
                <a:spcPts val="0"/>
              </a:spcBef>
            </a:pPr>
            <a:r>
              <a:rPr lang="en-US" sz="1350" b="0" dirty="0"/>
              <a:t>The headers for each of the modules are not consistent: Mixed case vs Upper case; left justified vs center, bolded vs not-bolded. Could we have the header titles be all consistent, left justified, bolded and slightly larger font than the data</a:t>
            </a:r>
          </a:p>
          <a:p>
            <a:pPr lvl="1">
              <a:spcBef>
                <a:spcPts val="0"/>
              </a:spcBef>
            </a:pPr>
            <a:endParaRPr lang="en-GB" sz="1350" b="0" dirty="0"/>
          </a:p>
          <a:p>
            <a:pPr>
              <a:spcBef>
                <a:spcPts val="0"/>
              </a:spcBef>
            </a:pPr>
            <a:endParaRPr lang="en-GB" sz="1350" b="0" dirty="0"/>
          </a:p>
        </p:txBody>
      </p:sp>
      <p:pic>
        <p:nvPicPr>
          <p:cNvPr id="11" name="Picture 10">
            <a:extLst>
              <a:ext uri="{FF2B5EF4-FFF2-40B4-BE49-F238E27FC236}">
                <a16:creationId xmlns:a16="http://schemas.microsoft.com/office/drawing/2014/main" id="{0A0996A5-EE78-4ABB-84B6-96F1D2D57B30}"/>
              </a:ext>
            </a:extLst>
          </p:cNvPr>
          <p:cNvPicPr>
            <a:picLocks noChangeAspect="1"/>
          </p:cNvPicPr>
          <p:nvPr/>
        </p:nvPicPr>
        <p:blipFill rotWithShape="1">
          <a:blip r:embed="rId9"/>
          <a:srcRect b="52559"/>
          <a:stretch/>
        </p:blipFill>
        <p:spPr>
          <a:xfrm>
            <a:off x="1330650" y="3096722"/>
            <a:ext cx="3047629" cy="1077967"/>
          </a:xfrm>
          <a:prstGeom prst="rect">
            <a:avLst/>
          </a:prstGeom>
          <a:ln>
            <a:solidFill>
              <a:schemeClr val="bg2"/>
            </a:solidFill>
          </a:ln>
        </p:spPr>
      </p:pic>
      <p:sp>
        <p:nvSpPr>
          <p:cNvPr id="14" name="Oval 13">
            <a:extLst>
              <a:ext uri="{FF2B5EF4-FFF2-40B4-BE49-F238E27FC236}">
                <a16:creationId xmlns:a16="http://schemas.microsoft.com/office/drawing/2014/main" id="{2A287A20-FBF4-49A8-A824-36D5FE3254D6}"/>
              </a:ext>
            </a:extLst>
          </p:cNvPr>
          <p:cNvSpPr/>
          <p:nvPr/>
        </p:nvSpPr>
        <p:spPr bwMode="auto">
          <a:xfrm>
            <a:off x="65314" y="3037561"/>
            <a:ext cx="264886" cy="233265"/>
          </a:xfrm>
          <a:prstGeom prst="ellipse">
            <a:avLst/>
          </a:prstGeom>
          <a:solidFill>
            <a:srgbClr val="ED1C24"/>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highlight>
                  <a:srgbClr val="FF0000"/>
                </a:highlight>
                <a:latin typeface="Arial" charset="0"/>
              </a:rPr>
              <a:t>2</a:t>
            </a:r>
          </a:p>
        </p:txBody>
      </p:sp>
      <p:pic>
        <p:nvPicPr>
          <p:cNvPr id="5" name="Picture 4">
            <a:extLst>
              <a:ext uri="{FF2B5EF4-FFF2-40B4-BE49-F238E27FC236}">
                <a16:creationId xmlns:a16="http://schemas.microsoft.com/office/drawing/2014/main" id="{E7F5952A-6B58-4F64-951A-AE4713CBF1E1}"/>
              </a:ext>
            </a:extLst>
          </p:cNvPr>
          <p:cNvPicPr>
            <a:picLocks noChangeAspect="1"/>
          </p:cNvPicPr>
          <p:nvPr/>
        </p:nvPicPr>
        <p:blipFill>
          <a:blip r:embed="rId10"/>
          <a:stretch>
            <a:fillRect/>
          </a:stretch>
        </p:blipFill>
        <p:spPr>
          <a:xfrm>
            <a:off x="158750" y="963442"/>
            <a:ext cx="4219529" cy="1953174"/>
          </a:xfrm>
          <a:prstGeom prst="rect">
            <a:avLst/>
          </a:prstGeom>
          <a:ln>
            <a:solidFill>
              <a:schemeClr val="bg2"/>
            </a:solidFill>
          </a:ln>
        </p:spPr>
      </p:pic>
      <p:sp>
        <p:nvSpPr>
          <p:cNvPr id="7" name="Oval 6">
            <a:extLst>
              <a:ext uri="{FF2B5EF4-FFF2-40B4-BE49-F238E27FC236}">
                <a16:creationId xmlns:a16="http://schemas.microsoft.com/office/drawing/2014/main" id="{C05DD98B-2742-4307-9DED-5A7798A869D8}"/>
              </a:ext>
            </a:extLst>
          </p:cNvPr>
          <p:cNvSpPr/>
          <p:nvPr/>
        </p:nvSpPr>
        <p:spPr bwMode="auto">
          <a:xfrm>
            <a:off x="65314" y="907455"/>
            <a:ext cx="264886" cy="233265"/>
          </a:xfrm>
          <a:prstGeom prst="ellipse">
            <a:avLst/>
          </a:prstGeom>
          <a:solidFill>
            <a:srgbClr val="ED1C24"/>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highlight>
                  <a:srgbClr val="FF0000"/>
                </a:highlight>
                <a:latin typeface="Arial" charset="0"/>
              </a:rPr>
              <a:t>1</a:t>
            </a:r>
          </a:p>
        </p:txBody>
      </p:sp>
      <p:pic>
        <p:nvPicPr>
          <p:cNvPr id="9" name="Picture 8">
            <a:extLst>
              <a:ext uri="{FF2B5EF4-FFF2-40B4-BE49-F238E27FC236}">
                <a16:creationId xmlns:a16="http://schemas.microsoft.com/office/drawing/2014/main" id="{0DABEC9F-AC61-4A5B-A9BF-6B68C7382783}"/>
              </a:ext>
            </a:extLst>
          </p:cNvPr>
          <p:cNvPicPr>
            <a:picLocks noChangeAspect="1"/>
          </p:cNvPicPr>
          <p:nvPr/>
        </p:nvPicPr>
        <p:blipFill>
          <a:blip r:embed="rId11"/>
          <a:stretch>
            <a:fillRect/>
          </a:stretch>
        </p:blipFill>
        <p:spPr>
          <a:xfrm>
            <a:off x="135567" y="4322767"/>
            <a:ext cx="2403261" cy="1602174"/>
          </a:xfrm>
          <a:prstGeom prst="rect">
            <a:avLst/>
          </a:prstGeom>
          <a:ln>
            <a:solidFill>
              <a:schemeClr val="bg2"/>
            </a:solidFill>
          </a:ln>
        </p:spPr>
      </p:pic>
      <p:sp>
        <p:nvSpPr>
          <p:cNvPr id="15" name="Oval 14">
            <a:extLst>
              <a:ext uri="{FF2B5EF4-FFF2-40B4-BE49-F238E27FC236}">
                <a16:creationId xmlns:a16="http://schemas.microsoft.com/office/drawing/2014/main" id="{BF2A88A3-965C-4C3F-84FB-1EAFF8F988D9}"/>
              </a:ext>
            </a:extLst>
          </p:cNvPr>
          <p:cNvSpPr/>
          <p:nvPr/>
        </p:nvSpPr>
        <p:spPr bwMode="auto">
          <a:xfrm>
            <a:off x="35635" y="4255106"/>
            <a:ext cx="264886" cy="233265"/>
          </a:xfrm>
          <a:prstGeom prst="ellipse">
            <a:avLst/>
          </a:prstGeom>
          <a:solidFill>
            <a:srgbClr val="ED1C24"/>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highlight>
                  <a:srgbClr val="FF0000"/>
                </a:highlight>
                <a:latin typeface="Arial" charset="0"/>
              </a:rPr>
              <a:t>4</a:t>
            </a:r>
          </a:p>
        </p:txBody>
      </p:sp>
      <p:sp>
        <p:nvSpPr>
          <p:cNvPr id="17" name="Oval 16">
            <a:extLst>
              <a:ext uri="{FF2B5EF4-FFF2-40B4-BE49-F238E27FC236}">
                <a16:creationId xmlns:a16="http://schemas.microsoft.com/office/drawing/2014/main" id="{224385DE-85F2-4798-9B0F-1A2646BF0AC7}"/>
              </a:ext>
            </a:extLst>
          </p:cNvPr>
          <p:cNvSpPr/>
          <p:nvPr/>
        </p:nvSpPr>
        <p:spPr bwMode="auto">
          <a:xfrm>
            <a:off x="1278538" y="3046895"/>
            <a:ext cx="264886" cy="233265"/>
          </a:xfrm>
          <a:prstGeom prst="ellipse">
            <a:avLst/>
          </a:prstGeom>
          <a:solidFill>
            <a:srgbClr val="ED1C24"/>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highlight>
                  <a:srgbClr val="FF0000"/>
                </a:highlight>
                <a:latin typeface="Arial" charset="0"/>
              </a:rPr>
              <a:t>3</a:t>
            </a:r>
          </a:p>
        </p:txBody>
      </p:sp>
      <p:pic>
        <p:nvPicPr>
          <p:cNvPr id="13" name="Picture 12">
            <a:extLst>
              <a:ext uri="{FF2B5EF4-FFF2-40B4-BE49-F238E27FC236}">
                <a16:creationId xmlns:a16="http://schemas.microsoft.com/office/drawing/2014/main" id="{BF92E3AF-E3F0-4FC0-B8F9-553CBF99257C}"/>
              </a:ext>
            </a:extLst>
          </p:cNvPr>
          <p:cNvPicPr>
            <a:picLocks noChangeAspect="1"/>
          </p:cNvPicPr>
          <p:nvPr/>
        </p:nvPicPr>
        <p:blipFill>
          <a:blip r:embed="rId12"/>
          <a:stretch>
            <a:fillRect/>
          </a:stretch>
        </p:blipFill>
        <p:spPr>
          <a:xfrm>
            <a:off x="2678003" y="4287698"/>
            <a:ext cx="1726041" cy="2046129"/>
          </a:xfrm>
          <a:prstGeom prst="rect">
            <a:avLst/>
          </a:prstGeom>
          <a:ln>
            <a:solidFill>
              <a:schemeClr val="bg2"/>
            </a:solidFill>
          </a:ln>
        </p:spPr>
      </p:pic>
      <p:sp>
        <p:nvSpPr>
          <p:cNvPr id="19" name="Oval 18">
            <a:extLst>
              <a:ext uri="{FF2B5EF4-FFF2-40B4-BE49-F238E27FC236}">
                <a16:creationId xmlns:a16="http://schemas.microsoft.com/office/drawing/2014/main" id="{09BE2422-038C-4C67-A88E-5298D25CDAE4}"/>
              </a:ext>
            </a:extLst>
          </p:cNvPr>
          <p:cNvSpPr/>
          <p:nvPr/>
        </p:nvSpPr>
        <p:spPr bwMode="auto">
          <a:xfrm>
            <a:off x="2570342" y="4255106"/>
            <a:ext cx="264886" cy="233265"/>
          </a:xfrm>
          <a:prstGeom prst="ellipse">
            <a:avLst/>
          </a:prstGeom>
          <a:solidFill>
            <a:srgbClr val="ED1C24"/>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highlight>
                  <a:srgbClr val="FF0000"/>
                </a:highlight>
                <a:latin typeface="Arial" charset="0"/>
              </a:rPr>
              <a:t>5</a:t>
            </a:r>
          </a:p>
        </p:txBody>
      </p:sp>
    </p:spTree>
    <p:extLst>
      <p:ext uri="{BB962C8B-B14F-4D97-AF65-F5344CB8AC3E}">
        <p14:creationId xmlns:p14="http://schemas.microsoft.com/office/powerpoint/2010/main" val="2237474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27554" name="Rectangle 2" hidden="1"/>
          <p:cNvGraphicFramePr>
            <a:graphicFrameLocks/>
          </p:cNvGraphicFramePr>
          <p:nvPr>
            <p:custDataLst>
              <p:tags r:id="rId2"/>
            </p:custDataLst>
            <p:extLst>
              <p:ext uri="{D42A27DB-BD31-4B8C-83A1-F6EECF244321}">
                <p14:modId xmlns:p14="http://schemas.microsoft.com/office/powerpoint/2010/main" val="20763350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47591" name="think-cell Slide" r:id="rId8" imgW="0" imgH="0" progId="TCLayout.ActiveDocument.1">
                  <p:embed/>
                </p:oleObj>
              </mc:Choice>
              <mc:Fallback>
                <p:oleObj name="think-cell Slide" r:id="rId8" imgW="0" imgH="0" progId="TCLayout.ActiveDocument.1">
                  <p:embed/>
                  <p:pic>
                    <p:nvPicPr>
                      <p:cNvPr id="2327554"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gray">
                      <a:xfrm>
                        <a:off x="0" y="0"/>
                        <a:ext cx="158750" cy="15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Rectangle 2" hidden="1">
            <a:extLst>
              <a:ext uri="{FF2B5EF4-FFF2-40B4-BE49-F238E27FC236}">
                <a16:creationId xmlns:a16="http://schemas.microsoft.com/office/drawing/2014/main" id="{C8307661-D4FA-44AA-AE4A-F4D1C7926558}"/>
              </a:ext>
            </a:extLst>
          </p:cNvPr>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spcCol="0" rtlCol="0" anchor="ctr" anchorCtr="0" compatLnSpc="1">
            <a:prstTxWarp prst="textNoShape">
              <a:avLst/>
            </a:prstTxWarp>
            <a:noAutofit/>
          </a:bodyPr>
          <a:lstStyle/>
          <a:p>
            <a:pPr algn="ctr"/>
            <a:endParaRPr kumimoji="0" lang="en-GB" sz="2200" b="0" u="none" strike="noStrike" cap="none" normalizeH="0" dirty="0">
              <a:ln>
                <a:noFill/>
              </a:ln>
              <a:solidFill>
                <a:srgbClr val="000000"/>
              </a:solidFill>
              <a:effectLst/>
              <a:latin typeface="Arial" panose="020B0604020202020204" pitchFamily="34" charset="0"/>
              <a:ea typeface="+mj-ea"/>
              <a:cs typeface="+mj-cs"/>
              <a:sym typeface="Arial" panose="020B0604020202020204" pitchFamily="34" charset="0"/>
            </a:endParaRPr>
          </a:p>
        </p:txBody>
      </p:sp>
      <p:sp>
        <p:nvSpPr>
          <p:cNvPr id="2327555" name="Rectangle 3"/>
          <p:cNvSpPr>
            <a:spLocks noGrp="1" noChangeArrowheads="1"/>
          </p:cNvSpPr>
          <p:nvPr>
            <p:ph type="title"/>
            <p:custDataLst>
              <p:tags r:id="rId4"/>
            </p:custDataLst>
          </p:nvPr>
        </p:nvSpPr>
        <p:spPr bwMode="gray">
          <a:xfrm>
            <a:off x="330200" y="457200"/>
            <a:ext cx="9055100" cy="346364"/>
          </a:xfrm>
        </p:spPr>
        <p:txBody>
          <a:bodyPr/>
          <a:lstStyle/>
          <a:p>
            <a:r>
              <a:rPr lang="en-GB" altLang="en-US" dirty="0"/>
              <a:t>Product Scatterplot: Missing critical functionality (1 of 2)</a:t>
            </a:r>
          </a:p>
        </p:txBody>
      </p:sp>
      <p:sp>
        <p:nvSpPr>
          <p:cNvPr id="2" name="Slide Number Placeholder 1"/>
          <p:cNvSpPr>
            <a:spLocks noGrp="1"/>
          </p:cNvSpPr>
          <p:nvPr>
            <p:ph type="sldNum" sz="quarter" idx="4294967295"/>
          </p:nvPr>
        </p:nvSpPr>
        <p:spPr>
          <a:xfrm>
            <a:off x="9293226" y="6595035"/>
            <a:ext cx="344488" cy="152400"/>
          </a:xfrm>
          <a:prstGeom prst="rect">
            <a:avLst/>
          </a:prstGeom>
        </p:spPr>
        <p:txBody>
          <a:bodyPr/>
          <a:lstStyle/>
          <a:p>
            <a:fld id="{F6FEB94D-286C-4188-AA54-4E664F5841B6}" type="slidenum">
              <a:rPr lang="en-GB" altLang="en-US" smtClean="0"/>
              <a:pPr/>
              <a:t>5</a:t>
            </a:fld>
            <a:endParaRPr lang="en-GB" altLang="en-US" dirty="0"/>
          </a:p>
        </p:txBody>
      </p:sp>
      <p:sp>
        <p:nvSpPr>
          <p:cNvPr id="8" name="Content Placeholder 2">
            <a:extLst>
              <a:ext uri="{FF2B5EF4-FFF2-40B4-BE49-F238E27FC236}">
                <a16:creationId xmlns:a16="http://schemas.microsoft.com/office/drawing/2014/main" id="{149BD5D2-2A51-4A6D-AD4C-7302D054AA17}"/>
              </a:ext>
            </a:extLst>
          </p:cNvPr>
          <p:cNvSpPr txBox="1">
            <a:spLocks/>
          </p:cNvSpPr>
          <p:nvPr>
            <p:custDataLst>
              <p:tags r:id="rId5"/>
            </p:custDataLst>
          </p:nvPr>
        </p:nvSpPr>
        <p:spPr>
          <a:xfrm>
            <a:off x="330200" y="3765522"/>
            <a:ext cx="9307514" cy="2285241"/>
          </a:xfrm>
          <a:prstGeom prst="rect">
            <a:avLst/>
          </a:prstGeom>
        </p:spPr>
        <p:txBody>
          <a:bodyPr vert="horz" wrap="square" lIns="0" tIns="0" rIns="0" bIns="0" rtlCol="0">
            <a:spAutoFit/>
          </a:bodyPr>
          <a:lstStyle>
            <a:lvl1pPr marL="183600" indent="-183600" algn="l" defTabSz="914400" rtl="0" eaLnBrk="1" latinLnBrk="0" hangingPunct="1">
              <a:spcBef>
                <a:spcPts val="1920"/>
              </a:spcBef>
              <a:buFont typeface="Wingdings" pitchFamily="2" charset="2"/>
              <a:buChar char="§"/>
              <a:defRPr sz="1600" kern="1200">
                <a:solidFill>
                  <a:schemeClr val="tx1"/>
                </a:solidFill>
                <a:latin typeface="Arial" pitchFamily="34" charset="0"/>
                <a:ea typeface="+mn-ea"/>
                <a:cs typeface="Arial" pitchFamily="34" charset="0"/>
              </a:defRPr>
            </a:lvl1pPr>
            <a:lvl2pPr marL="356400" indent="-172800" algn="l" defTabSz="914400" rtl="0" eaLnBrk="1" latinLnBrk="0" hangingPunct="1">
              <a:lnSpc>
                <a:spcPct val="90000"/>
              </a:lnSpc>
              <a:spcBef>
                <a:spcPts val="768"/>
              </a:spcBef>
              <a:buFont typeface="Arial" pitchFamily="34" charset="0"/>
              <a:buChar char="–"/>
              <a:defRPr sz="1600" kern="1200">
                <a:solidFill>
                  <a:schemeClr val="tx1"/>
                </a:solidFill>
                <a:latin typeface="Arial" pitchFamily="34" charset="0"/>
                <a:ea typeface="+mn-ea"/>
                <a:cs typeface="Arial" pitchFamily="34" charset="0"/>
              </a:defRPr>
            </a:lvl2pPr>
            <a:lvl3pPr marL="538163" indent="-180975" algn="l" defTabSz="914400" rtl="0" eaLnBrk="1" latinLnBrk="0" hangingPunct="1">
              <a:lnSpc>
                <a:spcPct val="90000"/>
              </a:lnSpc>
              <a:spcBef>
                <a:spcPts val="768"/>
              </a:spcBef>
              <a:buFont typeface="Arial" pitchFamily="34" charset="0"/>
              <a:buChar char="•"/>
              <a:defRPr sz="1600" kern="1200">
                <a:solidFill>
                  <a:schemeClr val="tx1"/>
                </a:solidFill>
                <a:latin typeface="Arial" pitchFamily="34" charset="0"/>
                <a:ea typeface="+mn-ea"/>
                <a:cs typeface="Arial" pitchFamily="34" charset="0"/>
              </a:defRPr>
            </a:lvl3pPr>
            <a:lvl4pPr marL="719138" indent="-180975" algn="l" defTabSz="914400" rtl="0" eaLnBrk="1" latinLnBrk="0" hangingPunct="1">
              <a:lnSpc>
                <a:spcPct val="90000"/>
              </a:lnSpc>
              <a:spcBef>
                <a:spcPts val="768"/>
              </a:spcBef>
              <a:buFont typeface="Arial" pitchFamily="34" charset="0"/>
              <a:buChar char="–"/>
              <a:defRPr sz="1600" kern="1200">
                <a:solidFill>
                  <a:schemeClr val="tx1"/>
                </a:solidFill>
                <a:latin typeface="Arial" pitchFamily="34" charset="0"/>
                <a:ea typeface="+mn-ea"/>
                <a:cs typeface="Arial" pitchFamily="34" charset="0"/>
              </a:defRPr>
            </a:lvl4pPr>
            <a:lvl5pPr marL="900000" indent="-180000" algn="l" defTabSz="914400" rtl="0" eaLnBrk="1" latinLnBrk="0" hangingPunct="1">
              <a:lnSpc>
                <a:spcPct val="90000"/>
              </a:lnSpc>
              <a:spcBef>
                <a:spcPts val="768"/>
              </a:spcBef>
              <a:buFont typeface="Arial" pitchFamily="34" charset="0"/>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sz="1350" b="0" dirty="0"/>
              <a:t>Product Scatterplot: </a:t>
            </a:r>
          </a:p>
          <a:p>
            <a:pPr marL="342900" indent="-342900">
              <a:spcBef>
                <a:spcPts val="0"/>
              </a:spcBef>
              <a:buFont typeface="+mj-lt"/>
              <a:buAutoNum type="alphaUcPeriod"/>
            </a:pPr>
            <a:r>
              <a:rPr lang="en-US" sz="1350" b="0" dirty="0"/>
              <a:t>Display of the volume breaks (vertical bars one for Low Volume and one for Mid Volume) on the scatterplot</a:t>
            </a:r>
          </a:p>
          <a:p>
            <a:pPr marL="342900" indent="-342900">
              <a:spcBef>
                <a:spcPts val="0"/>
              </a:spcBef>
              <a:buFont typeface="+mj-lt"/>
              <a:buAutoNum type="alphaUcPeriod"/>
            </a:pPr>
            <a:r>
              <a:rPr lang="en-US" sz="1350" b="0" dirty="0"/>
              <a:t>Display of the margin thresholds (horizontal bars 3 for each of the volume breaks) on the scatterplot. These are visual representations of what is in the table</a:t>
            </a:r>
          </a:p>
          <a:p>
            <a:pPr marL="342900" indent="-342900">
              <a:spcBef>
                <a:spcPts val="0"/>
              </a:spcBef>
              <a:buFont typeface="+mj-lt"/>
              <a:buAutoNum type="alphaUcPeriod"/>
            </a:pPr>
            <a:r>
              <a:rPr lang="en-US" sz="1350" b="0" dirty="0"/>
              <a:t>Being able to display multiple scatterplots (at least 2) as different tabs (see image above with Product 1 and Product 3 tabs)</a:t>
            </a:r>
          </a:p>
          <a:p>
            <a:pPr marL="342900" indent="-342900">
              <a:spcBef>
                <a:spcPts val="0"/>
              </a:spcBef>
              <a:buFont typeface="+mj-lt"/>
              <a:buAutoNum type="alphaUcPeriod"/>
            </a:pPr>
            <a:r>
              <a:rPr lang="en-US" sz="1350" b="0" dirty="0"/>
              <a:t>Displaying the details about the product (based on underlying data)</a:t>
            </a:r>
          </a:p>
          <a:p>
            <a:pPr marL="342900" indent="-342900">
              <a:spcBef>
                <a:spcPts val="0"/>
              </a:spcBef>
              <a:buFont typeface="+mj-lt"/>
              <a:buAutoNum type="alphaUcPeriod"/>
            </a:pPr>
            <a:r>
              <a:rPr lang="en-US" sz="1350" b="0" dirty="0"/>
              <a:t>Displaying the legend information (hide / unhide legend so that it is not always there, but can be accessed)</a:t>
            </a:r>
          </a:p>
          <a:p>
            <a:pPr marL="342900" indent="-342900">
              <a:spcBef>
                <a:spcPts val="0"/>
              </a:spcBef>
              <a:buFont typeface="+mj-lt"/>
              <a:buAutoNum type="alphaUcPeriod"/>
            </a:pPr>
            <a:r>
              <a:rPr lang="en-US" sz="1350" b="0" dirty="0"/>
              <a:t>Getting the calculations correct for all the numbers (please refer to spreadsheet, ask questions if you don’t understand, but all those 12 values are extremely important)</a:t>
            </a:r>
          </a:p>
          <a:p>
            <a:pPr marL="342900" indent="-342900">
              <a:spcBef>
                <a:spcPts val="0"/>
              </a:spcBef>
              <a:buFont typeface="+mj-lt"/>
              <a:buAutoNum type="alphaUcPeriod"/>
            </a:pPr>
            <a:endParaRPr lang="en-GB" sz="1350" b="0" dirty="0"/>
          </a:p>
        </p:txBody>
      </p:sp>
      <p:pic>
        <p:nvPicPr>
          <p:cNvPr id="6" name="Picture 5">
            <a:extLst>
              <a:ext uri="{FF2B5EF4-FFF2-40B4-BE49-F238E27FC236}">
                <a16:creationId xmlns:a16="http://schemas.microsoft.com/office/drawing/2014/main" id="{DAA79D6F-52A1-4940-805E-F7CA2CC46FC4}"/>
              </a:ext>
            </a:extLst>
          </p:cNvPr>
          <p:cNvPicPr>
            <a:picLocks noChangeAspect="1"/>
          </p:cNvPicPr>
          <p:nvPr/>
        </p:nvPicPr>
        <p:blipFill>
          <a:blip r:embed="rId9"/>
          <a:stretch>
            <a:fillRect/>
          </a:stretch>
        </p:blipFill>
        <p:spPr>
          <a:xfrm>
            <a:off x="158750" y="1091983"/>
            <a:ext cx="9637714" cy="2263230"/>
          </a:xfrm>
          <a:prstGeom prst="rect">
            <a:avLst/>
          </a:prstGeom>
          <a:ln>
            <a:solidFill>
              <a:srgbClr val="FF0000"/>
            </a:solidFill>
          </a:ln>
        </p:spPr>
      </p:pic>
      <p:sp>
        <p:nvSpPr>
          <p:cNvPr id="18" name="Oval 17">
            <a:extLst>
              <a:ext uri="{FF2B5EF4-FFF2-40B4-BE49-F238E27FC236}">
                <a16:creationId xmlns:a16="http://schemas.microsoft.com/office/drawing/2014/main" id="{A0D0C7D3-F609-4655-85BD-5248F0747CEF}"/>
              </a:ext>
            </a:extLst>
          </p:cNvPr>
          <p:cNvSpPr/>
          <p:nvPr/>
        </p:nvSpPr>
        <p:spPr bwMode="auto">
          <a:xfrm>
            <a:off x="531845" y="1635242"/>
            <a:ext cx="264886" cy="233265"/>
          </a:xfrm>
          <a:prstGeom prst="ellipse">
            <a:avLst/>
          </a:prstGeom>
          <a:solidFill>
            <a:srgbClr val="FFFF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FF0000"/>
                </a:solidFill>
                <a:effectLst/>
                <a:latin typeface="Arial" charset="0"/>
              </a:rPr>
              <a:t>A</a:t>
            </a:r>
          </a:p>
        </p:txBody>
      </p:sp>
      <p:sp>
        <p:nvSpPr>
          <p:cNvPr id="19" name="Oval 18">
            <a:extLst>
              <a:ext uri="{FF2B5EF4-FFF2-40B4-BE49-F238E27FC236}">
                <a16:creationId xmlns:a16="http://schemas.microsoft.com/office/drawing/2014/main" id="{CC9B98BE-046C-420F-A2F1-C792DA9FB8B9}"/>
              </a:ext>
            </a:extLst>
          </p:cNvPr>
          <p:cNvSpPr/>
          <p:nvPr/>
        </p:nvSpPr>
        <p:spPr bwMode="auto">
          <a:xfrm>
            <a:off x="1037383" y="2299896"/>
            <a:ext cx="264886" cy="233265"/>
          </a:xfrm>
          <a:prstGeom prst="ellipse">
            <a:avLst/>
          </a:prstGeom>
          <a:solidFill>
            <a:srgbClr val="FFFF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FF0000"/>
                </a:solidFill>
                <a:effectLst/>
                <a:latin typeface="Arial" charset="0"/>
              </a:rPr>
              <a:t>B</a:t>
            </a:r>
          </a:p>
        </p:txBody>
      </p:sp>
      <p:sp>
        <p:nvSpPr>
          <p:cNvPr id="20" name="Oval 19">
            <a:extLst>
              <a:ext uri="{FF2B5EF4-FFF2-40B4-BE49-F238E27FC236}">
                <a16:creationId xmlns:a16="http://schemas.microsoft.com/office/drawing/2014/main" id="{600F05A6-3817-4A87-A75F-B6FB55A62D1B}"/>
              </a:ext>
            </a:extLst>
          </p:cNvPr>
          <p:cNvSpPr/>
          <p:nvPr/>
        </p:nvSpPr>
        <p:spPr bwMode="auto">
          <a:xfrm>
            <a:off x="1942452" y="1193448"/>
            <a:ext cx="264886" cy="233265"/>
          </a:xfrm>
          <a:prstGeom prst="ellipse">
            <a:avLst/>
          </a:prstGeom>
          <a:solidFill>
            <a:srgbClr val="FFFF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FF0000"/>
                </a:solidFill>
                <a:effectLst/>
                <a:latin typeface="Arial" charset="0"/>
              </a:rPr>
              <a:t>C</a:t>
            </a:r>
          </a:p>
        </p:txBody>
      </p:sp>
      <p:sp>
        <p:nvSpPr>
          <p:cNvPr id="21" name="Oval 20">
            <a:extLst>
              <a:ext uri="{FF2B5EF4-FFF2-40B4-BE49-F238E27FC236}">
                <a16:creationId xmlns:a16="http://schemas.microsoft.com/office/drawing/2014/main" id="{12F81134-15FC-4C38-A1AD-58AD9CBD28D7}"/>
              </a:ext>
            </a:extLst>
          </p:cNvPr>
          <p:cNvSpPr/>
          <p:nvPr/>
        </p:nvSpPr>
        <p:spPr bwMode="auto">
          <a:xfrm>
            <a:off x="3211415" y="1193448"/>
            <a:ext cx="264886" cy="233265"/>
          </a:xfrm>
          <a:prstGeom prst="ellipse">
            <a:avLst/>
          </a:prstGeom>
          <a:solidFill>
            <a:srgbClr val="FFFF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FF0000"/>
                </a:solidFill>
                <a:effectLst/>
                <a:latin typeface="Arial" charset="0"/>
              </a:rPr>
              <a:t>D</a:t>
            </a:r>
          </a:p>
        </p:txBody>
      </p:sp>
      <p:sp>
        <p:nvSpPr>
          <p:cNvPr id="22" name="Oval 21">
            <a:extLst>
              <a:ext uri="{FF2B5EF4-FFF2-40B4-BE49-F238E27FC236}">
                <a16:creationId xmlns:a16="http://schemas.microsoft.com/office/drawing/2014/main" id="{42C205AF-08D2-4A2E-87AD-B0C204165741}"/>
              </a:ext>
            </a:extLst>
          </p:cNvPr>
          <p:cNvSpPr/>
          <p:nvPr/>
        </p:nvSpPr>
        <p:spPr bwMode="auto">
          <a:xfrm>
            <a:off x="3603300" y="2424988"/>
            <a:ext cx="264886" cy="233265"/>
          </a:xfrm>
          <a:prstGeom prst="ellipse">
            <a:avLst/>
          </a:prstGeom>
          <a:solidFill>
            <a:srgbClr val="FFFF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FF0000"/>
                </a:solidFill>
                <a:effectLst/>
                <a:latin typeface="Arial" charset="0"/>
              </a:rPr>
              <a:t>E</a:t>
            </a:r>
          </a:p>
        </p:txBody>
      </p:sp>
      <p:sp>
        <p:nvSpPr>
          <p:cNvPr id="23" name="Oval 22">
            <a:extLst>
              <a:ext uri="{FF2B5EF4-FFF2-40B4-BE49-F238E27FC236}">
                <a16:creationId xmlns:a16="http://schemas.microsoft.com/office/drawing/2014/main" id="{0D36DFE6-D3C7-49C4-B5DE-FB1C4EF32225}"/>
              </a:ext>
            </a:extLst>
          </p:cNvPr>
          <p:cNvSpPr/>
          <p:nvPr/>
        </p:nvSpPr>
        <p:spPr bwMode="auto">
          <a:xfrm>
            <a:off x="7346691" y="1635242"/>
            <a:ext cx="264886" cy="233265"/>
          </a:xfrm>
          <a:prstGeom prst="ellipse">
            <a:avLst/>
          </a:prstGeom>
          <a:solidFill>
            <a:srgbClr val="FFFF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FF0000"/>
                </a:solidFill>
                <a:effectLst/>
                <a:latin typeface="Arial" charset="0"/>
              </a:rPr>
              <a:t>F</a:t>
            </a:r>
          </a:p>
        </p:txBody>
      </p:sp>
      <p:sp>
        <p:nvSpPr>
          <p:cNvPr id="24" name="Content Placeholder 2">
            <a:extLst>
              <a:ext uri="{FF2B5EF4-FFF2-40B4-BE49-F238E27FC236}">
                <a16:creationId xmlns:a16="http://schemas.microsoft.com/office/drawing/2014/main" id="{4B886183-194A-4A9D-B119-1520AD4A6B09}"/>
              </a:ext>
            </a:extLst>
          </p:cNvPr>
          <p:cNvSpPr txBox="1">
            <a:spLocks/>
          </p:cNvSpPr>
          <p:nvPr>
            <p:custDataLst>
              <p:tags r:id="rId6"/>
            </p:custDataLst>
          </p:nvPr>
        </p:nvSpPr>
        <p:spPr>
          <a:xfrm>
            <a:off x="158750" y="6115150"/>
            <a:ext cx="9478964" cy="415498"/>
          </a:xfrm>
          <a:prstGeom prst="rect">
            <a:avLst/>
          </a:prstGeom>
          <a:solidFill>
            <a:srgbClr val="FFC000"/>
          </a:solidFill>
        </p:spPr>
        <p:txBody>
          <a:bodyPr vert="horz" wrap="square" lIns="0" tIns="0" rIns="0" bIns="0" rtlCol="0">
            <a:spAutoFit/>
          </a:bodyPr>
          <a:lstStyle>
            <a:lvl1pPr marL="183600" indent="-183600" algn="l" defTabSz="914400" rtl="0" eaLnBrk="1" latinLnBrk="0" hangingPunct="1">
              <a:spcBef>
                <a:spcPts val="1920"/>
              </a:spcBef>
              <a:buFont typeface="Wingdings" pitchFamily="2" charset="2"/>
              <a:buChar char="§"/>
              <a:defRPr sz="1600" kern="1200">
                <a:solidFill>
                  <a:schemeClr val="tx1"/>
                </a:solidFill>
                <a:latin typeface="Arial" pitchFamily="34" charset="0"/>
                <a:ea typeface="+mn-ea"/>
                <a:cs typeface="Arial" pitchFamily="34" charset="0"/>
              </a:defRPr>
            </a:lvl1pPr>
            <a:lvl2pPr marL="356400" indent="-172800" algn="l" defTabSz="914400" rtl="0" eaLnBrk="1" latinLnBrk="0" hangingPunct="1">
              <a:lnSpc>
                <a:spcPct val="90000"/>
              </a:lnSpc>
              <a:spcBef>
                <a:spcPts val="768"/>
              </a:spcBef>
              <a:buFont typeface="Arial" pitchFamily="34" charset="0"/>
              <a:buChar char="–"/>
              <a:defRPr sz="1600" kern="1200">
                <a:solidFill>
                  <a:schemeClr val="tx1"/>
                </a:solidFill>
                <a:latin typeface="Arial" pitchFamily="34" charset="0"/>
                <a:ea typeface="+mn-ea"/>
                <a:cs typeface="Arial" pitchFamily="34" charset="0"/>
              </a:defRPr>
            </a:lvl2pPr>
            <a:lvl3pPr marL="538163" indent="-180975" algn="l" defTabSz="914400" rtl="0" eaLnBrk="1" latinLnBrk="0" hangingPunct="1">
              <a:lnSpc>
                <a:spcPct val="90000"/>
              </a:lnSpc>
              <a:spcBef>
                <a:spcPts val="768"/>
              </a:spcBef>
              <a:buFont typeface="Arial" pitchFamily="34" charset="0"/>
              <a:buChar char="•"/>
              <a:defRPr sz="1600" kern="1200">
                <a:solidFill>
                  <a:schemeClr val="tx1"/>
                </a:solidFill>
                <a:latin typeface="Arial" pitchFamily="34" charset="0"/>
                <a:ea typeface="+mn-ea"/>
                <a:cs typeface="Arial" pitchFamily="34" charset="0"/>
              </a:defRPr>
            </a:lvl3pPr>
            <a:lvl4pPr marL="719138" indent="-180975" algn="l" defTabSz="914400" rtl="0" eaLnBrk="1" latinLnBrk="0" hangingPunct="1">
              <a:lnSpc>
                <a:spcPct val="90000"/>
              </a:lnSpc>
              <a:spcBef>
                <a:spcPts val="768"/>
              </a:spcBef>
              <a:buFont typeface="Arial" pitchFamily="34" charset="0"/>
              <a:buChar char="–"/>
              <a:defRPr sz="1600" kern="1200">
                <a:solidFill>
                  <a:schemeClr val="tx1"/>
                </a:solidFill>
                <a:latin typeface="Arial" pitchFamily="34" charset="0"/>
                <a:ea typeface="+mn-ea"/>
                <a:cs typeface="Arial" pitchFamily="34" charset="0"/>
              </a:defRPr>
            </a:lvl4pPr>
            <a:lvl5pPr marL="900000" indent="-180000" algn="l" defTabSz="914400" rtl="0" eaLnBrk="1" latinLnBrk="0" hangingPunct="1">
              <a:lnSpc>
                <a:spcPct val="90000"/>
              </a:lnSpc>
              <a:spcBef>
                <a:spcPts val="768"/>
              </a:spcBef>
              <a:buFont typeface="Arial" pitchFamily="34" charset="0"/>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sz="1350" b="0" dirty="0"/>
              <a:t>For now, I am not focusing on the Customer Scatterplots and Histograms functionality until we get the Product Scatterplot &amp; Pocket Margin waterfall data, calculations and display right. </a:t>
            </a:r>
            <a:endParaRPr lang="en-GB" sz="1350" b="0" dirty="0"/>
          </a:p>
        </p:txBody>
      </p:sp>
    </p:spTree>
    <p:extLst>
      <p:ext uri="{BB962C8B-B14F-4D97-AF65-F5344CB8AC3E}">
        <p14:creationId xmlns:p14="http://schemas.microsoft.com/office/powerpoint/2010/main" val="3164940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27554" name="Rectangle 2" hidden="1"/>
          <p:cNvGraphicFramePr>
            <a:graphicFrameLocks/>
          </p:cNvGraphicFramePr>
          <p:nvPr>
            <p:custDataLst>
              <p:tags r:id="rId2"/>
            </p:custDataLst>
            <p:extLst>
              <p:ext uri="{D42A27DB-BD31-4B8C-83A1-F6EECF244321}">
                <p14:modId xmlns:p14="http://schemas.microsoft.com/office/powerpoint/2010/main" val="287909201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50657" name="think-cell Slide" r:id="rId7" imgW="0" imgH="0" progId="TCLayout.ActiveDocument.1">
                  <p:embed/>
                </p:oleObj>
              </mc:Choice>
              <mc:Fallback>
                <p:oleObj name="think-cell Slide" r:id="rId7" imgW="0" imgH="0" progId="TCLayout.ActiveDocument.1">
                  <p:embed/>
                  <p:pic>
                    <p:nvPicPr>
                      <p:cNvPr id="2327554"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gray">
                      <a:xfrm>
                        <a:off x="0" y="0"/>
                        <a:ext cx="158750" cy="15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Rectangle 2" hidden="1">
            <a:extLst>
              <a:ext uri="{FF2B5EF4-FFF2-40B4-BE49-F238E27FC236}">
                <a16:creationId xmlns:a16="http://schemas.microsoft.com/office/drawing/2014/main" id="{C8307661-D4FA-44AA-AE4A-F4D1C7926558}"/>
              </a:ext>
            </a:extLst>
          </p:cNvPr>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spcCol="0" rtlCol="0" anchor="ctr" anchorCtr="0" compatLnSpc="1">
            <a:prstTxWarp prst="textNoShape">
              <a:avLst/>
            </a:prstTxWarp>
            <a:noAutofit/>
          </a:bodyPr>
          <a:lstStyle/>
          <a:p>
            <a:pPr algn="ctr"/>
            <a:endParaRPr kumimoji="0" lang="en-GB" sz="2200" b="0" u="none" strike="noStrike" cap="none" normalizeH="0" dirty="0">
              <a:ln>
                <a:noFill/>
              </a:ln>
              <a:solidFill>
                <a:srgbClr val="000000"/>
              </a:solidFill>
              <a:effectLst/>
              <a:latin typeface="Arial" panose="020B0604020202020204" pitchFamily="34" charset="0"/>
              <a:ea typeface="+mj-ea"/>
              <a:cs typeface="+mj-cs"/>
              <a:sym typeface="Arial" panose="020B0604020202020204" pitchFamily="34" charset="0"/>
            </a:endParaRPr>
          </a:p>
        </p:txBody>
      </p:sp>
      <p:sp>
        <p:nvSpPr>
          <p:cNvPr id="2327555" name="Rectangle 3"/>
          <p:cNvSpPr>
            <a:spLocks noGrp="1" noChangeArrowheads="1"/>
          </p:cNvSpPr>
          <p:nvPr>
            <p:ph type="title"/>
            <p:custDataLst>
              <p:tags r:id="rId4"/>
            </p:custDataLst>
          </p:nvPr>
        </p:nvSpPr>
        <p:spPr bwMode="gray">
          <a:xfrm>
            <a:off x="330200" y="457200"/>
            <a:ext cx="9055100" cy="346364"/>
          </a:xfrm>
        </p:spPr>
        <p:txBody>
          <a:bodyPr/>
          <a:lstStyle/>
          <a:p>
            <a:r>
              <a:rPr lang="en-GB" altLang="en-US" dirty="0"/>
              <a:t>Product Scatterplot: Missing critical functionality (2 of 2)</a:t>
            </a:r>
          </a:p>
        </p:txBody>
      </p:sp>
      <p:sp>
        <p:nvSpPr>
          <p:cNvPr id="2" name="Slide Number Placeholder 1"/>
          <p:cNvSpPr>
            <a:spLocks noGrp="1"/>
          </p:cNvSpPr>
          <p:nvPr>
            <p:ph type="sldNum" sz="quarter" idx="4294967295"/>
          </p:nvPr>
        </p:nvSpPr>
        <p:spPr>
          <a:xfrm>
            <a:off x="9293226" y="6595035"/>
            <a:ext cx="344488" cy="152400"/>
          </a:xfrm>
          <a:prstGeom prst="rect">
            <a:avLst/>
          </a:prstGeom>
        </p:spPr>
        <p:txBody>
          <a:bodyPr/>
          <a:lstStyle/>
          <a:p>
            <a:fld id="{F6FEB94D-286C-4188-AA54-4E664F5841B6}" type="slidenum">
              <a:rPr lang="en-GB" altLang="en-US" smtClean="0"/>
              <a:pPr/>
              <a:t>6</a:t>
            </a:fld>
            <a:endParaRPr lang="en-GB" altLang="en-US" dirty="0"/>
          </a:p>
        </p:txBody>
      </p:sp>
      <p:sp>
        <p:nvSpPr>
          <p:cNvPr id="8" name="Content Placeholder 2">
            <a:extLst>
              <a:ext uri="{FF2B5EF4-FFF2-40B4-BE49-F238E27FC236}">
                <a16:creationId xmlns:a16="http://schemas.microsoft.com/office/drawing/2014/main" id="{149BD5D2-2A51-4A6D-AD4C-7302D054AA17}"/>
              </a:ext>
            </a:extLst>
          </p:cNvPr>
          <p:cNvSpPr txBox="1">
            <a:spLocks/>
          </p:cNvSpPr>
          <p:nvPr>
            <p:custDataLst>
              <p:tags r:id="rId5"/>
            </p:custDataLst>
          </p:nvPr>
        </p:nvSpPr>
        <p:spPr>
          <a:xfrm>
            <a:off x="299243" y="3169583"/>
            <a:ext cx="9307514" cy="1661993"/>
          </a:xfrm>
          <a:prstGeom prst="rect">
            <a:avLst/>
          </a:prstGeom>
        </p:spPr>
        <p:txBody>
          <a:bodyPr vert="horz" wrap="square" lIns="0" tIns="0" rIns="0" bIns="0" rtlCol="0">
            <a:spAutoFit/>
          </a:bodyPr>
          <a:lstStyle>
            <a:lvl1pPr marL="183600" indent="-183600" algn="l" defTabSz="914400" rtl="0" eaLnBrk="1" latinLnBrk="0" hangingPunct="1">
              <a:spcBef>
                <a:spcPts val="1920"/>
              </a:spcBef>
              <a:buFont typeface="Wingdings" pitchFamily="2" charset="2"/>
              <a:buChar char="§"/>
              <a:defRPr sz="1600" kern="1200">
                <a:solidFill>
                  <a:schemeClr val="tx1"/>
                </a:solidFill>
                <a:latin typeface="Arial" pitchFamily="34" charset="0"/>
                <a:ea typeface="+mn-ea"/>
                <a:cs typeface="Arial" pitchFamily="34" charset="0"/>
              </a:defRPr>
            </a:lvl1pPr>
            <a:lvl2pPr marL="356400" indent="-172800" algn="l" defTabSz="914400" rtl="0" eaLnBrk="1" latinLnBrk="0" hangingPunct="1">
              <a:lnSpc>
                <a:spcPct val="90000"/>
              </a:lnSpc>
              <a:spcBef>
                <a:spcPts val="768"/>
              </a:spcBef>
              <a:buFont typeface="Arial" pitchFamily="34" charset="0"/>
              <a:buChar char="–"/>
              <a:defRPr sz="1600" kern="1200">
                <a:solidFill>
                  <a:schemeClr val="tx1"/>
                </a:solidFill>
                <a:latin typeface="Arial" pitchFamily="34" charset="0"/>
                <a:ea typeface="+mn-ea"/>
                <a:cs typeface="Arial" pitchFamily="34" charset="0"/>
              </a:defRPr>
            </a:lvl2pPr>
            <a:lvl3pPr marL="538163" indent="-180975" algn="l" defTabSz="914400" rtl="0" eaLnBrk="1" latinLnBrk="0" hangingPunct="1">
              <a:lnSpc>
                <a:spcPct val="90000"/>
              </a:lnSpc>
              <a:spcBef>
                <a:spcPts val="768"/>
              </a:spcBef>
              <a:buFont typeface="Arial" pitchFamily="34" charset="0"/>
              <a:buChar char="•"/>
              <a:defRPr sz="1600" kern="1200">
                <a:solidFill>
                  <a:schemeClr val="tx1"/>
                </a:solidFill>
                <a:latin typeface="Arial" pitchFamily="34" charset="0"/>
                <a:ea typeface="+mn-ea"/>
                <a:cs typeface="Arial" pitchFamily="34" charset="0"/>
              </a:defRPr>
            </a:lvl3pPr>
            <a:lvl4pPr marL="719138" indent="-180975" algn="l" defTabSz="914400" rtl="0" eaLnBrk="1" latinLnBrk="0" hangingPunct="1">
              <a:lnSpc>
                <a:spcPct val="90000"/>
              </a:lnSpc>
              <a:spcBef>
                <a:spcPts val="768"/>
              </a:spcBef>
              <a:buFont typeface="Arial" pitchFamily="34" charset="0"/>
              <a:buChar char="–"/>
              <a:defRPr sz="1600" kern="1200">
                <a:solidFill>
                  <a:schemeClr val="tx1"/>
                </a:solidFill>
                <a:latin typeface="Arial" pitchFamily="34" charset="0"/>
                <a:ea typeface="+mn-ea"/>
                <a:cs typeface="Arial" pitchFamily="34" charset="0"/>
              </a:defRPr>
            </a:lvl4pPr>
            <a:lvl5pPr marL="900000" indent="-180000" algn="l" defTabSz="914400" rtl="0" eaLnBrk="1" latinLnBrk="0" hangingPunct="1">
              <a:lnSpc>
                <a:spcPct val="90000"/>
              </a:lnSpc>
              <a:spcBef>
                <a:spcPts val="768"/>
              </a:spcBef>
              <a:buFont typeface="Arial" pitchFamily="34" charset="0"/>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sz="1350" b="0" dirty="0"/>
              <a:t>More Missing Functionality – Needs more discussion:</a:t>
            </a:r>
          </a:p>
          <a:p>
            <a:pPr marL="342900" indent="-342900">
              <a:spcBef>
                <a:spcPts val="0"/>
              </a:spcBef>
              <a:buFont typeface="+mj-lt"/>
              <a:buAutoNum type="arabicPeriod"/>
            </a:pPr>
            <a:r>
              <a:rPr lang="en-US" sz="1350" b="0" dirty="0"/>
              <a:t>I think a whole tab with additional functionality in the specifications spreadsheet has been missed by the team. It is called the Calculations&gt;&gt; tab. No questions have been raised on this and none of this functionality has been built</a:t>
            </a:r>
          </a:p>
          <a:p>
            <a:pPr marL="342900" indent="-342900">
              <a:spcBef>
                <a:spcPts val="0"/>
              </a:spcBef>
              <a:buFont typeface="+mj-lt"/>
              <a:buAutoNum type="arabicPeriod"/>
            </a:pPr>
            <a:r>
              <a:rPr lang="en-US" sz="1350" b="0" dirty="0"/>
              <a:t>Some of them have been covered in the earlier slide regarding Volume Breaks and Pocket Margin thresholds but there are some that are missing completely</a:t>
            </a:r>
          </a:p>
          <a:p>
            <a:pPr marL="0" indent="0">
              <a:spcBef>
                <a:spcPts val="0"/>
              </a:spcBef>
              <a:buNone/>
            </a:pPr>
            <a:endParaRPr lang="en-GB" sz="1350" b="0" dirty="0"/>
          </a:p>
          <a:p>
            <a:pPr marL="0" indent="0">
              <a:spcBef>
                <a:spcPts val="0"/>
              </a:spcBef>
              <a:buNone/>
            </a:pPr>
            <a:r>
              <a:rPr lang="en-GB" sz="1350" b="0" dirty="0"/>
              <a:t>This needs further discussion!</a:t>
            </a:r>
          </a:p>
          <a:p>
            <a:pPr marL="0" indent="0">
              <a:spcBef>
                <a:spcPts val="0"/>
              </a:spcBef>
              <a:buNone/>
            </a:pPr>
            <a:endParaRPr lang="en-GB" sz="1350" b="0" dirty="0"/>
          </a:p>
        </p:txBody>
      </p:sp>
      <p:pic>
        <p:nvPicPr>
          <p:cNvPr id="5" name="Picture 4">
            <a:extLst>
              <a:ext uri="{FF2B5EF4-FFF2-40B4-BE49-F238E27FC236}">
                <a16:creationId xmlns:a16="http://schemas.microsoft.com/office/drawing/2014/main" id="{CDD42AB6-6F72-442A-A80E-EF7B48FABC7F}"/>
              </a:ext>
            </a:extLst>
          </p:cNvPr>
          <p:cNvPicPr>
            <a:picLocks noChangeAspect="1"/>
          </p:cNvPicPr>
          <p:nvPr/>
        </p:nvPicPr>
        <p:blipFill rotWithShape="1">
          <a:blip r:embed="rId8"/>
          <a:srcRect l="2637" r="5256" b="10263"/>
          <a:stretch/>
        </p:blipFill>
        <p:spPr>
          <a:xfrm>
            <a:off x="252415" y="946641"/>
            <a:ext cx="9307514" cy="2065249"/>
          </a:xfrm>
          <a:prstGeom prst="rect">
            <a:avLst/>
          </a:prstGeom>
          <a:ln>
            <a:solidFill>
              <a:srgbClr val="FF0000"/>
            </a:solidFill>
          </a:ln>
        </p:spPr>
      </p:pic>
    </p:spTree>
    <p:extLst>
      <p:ext uri="{BB962C8B-B14F-4D97-AF65-F5344CB8AC3E}">
        <p14:creationId xmlns:p14="http://schemas.microsoft.com/office/powerpoint/2010/main" val="3943341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27554" name="Rectangle 2" hidden="1"/>
          <p:cNvGraphicFramePr>
            <a:graphicFrameLocks/>
          </p:cNvGraphicFramePr>
          <p:nvPr>
            <p:custDataLst>
              <p:tags r:id="rId2"/>
            </p:custDataLst>
            <p:extLst>
              <p:ext uri="{D42A27DB-BD31-4B8C-83A1-F6EECF244321}">
                <p14:modId xmlns:p14="http://schemas.microsoft.com/office/powerpoint/2010/main" val="139665438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45546" name="think-cell Slide" r:id="rId7" imgW="0" imgH="0" progId="TCLayout.ActiveDocument.1">
                  <p:embed/>
                </p:oleObj>
              </mc:Choice>
              <mc:Fallback>
                <p:oleObj name="think-cell Slide" r:id="rId7" imgW="0" imgH="0" progId="TCLayout.ActiveDocument.1">
                  <p:embed/>
                  <p:pic>
                    <p:nvPicPr>
                      <p:cNvPr id="2327554"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gray">
                      <a:xfrm>
                        <a:off x="0" y="0"/>
                        <a:ext cx="158750" cy="15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Rectangle 2" hidden="1">
            <a:extLst>
              <a:ext uri="{FF2B5EF4-FFF2-40B4-BE49-F238E27FC236}">
                <a16:creationId xmlns:a16="http://schemas.microsoft.com/office/drawing/2014/main" id="{C8307661-D4FA-44AA-AE4A-F4D1C7926558}"/>
              </a:ext>
            </a:extLst>
          </p:cNvPr>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spcCol="0" rtlCol="0" anchor="ctr" anchorCtr="0" compatLnSpc="1">
            <a:prstTxWarp prst="textNoShape">
              <a:avLst/>
            </a:prstTxWarp>
            <a:noAutofit/>
          </a:bodyPr>
          <a:lstStyle/>
          <a:p>
            <a:pPr algn="ctr"/>
            <a:endParaRPr kumimoji="0" lang="en-GB" sz="2200" b="0" u="none" strike="noStrike" cap="none" normalizeH="0" dirty="0">
              <a:ln>
                <a:noFill/>
              </a:ln>
              <a:solidFill>
                <a:srgbClr val="000000"/>
              </a:solidFill>
              <a:effectLst/>
              <a:latin typeface="Arial" panose="020B0604020202020204" pitchFamily="34" charset="0"/>
              <a:ea typeface="+mj-ea"/>
              <a:cs typeface="+mj-cs"/>
              <a:sym typeface="Arial" panose="020B0604020202020204" pitchFamily="34" charset="0"/>
            </a:endParaRPr>
          </a:p>
        </p:txBody>
      </p:sp>
      <p:sp>
        <p:nvSpPr>
          <p:cNvPr id="2327555" name="Rectangle 3"/>
          <p:cNvSpPr>
            <a:spLocks noGrp="1" noChangeArrowheads="1"/>
          </p:cNvSpPr>
          <p:nvPr>
            <p:ph type="title"/>
            <p:custDataLst>
              <p:tags r:id="rId4"/>
            </p:custDataLst>
          </p:nvPr>
        </p:nvSpPr>
        <p:spPr bwMode="gray">
          <a:xfrm>
            <a:off x="330200" y="457200"/>
            <a:ext cx="9055100" cy="346364"/>
          </a:xfrm>
        </p:spPr>
        <p:txBody>
          <a:bodyPr/>
          <a:lstStyle/>
          <a:p>
            <a:r>
              <a:rPr lang="en-GB" altLang="en-US" dirty="0"/>
              <a:t>Product Scatterplot: Missing consolidated flow (critical)</a:t>
            </a:r>
          </a:p>
        </p:txBody>
      </p:sp>
      <p:sp>
        <p:nvSpPr>
          <p:cNvPr id="2" name="Slide Number Placeholder 1"/>
          <p:cNvSpPr>
            <a:spLocks noGrp="1"/>
          </p:cNvSpPr>
          <p:nvPr>
            <p:ph type="sldNum" sz="quarter" idx="4294967295"/>
          </p:nvPr>
        </p:nvSpPr>
        <p:spPr>
          <a:xfrm>
            <a:off x="9293226" y="6595035"/>
            <a:ext cx="344488" cy="152400"/>
          </a:xfrm>
          <a:prstGeom prst="rect">
            <a:avLst/>
          </a:prstGeom>
        </p:spPr>
        <p:txBody>
          <a:bodyPr/>
          <a:lstStyle/>
          <a:p>
            <a:fld id="{F6FEB94D-286C-4188-AA54-4E664F5841B6}" type="slidenum">
              <a:rPr lang="en-GB" altLang="en-US" smtClean="0"/>
              <a:pPr/>
              <a:t>7</a:t>
            </a:fld>
            <a:endParaRPr lang="en-GB" altLang="en-US" dirty="0"/>
          </a:p>
        </p:txBody>
      </p:sp>
      <p:sp>
        <p:nvSpPr>
          <p:cNvPr id="8" name="Content Placeholder 2">
            <a:extLst>
              <a:ext uri="{FF2B5EF4-FFF2-40B4-BE49-F238E27FC236}">
                <a16:creationId xmlns:a16="http://schemas.microsoft.com/office/drawing/2014/main" id="{149BD5D2-2A51-4A6D-AD4C-7302D054AA17}"/>
              </a:ext>
            </a:extLst>
          </p:cNvPr>
          <p:cNvSpPr txBox="1">
            <a:spLocks/>
          </p:cNvSpPr>
          <p:nvPr>
            <p:custDataLst>
              <p:tags r:id="rId5"/>
            </p:custDataLst>
          </p:nvPr>
        </p:nvSpPr>
        <p:spPr>
          <a:xfrm>
            <a:off x="5293254" y="2795207"/>
            <a:ext cx="4344459" cy="3739485"/>
          </a:xfrm>
          <a:prstGeom prst="rect">
            <a:avLst/>
          </a:prstGeom>
        </p:spPr>
        <p:txBody>
          <a:bodyPr vert="horz" wrap="square" lIns="0" tIns="0" rIns="0" bIns="0" rtlCol="0">
            <a:spAutoFit/>
          </a:bodyPr>
          <a:lstStyle>
            <a:lvl1pPr marL="183600" indent="-183600" algn="l" defTabSz="914400" rtl="0" eaLnBrk="1" latinLnBrk="0" hangingPunct="1">
              <a:spcBef>
                <a:spcPts val="1920"/>
              </a:spcBef>
              <a:buFont typeface="Wingdings" pitchFamily="2" charset="2"/>
              <a:buChar char="§"/>
              <a:defRPr sz="1600" kern="1200">
                <a:solidFill>
                  <a:schemeClr val="tx1"/>
                </a:solidFill>
                <a:latin typeface="Arial" pitchFamily="34" charset="0"/>
                <a:ea typeface="+mn-ea"/>
                <a:cs typeface="Arial" pitchFamily="34" charset="0"/>
              </a:defRPr>
            </a:lvl1pPr>
            <a:lvl2pPr marL="356400" indent="-172800" algn="l" defTabSz="914400" rtl="0" eaLnBrk="1" latinLnBrk="0" hangingPunct="1">
              <a:lnSpc>
                <a:spcPct val="90000"/>
              </a:lnSpc>
              <a:spcBef>
                <a:spcPts val="768"/>
              </a:spcBef>
              <a:buFont typeface="Arial" pitchFamily="34" charset="0"/>
              <a:buChar char="–"/>
              <a:defRPr sz="1600" kern="1200">
                <a:solidFill>
                  <a:schemeClr val="tx1"/>
                </a:solidFill>
                <a:latin typeface="Arial" pitchFamily="34" charset="0"/>
                <a:ea typeface="+mn-ea"/>
                <a:cs typeface="Arial" pitchFamily="34" charset="0"/>
              </a:defRPr>
            </a:lvl2pPr>
            <a:lvl3pPr marL="538163" indent="-180975" algn="l" defTabSz="914400" rtl="0" eaLnBrk="1" latinLnBrk="0" hangingPunct="1">
              <a:lnSpc>
                <a:spcPct val="90000"/>
              </a:lnSpc>
              <a:spcBef>
                <a:spcPts val="768"/>
              </a:spcBef>
              <a:buFont typeface="Arial" pitchFamily="34" charset="0"/>
              <a:buChar char="•"/>
              <a:defRPr sz="1600" kern="1200">
                <a:solidFill>
                  <a:schemeClr val="tx1"/>
                </a:solidFill>
                <a:latin typeface="Arial" pitchFamily="34" charset="0"/>
                <a:ea typeface="+mn-ea"/>
                <a:cs typeface="Arial" pitchFamily="34" charset="0"/>
              </a:defRPr>
            </a:lvl3pPr>
            <a:lvl4pPr marL="719138" indent="-180975" algn="l" defTabSz="914400" rtl="0" eaLnBrk="1" latinLnBrk="0" hangingPunct="1">
              <a:lnSpc>
                <a:spcPct val="90000"/>
              </a:lnSpc>
              <a:spcBef>
                <a:spcPts val="768"/>
              </a:spcBef>
              <a:buFont typeface="Arial" pitchFamily="34" charset="0"/>
              <a:buChar char="–"/>
              <a:defRPr sz="1600" kern="1200">
                <a:solidFill>
                  <a:schemeClr val="tx1"/>
                </a:solidFill>
                <a:latin typeface="Arial" pitchFamily="34" charset="0"/>
                <a:ea typeface="+mn-ea"/>
                <a:cs typeface="Arial" pitchFamily="34" charset="0"/>
              </a:defRPr>
            </a:lvl4pPr>
            <a:lvl5pPr marL="900000" indent="-180000" algn="l" defTabSz="914400" rtl="0" eaLnBrk="1" latinLnBrk="0" hangingPunct="1">
              <a:lnSpc>
                <a:spcPct val="90000"/>
              </a:lnSpc>
              <a:spcBef>
                <a:spcPts val="768"/>
              </a:spcBef>
              <a:buFont typeface="Arial" pitchFamily="34" charset="0"/>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sz="1350" b="0" dirty="0"/>
              <a:t>We talked about this in the past as well and this is how it is in the specifications spreadsheet:  </a:t>
            </a:r>
          </a:p>
          <a:p>
            <a:pPr>
              <a:spcBef>
                <a:spcPts val="0"/>
              </a:spcBef>
            </a:pPr>
            <a:r>
              <a:rPr lang="en-US" sz="1350" b="0" dirty="0"/>
              <a:t>The idea of the Product Scatterplot flow is to be able to show the list of Product Families on the leftmost pane (image 1a in our tool, similar to Product Details table in image 2), the scatterplot and the list of customers in the scatterplot (image 1b in our tool that is the equivalent to the chart and the table below it in image 2) and individual product waterfall (image 1c from our tool that is the same as the rightmost pane in image 2) all in one page. </a:t>
            </a:r>
          </a:p>
          <a:p>
            <a:pPr>
              <a:spcBef>
                <a:spcPts val="0"/>
              </a:spcBef>
            </a:pPr>
            <a:r>
              <a:rPr lang="en-US" sz="1350" b="0" dirty="0"/>
              <a:t>In the beginning we decided to just get all the building blocks for each of the charts (scatterplot, waterfall </a:t>
            </a:r>
            <a:r>
              <a:rPr lang="en-US" sz="1350" b="0" dirty="0" err="1"/>
              <a:t>etc</a:t>
            </a:r>
            <a:r>
              <a:rPr lang="en-US" sz="1350" b="0" dirty="0"/>
              <a:t>) just in place and then look at the flow. </a:t>
            </a:r>
          </a:p>
          <a:p>
            <a:pPr>
              <a:spcBef>
                <a:spcPts val="0"/>
              </a:spcBef>
            </a:pPr>
            <a:r>
              <a:rPr lang="en-US" sz="1350" dirty="0"/>
              <a:t>The question is: Are there any limitations (memory, space, design constraints) that prevent us from fitting all the 3 in one page like image 2?</a:t>
            </a:r>
            <a:endParaRPr lang="en-GB" sz="1350" dirty="0"/>
          </a:p>
          <a:p>
            <a:pPr>
              <a:spcBef>
                <a:spcPts val="0"/>
              </a:spcBef>
            </a:pPr>
            <a:endParaRPr lang="en-GB" sz="1350" b="0" dirty="0"/>
          </a:p>
        </p:txBody>
      </p:sp>
      <p:pic>
        <p:nvPicPr>
          <p:cNvPr id="4" name="Picture 3">
            <a:extLst>
              <a:ext uri="{FF2B5EF4-FFF2-40B4-BE49-F238E27FC236}">
                <a16:creationId xmlns:a16="http://schemas.microsoft.com/office/drawing/2014/main" id="{BA6956EC-37FA-4A0D-863D-F119642B5203}"/>
              </a:ext>
            </a:extLst>
          </p:cNvPr>
          <p:cNvPicPr>
            <a:picLocks noChangeAspect="1"/>
          </p:cNvPicPr>
          <p:nvPr/>
        </p:nvPicPr>
        <p:blipFill rotWithShape="1">
          <a:blip r:embed="rId8"/>
          <a:srcRect t="17603"/>
          <a:stretch/>
        </p:blipFill>
        <p:spPr>
          <a:xfrm>
            <a:off x="197758" y="814150"/>
            <a:ext cx="3831059" cy="1761096"/>
          </a:xfrm>
          <a:prstGeom prst="rect">
            <a:avLst/>
          </a:prstGeom>
          <a:ln>
            <a:solidFill>
              <a:srgbClr val="ED1C24"/>
            </a:solidFill>
          </a:ln>
        </p:spPr>
      </p:pic>
      <p:sp>
        <p:nvSpPr>
          <p:cNvPr id="7" name="Oval 6">
            <a:extLst>
              <a:ext uri="{FF2B5EF4-FFF2-40B4-BE49-F238E27FC236}">
                <a16:creationId xmlns:a16="http://schemas.microsoft.com/office/drawing/2014/main" id="{C05DD98B-2742-4307-9DED-5A7798A869D8}"/>
              </a:ext>
            </a:extLst>
          </p:cNvPr>
          <p:cNvSpPr/>
          <p:nvPr/>
        </p:nvSpPr>
        <p:spPr bwMode="auto">
          <a:xfrm>
            <a:off x="65314" y="748832"/>
            <a:ext cx="264886" cy="233265"/>
          </a:xfrm>
          <a:prstGeom prst="ellipse">
            <a:avLst/>
          </a:prstGeom>
          <a:solidFill>
            <a:srgbClr val="ED1C24"/>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highlight>
                  <a:srgbClr val="FF0000"/>
                </a:highlight>
                <a:latin typeface="Arial" charset="0"/>
              </a:rPr>
              <a:t>1a</a:t>
            </a:r>
          </a:p>
        </p:txBody>
      </p:sp>
      <p:sp>
        <p:nvSpPr>
          <p:cNvPr id="16" name="Right Brace 15">
            <a:extLst>
              <a:ext uri="{FF2B5EF4-FFF2-40B4-BE49-F238E27FC236}">
                <a16:creationId xmlns:a16="http://schemas.microsoft.com/office/drawing/2014/main" id="{B162CB7B-14DA-4DBA-BF5C-1D6C18DA1446}"/>
              </a:ext>
            </a:extLst>
          </p:cNvPr>
          <p:cNvSpPr/>
          <p:nvPr/>
        </p:nvSpPr>
        <p:spPr bwMode="auto">
          <a:xfrm>
            <a:off x="951722" y="1231638"/>
            <a:ext cx="45719" cy="186612"/>
          </a:xfrm>
          <a:prstGeom prst="rightBrace">
            <a:avLst/>
          </a:prstGeom>
          <a:noFill/>
          <a:ln w="9525" cap="flat" cmpd="sng" algn="ctr">
            <a:solidFill>
              <a:schemeClr val="bg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a:ln>
                <a:noFill/>
              </a:ln>
              <a:solidFill>
                <a:srgbClr val="000000"/>
              </a:solidFill>
              <a:effectLst/>
              <a:latin typeface="Arial" charset="0"/>
            </a:endParaRPr>
          </a:p>
        </p:txBody>
      </p:sp>
      <p:pic>
        <p:nvPicPr>
          <p:cNvPr id="15" name="Picture 14">
            <a:extLst>
              <a:ext uri="{FF2B5EF4-FFF2-40B4-BE49-F238E27FC236}">
                <a16:creationId xmlns:a16="http://schemas.microsoft.com/office/drawing/2014/main" id="{37071BC6-D920-41EB-A003-258FDB4FC85F}"/>
              </a:ext>
            </a:extLst>
          </p:cNvPr>
          <p:cNvPicPr>
            <a:picLocks noChangeAspect="1"/>
          </p:cNvPicPr>
          <p:nvPr/>
        </p:nvPicPr>
        <p:blipFill>
          <a:blip r:embed="rId9"/>
          <a:stretch>
            <a:fillRect/>
          </a:stretch>
        </p:blipFill>
        <p:spPr>
          <a:xfrm>
            <a:off x="4296097" y="814151"/>
            <a:ext cx="3394756" cy="1896272"/>
          </a:xfrm>
          <a:prstGeom prst="rect">
            <a:avLst/>
          </a:prstGeom>
          <a:ln>
            <a:solidFill>
              <a:srgbClr val="ED1C24"/>
            </a:solidFill>
          </a:ln>
        </p:spPr>
      </p:pic>
      <p:sp>
        <p:nvSpPr>
          <p:cNvPr id="17" name="Oval 16">
            <a:extLst>
              <a:ext uri="{FF2B5EF4-FFF2-40B4-BE49-F238E27FC236}">
                <a16:creationId xmlns:a16="http://schemas.microsoft.com/office/drawing/2014/main" id="{15451526-79B6-484D-8610-3C983206B251}"/>
              </a:ext>
            </a:extLst>
          </p:cNvPr>
          <p:cNvSpPr/>
          <p:nvPr/>
        </p:nvSpPr>
        <p:spPr bwMode="auto">
          <a:xfrm>
            <a:off x="4163654" y="748832"/>
            <a:ext cx="264886" cy="233265"/>
          </a:xfrm>
          <a:prstGeom prst="ellipse">
            <a:avLst/>
          </a:prstGeom>
          <a:solidFill>
            <a:srgbClr val="ED1C24"/>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highlight>
                  <a:srgbClr val="FF0000"/>
                </a:highlight>
                <a:latin typeface="Arial" charset="0"/>
              </a:rPr>
              <a:t>1b</a:t>
            </a:r>
          </a:p>
        </p:txBody>
      </p:sp>
      <p:pic>
        <p:nvPicPr>
          <p:cNvPr id="19" name="Picture 18">
            <a:extLst>
              <a:ext uri="{FF2B5EF4-FFF2-40B4-BE49-F238E27FC236}">
                <a16:creationId xmlns:a16="http://schemas.microsoft.com/office/drawing/2014/main" id="{D2C10EB6-6618-419E-98E6-C772A52798FD}"/>
              </a:ext>
            </a:extLst>
          </p:cNvPr>
          <p:cNvPicPr>
            <a:picLocks noChangeAspect="1"/>
          </p:cNvPicPr>
          <p:nvPr/>
        </p:nvPicPr>
        <p:blipFill rotWithShape="1">
          <a:blip r:embed="rId10">
            <a:extLst>
              <a:ext uri="{28A0092B-C50C-407E-A947-70E740481C1C}">
                <a14:useLocalDpi xmlns:a14="http://schemas.microsoft.com/office/drawing/2010/main" val="0"/>
              </a:ext>
            </a:extLst>
          </a:blip>
          <a:srcRect l="8023" t="23034" r="11663" b="20384"/>
          <a:stretch/>
        </p:blipFill>
        <p:spPr>
          <a:xfrm>
            <a:off x="158751" y="4462194"/>
            <a:ext cx="5009064" cy="2285241"/>
          </a:xfrm>
          <a:prstGeom prst="rect">
            <a:avLst/>
          </a:prstGeom>
        </p:spPr>
      </p:pic>
      <p:sp>
        <p:nvSpPr>
          <p:cNvPr id="14" name="Oval 13">
            <a:extLst>
              <a:ext uri="{FF2B5EF4-FFF2-40B4-BE49-F238E27FC236}">
                <a16:creationId xmlns:a16="http://schemas.microsoft.com/office/drawing/2014/main" id="{0A03BC93-1913-4268-AD94-FD42241F819D}"/>
              </a:ext>
            </a:extLst>
          </p:cNvPr>
          <p:cNvSpPr/>
          <p:nvPr/>
        </p:nvSpPr>
        <p:spPr bwMode="auto">
          <a:xfrm>
            <a:off x="26307" y="4417303"/>
            <a:ext cx="264886" cy="233265"/>
          </a:xfrm>
          <a:prstGeom prst="ellipse">
            <a:avLst/>
          </a:prstGeom>
          <a:solidFill>
            <a:srgbClr val="ED1C24"/>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highlight>
                  <a:srgbClr val="FF0000"/>
                </a:highlight>
                <a:latin typeface="Arial" charset="0"/>
              </a:rPr>
              <a:t>2</a:t>
            </a:r>
          </a:p>
        </p:txBody>
      </p:sp>
      <p:pic>
        <p:nvPicPr>
          <p:cNvPr id="5" name="Picture 4">
            <a:extLst>
              <a:ext uri="{FF2B5EF4-FFF2-40B4-BE49-F238E27FC236}">
                <a16:creationId xmlns:a16="http://schemas.microsoft.com/office/drawing/2014/main" id="{520748F2-EBEA-40B0-A19C-8A7122E9A8A6}"/>
              </a:ext>
            </a:extLst>
          </p:cNvPr>
          <p:cNvPicPr>
            <a:picLocks noChangeAspect="1"/>
          </p:cNvPicPr>
          <p:nvPr/>
        </p:nvPicPr>
        <p:blipFill>
          <a:blip r:embed="rId11"/>
          <a:stretch>
            <a:fillRect/>
          </a:stretch>
        </p:blipFill>
        <p:spPr>
          <a:xfrm>
            <a:off x="190754" y="2666792"/>
            <a:ext cx="4010450" cy="1728915"/>
          </a:xfrm>
          <a:prstGeom prst="rect">
            <a:avLst/>
          </a:prstGeom>
          <a:ln>
            <a:solidFill>
              <a:srgbClr val="ED1C24"/>
            </a:solidFill>
          </a:ln>
        </p:spPr>
      </p:pic>
      <p:sp>
        <p:nvSpPr>
          <p:cNvPr id="21" name="Oval 20">
            <a:extLst>
              <a:ext uri="{FF2B5EF4-FFF2-40B4-BE49-F238E27FC236}">
                <a16:creationId xmlns:a16="http://schemas.microsoft.com/office/drawing/2014/main" id="{F553B6EB-267C-40BA-92BA-34B8ABF98E17}"/>
              </a:ext>
            </a:extLst>
          </p:cNvPr>
          <p:cNvSpPr/>
          <p:nvPr/>
        </p:nvSpPr>
        <p:spPr bwMode="auto">
          <a:xfrm>
            <a:off x="65314" y="2640564"/>
            <a:ext cx="264886" cy="233265"/>
          </a:xfrm>
          <a:prstGeom prst="ellipse">
            <a:avLst/>
          </a:prstGeom>
          <a:solidFill>
            <a:srgbClr val="ED1C24"/>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highlight>
                  <a:srgbClr val="FF0000"/>
                </a:highlight>
                <a:latin typeface="Arial" charset="0"/>
              </a:rPr>
              <a:t>1c</a:t>
            </a:r>
          </a:p>
        </p:txBody>
      </p:sp>
    </p:spTree>
    <p:extLst>
      <p:ext uri="{BB962C8B-B14F-4D97-AF65-F5344CB8AC3E}">
        <p14:creationId xmlns:p14="http://schemas.microsoft.com/office/powerpoint/2010/main" val="393944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27554" name="Rectangle 2" hidden="1"/>
          <p:cNvGraphicFramePr>
            <a:graphicFrameLocks/>
          </p:cNvGraphicFramePr>
          <p:nvPr>
            <p:custDataLst>
              <p:tags r:id="rId2"/>
            </p:custDataLst>
            <p:extLst>
              <p:ext uri="{D42A27DB-BD31-4B8C-83A1-F6EECF244321}">
                <p14:modId xmlns:p14="http://schemas.microsoft.com/office/powerpoint/2010/main" val="398234519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44522" name="think-cell Slide" r:id="rId7" imgW="0" imgH="0" progId="TCLayout.ActiveDocument.1">
                  <p:embed/>
                </p:oleObj>
              </mc:Choice>
              <mc:Fallback>
                <p:oleObj name="think-cell Slide" r:id="rId7" imgW="0" imgH="0" progId="TCLayout.ActiveDocument.1">
                  <p:embed/>
                  <p:pic>
                    <p:nvPicPr>
                      <p:cNvPr id="2327554"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gray">
                      <a:xfrm>
                        <a:off x="0" y="0"/>
                        <a:ext cx="158750" cy="15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Rectangle 2" hidden="1">
            <a:extLst>
              <a:ext uri="{FF2B5EF4-FFF2-40B4-BE49-F238E27FC236}">
                <a16:creationId xmlns:a16="http://schemas.microsoft.com/office/drawing/2014/main" id="{C8307661-D4FA-44AA-AE4A-F4D1C7926558}"/>
              </a:ext>
            </a:extLst>
          </p:cNvPr>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spcCol="0" rtlCol="0" anchor="ctr" anchorCtr="0" compatLnSpc="1">
            <a:prstTxWarp prst="textNoShape">
              <a:avLst/>
            </a:prstTxWarp>
            <a:noAutofit/>
          </a:bodyPr>
          <a:lstStyle/>
          <a:p>
            <a:pPr algn="ctr"/>
            <a:endParaRPr kumimoji="0" lang="en-GB" sz="2200" b="0" u="none" strike="noStrike" cap="none" normalizeH="0" dirty="0">
              <a:ln>
                <a:noFill/>
              </a:ln>
              <a:solidFill>
                <a:srgbClr val="000000"/>
              </a:solidFill>
              <a:effectLst/>
              <a:latin typeface="Arial" panose="020B0604020202020204" pitchFamily="34" charset="0"/>
              <a:ea typeface="+mj-ea"/>
              <a:cs typeface="+mj-cs"/>
              <a:sym typeface="Arial" panose="020B0604020202020204" pitchFamily="34" charset="0"/>
            </a:endParaRPr>
          </a:p>
        </p:txBody>
      </p:sp>
      <p:sp>
        <p:nvSpPr>
          <p:cNvPr id="2327555" name="Rectangle 3"/>
          <p:cNvSpPr>
            <a:spLocks noGrp="1" noChangeArrowheads="1"/>
          </p:cNvSpPr>
          <p:nvPr>
            <p:ph type="title"/>
            <p:custDataLst>
              <p:tags r:id="rId4"/>
            </p:custDataLst>
          </p:nvPr>
        </p:nvSpPr>
        <p:spPr bwMode="gray">
          <a:xfrm>
            <a:off x="330200" y="457200"/>
            <a:ext cx="9055100" cy="346364"/>
          </a:xfrm>
        </p:spPr>
        <p:txBody>
          <a:bodyPr/>
          <a:lstStyle/>
          <a:p>
            <a:r>
              <a:rPr lang="en-GB" altLang="en-US" dirty="0"/>
              <a:t>Product Scatterplot: UI/UX</a:t>
            </a:r>
          </a:p>
        </p:txBody>
      </p:sp>
      <p:sp>
        <p:nvSpPr>
          <p:cNvPr id="2" name="Slide Number Placeholder 1"/>
          <p:cNvSpPr>
            <a:spLocks noGrp="1"/>
          </p:cNvSpPr>
          <p:nvPr>
            <p:ph type="sldNum" sz="quarter" idx="4294967295"/>
          </p:nvPr>
        </p:nvSpPr>
        <p:spPr>
          <a:xfrm>
            <a:off x="9293226" y="6595035"/>
            <a:ext cx="344488" cy="152400"/>
          </a:xfrm>
          <a:prstGeom prst="rect">
            <a:avLst/>
          </a:prstGeom>
        </p:spPr>
        <p:txBody>
          <a:bodyPr/>
          <a:lstStyle/>
          <a:p>
            <a:fld id="{F6FEB94D-286C-4188-AA54-4E664F5841B6}" type="slidenum">
              <a:rPr lang="en-GB" altLang="en-US" smtClean="0"/>
              <a:pPr/>
              <a:t>8</a:t>
            </a:fld>
            <a:endParaRPr lang="en-GB" altLang="en-US" dirty="0"/>
          </a:p>
        </p:txBody>
      </p:sp>
      <p:sp>
        <p:nvSpPr>
          <p:cNvPr id="8" name="Content Placeholder 2">
            <a:extLst>
              <a:ext uri="{FF2B5EF4-FFF2-40B4-BE49-F238E27FC236}">
                <a16:creationId xmlns:a16="http://schemas.microsoft.com/office/drawing/2014/main" id="{149BD5D2-2A51-4A6D-AD4C-7302D054AA17}"/>
              </a:ext>
            </a:extLst>
          </p:cNvPr>
          <p:cNvSpPr txBox="1">
            <a:spLocks/>
          </p:cNvSpPr>
          <p:nvPr>
            <p:custDataLst>
              <p:tags r:id="rId5"/>
            </p:custDataLst>
          </p:nvPr>
        </p:nvSpPr>
        <p:spPr>
          <a:xfrm>
            <a:off x="3862615" y="4118636"/>
            <a:ext cx="5845628" cy="1869743"/>
          </a:xfrm>
          <a:prstGeom prst="rect">
            <a:avLst/>
          </a:prstGeom>
        </p:spPr>
        <p:txBody>
          <a:bodyPr vert="horz" wrap="square" lIns="0" tIns="0" rIns="0" bIns="0" rtlCol="0">
            <a:spAutoFit/>
          </a:bodyPr>
          <a:lstStyle>
            <a:lvl1pPr marL="183600" indent="-183600" algn="l" defTabSz="914400" rtl="0" eaLnBrk="1" latinLnBrk="0" hangingPunct="1">
              <a:spcBef>
                <a:spcPts val="1920"/>
              </a:spcBef>
              <a:buFont typeface="Wingdings" pitchFamily="2" charset="2"/>
              <a:buChar char="§"/>
              <a:defRPr sz="1600" kern="1200">
                <a:solidFill>
                  <a:schemeClr val="tx1"/>
                </a:solidFill>
                <a:latin typeface="Arial" pitchFamily="34" charset="0"/>
                <a:ea typeface="+mn-ea"/>
                <a:cs typeface="Arial" pitchFamily="34" charset="0"/>
              </a:defRPr>
            </a:lvl1pPr>
            <a:lvl2pPr marL="356400" indent="-172800" algn="l" defTabSz="914400" rtl="0" eaLnBrk="1" latinLnBrk="0" hangingPunct="1">
              <a:lnSpc>
                <a:spcPct val="90000"/>
              </a:lnSpc>
              <a:spcBef>
                <a:spcPts val="768"/>
              </a:spcBef>
              <a:buFont typeface="Arial" pitchFamily="34" charset="0"/>
              <a:buChar char="–"/>
              <a:defRPr sz="1600" kern="1200">
                <a:solidFill>
                  <a:schemeClr val="tx1"/>
                </a:solidFill>
                <a:latin typeface="Arial" pitchFamily="34" charset="0"/>
                <a:ea typeface="+mn-ea"/>
                <a:cs typeface="Arial" pitchFamily="34" charset="0"/>
              </a:defRPr>
            </a:lvl2pPr>
            <a:lvl3pPr marL="538163" indent="-180975" algn="l" defTabSz="914400" rtl="0" eaLnBrk="1" latinLnBrk="0" hangingPunct="1">
              <a:lnSpc>
                <a:spcPct val="90000"/>
              </a:lnSpc>
              <a:spcBef>
                <a:spcPts val="768"/>
              </a:spcBef>
              <a:buFont typeface="Arial" pitchFamily="34" charset="0"/>
              <a:buChar char="•"/>
              <a:defRPr sz="1600" kern="1200">
                <a:solidFill>
                  <a:schemeClr val="tx1"/>
                </a:solidFill>
                <a:latin typeface="Arial" pitchFamily="34" charset="0"/>
                <a:ea typeface="+mn-ea"/>
                <a:cs typeface="Arial" pitchFamily="34" charset="0"/>
              </a:defRPr>
            </a:lvl3pPr>
            <a:lvl4pPr marL="719138" indent="-180975" algn="l" defTabSz="914400" rtl="0" eaLnBrk="1" latinLnBrk="0" hangingPunct="1">
              <a:lnSpc>
                <a:spcPct val="90000"/>
              </a:lnSpc>
              <a:spcBef>
                <a:spcPts val="768"/>
              </a:spcBef>
              <a:buFont typeface="Arial" pitchFamily="34" charset="0"/>
              <a:buChar char="–"/>
              <a:defRPr sz="1600" kern="1200">
                <a:solidFill>
                  <a:schemeClr val="tx1"/>
                </a:solidFill>
                <a:latin typeface="Arial" pitchFamily="34" charset="0"/>
                <a:ea typeface="+mn-ea"/>
                <a:cs typeface="Arial" pitchFamily="34" charset="0"/>
              </a:defRPr>
            </a:lvl4pPr>
            <a:lvl5pPr marL="900000" indent="-180000" algn="l" defTabSz="914400" rtl="0" eaLnBrk="1" latinLnBrk="0" hangingPunct="1">
              <a:lnSpc>
                <a:spcPct val="90000"/>
              </a:lnSpc>
              <a:spcBef>
                <a:spcPts val="768"/>
              </a:spcBef>
              <a:buFont typeface="Arial" pitchFamily="34" charset="0"/>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pPr>
            <a:r>
              <a:rPr lang="en-US" sz="1350" b="0" dirty="0"/>
              <a:t>Same feedback as the main pages. Too much of white space and too much of scrolling. Numbers not right justified. Font not right for numbers</a:t>
            </a:r>
          </a:p>
          <a:p>
            <a:pPr>
              <a:spcBef>
                <a:spcPts val="0"/>
              </a:spcBef>
            </a:pPr>
            <a:r>
              <a:rPr lang="en-US" sz="1350" b="0" dirty="0"/>
              <a:t>Get rid of the second header that repeats Product Family</a:t>
            </a:r>
          </a:p>
          <a:p>
            <a:pPr>
              <a:spcBef>
                <a:spcPts val="0"/>
              </a:spcBef>
            </a:pPr>
            <a:r>
              <a:rPr lang="en-US" sz="1350" b="0" dirty="0"/>
              <a:t>Can we get to the same crispness as image 2 where all the columns are close enough and rows don’t have much space in between?</a:t>
            </a:r>
          </a:p>
          <a:p>
            <a:pPr>
              <a:spcBef>
                <a:spcPts val="0"/>
              </a:spcBef>
            </a:pPr>
            <a:r>
              <a:rPr lang="en-US" sz="1350" b="0" dirty="0"/>
              <a:t>In the table, if there is a bigger number that needs more space the columns should automatically space out</a:t>
            </a:r>
          </a:p>
          <a:p>
            <a:pPr>
              <a:spcBef>
                <a:spcPts val="0"/>
              </a:spcBef>
            </a:pPr>
            <a:r>
              <a:rPr lang="en-US" sz="1350" b="0" dirty="0"/>
              <a:t>If there is a longer text that needs more space the text should wrap</a:t>
            </a:r>
          </a:p>
          <a:p>
            <a:pPr>
              <a:spcBef>
                <a:spcPts val="0"/>
              </a:spcBef>
            </a:pPr>
            <a:endParaRPr lang="en-GB" sz="1350" b="0" dirty="0"/>
          </a:p>
        </p:txBody>
      </p:sp>
      <p:pic>
        <p:nvPicPr>
          <p:cNvPr id="4" name="Picture 3">
            <a:extLst>
              <a:ext uri="{FF2B5EF4-FFF2-40B4-BE49-F238E27FC236}">
                <a16:creationId xmlns:a16="http://schemas.microsoft.com/office/drawing/2014/main" id="{BA6956EC-37FA-4A0D-863D-F119642B5203}"/>
              </a:ext>
            </a:extLst>
          </p:cNvPr>
          <p:cNvPicPr>
            <a:picLocks noChangeAspect="1"/>
          </p:cNvPicPr>
          <p:nvPr/>
        </p:nvPicPr>
        <p:blipFill rotWithShape="1">
          <a:blip r:embed="rId8"/>
          <a:srcRect b="23166"/>
          <a:stretch/>
        </p:blipFill>
        <p:spPr>
          <a:xfrm>
            <a:off x="197757" y="1024086"/>
            <a:ext cx="6208946" cy="2661506"/>
          </a:xfrm>
          <a:prstGeom prst="rect">
            <a:avLst/>
          </a:prstGeom>
          <a:ln>
            <a:solidFill>
              <a:srgbClr val="ED1C24"/>
            </a:solidFill>
          </a:ln>
        </p:spPr>
      </p:pic>
      <p:sp>
        <p:nvSpPr>
          <p:cNvPr id="7" name="Oval 6">
            <a:extLst>
              <a:ext uri="{FF2B5EF4-FFF2-40B4-BE49-F238E27FC236}">
                <a16:creationId xmlns:a16="http://schemas.microsoft.com/office/drawing/2014/main" id="{C05DD98B-2742-4307-9DED-5A7798A869D8}"/>
              </a:ext>
            </a:extLst>
          </p:cNvPr>
          <p:cNvSpPr/>
          <p:nvPr/>
        </p:nvSpPr>
        <p:spPr bwMode="auto">
          <a:xfrm>
            <a:off x="65314" y="907455"/>
            <a:ext cx="264886" cy="233265"/>
          </a:xfrm>
          <a:prstGeom prst="ellipse">
            <a:avLst/>
          </a:prstGeom>
          <a:solidFill>
            <a:srgbClr val="ED1C24"/>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highlight>
                  <a:srgbClr val="FF0000"/>
                </a:highlight>
                <a:latin typeface="Arial" charset="0"/>
              </a:rPr>
              <a:t>1</a:t>
            </a:r>
          </a:p>
        </p:txBody>
      </p:sp>
      <p:sp>
        <p:nvSpPr>
          <p:cNvPr id="16" name="Right Brace 15">
            <a:extLst>
              <a:ext uri="{FF2B5EF4-FFF2-40B4-BE49-F238E27FC236}">
                <a16:creationId xmlns:a16="http://schemas.microsoft.com/office/drawing/2014/main" id="{B162CB7B-14DA-4DBA-BF5C-1D6C18DA1446}"/>
              </a:ext>
            </a:extLst>
          </p:cNvPr>
          <p:cNvSpPr/>
          <p:nvPr/>
        </p:nvSpPr>
        <p:spPr bwMode="auto">
          <a:xfrm>
            <a:off x="1699178" y="1371599"/>
            <a:ext cx="111968" cy="307910"/>
          </a:xfrm>
          <a:prstGeom prst="rightBrace">
            <a:avLst/>
          </a:prstGeom>
          <a:noFill/>
          <a:ln w="9525" cap="flat" cmpd="sng" algn="ctr">
            <a:solidFill>
              <a:srgbClr val="ED1C24"/>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a:ln>
                <a:noFill/>
              </a:ln>
              <a:solidFill>
                <a:srgbClr val="000000"/>
              </a:solidFill>
              <a:effectLst/>
              <a:latin typeface="Arial" charset="0"/>
            </a:endParaRPr>
          </a:p>
        </p:txBody>
      </p:sp>
      <p:sp>
        <p:nvSpPr>
          <p:cNvPr id="18" name="TextBox 17">
            <a:extLst>
              <a:ext uri="{FF2B5EF4-FFF2-40B4-BE49-F238E27FC236}">
                <a16:creationId xmlns:a16="http://schemas.microsoft.com/office/drawing/2014/main" id="{44DD12CC-DD0A-4586-AB90-D793E7AACDE7}"/>
              </a:ext>
            </a:extLst>
          </p:cNvPr>
          <p:cNvSpPr txBox="1"/>
          <p:nvPr/>
        </p:nvSpPr>
        <p:spPr>
          <a:xfrm>
            <a:off x="1811146" y="1362268"/>
            <a:ext cx="1567543" cy="215444"/>
          </a:xfrm>
          <a:prstGeom prst="rect">
            <a:avLst/>
          </a:prstGeom>
          <a:noFill/>
        </p:spPr>
        <p:txBody>
          <a:bodyPr wrap="square" rtlCol="0">
            <a:spAutoFit/>
          </a:bodyPr>
          <a:lstStyle/>
          <a:p>
            <a:r>
              <a:rPr lang="en-US" sz="800" dirty="0">
                <a:solidFill>
                  <a:srgbClr val="FF0000"/>
                </a:solidFill>
              </a:rPr>
              <a:t>Extra white space</a:t>
            </a:r>
          </a:p>
        </p:txBody>
      </p:sp>
      <p:sp>
        <p:nvSpPr>
          <p:cNvPr id="23" name="Right Brace 22">
            <a:extLst>
              <a:ext uri="{FF2B5EF4-FFF2-40B4-BE49-F238E27FC236}">
                <a16:creationId xmlns:a16="http://schemas.microsoft.com/office/drawing/2014/main" id="{769F76B9-3C8F-4AA7-BA8C-EF7E357A174C}"/>
              </a:ext>
            </a:extLst>
          </p:cNvPr>
          <p:cNvSpPr/>
          <p:nvPr/>
        </p:nvSpPr>
        <p:spPr bwMode="auto">
          <a:xfrm>
            <a:off x="1699178" y="1920032"/>
            <a:ext cx="111968" cy="106990"/>
          </a:xfrm>
          <a:prstGeom prst="rightBrace">
            <a:avLst/>
          </a:prstGeom>
          <a:noFill/>
          <a:ln w="9525" cap="flat" cmpd="sng" algn="ctr">
            <a:solidFill>
              <a:srgbClr val="ED1C24"/>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a:ln>
                <a:noFill/>
              </a:ln>
              <a:solidFill>
                <a:srgbClr val="000000"/>
              </a:solidFill>
              <a:effectLst/>
              <a:latin typeface="Arial" charset="0"/>
            </a:endParaRPr>
          </a:p>
        </p:txBody>
      </p:sp>
      <p:sp>
        <p:nvSpPr>
          <p:cNvPr id="21" name="Right Brace 20">
            <a:extLst>
              <a:ext uri="{FF2B5EF4-FFF2-40B4-BE49-F238E27FC236}">
                <a16:creationId xmlns:a16="http://schemas.microsoft.com/office/drawing/2014/main" id="{B24A2B07-AD1D-4706-8248-FC24211FE286}"/>
              </a:ext>
            </a:extLst>
          </p:cNvPr>
          <p:cNvSpPr/>
          <p:nvPr/>
        </p:nvSpPr>
        <p:spPr bwMode="auto">
          <a:xfrm>
            <a:off x="1007706" y="2472612"/>
            <a:ext cx="46653" cy="307910"/>
          </a:xfrm>
          <a:prstGeom prst="rightBrace">
            <a:avLst/>
          </a:prstGeom>
          <a:noFill/>
          <a:ln w="9525" cap="flat" cmpd="sng" algn="ctr">
            <a:solidFill>
              <a:srgbClr val="ED1C24"/>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a:p>
        </p:txBody>
      </p:sp>
      <p:sp>
        <p:nvSpPr>
          <p:cNvPr id="29" name="TextBox 28">
            <a:extLst>
              <a:ext uri="{FF2B5EF4-FFF2-40B4-BE49-F238E27FC236}">
                <a16:creationId xmlns:a16="http://schemas.microsoft.com/office/drawing/2014/main" id="{54CDF0F2-68BD-4921-9930-874405EF7BDA}"/>
              </a:ext>
            </a:extLst>
          </p:cNvPr>
          <p:cNvSpPr txBox="1"/>
          <p:nvPr/>
        </p:nvSpPr>
        <p:spPr>
          <a:xfrm>
            <a:off x="1811146" y="1841965"/>
            <a:ext cx="1567543" cy="215444"/>
          </a:xfrm>
          <a:prstGeom prst="rect">
            <a:avLst/>
          </a:prstGeom>
          <a:noFill/>
        </p:spPr>
        <p:txBody>
          <a:bodyPr wrap="square" rtlCol="0">
            <a:spAutoFit/>
          </a:bodyPr>
          <a:lstStyle/>
          <a:p>
            <a:r>
              <a:rPr lang="en-US" sz="800" dirty="0">
                <a:solidFill>
                  <a:srgbClr val="FF0000"/>
                </a:solidFill>
              </a:rPr>
              <a:t>Extra white space</a:t>
            </a:r>
          </a:p>
        </p:txBody>
      </p:sp>
      <p:sp>
        <p:nvSpPr>
          <p:cNvPr id="30" name="TextBox 29">
            <a:extLst>
              <a:ext uri="{FF2B5EF4-FFF2-40B4-BE49-F238E27FC236}">
                <a16:creationId xmlns:a16="http://schemas.microsoft.com/office/drawing/2014/main" id="{7624D7F6-A320-455D-B8BA-7E259AD62E52}"/>
              </a:ext>
            </a:extLst>
          </p:cNvPr>
          <p:cNvSpPr txBox="1"/>
          <p:nvPr/>
        </p:nvSpPr>
        <p:spPr>
          <a:xfrm>
            <a:off x="992903" y="2426512"/>
            <a:ext cx="994517" cy="338554"/>
          </a:xfrm>
          <a:prstGeom prst="rect">
            <a:avLst/>
          </a:prstGeom>
          <a:noFill/>
          <a:ln>
            <a:solidFill>
              <a:srgbClr val="ED1C24"/>
            </a:solidFill>
          </a:ln>
        </p:spPr>
        <p:txBody>
          <a:bodyPr wrap="square" rtlCol="0">
            <a:spAutoFit/>
          </a:bodyPr>
          <a:lstStyle/>
          <a:p>
            <a:r>
              <a:rPr lang="en-US" sz="800" dirty="0">
                <a:solidFill>
                  <a:srgbClr val="FF0000"/>
                </a:solidFill>
              </a:rPr>
              <a:t>Too much space between rows</a:t>
            </a:r>
          </a:p>
        </p:txBody>
      </p:sp>
      <p:sp>
        <p:nvSpPr>
          <p:cNvPr id="32" name="Right Brace 31">
            <a:extLst>
              <a:ext uri="{FF2B5EF4-FFF2-40B4-BE49-F238E27FC236}">
                <a16:creationId xmlns:a16="http://schemas.microsoft.com/office/drawing/2014/main" id="{2D735719-ED34-4F47-8B4A-ED4B5DBBBC8E}"/>
              </a:ext>
            </a:extLst>
          </p:cNvPr>
          <p:cNvSpPr/>
          <p:nvPr/>
        </p:nvSpPr>
        <p:spPr bwMode="auto">
          <a:xfrm rot="5400000">
            <a:off x="4577573" y="2576773"/>
            <a:ext cx="111968" cy="1130820"/>
          </a:xfrm>
          <a:prstGeom prst="rightBrace">
            <a:avLst/>
          </a:prstGeom>
          <a:noFill/>
          <a:ln w="9525" cap="flat" cmpd="sng" algn="ctr">
            <a:solidFill>
              <a:srgbClr val="ED1C24"/>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a:ln>
                <a:noFill/>
              </a:ln>
              <a:solidFill>
                <a:srgbClr val="000000"/>
              </a:solidFill>
              <a:effectLst/>
              <a:latin typeface="Arial" charset="0"/>
            </a:endParaRPr>
          </a:p>
        </p:txBody>
      </p:sp>
      <p:sp>
        <p:nvSpPr>
          <p:cNvPr id="33" name="TextBox 32">
            <a:extLst>
              <a:ext uri="{FF2B5EF4-FFF2-40B4-BE49-F238E27FC236}">
                <a16:creationId xmlns:a16="http://schemas.microsoft.com/office/drawing/2014/main" id="{B6412525-3A64-4C50-8F5B-F8674E644DBD}"/>
              </a:ext>
            </a:extLst>
          </p:cNvPr>
          <p:cNvSpPr txBox="1"/>
          <p:nvPr/>
        </p:nvSpPr>
        <p:spPr>
          <a:xfrm>
            <a:off x="4028995" y="3198167"/>
            <a:ext cx="1261461" cy="338554"/>
          </a:xfrm>
          <a:prstGeom prst="rect">
            <a:avLst/>
          </a:prstGeom>
          <a:noFill/>
        </p:spPr>
        <p:txBody>
          <a:bodyPr wrap="square" rtlCol="0">
            <a:spAutoFit/>
          </a:bodyPr>
          <a:lstStyle/>
          <a:p>
            <a:r>
              <a:rPr lang="en-US" sz="800" dirty="0">
                <a:solidFill>
                  <a:srgbClr val="FF0000"/>
                </a:solidFill>
              </a:rPr>
              <a:t>Too much space between columns</a:t>
            </a:r>
          </a:p>
        </p:txBody>
      </p:sp>
      <p:pic>
        <p:nvPicPr>
          <p:cNvPr id="1344516" name="Picture 4" descr="https://onlinehelp.tableau.com/current/pro/desktop/en-us/Img/yoy1.png">
            <a:extLst>
              <a:ext uri="{FF2B5EF4-FFF2-40B4-BE49-F238E27FC236}">
                <a16:creationId xmlns:a16="http://schemas.microsoft.com/office/drawing/2014/main" id="{B9EE268C-675D-49BF-8668-46D7FB1BA5F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7757" y="3848048"/>
            <a:ext cx="2419640" cy="2755250"/>
          </a:xfrm>
          <a:prstGeom prst="rect">
            <a:avLst/>
          </a:prstGeom>
          <a:noFill/>
          <a:ln>
            <a:solidFill>
              <a:srgbClr val="ED1C24"/>
            </a:solidFill>
          </a:ln>
          <a:extLst>
            <a:ext uri="{909E8E84-426E-40DD-AFC4-6F175D3DCCD1}">
              <a14:hiddenFill xmlns:a14="http://schemas.microsoft.com/office/drawing/2010/main">
                <a:solidFill>
                  <a:srgbClr val="FFFFFF"/>
                </a:solidFill>
              </a14:hiddenFill>
            </a:ext>
          </a:extLst>
        </p:spPr>
      </p:pic>
      <p:sp>
        <p:nvSpPr>
          <p:cNvPr id="36" name="Oval 35">
            <a:extLst>
              <a:ext uri="{FF2B5EF4-FFF2-40B4-BE49-F238E27FC236}">
                <a16:creationId xmlns:a16="http://schemas.microsoft.com/office/drawing/2014/main" id="{0F111EFF-C727-4A9D-8531-E91CF1760893}"/>
              </a:ext>
            </a:extLst>
          </p:cNvPr>
          <p:cNvSpPr/>
          <p:nvPr/>
        </p:nvSpPr>
        <p:spPr bwMode="auto">
          <a:xfrm>
            <a:off x="65314" y="3731415"/>
            <a:ext cx="264886" cy="233265"/>
          </a:xfrm>
          <a:prstGeom prst="ellipse">
            <a:avLst/>
          </a:prstGeom>
          <a:solidFill>
            <a:srgbClr val="ED1C24"/>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highlight>
                  <a:srgbClr val="FF0000"/>
                </a:highlight>
                <a:latin typeface="Arial" charset="0"/>
              </a:rPr>
              <a:t>2</a:t>
            </a:r>
          </a:p>
        </p:txBody>
      </p:sp>
      <p:sp>
        <p:nvSpPr>
          <p:cNvPr id="28" name="Oval 27">
            <a:extLst>
              <a:ext uri="{FF2B5EF4-FFF2-40B4-BE49-F238E27FC236}">
                <a16:creationId xmlns:a16="http://schemas.microsoft.com/office/drawing/2014/main" id="{2D303BDB-00EA-4BF3-8078-9092AF9F8939}"/>
              </a:ext>
            </a:extLst>
          </p:cNvPr>
          <p:cNvSpPr/>
          <p:nvPr/>
        </p:nvSpPr>
        <p:spPr bwMode="auto">
          <a:xfrm>
            <a:off x="240782" y="1297603"/>
            <a:ext cx="882780" cy="317241"/>
          </a:xfrm>
          <a:prstGeom prst="ellipse">
            <a:avLst/>
          </a:prstGeom>
          <a:noFill/>
          <a:ln w="9525" cap="flat" cmpd="sng" algn="ctr">
            <a:solidFill>
              <a:srgbClr val="ED1C24"/>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a:ln>
                <a:noFill/>
              </a:ln>
              <a:noFill/>
              <a:effectLst/>
              <a:latin typeface="Arial" charset="0"/>
            </a:endParaRPr>
          </a:p>
        </p:txBody>
      </p:sp>
    </p:spTree>
    <p:extLst>
      <p:ext uri="{BB962C8B-B14F-4D97-AF65-F5344CB8AC3E}">
        <p14:creationId xmlns:p14="http://schemas.microsoft.com/office/powerpoint/2010/main" val="1296369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27554" name="Rectangle 2" hidden="1"/>
          <p:cNvGraphicFramePr>
            <a:graphicFrameLocks/>
          </p:cNvGraphicFramePr>
          <p:nvPr>
            <p:custDataLst>
              <p:tags r:id="rId2"/>
            </p:custDataLst>
            <p:extLst>
              <p:ext uri="{D42A27DB-BD31-4B8C-83A1-F6EECF244321}">
                <p14:modId xmlns:p14="http://schemas.microsoft.com/office/powerpoint/2010/main" val="17779133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46566" name="think-cell Slide" r:id="rId9" imgW="0" imgH="0" progId="TCLayout.ActiveDocument.1">
                  <p:embed/>
                </p:oleObj>
              </mc:Choice>
              <mc:Fallback>
                <p:oleObj name="think-cell Slide" r:id="rId9" imgW="0" imgH="0" progId="TCLayout.ActiveDocument.1">
                  <p:embed/>
                  <p:pic>
                    <p:nvPicPr>
                      <p:cNvPr id="2327554"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gray">
                      <a:xfrm>
                        <a:off x="0" y="0"/>
                        <a:ext cx="158750" cy="15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Rectangle 2" hidden="1">
            <a:extLst>
              <a:ext uri="{FF2B5EF4-FFF2-40B4-BE49-F238E27FC236}">
                <a16:creationId xmlns:a16="http://schemas.microsoft.com/office/drawing/2014/main" id="{C8307661-D4FA-44AA-AE4A-F4D1C7926558}"/>
              </a:ext>
            </a:extLst>
          </p:cNvPr>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spcCol="0" rtlCol="0" anchor="ctr" anchorCtr="0" compatLnSpc="1">
            <a:prstTxWarp prst="textNoShape">
              <a:avLst/>
            </a:prstTxWarp>
            <a:noAutofit/>
          </a:bodyPr>
          <a:lstStyle/>
          <a:p>
            <a:pPr algn="ctr"/>
            <a:endParaRPr kumimoji="0" lang="en-GB" sz="2200" b="0" u="none" strike="noStrike" cap="none" normalizeH="0" dirty="0">
              <a:ln>
                <a:noFill/>
              </a:ln>
              <a:solidFill>
                <a:srgbClr val="000000"/>
              </a:solidFill>
              <a:effectLst/>
              <a:latin typeface="Arial" panose="020B0604020202020204" pitchFamily="34" charset="0"/>
              <a:ea typeface="+mj-ea"/>
              <a:cs typeface="+mj-cs"/>
              <a:sym typeface="Arial" panose="020B0604020202020204" pitchFamily="34" charset="0"/>
            </a:endParaRPr>
          </a:p>
        </p:txBody>
      </p:sp>
      <p:sp>
        <p:nvSpPr>
          <p:cNvPr id="2327555" name="Rectangle 3"/>
          <p:cNvSpPr>
            <a:spLocks noGrp="1" noChangeArrowheads="1"/>
          </p:cNvSpPr>
          <p:nvPr>
            <p:ph type="title"/>
            <p:custDataLst>
              <p:tags r:id="rId4"/>
            </p:custDataLst>
          </p:nvPr>
        </p:nvSpPr>
        <p:spPr bwMode="gray">
          <a:xfrm>
            <a:off x="330200" y="457200"/>
            <a:ext cx="9055100" cy="346364"/>
          </a:xfrm>
        </p:spPr>
        <p:txBody>
          <a:bodyPr/>
          <a:lstStyle/>
          <a:p>
            <a:r>
              <a:rPr lang="en-GB" altLang="en-US" dirty="0"/>
              <a:t>Product Scatterplot: UI/UX Issue</a:t>
            </a:r>
          </a:p>
        </p:txBody>
      </p:sp>
      <p:sp>
        <p:nvSpPr>
          <p:cNvPr id="2" name="Slide Number Placeholder 1"/>
          <p:cNvSpPr>
            <a:spLocks noGrp="1"/>
          </p:cNvSpPr>
          <p:nvPr>
            <p:ph type="sldNum" sz="quarter" idx="4294967295"/>
          </p:nvPr>
        </p:nvSpPr>
        <p:spPr>
          <a:xfrm>
            <a:off x="9293226" y="6595035"/>
            <a:ext cx="344488" cy="152400"/>
          </a:xfrm>
          <a:prstGeom prst="rect">
            <a:avLst/>
          </a:prstGeom>
        </p:spPr>
        <p:txBody>
          <a:bodyPr/>
          <a:lstStyle/>
          <a:p>
            <a:fld id="{F6FEB94D-286C-4188-AA54-4E664F5841B6}" type="slidenum">
              <a:rPr lang="en-GB" altLang="en-US" smtClean="0"/>
              <a:pPr/>
              <a:t>9</a:t>
            </a:fld>
            <a:endParaRPr lang="en-GB" altLang="en-US" dirty="0"/>
          </a:p>
        </p:txBody>
      </p:sp>
      <p:sp>
        <p:nvSpPr>
          <p:cNvPr id="8" name="Content Placeholder 2">
            <a:extLst>
              <a:ext uri="{FF2B5EF4-FFF2-40B4-BE49-F238E27FC236}">
                <a16:creationId xmlns:a16="http://schemas.microsoft.com/office/drawing/2014/main" id="{149BD5D2-2A51-4A6D-AD4C-7302D054AA17}"/>
              </a:ext>
            </a:extLst>
          </p:cNvPr>
          <p:cNvSpPr txBox="1">
            <a:spLocks/>
          </p:cNvSpPr>
          <p:nvPr>
            <p:custDataLst>
              <p:tags r:id="rId5"/>
            </p:custDataLst>
          </p:nvPr>
        </p:nvSpPr>
        <p:spPr>
          <a:xfrm>
            <a:off x="6109496" y="3013501"/>
            <a:ext cx="3528218" cy="1246495"/>
          </a:xfrm>
          <a:prstGeom prst="rect">
            <a:avLst/>
          </a:prstGeom>
        </p:spPr>
        <p:txBody>
          <a:bodyPr vert="horz" wrap="square" lIns="0" tIns="0" rIns="0" bIns="0" rtlCol="0">
            <a:spAutoFit/>
          </a:bodyPr>
          <a:lstStyle>
            <a:lvl1pPr marL="183600" indent="-183600" algn="l" defTabSz="914400" rtl="0" eaLnBrk="1" latinLnBrk="0" hangingPunct="1">
              <a:spcBef>
                <a:spcPts val="1920"/>
              </a:spcBef>
              <a:buFont typeface="Wingdings" pitchFamily="2" charset="2"/>
              <a:buChar char="§"/>
              <a:defRPr sz="1600" kern="1200">
                <a:solidFill>
                  <a:schemeClr val="tx1"/>
                </a:solidFill>
                <a:latin typeface="Arial" pitchFamily="34" charset="0"/>
                <a:ea typeface="+mn-ea"/>
                <a:cs typeface="Arial" pitchFamily="34" charset="0"/>
              </a:defRPr>
            </a:lvl1pPr>
            <a:lvl2pPr marL="356400" indent="-172800" algn="l" defTabSz="914400" rtl="0" eaLnBrk="1" latinLnBrk="0" hangingPunct="1">
              <a:lnSpc>
                <a:spcPct val="90000"/>
              </a:lnSpc>
              <a:spcBef>
                <a:spcPts val="768"/>
              </a:spcBef>
              <a:buFont typeface="Arial" pitchFamily="34" charset="0"/>
              <a:buChar char="–"/>
              <a:defRPr sz="1600" kern="1200">
                <a:solidFill>
                  <a:schemeClr val="tx1"/>
                </a:solidFill>
                <a:latin typeface="Arial" pitchFamily="34" charset="0"/>
                <a:ea typeface="+mn-ea"/>
                <a:cs typeface="Arial" pitchFamily="34" charset="0"/>
              </a:defRPr>
            </a:lvl2pPr>
            <a:lvl3pPr marL="538163" indent="-180975" algn="l" defTabSz="914400" rtl="0" eaLnBrk="1" latinLnBrk="0" hangingPunct="1">
              <a:lnSpc>
                <a:spcPct val="90000"/>
              </a:lnSpc>
              <a:spcBef>
                <a:spcPts val="768"/>
              </a:spcBef>
              <a:buFont typeface="Arial" pitchFamily="34" charset="0"/>
              <a:buChar char="•"/>
              <a:defRPr sz="1600" kern="1200">
                <a:solidFill>
                  <a:schemeClr val="tx1"/>
                </a:solidFill>
                <a:latin typeface="Arial" pitchFamily="34" charset="0"/>
                <a:ea typeface="+mn-ea"/>
                <a:cs typeface="Arial" pitchFamily="34" charset="0"/>
              </a:defRPr>
            </a:lvl3pPr>
            <a:lvl4pPr marL="719138" indent="-180975" algn="l" defTabSz="914400" rtl="0" eaLnBrk="1" latinLnBrk="0" hangingPunct="1">
              <a:lnSpc>
                <a:spcPct val="90000"/>
              </a:lnSpc>
              <a:spcBef>
                <a:spcPts val="768"/>
              </a:spcBef>
              <a:buFont typeface="Arial" pitchFamily="34" charset="0"/>
              <a:buChar char="–"/>
              <a:defRPr sz="1600" kern="1200">
                <a:solidFill>
                  <a:schemeClr val="tx1"/>
                </a:solidFill>
                <a:latin typeface="Arial" pitchFamily="34" charset="0"/>
                <a:ea typeface="+mn-ea"/>
                <a:cs typeface="Arial" pitchFamily="34" charset="0"/>
              </a:defRPr>
            </a:lvl4pPr>
            <a:lvl5pPr marL="900000" indent="-180000" algn="l" defTabSz="914400" rtl="0" eaLnBrk="1" latinLnBrk="0" hangingPunct="1">
              <a:lnSpc>
                <a:spcPct val="90000"/>
              </a:lnSpc>
              <a:spcBef>
                <a:spcPts val="768"/>
              </a:spcBef>
              <a:buFont typeface="Arial" pitchFamily="34" charset="0"/>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pPr>
            <a:r>
              <a:rPr lang="en-US" sz="1350" dirty="0">
                <a:solidFill>
                  <a:srgbClr val="FF0000"/>
                </a:solidFill>
              </a:rPr>
              <a:t>Please Note: </a:t>
            </a:r>
            <a:r>
              <a:rPr lang="en-US" sz="1350" b="0" dirty="0"/>
              <a:t>As I change the browser resolution, something strange happens. The graph becomes big in size, while the font and the other tables shrink. Please try this on your screens. </a:t>
            </a:r>
            <a:endParaRPr lang="en-GB" sz="1350" b="0" dirty="0"/>
          </a:p>
          <a:p>
            <a:pPr>
              <a:spcBef>
                <a:spcPts val="0"/>
              </a:spcBef>
            </a:pPr>
            <a:endParaRPr lang="en-GB" sz="1350" b="0" dirty="0"/>
          </a:p>
        </p:txBody>
      </p:sp>
      <p:pic>
        <p:nvPicPr>
          <p:cNvPr id="5" name="Picture 4">
            <a:extLst>
              <a:ext uri="{FF2B5EF4-FFF2-40B4-BE49-F238E27FC236}">
                <a16:creationId xmlns:a16="http://schemas.microsoft.com/office/drawing/2014/main" id="{6B3BF078-0D30-4E7C-A8CD-4FA98A806E44}"/>
              </a:ext>
            </a:extLst>
          </p:cNvPr>
          <p:cNvPicPr>
            <a:picLocks noChangeAspect="1"/>
          </p:cNvPicPr>
          <p:nvPr/>
        </p:nvPicPr>
        <p:blipFill>
          <a:blip r:embed="rId10"/>
          <a:stretch>
            <a:fillRect/>
          </a:stretch>
        </p:blipFill>
        <p:spPr>
          <a:xfrm>
            <a:off x="268286" y="803564"/>
            <a:ext cx="5485372" cy="2809977"/>
          </a:xfrm>
          <a:prstGeom prst="rect">
            <a:avLst/>
          </a:prstGeom>
          <a:ln>
            <a:solidFill>
              <a:srgbClr val="FF0000"/>
            </a:solidFill>
          </a:ln>
        </p:spPr>
      </p:pic>
      <p:pic>
        <p:nvPicPr>
          <p:cNvPr id="6" name="Picture 5">
            <a:extLst>
              <a:ext uri="{FF2B5EF4-FFF2-40B4-BE49-F238E27FC236}">
                <a16:creationId xmlns:a16="http://schemas.microsoft.com/office/drawing/2014/main" id="{5967E900-B538-4BBA-B27C-A3938645F948}"/>
              </a:ext>
            </a:extLst>
          </p:cNvPr>
          <p:cNvPicPr>
            <a:picLocks noChangeAspect="1"/>
          </p:cNvPicPr>
          <p:nvPr/>
        </p:nvPicPr>
        <p:blipFill>
          <a:blip r:embed="rId11"/>
          <a:stretch>
            <a:fillRect/>
          </a:stretch>
        </p:blipFill>
        <p:spPr>
          <a:xfrm>
            <a:off x="268286" y="3634330"/>
            <a:ext cx="5485372" cy="3064066"/>
          </a:xfrm>
          <a:prstGeom prst="rect">
            <a:avLst/>
          </a:prstGeom>
          <a:ln>
            <a:solidFill>
              <a:srgbClr val="FF0000"/>
            </a:solidFill>
          </a:ln>
        </p:spPr>
      </p:pic>
      <p:sp>
        <p:nvSpPr>
          <p:cNvPr id="15" name="Content Placeholder 2">
            <a:extLst>
              <a:ext uri="{FF2B5EF4-FFF2-40B4-BE49-F238E27FC236}">
                <a16:creationId xmlns:a16="http://schemas.microsoft.com/office/drawing/2014/main" id="{191A3521-CCDA-4E37-A5F2-ACE4CB51D453}"/>
              </a:ext>
            </a:extLst>
          </p:cNvPr>
          <p:cNvSpPr txBox="1">
            <a:spLocks/>
          </p:cNvSpPr>
          <p:nvPr>
            <p:custDataLst>
              <p:tags r:id="rId6"/>
            </p:custDataLst>
          </p:nvPr>
        </p:nvSpPr>
        <p:spPr>
          <a:xfrm>
            <a:off x="756566" y="2598003"/>
            <a:ext cx="2126594" cy="415498"/>
          </a:xfrm>
          <a:prstGeom prst="rect">
            <a:avLst/>
          </a:prstGeom>
        </p:spPr>
        <p:txBody>
          <a:bodyPr vert="horz" wrap="square" lIns="0" tIns="0" rIns="0" bIns="0" rtlCol="0">
            <a:spAutoFit/>
          </a:bodyPr>
          <a:lstStyle>
            <a:lvl1pPr marL="183600" indent="-183600" algn="l" defTabSz="914400" rtl="0" eaLnBrk="1" latinLnBrk="0" hangingPunct="1">
              <a:spcBef>
                <a:spcPts val="1920"/>
              </a:spcBef>
              <a:buFont typeface="Wingdings" pitchFamily="2" charset="2"/>
              <a:buChar char="§"/>
              <a:defRPr sz="1600" kern="1200">
                <a:solidFill>
                  <a:schemeClr val="tx1"/>
                </a:solidFill>
                <a:latin typeface="Arial" pitchFamily="34" charset="0"/>
                <a:ea typeface="+mn-ea"/>
                <a:cs typeface="Arial" pitchFamily="34" charset="0"/>
              </a:defRPr>
            </a:lvl1pPr>
            <a:lvl2pPr marL="356400" indent="-172800" algn="l" defTabSz="914400" rtl="0" eaLnBrk="1" latinLnBrk="0" hangingPunct="1">
              <a:lnSpc>
                <a:spcPct val="90000"/>
              </a:lnSpc>
              <a:spcBef>
                <a:spcPts val="768"/>
              </a:spcBef>
              <a:buFont typeface="Arial" pitchFamily="34" charset="0"/>
              <a:buChar char="–"/>
              <a:defRPr sz="1600" kern="1200">
                <a:solidFill>
                  <a:schemeClr val="tx1"/>
                </a:solidFill>
                <a:latin typeface="Arial" pitchFamily="34" charset="0"/>
                <a:ea typeface="+mn-ea"/>
                <a:cs typeface="Arial" pitchFamily="34" charset="0"/>
              </a:defRPr>
            </a:lvl2pPr>
            <a:lvl3pPr marL="538163" indent="-180975" algn="l" defTabSz="914400" rtl="0" eaLnBrk="1" latinLnBrk="0" hangingPunct="1">
              <a:lnSpc>
                <a:spcPct val="90000"/>
              </a:lnSpc>
              <a:spcBef>
                <a:spcPts val="768"/>
              </a:spcBef>
              <a:buFont typeface="Arial" pitchFamily="34" charset="0"/>
              <a:buChar char="•"/>
              <a:defRPr sz="1600" kern="1200">
                <a:solidFill>
                  <a:schemeClr val="tx1"/>
                </a:solidFill>
                <a:latin typeface="Arial" pitchFamily="34" charset="0"/>
                <a:ea typeface="+mn-ea"/>
                <a:cs typeface="Arial" pitchFamily="34" charset="0"/>
              </a:defRPr>
            </a:lvl3pPr>
            <a:lvl4pPr marL="719138" indent="-180975" algn="l" defTabSz="914400" rtl="0" eaLnBrk="1" latinLnBrk="0" hangingPunct="1">
              <a:lnSpc>
                <a:spcPct val="90000"/>
              </a:lnSpc>
              <a:spcBef>
                <a:spcPts val="768"/>
              </a:spcBef>
              <a:buFont typeface="Arial" pitchFamily="34" charset="0"/>
              <a:buChar char="–"/>
              <a:defRPr sz="1600" kern="1200">
                <a:solidFill>
                  <a:schemeClr val="tx1"/>
                </a:solidFill>
                <a:latin typeface="Arial" pitchFamily="34" charset="0"/>
                <a:ea typeface="+mn-ea"/>
                <a:cs typeface="Arial" pitchFamily="34" charset="0"/>
              </a:defRPr>
            </a:lvl4pPr>
            <a:lvl5pPr marL="900000" indent="-180000" algn="l" defTabSz="914400" rtl="0" eaLnBrk="1" latinLnBrk="0" hangingPunct="1">
              <a:lnSpc>
                <a:spcPct val="90000"/>
              </a:lnSpc>
              <a:spcBef>
                <a:spcPts val="768"/>
              </a:spcBef>
              <a:buFont typeface="Arial" pitchFamily="34" charset="0"/>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sz="1350" dirty="0">
                <a:solidFill>
                  <a:srgbClr val="FF0000"/>
                </a:solidFill>
              </a:rPr>
              <a:t>Browser resolution: 50%</a:t>
            </a:r>
            <a:endParaRPr lang="en-GB" sz="1350" dirty="0">
              <a:solidFill>
                <a:srgbClr val="FF0000"/>
              </a:solidFill>
            </a:endParaRPr>
          </a:p>
          <a:p>
            <a:pPr>
              <a:spcBef>
                <a:spcPts val="0"/>
              </a:spcBef>
            </a:pPr>
            <a:endParaRPr lang="en-GB" sz="1350" dirty="0">
              <a:solidFill>
                <a:srgbClr val="FF0000"/>
              </a:solidFill>
            </a:endParaRPr>
          </a:p>
        </p:txBody>
      </p:sp>
      <p:sp>
        <p:nvSpPr>
          <p:cNvPr id="17" name="Content Placeholder 2">
            <a:extLst>
              <a:ext uri="{FF2B5EF4-FFF2-40B4-BE49-F238E27FC236}">
                <a16:creationId xmlns:a16="http://schemas.microsoft.com/office/drawing/2014/main" id="{FEBB7506-CC1D-4616-B3FE-42574542C27C}"/>
              </a:ext>
            </a:extLst>
          </p:cNvPr>
          <p:cNvSpPr txBox="1">
            <a:spLocks/>
          </p:cNvSpPr>
          <p:nvPr>
            <p:custDataLst>
              <p:tags r:id="rId7"/>
            </p:custDataLst>
          </p:nvPr>
        </p:nvSpPr>
        <p:spPr>
          <a:xfrm>
            <a:off x="756567" y="6193051"/>
            <a:ext cx="2126594" cy="415498"/>
          </a:xfrm>
          <a:prstGeom prst="rect">
            <a:avLst/>
          </a:prstGeom>
        </p:spPr>
        <p:txBody>
          <a:bodyPr vert="horz" wrap="square" lIns="0" tIns="0" rIns="0" bIns="0" rtlCol="0">
            <a:spAutoFit/>
          </a:bodyPr>
          <a:lstStyle>
            <a:lvl1pPr marL="183600" indent="-183600" algn="l" defTabSz="914400" rtl="0" eaLnBrk="1" latinLnBrk="0" hangingPunct="1">
              <a:spcBef>
                <a:spcPts val="1920"/>
              </a:spcBef>
              <a:buFont typeface="Wingdings" pitchFamily="2" charset="2"/>
              <a:buChar char="§"/>
              <a:defRPr sz="1600" kern="1200">
                <a:solidFill>
                  <a:schemeClr val="tx1"/>
                </a:solidFill>
                <a:latin typeface="Arial" pitchFamily="34" charset="0"/>
                <a:ea typeface="+mn-ea"/>
                <a:cs typeface="Arial" pitchFamily="34" charset="0"/>
              </a:defRPr>
            </a:lvl1pPr>
            <a:lvl2pPr marL="356400" indent="-172800" algn="l" defTabSz="914400" rtl="0" eaLnBrk="1" latinLnBrk="0" hangingPunct="1">
              <a:lnSpc>
                <a:spcPct val="90000"/>
              </a:lnSpc>
              <a:spcBef>
                <a:spcPts val="768"/>
              </a:spcBef>
              <a:buFont typeface="Arial" pitchFamily="34" charset="0"/>
              <a:buChar char="–"/>
              <a:defRPr sz="1600" kern="1200">
                <a:solidFill>
                  <a:schemeClr val="tx1"/>
                </a:solidFill>
                <a:latin typeface="Arial" pitchFamily="34" charset="0"/>
                <a:ea typeface="+mn-ea"/>
                <a:cs typeface="Arial" pitchFamily="34" charset="0"/>
              </a:defRPr>
            </a:lvl2pPr>
            <a:lvl3pPr marL="538163" indent="-180975" algn="l" defTabSz="914400" rtl="0" eaLnBrk="1" latinLnBrk="0" hangingPunct="1">
              <a:lnSpc>
                <a:spcPct val="90000"/>
              </a:lnSpc>
              <a:spcBef>
                <a:spcPts val="768"/>
              </a:spcBef>
              <a:buFont typeface="Arial" pitchFamily="34" charset="0"/>
              <a:buChar char="•"/>
              <a:defRPr sz="1600" kern="1200">
                <a:solidFill>
                  <a:schemeClr val="tx1"/>
                </a:solidFill>
                <a:latin typeface="Arial" pitchFamily="34" charset="0"/>
                <a:ea typeface="+mn-ea"/>
                <a:cs typeface="Arial" pitchFamily="34" charset="0"/>
              </a:defRPr>
            </a:lvl3pPr>
            <a:lvl4pPr marL="719138" indent="-180975" algn="l" defTabSz="914400" rtl="0" eaLnBrk="1" latinLnBrk="0" hangingPunct="1">
              <a:lnSpc>
                <a:spcPct val="90000"/>
              </a:lnSpc>
              <a:spcBef>
                <a:spcPts val="768"/>
              </a:spcBef>
              <a:buFont typeface="Arial" pitchFamily="34" charset="0"/>
              <a:buChar char="–"/>
              <a:defRPr sz="1600" kern="1200">
                <a:solidFill>
                  <a:schemeClr val="tx1"/>
                </a:solidFill>
                <a:latin typeface="Arial" pitchFamily="34" charset="0"/>
                <a:ea typeface="+mn-ea"/>
                <a:cs typeface="Arial" pitchFamily="34" charset="0"/>
              </a:defRPr>
            </a:lvl4pPr>
            <a:lvl5pPr marL="900000" indent="-180000" algn="l" defTabSz="914400" rtl="0" eaLnBrk="1" latinLnBrk="0" hangingPunct="1">
              <a:lnSpc>
                <a:spcPct val="90000"/>
              </a:lnSpc>
              <a:spcBef>
                <a:spcPts val="768"/>
              </a:spcBef>
              <a:buFont typeface="Arial" pitchFamily="34" charset="0"/>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sz="1350" dirty="0">
                <a:solidFill>
                  <a:srgbClr val="FF0000"/>
                </a:solidFill>
              </a:rPr>
              <a:t>Browser resolution: 100%</a:t>
            </a:r>
            <a:endParaRPr lang="en-GB" sz="1350" dirty="0">
              <a:solidFill>
                <a:srgbClr val="FF0000"/>
              </a:solidFill>
            </a:endParaRPr>
          </a:p>
          <a:p>
            <a:pPr>
              <a:spcBef>
                <a:spcPts val="0"/>
              </a:spcBef>
            </a:pPr>
            <a:endParaRPr lang="en-GB" sz="1350" dirty="0">
              <a:solidFill>
                <a:srgbClr val="FF0000"/>
              </a:solidFill>
            </a:endParaRPr>
          </a:p>
        </p:txBody>
      </p:sp>
    </p:spTree>
    <p:extLst>
      <p:ext uri="{BB962C8B-B14F-4D97-AF65-F5344CB8AC3E}">
        <p14:creationId xmlns:p14="http://schemas.microsoft.com/office/powerpoint/2010/main" val="163757498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LI" val="1"/>
  <p:tag name="LAYOUTLANGUAGE" val="1033"/>
  <p:tag name="CFG.LAYOUT" val="Default"/>
  <p:tag name="CFG.CUSTOMERVERSION" val="3"/>
  <p:tag name="CONFIG" val="Default"/>
  <p:tag name="CFG.VERSION" val="1"/>
  <p:tag name="MAPNAME" val="Map1"/>
  <p:tag name="LICENSEKEY" val="6c64627f-c5d4-423c-8804-6e663357a7fe"/>
  <p:tag name="ML_1" val="PHI"/>
  <p:tag name="FIELD.ADDINFO.COMBOINDEX" val="0"/>
  <p:tag name="FIELDS.INITIALIZED" val="1"/>
  <p:tag name="FIELD.AUTHOR.COMBOINDEX" val="-2"/>
  <p:tag name="FIELD.DIVISION.COMBOINDEX" val="-2"/>
  <p:tag name="FIELD.DATE.COMBOINDEX" val="-2"/>
  <p:tag name="FIELD.CONTENTOWNER.COMBOINDEX" val="-2"/>
  <p:tag name="FIELD.ISONUMBER.COMBOINDEX" val="-2"/>
  <p:tag name="TITLEMASTERMASTERNAME" val="TitleSlide"/>
  <p:tag name="TITLEMASTERSHAPESETGROUPCLASSNAME" val="ShapeSetGroup2"/>
  <p:tag name="TITLEMASTERCOLORSETGROUPCLASSNAME" val="ColorSetGroupLight"/>
  <p:tag name="TITLEMASTERFONTSETGROUPCLASSNAME" val="FontSetGroup2"/>
  <p:tag name="TITLEMASTERSTYLESETGROUPCLASSNAME" val="StyleSetGroup1"/>
  <p:tag name="TITLEMASTERMODIFIED" val="1"/>
  <p:tag name="SLIDEMASTERMASTERNAME" val="Slide"/>
  <p:tag name="SLIDEMASTERSHAPESETGROUPCLASSNAME" val="ShapeSetGroup2"/>
  <p:tag name="SLIDEMASTERCOLORSETGROUPCLASSNAME" val="ColorSetGroupLight"/>
  <p:tag name="SLIDEMASTERFONTSETGROUPCLASSNAME" val="FontSetGroup2"/>
  <p:tag name="SLIDEMASTERSTYLESETGROUPCLASSNAME" val="StyleSetGroup1"/>
  <p:tag name="SLIDEMASTERMODIFIED" val="1"/>
  <p:tag name="FIELD.ISONUMBER.CONTENT" val="Reference"/>
  <p:tag name="FIELD.ISONUMBER.VALUE" val="Reference"/>
  <p:tag name="FIELD.PROJECT.CONTENT" val="E2I"/>
  <p:tag name="FIELD.PROJECT.VALUE" val="E2I"/>
  <p:tag name="FIELD.PROJECT.COMBOINDEX" val="-2"/>
  <p:tag name="FIELD.ADDINFO.CONTENT" val="Confidential"/>
  <p:tag name="FIELD.ADDINFO.VALUE" val="Confidential"/>
  <p:tag name="ML_UFSOK" val="de7de3e14e15de8"/>
  <p:tag name="FIELD.AUTHOR.CONTENT" val=""/>
  <p:tag name="FIELD.AUTHOR.VALUE" val=""/>
  <p:tag name="FIELD.DIVISION.CONTENT" val=""/>
  <p:tag name="FIELD.DIVISION.VALUE" val=""/>
  <p:tag name="FIELD.DATE.CONTENT" val=""/>
  <p:tag name="FIELD.DATE.VALUE" val=""/>
  <p:tag name="THINKCELLPRESENTATIONDONOTDELETE" val="&lt;?xml version=&quot;1.0&quot; encoding=&quot;UTF-16&quot; standalone=&quot;yes&quot;?&gt;&lt;root reqver=&quot;23045&quot;&gt;&lt;version val=&quot;25153&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lt;/m_strFormatTime&gt;&lt;m_yearfmt&gt;&lt;begin val=&quot;0&quot;/&gt;&lt;end val=&quot;0&quot;/&gt;&lt;/m_yearfmt&gt;&lt;/m_precDefaultDate&gt;&lt;m_precDefaultYear&gt;&lt;m_bNumberIsYear val=&quot;0&quot;/&gt;&lt;m_strFormatTime&gt;%Y&lt;/m_strFormatTime&gt;&lt;m_yearfmt&gt;&lt;begin val=&quot;0&quot;/&gt;&lt;end val=&quot;0&quot;/&gt;&lt;/m_yearfmt&gt;&lt;/m_precDefaultYear&gt;&lt;m_precDefaultQuarter&gt;&lt;m_bNumberIsYear val=&quot;0&quot;/&gt;&lt;m_strFormatTime&gt;Q%5&lt;/m_strFormatTime&gt;&lt;m_yearfmt&gt;&lt;begin val=&quot;0&quot;/&gt;&lt;end val=&quot;4&quot;/&gt;&lt;/m_yearfmt&gt;&lt;/m_precDefaultQuarter&gt;&lt;m_precDefaultMonth&gt;&lt;m_bNumberIsYear val=&quot;0&quot;/&gt;&lt;m_strFormatTime&gt;%1&lt;/m_strFormatTime&gt;&lt;m_yearfmt&gt;&lt;begin val=&quot;0&quot;/&gt;&lt;end val=&quot;4&quot;/&gt;&lt;/m_yearfmt&gt;&lt;/m_precDefaultMonth&gt;&lt;m_precDefaultWeek&gt;&lt;m_bNumberIsYear val=&quot;0&quot;/&gt;&lt;m_strFormatTime&gt;%4&lt;/m_strFormatTime&gt;&lt;m_yearfmt&gt;&lt;begin val=&quot;0&quot;/&gt;&lt;end val=&quot;4&quot;/&gt;&lt;/m_yearfmt&gt;&lt;/m_precDefaultWeek&gt;&lt;m_precDefaultDay&gt;&lt;m_bNumberIsYear val=&quot;0&quot;/&gt;&lt;m_strFormatTime&gt;%#d&lt;/m_strFormatTime&gt;&lt;m_yearfmt&gt;&lt;begin val=&quot;0&quot;/&gt;&lt;end val=&quot;4&quot;/&gt;&lt;/m_yearfmt&gt;&lt;/m_precDefaultDay&gt;&lt;m_mruColor&gt;&lt;m_vecMRU length=&quot;20&quot;&gt;&lt;elem m_fUsage=&quot;2.71098051059517519690E+00&quot;&gt;&lt;m_msothmcolidx val=&quot;0&quot;/&gt;&lt;m_rgb r=&quot;FF&quot; g=&quot;00&quot; b=&quot;00&quot;/&gt;&lt;m_nBrightness val=&quot;0&quot;/&gt;&lt;/elem&gt;&lt;elem m_fUsage=&quot;2.08226499038483670034E+00&quot;&gt;&lt;m_msothmcolidx val=&quot;0&quot;/&gt;&lt;m_rgb r=&quot;0C&quot; g=&quot;21&quot; b=&quot;86&quot;/&gt;&lt;m_nBrightness val=&quot;0&quot;/&gt;&lt;/elem&gt;&lt;elem m_fUsage=&quot;1.07344450738251007138E+00&quot;&gt;&lt;m_msothmcolidx val=&quot;0&quot;/&gt;&lt;m_rgb r=&quot;FD&quot; g=&quot;E6&quot; b=&quot;FF&quot;/&gt;&lt;m_nBrightness val=&quot;0&quot;/&gt;&lt;/elem&gt;&lt;elem m_fUsage=&quot;1.01852846558100007535E+00&quot;&gt;&lt;m_msothmcolidx val=&quot;0&quot;/&gt;&lt;m_rgb r=&quot;A8&quot; g=&quot;A8&quot; b=&quot;A8&quot;/&gt;&lt;m_nBrightness val=&quot;0&quot;/&gt;&lt;/elem&gt;&lt;elem m_fUsage=&quot;7.44277806090000160211E-01&quot;&gt;&lt;m_msothmcolidx val=&quot;0&quot;/&gt;&lt;m_rgb r=&quot;E8&quot; g=&quot;E8&quot; b=&quot;E8&quot;/&gt;&lt;m_nBrightness val=&quot;0&quot;/&gt;&lt;/elem&gt;&lt;elem m_fUsage=&quot;7.29000000000000092371E-01&quot;&gt;&lt;m_msothmcolidx val=&quot;0&quot;/&gt;&lt;m_rgb r=&quot;ED&quot; g=&quot;1C&quot; b=&quot;24&quot;/&gt;&lt;m_nBrightness val=&quot;0&quot;/&gt;&lt;/elem&gt;&lt;elem m_fUsage=&quot;6.56100000000000127542E-01&quot;&gt;&lt;m_msothmcolidx val=&quot;0&quot;/&gt;&lt;m_rgb r=&quot;FF&quot; g=&quot;06&quot; b=&quot;06&quot;/&gt;&lt;m_nBrightness val=&quot;0&quot;/&gt;&lt;/elem&gt;&lt;elem m_fUsage=&quot;2.90768175268362905062E-01&quot;&gt;&lt;m_msothmcolidx val=&quot;0&quot;/&gt;&lt;m_rgb r=&quot;AA&quot; g=&quot;CA&quot; b=&quot;FB&quot;/&gt;&lt;m_nBrightness val=&quot;0&quot;/&gt;&lt;/elem&gt;&lt;elem m_fUsage=&quot;2.71671289887568501165E-01&quot;&gt;&lt;m_msothmcolidx val=&quot;0&quot;/&gt;&lt;m_rgb r=&quot;2C&quot; g=&quot;FC&quot; b=&quot;4A&quot;/&gt;&lt;m_nBrightness val=&quot;0&quot;/&gt;&lt;/elem&gt;&lt;elem m_fUsage=&quot;1.85302018885184188735E-01&quot;&gt;&lt;m_msothmcolidx val=&quot;0&quot;/&gt;&lt;m_rgb r=&quot;88&quot; g=&quot;C4&quot; b=&quot;64&quot;/&gt;&lt;m_nBrightness val=&quot;0&quot;/&gt;&lt;/elem&gt;&lt;elem m_fUsage=&quot;1.66771816996665767086E-01&quot;&gt;&lt;m_msothmcolidx val=&quot;0&quot;/&gt;&lt;m_rgb r=&quot;CE&quot; g=&quot;EF&quot; b=&quot;6B&quot;/&gt;&lt;m_nBrightness val=&quot;0&quot;/&gt;&lt;/elem&gt;&lt;elem m_fUsage=&quot;2.50315550499324440681E-02&quot;&gt;&lt;m_msothmcolidx val=&quot;0&quot;/&gt;&lt;m_rgb r=&quot;04&quot; g=&quot;04&quot; b=&quot;CA&quot;/&gt;&lt;m_nBrightness val=&quot;0&quot;/&gt;&lt;/elem&gt;&lt;elem m_fUsage=&quot;2.08653915870171020874E-02&quot;&gt;&lt;m_msothmcolidx val=&quot;0&quot;/&gt;&lt;m_rgb r=&quot;0B&quot; g=&quot;5E&quot; b=&quot;D7&quot;/&gt;&lt;m_nBrightness val=&quot;0&quot;/&gt;&lt;/elem&gt;&lt;elem m_fUsage=&quot;2.02882638251928801298E-02&quot;&gt;&lt;m_msothmcolidx val=&quot;0&quot;/&gt;&lt;m_rgb r=&quot;EE&quot; g=&quot;EE&quot; b=&quot;EE&quot;/&gt;&lt;m_nBrightness val=&quot;0&quot;/&gt;&lt;/elem&gt;&lt;elem m_fUsage=&quot;4.49293528843343510648E-03&quot;&gt;&lt;m_msothmcolidx val=&quot;0&quot;/&gt;&lt;m_rgb r=&quot;00&quot; g=&quot;96&quot; b=&quot;96&quot;/&gt;&lt;m_nBrightness val=&quot;0&quot;/&gt;&lt;/elem&gt;&lt;elem m_fUsage=&quot;8.38192490081018763432E-05&quot;&gt;&lt;m_msothmcolidx val=&quot;0&quot;/&gt;&lt;m_rgb r=&quot;99&quot; g=&quot;CC&quot; b=&quot;FF&quot;/&gt;&lt;m_nBrightness val=&quot;0&quot;/&gt;&lt;/elem&gt;&lt;elem m_fUsage=&quot;1.41158163862184179890E-05&quot;&gt;&lt;m_msothmcolidx val=&quot;0&quot;/&gt;&lt;m_rgb r=&quot;AC&quot; g=&quot;70&quot; b=&quot;39&quot;/&gt;&lt;m_nBrightness val=&quot;0&quot;/&gt;&lt;/elem&gt;&lt;elem m_fUsage=&quot;1.27042347475965756819E-05&quot;&gt;&lt;m_msothmcolidx val=&quot;0&quot;/&gt;&lt;m_rgb r=&quot;33&quot; g=&quot;A0&quot; b=&quot;2C&quot;/&gt;&lt;m_nBrightness val=&quot;0&quot;/&gt;&lt;/elem&gt;&lt;elem m_fUsage=&quot;1.27042347475965756819E-05&quot;&gt;&lt;m_msothmcolidx val=&quot;0&quot;/&gt;&lt;m_rgb r=&quot;FB&quot; g=&quot;9A&quot; b=&quot;99&quot;/&gt;&lt;m_nBrightness val=&quot;0&quot;/&gt;&lt;/elem&gt;&lt;elem m_fUsage=&quot;1.27042347475965756819E-05&quot;&gt;&lt;m_msothmcolidx val=&quot;0&quot;/&gt;&lt;m_rgb r=&quot;F1&quot; g=&quot;38&quot; b=&quot;58&quot;/&gt;&lt;m_nBrightness val=&quot;0&quot;/&gt;&lt;/elem&gt;&lt;/m_vecMRU&gt;&lt;/m_mruColor&gt;&lt;m_eweekdayFirstOfWeek val=&quot;2&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FONT" val="SlidePageNumberFont"/>
  <p:tag name="FONTSETCLASSNAME" val="FontSet1"/>
  <p:tag name="COLORS" val="-2;-2;-2;-2;SlideColor;-2"/>
  <p:tag name="COLORSETCLASSNAME" val="ColorSet1"/>
  <p:tag name="MLI" val="1"/>
  <p:tag name="SHAPESETGROUPCLASSNAME" val="ShapeSetGroup2"/>
  <p:tag name="SHAPESETCLASSNAME" val="TitleSlide"/>
  <p:tag name="COLORSETGROUPCLASSNAME" val="ColorSetGroupLight"/>
  <p:tag name="FONTSETGROUPCLASSNAME" val="FontSetGroup2"/>
  <p:tag name="SHAPECLASSNAME" val="HiddenPageNumber"/>
  <p:tag name="SHAPECLASSPROTECTIONTYPE" val="31"/>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Slide"/>
  <p:tag name="COLORSETGROUPCLASSNAME" val="ColorSetGroupLight"/>
  <p:tag name="FONTSETGROUPCLASSNAME" val="FontSetGroup2"/>
  <p:tag name="SHAPECLASSNAME" val="Topliner"/>
  <p:tag name="SHAPECLASSFILE" val="SHLBG2C$C.gif"/>
  <p:tag name="SHAPECLASSPROTECTIONTYPE" val="31"/>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MJoAwQblNUKWwESgU.0Zf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VhYqOLviQ3y5GhmFDGgs4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bdBFSpOE2kO3XNYqVQkdq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aC4mS9lSXkafSYnawBDWP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aC4mS9lSXkafSYnawBDWP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VhYqOLviQ3y5GhmFDGgs4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dBFSpOE2kO3XNYqVQkdq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aC4mS9lSXkafSYnawBDWP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VhYqOLviQ3y5GhmFDGgs4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bdBFSpOE2kO3XNYqVQkdq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aC4mS9lSXkafSYnawBDWP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VhYqOLviQ3y5GhmFDGgs4w"/>
</p:tagLst>
</file>

<file path=ppt/tags/tag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Slide"/>
  <p:tag name="COLORSETGROUPCLASSNAME" val="ColorSetGroupLight"/>
  <p:tag name="FONTSETGROUPCLASSNAME" val="FontSetGroup2"/>
  <p:tag name="SHAPECLASSNAME" val="Topliner"/>
  <p:tag name="SHAPECLASSFILE" val="SHLBG2C$C.gif"/>
  <p:tag name="SHAPECLASSPROTECTIONTYPE" val="31"/>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bdBFSpOE2kO3XNYqVQkdq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aC4mS9lSXkafSYnawBDWPg"/>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VhYqOLviQ3y5GhmFDGgs4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bdBFSpOE2kO3XNYqVQkdq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aC4mS9lSXkafSYnawBDWP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aC4mS9lSXkafSYnawBDWP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VhYqOLviQ3y5GhmFDGgs4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bdBFSpOE2kO3XNYqVQkdqA"/>
</p:tagLst>
</file>

<file path=ppt/tags/tag4.xml><?xml version="1.0" encoding="utf-8"?>
<p:tagLst xmlns:a="http://schemas.openxmlformats.org/drawingml/2006/main" xmlns:r="http://schemas.openxmlformats.org/officeDocument/2006/relationships" xmlns:p="http://schemas.openxmlformats.org/presentationml/2006/main">
  <p:tag name="FONT" val="SlideTitleFont"/>
  <p:tag name="FONTSETCLASSNAME" val="FontSet1"/>
  <p:tag name="COLORSETCLASSNAME" val="ColorSet1"/>
  <p:tag name="MLI" val="1"/>
  <p:tag name="SHAPESETGROUPCLASSNAME" val="ShapeSetGroup2"/>
  <p:tag name="SHAPESETCLASSNAME" val="Slide"/>
  <p:tag name="COLORSETGROUPCLASSNAME" val="ColorSetGroupLight"/>
  <p:tag name="FONTSETGROUPCLASSNAME" val="FontSetGroup2"/>
  <p:tag name="SHAPECLASSNAME" val="TitleOnSlide"/>
  <p:tag name="SHAPECLASSPROTECTIONTYPE" val="0"/>
  <p:tag name="COLORS" val="-2;-2;-2;-2;SlideTitleFontColor;-2"/>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aC4mS9lSXkafSYnawBDWP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VhYqOLviQ3y5GhmFDGgs4w"/>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bdBFSpOE2kO3XNYqVQkdq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aC4mS9lSXkafSYnawBDWPg"/>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VhYqOLviQ3y5GhmFDGgs4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bdBFSpOE2kO3XNYqVQkdqA"/>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aC4mS9lSXkafSYnawBDWPg"/>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FONT" val="SlidePageNumberFont"/>
  <p:tag name="FONTSETCLASSNAME" val="FontSet1"/>
  <p:tag name="COLORSETCLASSNAME" val="ColorSet1"/>
  <p:tag name="MLI" val="1"/>
  <p:tag name="SHAPESETGROUPCLASSNAME" val="ShapeSetGroup2"/>
  <p:tag name="COLORSETGROUPCLASSNAME" val="ColorSetGroupLight"/>
  <p:tag name="FONTSETGROUPCLASSNAME" val="FontSetGroup2"/>
  <p:tag name="SHAPECLASSPROTECTIONTYPE" val="31"/>
  <p:tag name="SHAPESETCLASSNAME" val="Slide"/>
  <p:tag name="SHAPECLASSNAME" val="PageNumber"/>
  <p:tag name="COLORS" val="-2;-2;-2;-2;SlideFooterFontColor;-2"/>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VhYqOLviQ3y5GhmFDGgs4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bdBFSpOE2kO3XNYqVQkdq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aC4mS9lSXkafSYnawBDWPg"/>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aC4mS9lSXkafSYnawBDWPg"/>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aC4mS9lSXkafSYnawBDWPg"/>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VhYqOLviQ3y5GhmFDGgs4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bdBFSpOE2kO3XNYqVQkdq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bdBFSpOE2kO3XNYqVQkdq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2"/>
  <p:tag name="SHAPESETCLASSNAME" val="Slide"/>
  <p:tag name="COLORSETGROUPCLASSNAME" val="ColorSetGroupLight"/>
  <p:tag name="FONTSETGROUPCLASSNAME" val="FontSetGroup2"/>
  <p:tag name="SHAPECLASSNAME" val="LargeTextBox"/>
  <p:tag name="SHAPECLASSPROTECTIONTYPE" val="0"/>
  <p:tag name="COLORS" val="-2;-2;-2;-2;SlideTextFontColor;-2"/>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VhYqOLviQ3y5GhmFDGgs4w"/>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bdBFSpOE2kO3XNYqVQkdqA"/>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VhYqOLviQ3y5GhmFDGgs4w"/>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bdBFSpOE2kO3XNYqVQkdqA"/>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VhYqOLviQ3y5GhmFDGgs4w"/>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bdBFSpOE2kO3XNYqVQkdqA"/>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VhYqOLviQ3y5GhmFDGgs4w"/>
</p:tagLst>
</file>

<file path=ppt/tags/tag7.xml><?xml version="1.0" encoding="utf-8"?>
<p:tagLst xmlns:a="http://schemas.openxmlformats.org/drawingml/2006/main" xmlns:r="http://schemas.openxmlformats.org/officeDocument/2006/relationships" xmlns:p="http://schemas.openxmlformats.org/presentationml/2006/main">
  <p:tag name="FONT" val="TitleDescFont"/>
  <p:tag name="FONTSETCLASSNAME" val="FontSet1"/>
  <p:tag name="COLORS" val="-2;-2;-2;-2;SlideColor;-2"/>
  <p:tag name="COLORSETCLASSNAME" val="ColorSet1"/>
  <p:tag name="MLI" val="1"/>
  <p:tag name="SHAPESETGROUPCLASSNAME" val="ShapeSetGroup2"/>
  <p:tag name="SHAPESETCLASSNAME" val="Slide"/>
  <p:tag name="COLORSETGROUPCLASSNAME" val="ColorSetGroupLight"/>
  <p:tag name="FONTSETGROUPCLASSNAME" val="FontSetGroup2"/>
  <p:tag name="SHAPECLASSNAME" val="HiddenDate"/>
  <p:tag name="SHAPECLASSPROTECTIONTYPE" val="31"/>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bdBFSpOE2kO3XNYqVQkdqA"/>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VhYqOLviQ3y5GhmFDGgs4w"/>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bdBFSpOE2kO3XNYqVQkdqA"/>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VhYqOLviQ3y5GhmFDGgs4w"/>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bdBFSpOE2kO3XNYqVQkdq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FONT" val="TitleDescFont"/>
  <p:tag name="FONTSETCLASSNAME" val="FontSet1"/>
  <p:tag name="COLORS" val="-2;-2;-2;-2;SlideColor;-2"/>
  <p:tag name="COLORSETCLASSNAME" val="ColorSet1"/>
  <p:tag name="MLI" val="1"/>
  <p:tag name="SHAPESETGROUPCLASSNAME" val="ShapeSetGroup2"/>
  <p:tag name="SHAPESETCLASSNAME" val="TitleSlide"/>
  <p:tag name="COLORSETGROUPCLASSNAME" val="ColorSetGroupLight"/>
  <p:tag name="FONTSETGROUPCLASSNAME" val="FontSetGroup2"/>
  <p:tag name="SHAPECLASSNAME" val="HiddenDate"/>
  <p:tag name="SHAPECLASSPROTECTIONTYPE" val="31"/>
</p:tagLst>
</file>

<file path=ppt/theme/theme1.xml><?xml version="1.0" encoding="utf-8"?>
<a:theme xmlns:a="http://schemas.openxmlformats.org/drawingml/2006/main" name="3_Default Design">
  <a:themeElements>
    <a:clrScheme name="Booz">
      <a:dk1>
        <a:srgbClr val="000000"/>
      </a:dk1>
      <a:lt1>
        <a:srgbClr val="FFFFFF"/>
      </a:lt1>
      <a:dk2>
        <a:srgbClr val="939393"/>
      </a:dk2>
      <a:lt2>
        <a:srgbClr val="D90D39"/>
      </a:lt2>
      <a:accent1>
        <a:srgbClr val="4C9BDC"/>
      </a:accent1>
      <a:accent2>
        <a:srgbClr val="76B2E4"/>
      </a:accent2>
      <a:accent3>
        <a:srgbClr val="A5CCED"/>
      </a:accent3>
      <a:accent4>
        <a:srgbClr val="066BB0"/>
      </a:accent4>
      <a:accent5>
        <a:srgbClr val="DCDCDC"/>
      </a:accent5>
      <a:accent6>
        <a:srgbClr val="BFBFBF"/>
      </a:accent6>
      <a:hlink>
        <a:srgbClr val="4C9BDC"/>
      </a:hlink>
      <a:folHlink>
        <a:srgbClr val="066BB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1" i="0" u="none" strike="noStrike" cap="none" normalizeH="0" baseline="0" smtClean="0">
            <a:ln>
              <a:noFill/>
            </a:ln>
            <a:solidFill>
              <a:srgbClr val="000000"/>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1" i="0" u="none" strike="noStrike" cap="none" normalizeH="0" baseline="0" smtClean="0">
            <a:ln>
              <a:noFill/>
            </a:ln>
            <a:solidFill>
              <a:srgbClr val="000000"/>
            </a:solidFill>
            <a:effectLst/>
            <a:latin typeface="Arial" charset="0"/>
          </a:defRPr>
        </a:defPPr>
      </a:lstStyle>
    </a:lnDef>
  </a:objectDefaults>
  <a:extraClrSchemeLst>
    <a:extraClrScheme>
      <a:clrScheme name="1_Default Design 1">
        <a:dk1>
          <a:srgbClr val="000000"/>
        </a:dk1>
        <a:lt1>
          <a:srgbClr val="FFFFFF"/>
        </a:lt1>
        <a:dk2>
          <a:srgbClr val="000000"/>
        </a:dk2>
        <a:lt2>
          <a:srgbClr val="9EA1B2"/>
        </a:lt2>
        <a:accent1>
          <a:srgbClr val="C1E3EB"/>
        </a:accent1>
        <a:accent2>
          <a:srgbClr val="69C3DA"/>
        </a:accent2>
        <a:accent3>
          <a:srgbClr val="FFFFFF"/>
        </a:accent3>
        <a:accent4>
          <a:srgbClr val="000000"/>
        </a:accent4>
        <a:accent5>
          <a:srgbClr val="DDEFF3"/>
        </a:accent5>
        <a:accent6>
          <a:srgbClr val="5EB0C5"/>
        </a:accent6>
        <a:hlink>
          <a:srgbClr val="FFBB57"/>
        </a:hlink>
        <a:folHlink>
          <a:srgbClr val="005A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174499</TotalTime>
  <Words>1697</Words>
  <Application>Microsoft Office PowerPoint</Application>
  <PresentationFormat>A4 Paper (210x297 mm)</PresentationFormat>
  <Paragraphs>113</Paragraphs>
  <Slides>16</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1" baseType="lpstr">
      <vt:lpstr>Arial</vt:lpstr>
      <vt:lpstr>Times New Roman</vt:lpstr>
      <vt:lpstr>Wingdings</vt:lpstr>
      <vt:lpstr>3_Default Design</vt:lpstr>
      <vt:lpstr>think-cell Slide</vt:lpstr>
      <vt:lpstr>Upload New Data: UI/UX </vt:lpstr>
      <vt:lpstr>Upload New Data: Navigation</vt:lpstr>
      <vt:lpstr>Dashboard: UI/UX</vt:lpstr>
      <vt:lpstr>Dashboard: UI/UX (continued)</vt:lpstr>
      <vt:lpstr>Product Scatterplot: Missing critical functionality (1 of 2)</vt:lpstr>
      <vt:lpstr>Product Scatterplot: Missing critical functionality (2 of 2)</vt:lpstr>
      <vt:lpstr>Product Scatterplot: Missing consolidated flow (critical)</vt:lpstr>
      <vt:lpstr>Product Scatterplot: UI/UX</vt:lpstr>
      <vt:lpstr>Product Scatterplot: UI/UX Issue</vt:lpstr>
      <vt:lpstr>Appendix </vt:lpstr>
      <vt:lpstr>Sample Dashboard 1</vt:lpstr>
      <vt:lpstr>Sample Dashboard 2</vt:lpstr>
      <vt:lpstr>Pocket Price Waterfall</vt:lpstr>
      <vt:lpstr>Sample Dashboard 2</vt:lpstr>
      <vt:lpstr>Sample Dashboard 2</vt:lpstr>
      <vt:lpstr>Sample Dashboard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Proposal Document</dc:title>
  <dc:creator>Sunil Soman</dc:creator>
  <cp:lastModifiedBy>Prash Pokala</cp:lastModifiedBy>
  <cp:revision>6068</cp:revision>
  <cp:lastPrinted>2013-11-18T16:45:58Z</cp:lastPrinted>
  <dcterms:created xsi:type="dcterms:W3CDTF">2008-02-26T08:11:10Z</dcterms:created>
  <dcterms:modified xsi:type="dcterms:W3CDTF">2019-02-11T19:08:39Z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CST">
    <vt:lpwstr/>
  </property>
  <property fmtid="{D5CDD505-2E9C-101B-9397-08002B2CF9AE}" pid="3" name="Sector">
    <vt:lpwstr/>
  </property>
  <property fmtid="{D5CDD505-2E9C-101B-9397-08002B2CF9AE}" pid="4" name="Date">
    <vt:lpwstr/>
  </property>
  <property fmtid="{D5CDD505-2E9C-101B-9397-08002B2CF9AE}" pid="5" name="Right">
    <vt:lpwstr/>
  </property>
  <property fmtid="{D5CDD505-2E9C-101B-9397-08002B2CF9AE}" pid="6" name="Reference">
    <vt:lpwstr>Reference</vt:lpwstr>
  </property>
  <property fmtid="{D5CDD505-2E9C-101B-9397-08002B2CF9AE}" pid="7" name="Confidential">
    <vt:lpwstr>Confidential</vt:lpwstr>
  </property>
  <property fmtid="{D5CDD505-2E9C-101B-9397-08002B2CF9AE}" pid="8" name="CSTDocumentType">
    <vt:lpwstr/>
  </property>
</Properties>
</file>