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Libre Franklin</vt:lpstr>
      <vt:lpstr>Franklin Gothic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lakshay .</cp:lastModifiedBy>
  <cp:revision>1</cp:revision>
  <dcterms:created xsi:type="dcterms:W3CDTF">2022-02-11T07:14:46Z</dcterms:created>
  <dcterms:modified xsi:type="dcterms:W3CDTF">2023-07-31T09:33:20Z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