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94BA-1F2E-CFBA-693C-EB2FFE026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BBFFD-5169-08FB-8E4B-7AAEB780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7E20-892F-189F-23C2-29B1280E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D68B-DD9D-8303-DB24-63D2BE6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6C0C-01A0-6CD1-C257-5177DA32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13D2-D78D-B550-9F5B-2B96ADDB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E202-03B3-5F1A-2534-ED023334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6CCC-7C4A-DDCA-76F5-CB941444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5B62-7E40-905D-EAFE-3AE5F32F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CAE9-4D76-39B3-67CC-A3B78F20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FD9B1-0016-65A8-C076-A63774740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19FBC-3252-8053-ED71-3A030B0F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B746-303C-2CFC-0FAB-F2095F35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7508-D6D5-1A46-C41D-43B09CC7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4AAC-12A4-7C9F-851A-4E8BB30E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8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4633-D5EF-079E-7D81-7B4E892D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901E-46A3-53A7-69BF-FEB2DDDC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B3F5-6C05-31D4-354E-885BAAD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C6568-EE95-E17C-3356-2667DD45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8AEA-C6C7-A50A-9187-692E87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2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ACAA-6E3A-20F7-DCF6-CB11170A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1F37-20D3-005A-2CC4-15A49F57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CBB5-A1DF-0632-A633-8F486494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A738-4F8B-C1D0-6BCE-4E26C17D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74C4-7138-04FE-5A3A-BEA42313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EA40-3AB5-BB8D-D034-A24A08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3F32-D63F-E197-5DB0-10D09DB1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4FCD9-4008-25FB-B27E-87A70D0B7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FEE74-6D5B-F1FA-FBCE-3F2B5CD5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17FC-F046-129C-DB8A-8D30F14C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58852-626B-21E9-BF73-20B532BA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F1E5-1106-84D7-CD33-73FE54F1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F857A-4D1B-2DFA-0D3A-EEA9F5794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5285-3AEC-60DA-59E5-33E0D1CB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ACA1B-8A0B-0DF6-0DAF-0819C8420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F981D-FC89-AAD4-2AAF-94A4A2CA5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1C9E-99C4-08A0-72D8-9069EB54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40D4B-E158-B866-F6FF-4DFBA7ED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5EF22-C9A4-CBFB-979C-4BC9A5A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6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6CD-DA3B-B65F-6669-E514F37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39A89-6926-DF2B-B35A-66C83F90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75E3F-787C-9F04-1843-C0F85570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D6599-05DD-14D6-684E-B0C89938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0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E236B-486E-93AB-9442-F1CCDEB9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9A719-7ED4-3764-A91B-4F101890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837C-A080-C518-12BC-7E468D3F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79A2-F335-F41B-D1CD-6A9ACD9F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6C85-BD40-96BF-0CD8-4E6FCED0B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F6702-2862-B9E3-24AE-099BAF3E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29CB9-4C32-4ED8-8E39-3A86DA16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EDE3-95F1-B285-4147-6509D881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DFE5-F0D5-4FBB-F2F2-537FFF6D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0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494-7754-CE49-16E3-5459DF6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E304-43FC-EC38-BA88-1DAF6FCD0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F661-8DC0-0F0A-4A6C-39A9F24F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3608-5669-32A0-4AE6-5942BDB4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54C7E-C506-DBA4-1694-AA4DF771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2B1E3-179D-EEFE-554A-6954A319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2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680C5-5FD3-0FF5-B219-769CD5F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1D05-9F9D-1F34-04A7-953BC871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C11E-9452-7DA0-78DB-24AF9DAAB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1AE9-1C54-4988-9CB2-D30043B7DF3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4E91-72CD-9D74-17F5-B99462EEA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444AF-D5F8-D093-BE7F-2841EB59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1453-7FC4-4F77-9F20-E78048908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2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6ABC5C6-7B2F-6B6D-456E-44C6AE1519C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45C251-40D8-EB1A-A7C4-4AF9E8EA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44CA1A-C8FA-2A77-8911-26A8D196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700"/>
            <a:stretch/>
          </p:blipFill>
          <p:spPr>
            <a:xfrm>
              <a:off x="4533900" y="2719119"/>
              <a:ext cx="2588493" cy="862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9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9605-CE16-92E9-F59A-02BC3C49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F4E120-8EDE-2AF9-4ACE-6D7E4E35643A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76E800-3B44-4CE1-F647-B1B88547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29E0580-EB68-21B7-A9D4-88BE0B191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700"/>
            <a:stretch/>
          </p:blipFill>
          <p:spPr>
            <a:xfrm>
              <a:off x="4526281" y="3206799"/>
              <a:ext cx="2331720" cy="776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2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413C-16C0-D222-50C5-CFF92DF6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2733E7-2E12-47CF-BF76-75B80E967A52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21A213-1AB9-BD87-20C9-9A9F8A9E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137D02F-AF1C-9712-D123-023222EBC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700"/>
            <a:stretch/>
          </p:blipFill>
          <p:spPr>
            <a:xfrm>
              <a:off x="5504181" y="3338879"/>
              <a:ext cx="2451100" cy="816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6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D2521-5D8F-868C-E04D-1A0DDE085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90C8CD-1D57-4F2F-9E38-F06FDD7F4313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80600B-F39F-A5F3-03AA-404513167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5221DD7-0044-1D2B-29AE-D3142D441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5700"/>
            <a:stretch/>
          </p:blipFill>
          <p:spPr>
            <a:xfrm>
              <a:off x="5215128" y="3255567"/>
              <a:ext cx="2588493" cy="862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85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GAVADE</dc:creator>
  <cp:lastModifiedBy>ASHISH GAVADE</cp:lastModifiedBy>
  <cp:revision>2</cp:revision>
  <dcterms:created xsi:type="dcterms:W3CDTF">2025-05-18T07:45:36Z</dcterms:created>
  <dcterms:modified xsi:type="dcterms:W3CDTF">2025-05-18T07:54:07Z</dcterms:modified>
</cp:coreProperties>
</file>