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6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11.png" ContentType="image/png"/>
  <Override PartName="/ppt/media/image1.png" ContentType="image/png"/>
  <Override PartName="/ppt/media/image15.png" ContentType="image/png"/>
  <Override PartName="/ppt/media/image2.png" ContentType="image/png"/>
  <Override PartName="/ppt/media/image16.png" ContentType="image/png"/>
  <Override PartName="/ppt/media/image7.png" ContentType="image/png"/>
  <Override PartName="/ppt/media/image13.png" ContentType="image/png"/>
  <Override PartName="/ppt/media/image14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9.png" ContentType="image/png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_rels/.rels" ContentType="application/vnd.openxmlformats-package.relationships+xml"/>
  <Override PartName="/customXml/itemProps3.xml" ContentType="application/vnd.openxmlformats-officedocument.customXmlPropertie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1DE29A4-F2F3-4666-9CE1-61FBA6B087D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://creativecommons.org/licenses/by-nc/4.0/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1"/>
          <p:cNvSpPr/>
          <p:nvPr/>
        </p:nvSpPr>
        <p:spPr>
          <a:xfrm>
            <a:off x="584712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3" name="Google Shape;12;p1" descr=""/>
          <p:cNvPicPr/>
          <p:nvPr/>
        </p:nvPicPr>
        <p:blipFill>
          <a:blip r:embed="rId4"/>
          <a:stretch/>
        </p:blipFill>
        <p:spPr>
          <a:xfrm>
            <a:off x="7890840" y="470124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4" name="Google Shape;13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" name="Google Shape;14;p1"/>
          <p:cNvSpPr/>
          <p:nvPr/>
        </p:nvSpPr>
        <p:spPr>
          <a:xfrm>
            <a:off x="4481280" y="4668840"/>
            <a:ext cx="1338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Scrolling Views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" name="Google Shape;58;p12" descr="Android-Developer-Cover.jpg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59;p12" descr="footer.png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09452B-B487-4835-A0EA-881633BD838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6CDFC3-AD4C-491E-B9F8-ADDFD381C9A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995825E-A66A-4A6B-B6E6-B843CA8D20B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" name="Google Shape;66;p12"/>
          <p:cNvSpPr/>
          <p:nvPr/>
        </p:nvSpPr>
        <p:spPr>
          <a:xfrm>
            <a:off x="584712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3" name="Google Shape;67;p12" descr=""/>
          <p:cNvPicPr/>
          <p:nvPr/>
        </p:nvPicPr>
        <p:blipFill>
          <a:blip r:embed="rId8"/>
          <a:stretch/>
        </p:blipFill>
        <p:spPr>
          <a:xfrm>
            <a:off x="7902360" y="47484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4" name="Google Shape;68;p12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" name="Google Shape;69;p12"/>
          <p:cNvSpPr/>
          <p:nvPr/>
        </p:nvSpPr>
        <p:spPr>
          <a:xfrm>
            <a:off x="4481280" y="4668840"/>
            <a:ext cx="1338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Scrolling Views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11;p1"/>
          <p:cNvSpPr/>
          <p:nvPr/>
        </p:nvSpPr>
        <p:spPr>
          <a:xfrm>
            <a:off x="584712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56" name="Google Shape;12;p1" descr=""/>
          <p:cNvPicPr/>
          <p:nvPr/>
        </p:nvPicPr>
        <p:blipFill>
          <a:blip r:embed="rId4"/>
          <a:stretch/>
        </p:blipFill>
        <p:spPr>
          <a:xfrm>
            <a:off x="7890840" y="470124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13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8" name="Google Shape;14;p1"/>
          <p:cNvSpPr/>
          <p:nvPr/>
        </p:nvSpPr>
        <p:spPr>
          <a:xfrm>
            <a:off x="4481280" y="4668840"/>
            <a:ext cx="1338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Scrolling Views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D862767-E325-486D-84EE-BA8DFB1ED8C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201;p40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205;p40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206;p40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1" name="Google Shape;207;p40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02" name="Google Shape;208;p40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209;p40"/>
          <p:cNvSpPr/>
          <p:nvPr/>
        </p:nvSpPr>
        <p:spPr>
          <a:xfrm>
            <a:off x="4410360" y="4685040"/>
            <a:ext cx="1338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Scrolling Views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4" name="Google Shape;218;p43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EF8AD6-63DC-4DA4-B61D-2CE0C50FFFE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0;p27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44;p27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45;p27"/>
          <p:cNvSpPr/>
          <p:nvPr/>
        </p:nvSpPr>
        <p:spPr>
          <a:xfrm>
            <a:off x="2381760" y="4761360"/>
            <a:ext cx="52963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7" name="Google Shape;176;p35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035FB8-214B-4772-A6B6-AD4D8443D44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11;p1"/>
          <p:cNvSpPr/>
          <p:nvPr/>
        </p:nvSpPr>
        <p:spPr>
          <a:xfrm>
            <a:off x="584712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90" name="Google Shape;12;p1" descr=""/>
          <p:cNvPicPr/>
          <p:nvPr/>
        </p:nvPicPr>
        <p:blipFill>
          <a:blip r:embed="rId4"/>
          <a:stretch/>
        </p:blipFill>
        <p:spPr>
          <a:xfrm>
            <a:off x="7890840" y="470124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91" name="Google Shape;13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2" name="Google Shape;14;p1"/>
          <p:cNvSpPr/>
          <p:nvPr/>
        </p:nvSpPr>
        <p:spPr>
          <a:xfrm>
            <a:off x="4481280" y="4668840"/>
            <a:ext cx="1338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Scrolling Views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3" name="Google Shape;23;p4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B2896B-19EE-414E-B965-A2ABB5163BD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73;p14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77;p14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78;p14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6" name="Google Shape;79;p14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37" name="Google Shape;80;p14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81;p14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Text and Scrolling Views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9" name="Google Shape;90;p17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9B17697-936C-44BE-A1F3-57B652F7DAB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hyperlink" Target="https://developer.android.com/reference/android/widget/FrameLayout.html" TargetMode="External"/><Relationship Id="rId3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widget/TextView.html" TargetMode="External"/><Relationship Id="rId2" Type="http://schemas.openxmlformats.org/officeDocument/2006/relationships/hyperlink" Target="https://developer.android.com/reference/android/widget/EditText.html" TargetMode="External"/><Relationship Id="rId3" Type="http://schemas.openxmlformats.org/officeDocument/2006/relationships/slideLayout" Target="../slideLayouts/slideLayout5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widget/TextView.html#attr_android:text" TargetMode="External"/><Relationship Id="rId2" Type="http://schemas.openxmlformats.org/officeDocument/2006/relationships/hyperlink" Target="https://developer.android.com/reference/android/widget/TextView.html#attr_android:text" TargetMode="External"/><Relationship Id="rId3" Type="http://schemas.openxmlformats.org/officeDocument/2006/relationships/hyperlink" Target="https://developer.android.com/reference/android/widget/TextView.html#attr_android:textColor" TargetMode="External"/><Relationship Id="rId4" Type="http://schemas.openxmlformats.org/officeDocument/2006/relationships/hyperlink" Target="https://developer.android.com/reference/android/widget/TextView.html#attr_android:textColor" TargetMode="External"/><Relationship Id="rId5" Type="http://schemas.openxmlformats.org/officeDocument/2006/relationships/hyperlink" Target="https://developer.android.com/reference/android/widget/TextView.html#attr_android:textAppearance" TargetMode="External"/><Relationship Id="rId6" Type="http://schemas.openxmlformats.org/officeDocument/2006/relationships/hyperlink" Target="https://developer.android.com/reference/android/widget/TextView.html#attr_android:textAppearance" TargetMode="External"/><Relationship Id="rId7" Type="http://schemas.openxmlformats.org/officeDocument/2006/relationships/hyperlink" Target="https://developer.android.com/reference/android/widget/TextView.html#attr_android:textSize" TargetMode="External"/><Relationship Id="rId8" Type="http://schemas.openxmlformats.org/officeDocument/2006/relationships/hyperlink" Target="https://developer.android.com/reference/android/widget/TextView.html#attr_android:textSize" TargetMode="External"/><Relationship Id="rId9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tyle" TargetMode="External"/><Relationship Id="rId11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ypeface" TargetMode="External"/><Relationship Id="rId13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lineSpacingExtra" TargetMode="External"/><Relationship Id="rId15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widget/TextView.html#attr_android:autoLink" TargetMode="External"/><Relationship Id="rId2" Type="http://schemas.openxmlformats.org/officeDocument/2006/relationships/slideLayout" Target="../slideLayouts/slideLayout5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2;p54"/>
          <p:cNvSpPr txBox="1"/>
          <p:nvPr/>
        </p:nvSpPr>
        <p:spPr>
          <a:xfrm>
            <a:off x="311760" y="12355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1.3 Text and Scrolling Views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283;p5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77E3B9-D19F-4295-AC8B-0D56CCE6F6F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87" name="Google Shape;284;p54"/>
          <p:cNvSpPr/>
          <p:nvPr/>
        </p:nvSpPr>
        <p:spPr>
          <a:xfrm>
            <a:off x="584712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54;p64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What about large amounts of text?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Google Shape;355;p64"/>
          <p:cNvSpPr txBox="1"/>
          <p:nvPr/>
        </p:nvSpPr>
        <p:spPr>
          <a:xfrm>
            <a:off x="171720" y="1228680"/>
            <a:ext cx="84697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The user may need to scroll.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News stories, articles, ...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To allow users to scroll a TextView, embed it in a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ScrollView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Other Views can be embedded in a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ScrollView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LinearLayout,</a:t>
            </a:r>
            <a:r>
              <a:rPr b="0" lang="en" sz="20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TextView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Button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, ...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Google Shape;356;p6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DB4BCE6-E740-4BE0-AF83-19D7E975EA5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61;p65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ScrollView for scrolling content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362;p65"/>
          <p:cNvSpPr txBox="1"/>
          <p:nvPr/>
        </p:nvSpPr>
        <p:spPr>
          <a:xfrm>
            <a:off x="66960" y="986400"/>
            <a:ext cx="8520120" cy="3580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ScrollView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 subclass of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FrameLayout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Can only hold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one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view (which can be a ViewGroup)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Holds all content in memory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Not good for long texts, complex layouts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Do not nest multiple scrolling views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Use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HorizontalScrollView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for horizontal scrolling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914400" indent="-380520">
              <a:lnSpc>
                <a:spcPct val="115000"/>
              </a:lnSpc>
              <a:spcBef>
                <a:spcPts val="499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Use a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RecyclerView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for lists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363;p6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6FFF15A-0664-42E4-A0AD-AB022DC12C4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68;p66"/>
          <p:cNvSpPr txBox="1"/>
          <p:nvPr/>
        </p:nvSpPr>
        <p:spPr>
          <a:xfrm>
            <a:off x="20880" y="1076400"/>
            <a:ext cx="7094520" cy="3502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&lt;ScrollView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android:layout_width="wrap_content"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android:layout_height="wrap_content"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android:layout_below="@id/article_subheading"&gt;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&lt;TextView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android:layout_width="wrap_content"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android:layout_height="wrap_content"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...</a:t>
            </a: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/&gt;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&lt;/ScrollView&gt;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Google Shape;369;p66" descr=""/>
          <p:cNvPicPr/>
          <p:nvPr/>
        </p:nvPicPr>
        <p:blipFill>
          <a:blip r:embed="rId1"/>
          <a:stretch/>
        </p:blipFill>
        <p:spPr>
          <a:xfrm>
            <a:off x="5299920" y="1653480"/>
            <a:ext cx="3835800" cy="2838960"/>
          </a:xfrm>
          <a:prstGeom prst="rect">
            <a:avLst/>
          </a:prstGeom>
          <a:ln w="0">
            <a:noFill/>
          </a:ln>
        </p:spPr>
      </p:pic>
      <p:sp>
        <p:nvSpPr>
          <p:cNvPr id="322" name="Google Shape;370;p66"/>
          <p:cNvSpPr txBox="1"/>
          <p:nvPr/>
        </p:nvSpPr>
        <p:spPr>
          <a:xfrm>
            <a:off x="243000" y="21492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ScrollView layout with one TextView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Google Shape;371;p6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5831EFF-E033-4334-A313-7E93615EF78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4" name="Google Shape;372;p66"/>
          <p:cNvSpPr/>
          <p:nvPr/>
        </p:nvSpPr>
        <p:spPr>
          <a:xfrm>
            <a:off x="5440680" y="2504160"/>
            <a:ext cx="1973520" cy="1892160"/>
          </a:xfrm>
          <a:prstGeom prst="rect">
            <a:avLst/>
          </a:prstGeom>
          <a:noFill/>
          <a:ln w="1905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77;p67"/>
          <p:cNvSpPr txBox="1"/>
          <p:nvPr/>
        </p:nvSpPr>
        <p:spPr>
          <a:xfrm>
            <a:off x="97200" y="1000080"/>
            <a:ext cx="5011560" cy="3733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&lt;ScrollView ...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&lt;LinearLayout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android:layout_width="match_parent"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android:layout_height="wrap_content"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android:orientation="vertical"&gt;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&lt;TextView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android:id="@+id/article_subheading"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.../&gt;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&lt;TextView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</a:t>
            </a: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android:id="@+id/article" ... /&gt;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&lt;/LinearLayout&gt;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nsolas"/>
                <a:ea typeface="Consolas"/>
              </a:rPr>
              <a:t>&lt;/ScrollView&gt;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6" name="Google Shape;378;p67" descr=""/>
          <p:cNvPicPr/>
          <p:nvPr/>
        </p:nvPicPr>
        <p:blipFill>
          <a:blip r:embed="rId1"/>
          <a:stretch/>
        </p:blipFill>
        <p:spPr>
          <a:xfrm>
            <a:off x="5185080" y="1656360"/>
            <a:ext cx="3711960" cy="2743560"/>
          </a:xfrm>
          <a:prstGeom prst="rect">
            <a:avLst/>
          </a:prstGeom>
          <a:ln w="0">
            <a:noFill/>
          </a:ln>
        </p:spPr>
      </p:pic>
      <p:sp>
        <p:nvSpPr>
          <p:cNvPr id="327" name="Google Shape;379;p67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ScrollView layout with a view group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Google Shape;380;p6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B7968E-BED4-435C-B548-407135BC562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9" name="Google Shape;381;p67"/>
          <p:cNvSpPr/>
          <p:nvPr/>
        </p:nvSpPr>
        <p:spPr>
          <a:xfrm>
            <a:off x="5312880" y="2504160"/>
            <a:ext cx="1973520" cy="1827000"/>
          </a:xfrm>
          <a:prstGeom prst="rect">
            <a:avLst/>
          </a:prstGeom>
          <a:noFill/>
          <a:ln w="1905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86;p68"/>
          <p:cNvSpPr txBox="1"/>
          <p:nvPr/>
        </p:nvSpPr>
        <p:spPr>
          <a:xfrm>
            <a:off x="349920" y="206640"/>
            <a:ext cx="8580960" cy="5007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ScrollView with image and button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387;p68"/>
          <p:cNvSpPr txBox="1"/>
          <p:nvPr/>
        </p:nvSpPr>
        <p:spPr>
          <a:xfrm>
            <a:off x="1028520" y="1290240"/>
            <a:ext cx="5814000" cy="2988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spcAft>
                <a:spcPts val="1301"/>
              </a:spcAft>
              <a:tabLst>
                <a:tab algn="l" pos="0"/>
              </a:tabLst>
            </a:pP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&lt;ScrollView...</a:t>
            </a: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&lt;LinearLayout...&gt;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&lt;ImageView.../&gt;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&lt;Button</a:t>
            </a: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...</a:t>
            </a: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/&gt;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&lt;TextView</a:t>
            </a:r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.../&gt;</a:t>
            </a:r>
            <a:br/>
            <a:r>
              <a:rPr b="0" lang="en" sz="2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&lt;/LinearLayout&gt;</a:t>
            </a:r>
            <a:br/>
            <a:r>
              <a:rPr b="0" lang="en" sz="2200" spc="-1" strike="noStrike">
                <a:solidFill>
                  <a:srgbClr val="000088"/>
                </a:solidFill>
                <a:latin typeface="Consolas"/>
                <a:ea typeface="Consolas"/>
              </a:rPr>
              <a:t>&lt;/ScrollView&gt;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388;p68"/>
          <p:cNvSpPr txBox="1"/>
          <p:nvPr/>
        </p:nvSpPr>
        <p:spPr>
          <a:xfrm>
            <a:off x="8474760" y="4764240"/>
            <a:ext cx="543600" cy="34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44C052C-4332-4721-9991-8E59D4A2D7A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3" name="Google Shape;389;p68"/>
          <p:cNvSpPr/>
          <p:nvPr/>
        </p:nvSpPr>
        <p:spPr>
          <a:xfrm>
            <a:off x="5695200" y="2696040"/>
            <a:ext cx="28105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Children of the layout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Google Shape;390;p68"/>
          <p:cNvSpPr/>
          <p:nvPr/>
        </p:nvSpPr>
        <p:spPr>
          <a:xfrm>
            <a:off x="5116320" y="1663200"/>
            <a:ext cx="359784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One child of ScrollView</a:t>
            </a:r>
            <a:br/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which can be a layout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Google Shape;391;p68"/>
          <p:cNvSpPr/>
          <p:nvPr/>
        </p:nvSpPr>
        <p:spPr>
          <a:xfrm>
            <a:off x="4627440" y="2349360"/>
            <a:ext cx="341640" cy="1037160"/>
          </a:xfrm>
          <a:prstGeom prst="rightBracket">
            <a:avLst>
              <a:gd name="adj" fmla="val 8333"/>
            </a:avLst>
          </a:prstGeom>
          <a:noFill/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392;p68"/>
          <p:cNvSpPr/>
          <p:nvPr/>
        </p:nvSpPr>
        <p:spPr>
          <a:xfrm>
            <a:off x="4969440" y="2868480"/>
            <a:ext cx="72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59595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393;p68"/>
          <p:cNvSpPr/>
          <p:nvPr/>
        </p:nvSpPr>
        <p:spPr>
          <a:xfrm>
            <a:off x="4552920" y="1895400"/>
            <a:ext cx="70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59595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96;p56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TextView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297;p5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B0C3A9-96E1-41BA-9D90-176ECBEABAA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302;p57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TextView for text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303;p57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TextView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 view for displaying single and multi-line text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EditText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 subclass of TextView with editable text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Controlled with layout attributes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Set text statically from a string resource in XML, or dynamically from Java code and any source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304;p5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0323871-A313-42D4-990E-3370FF6A336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09;p58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Formatting text in string resource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310;p58"/>
          <p:cNvSpPr txBox="1"/>
          <p:nvPr/>
        </p:nvSpPr>
        <p:spPr>
          <a:xfrm>
            <a:off x="311760" y="1076400"/>
            <a:ext cx="85010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&lt;b&gt; and &lt;i&gt; HTML tags for bold and italics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All other HTML tags are ignored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String resources: one unbroken line = one paragraph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\n starts a new a line or paragraph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Escape apostrophes and quotes with backslash (\", \')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Escape any non-ASCII characters with backslash (\)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311;p5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E34C24-4CD5-45B7-9879-38D9491020F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316;p5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Creating TextView in XML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317;p59"/>
          <p:cNvSpPr txBox="1"/>
          <p:nvPr/>
        </p:nvSpPr>
        <p:spPr>
          <a:xfrm>
            <a:off x="392760" y="1228680"/>
            <a:ext cx="81345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&lt;TextView android:id="@+id/textview"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   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android:layout_width="match_parent"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   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android:layout_height="wrap_content"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    </a:t>
            </a: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android:text="@string/my_story"/&gt;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oogle Shape;318;p5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0E7204-052F-4226-8C92-569EBEBCD63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323;p6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Common TextView attributes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324;p60"/>
          <p:cNvSpPr txBox="1"/>
          <p:nvPr/>
        </p:nvSpPr>
        <p:spPr>
          <a:xfrm>
            <a:off x="491040" y="1043280"/>
            <a:ext cx="8420760" cy="3601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text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—text to display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textColor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—color of text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5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6"/>
              </a:rPr>
              <a:t>textAppearance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—predefined style or theme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7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8"/>
              </a:rPr>
              <a:t>textSize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—text size in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9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0"/>
              </a:rPr>
              <a:t>textStyle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normal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bold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italic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, or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bold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|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italic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1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2"/>
              </a:rPr>
              <a:t>typeface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normal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sans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serif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, or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monospace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3"/>
              </a:rPr>
              <a:t>android: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4"/>
              </a:rPr>
              <a:t>lineSpacingExtra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—extra space between lines in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325;p6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5B8ACFF-FF9C-4117-89AA-27DE0252FC6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30;p6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Roboto"/>
                <a:ea typeface="Roboto"/>
              </a:rPr>
              <a:t>Formatting active web links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331;p61"/>
          <p:cNvSpPr txBox="1"/>
          <p:nvPr/>
        </p:nvSpPr>
        <p:spPr>
          <a:xfrm>
            <a:off x="311760" y="1076400"/>
            <a:ext cx="83743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&lt;string name="article_text"&gt;... </a:t>
            </a: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www.rockument.com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...&lt;/string&gt;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&lt;TextView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android:id="@+id/article"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android:layout_width="wrap_content"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android:layout_height="wrap_content"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android:autoLink="web"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android:text="@string/article_text"/&gt;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Google Shape;332;p6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AC61A5-A76C-4685-8F18-1DE6EC6D57F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05" name="Google Shape;333;p61"/>
          <p:cNvSpPr/>
          <p:nvPr/>
        </p:nvSpPr>
        <p:spPr>
          <a:xfrm>
            <a:off x="4282560" y="1158480"/>
            <a:ext cx="2381760" cy="285120"/>
          </a:xfrm>
          <a:prstGeom prst="rect">
            <a:avLst/>
          </a:prstGeom>
          <a:noFill/>
          <a:ln w="285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Google Shape;334;p61"/>
          <p:cNvSpPr/>
          <p:nvPr/>
        </p:nvSpPr>
        <p:spPr>
          <a:xfrm>
            <a:off x="707040" y="3061440"/>
            <a:ext cx="2946960" cy="285120"/>
          </a:xfrm>
          <a:prstGeom prst="rect">
            <a:avLst/>
          </a:prstGeom>
          <a:noFill/>
          <a:ln w="285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Google Shape;335;p61"/>
          <p:cNvSpPr/>
          <p:nvPr/>
        </p:nvSpPr>
        <p:spPr>
          <a:xfrm>
            <a:off x="7088400" y="3162960"/>
            <a:ext cx="1880640" cy="132912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Don’t use HTML for a web link in free-form 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Google Shape;336;p61"/>
          <p:cNvSpPr/>
          <p:nvPr/>
        </p:nvSpPr>
        <p:spPr>
          <a:xfrm>
            <a:off x="311760" y="4108320"/>
            <a:ext cx="629712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autoLink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values: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"web"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"email"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"phone"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"map"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" sz="1800" spc="-1" strike="noStrike">
                <a:solidFill>
                  <a:srgbClr val="000000"/>
                </a:solidFill>
                <a:latin typeface="Consolas"/>
                <a:ea typeface="Consolas"/>
              </a:rPr>
              <a:t>"all"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41;p6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Creating TextView in Java code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342;p62"/>
          <p:cNvSpPr txBox="1"/>
          <p:nvPr/>
        </p:nvSpPr>
        <p:spPr>
          <a:xfrm>
            <a:off x="23544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TextView myTextview = new TextView(this);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myTextView.setWidth(LayoutParams.MATCH_PARENT);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myTextView.setHeight(LayoutParams.WRAP_CONTENT);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myTextView.setMinLines(3);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myTextView.setText(R.string.my_story);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myTextView.append(userComment);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343;p6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A9E76F9-862E-409F-B9E2-4054738C32A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48;p63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ScrollView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349;p6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766D50-D1FC-4883-95AE-E6306F48B3F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4" ma:contentTypeDescription="Create a new document." ma:contentTypeScope="" ma:versionID="6f95f2e2b4064c8e42a399ddcc34e4ff">
  <xsd:schema xmlns:xsd="http://www.w3.org/2001/XMLSchema" xmlns:xs="http://www.w3.org/2001/XMLSchema" xmlns:p="http://schemas.microsoft.com/office/2006/metadata/properties" xmlns:ns2="f599ed77-fc69-429f-abe5-dd88600d2959" targetNamespace="http://schemas.microsoft.com/office/2006/metadata/properties" ma:root="true" ma:fieldsID="729e0068155283dcbbb3c346e85fed64" ns2:_="">
    <xsd:import namespace="f599ed77-fc69-429f-abe5-dd88600d29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9ed77-fc69-429f-abe5-dd88600d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8F015A-32AE-4AE7-9262-8DE9B3959A12}"/>
</file>

<file path=customXml/itemProps2.xml><?xml version="1.0" encoding="utf-8"?>
<ds:datastoreItem xmlns:ds="http://schemas.openxmlformats.org/officeDocument/2006/customXml" ds:itemID="{5607E84F-2048-4FF8-9663-CD790316959E}"/>
</file>

<file path=customXml/itemProps3.xml><?xml version="1.0" encoding="utf-8"?>
<ds:datastoreItem xmlns:ds="http://schemas.openxmlformats.org/officeDocument/2006/customXml" ds:itemID="{3E4D6A72-28E7-45C0-91ED-5E2A86DB1F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LibreOffice/7.1.1.2$Linux_X86_64 LibreOffice_project/fe0b08f4af1bacafe4c7ecc87ce55bb426164676</Application>
  <AppVersion>15.0000</AppVersion>
  <Words>786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</dc:creator>
  <dc:description/>
  <dc:language>en-IN</dc:language>
  <cp:lastModifiedBy/>
  <dcterms:modified xsi:type="dcterms:W3CDTF">2021-03-17T19:47:42Z</dcterms:modified>
  <cp:revision>4</cp:revision>
  <dc:subject/>
  <dc:title>Hello World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  <property fmtid="{D5CDD505-2E9C-101B-9397-08002B2CF9AE}" pid="3" name="Notes">
    <vt:i4>19</vt:i4>
  </property>
  <property fmtid="{D5CDD505-2E9C-101B-9397-08002B2CF9AE}" pid="4" name="PresentationFormat">
    <vt:lpwstr>On-screen Show (16:9)</vt:lpwstr>
  </property>
  <property fmtid="{D5CDD505-2E9C-101B-9397-08002B2CF9AE}" pid="5" name="Slides">
    <vt:i4>19</vt:i4>
  </property>
</Properties>
</file>